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71" r:id="rId4"/>
    <p:sldId id="272" r:id="rId5"/>
    <p:sldId id="273" r:id="rId6"/>
    <p:sldId id="269" r:id="rId7"/>
    <p:sldId id="270" r:id="rId8"/>
    <p:sldId id="263" r:id="rId9"/>
    <p:sldId id="264" r:id="rId10"/>
    <p:sldId id="262" r:id="rId11"/>
    <p:sldId id="257" r:id="rId12"/>
    <p:sldId id="259" r:id="rId13"/>
    <p:sldId id="260" r:id="rId14"/>
    <p:sldId id="265" r:id="rId15"/>
    <p:sldId id="266" r:id="rId16"/>
    <p:sldId id="267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9" autoAdjust="0"/>
    <p:restoredTop sz="94660"/>
  </p:normalViewPr>
  <p:slideViewPr>
    <p:cSldViewPr snapToGrid="0">
      <p:cViewPr>
        <p:scale>
          <a:sx n="91" d="100"/>
          <a:sy n="91" d="100"/>
        </p:scale>
        <p:origin x="444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E18D-6230-4A80-A792-EB63F925529E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2510A-97BA-4854-9CA4-6F2DD3DF8E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62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E18D-6230-4A80-A792-EB63F925529E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2510A-97BA-4854-9CA4-6F2DD3DF8E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670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E18D-6230-4A80-A792-EB63F925529E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2510A-97BA-4854-9CA4-6F2DD3DF8E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3289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E18D-6230-4A80-A792-EB63F925529E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2510A-97BA-4854-9CA4-6F2DD3DF8E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7085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E18D-6230-4A80-A792-EB63F925529E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2510A-97BA-4854-9CA4-6F2DD3DF8E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8769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E18D-6230-4A80-A792-EB63F925529E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2510A-97BA-4854-9CA4-6F2DD3DF8E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0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E18D-6230-4A80-A792-EB63F925529E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2510A-97BA-4854-9CA4-6F2DD3DF8E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5279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E18D-6230-4A80-A792-EB63F925529E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2510A-97BA-4854-9CA4-6F2DD3DF8E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318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E18D-6230-4A80-A792-EB63F925529E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2510A-97BA-4854-9CA4-6F2DD3DF8E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0976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E18D-6230-4A80-A792-EB63F925529E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2510A-97BA-4854-9CA4-6F2DD3DF8E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646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5E18D-6230-4A80-A792-EB63F925529E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82510A-97BA-4854-9CA4-6F2DD3DF8E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621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5E18D-6230-4A80-A792-EB63F925529E}" type="datetimeFigureOut">
              <a:rPr lang="zh-CN" altLang="en-US" smtClean="0"/>
              <a:t>2018/8/30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82510A-97BA-4854-9CA4-6F2DD3DF8E9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6641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sina.com.cn/hfwq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sina.com.cn/hfwq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0F6574-D145-4B6C-8771-CFBA9EFE35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587" y="1936914"/>
            <a:ext cx="7772400" cy="2387600"/>
          </a:xfrm>
        </p:spPr>
        <p:txBody>
          <a:bodyPr/>
          <a:lstStyle/>
          <a:p>
            <a:r>
              <a:rPr lang="zh-CN" altLang="en-US" dirty="0">
                <a:solidFill>
                  <a:srgbClr val="FF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高三上入学考试试卷讲评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59886A9-6616-4BD4-AD0C-1CB6758948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634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E023AC2E-E9A5-4B95-9A35-93FF6C2F0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58" y="339529"/>
            <a:ext cx="7852068" cy="632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084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581C3A-3670-405A-B1CB-E61A88341C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5513F52-858D-478A-98B1-7375F1948C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D8A5514-39DD-448D-B2C1-287FC32E0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56" y="78828"/>
            <a:ext cx="8833200" cy="6779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432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22BF87-CE8A-41D5-A79B-970BE96D5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E187F8-28A0-430E-AB84-31D02F400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97F1A58-DA10-4564-A9CB-19AE12E3C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421" y="181466"/>
            <a:ext cx="6067158" cy="649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423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AAE427-491A-4DF4-A249-DCF523A44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4296AB-5BDE-4AE8-9262-86DF02CFA4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6A95C1F-1F23-49B8-81DB-5E0D6F413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629103"/>
            <a:ext cx="7299750" cy="332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012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91DDA3-7F36-45AE-9AE4-73CB711575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406FCC-D686-4E4D-970E-BD07383E1E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11F9BA5-F5F6-40EB-9CD0-7A21463268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662" y="119660"/>
            <a:ext cx="6433737" cy="661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626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F70CA7C4-73F3-41A1-9DBD-A9585E325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269" y="1087821"/>
            <a:ext cx="8747058" cy="4915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612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922E8313-9917-4AE3-B618-8400135D2A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342001"/>
              </p:ext>
            </p:extLst>
          </p:nvPr>
        </p:nvGraphicFramePr>
        <p:xfrm>
          <a:off x="783052" y="1228170"/>
          <a:ext cx="5404355" cy="11913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4103">
                  <a:extLst>
                    <a:ext uri="{9D8B030D-6E8A-4147-A177-3AD203B41FA5}">
                      <a16:colId xmlns:a16="http://schemas.microsoft.com/office/drawing/2014/main" val="1174907293"/>
                    </a:ext>
                  </a:extLst>
                </a:gridCol>
                <a:gridCol w="585781">
                  <a:extLst>
                    <a:ext uri="{9D8B030D-6E8A-4147-A177-3AD203B41FA5}">
                      <a16:colId xmlns:a16="http://schemas.microsoft.com/office/drawing/2014/main" val="3035918060"/>
                    </a:ext>
                  </a:extLst>
                </a:gridCol>
                <a:gridCol w="583636">
                  <a:extLst>
                    <a:ext uri="{9D8B030D-6E8A-4147-A177-3AD203B41FA5}">
                      <a16:colId xmlns:a16="http://schemas.microsoft.com/office/drawing/2014/main" val="858721550"/>
                    </a:ext>
                  </a:extLst>
                </a:gridCol>
                <a:gridCol w="585067">
                  <a:extLst>
                    <a:ext uri="{9D8B030D-6E8A-4147-A177-3AD203B41FA5}">
                      <a16:colId xmlns:a16="http://schemas.microsoft.com/office/drawing/2014/main" val="2195604355"/>
                    </a:ext>
                  </a:extLst>
                </a:gridCol>
                <a:gridCol w="709518">
                  <a:extLst>
                    <a:ext uri="{9D8B030D-6E8A-4147-A177-3AD203B41FA5}">
                      <a16:colId xmlns:a16="http://schemas.microsoft.com/office/drawing/2014/main" val="401188085"/>
                    </a:ext>
                  </a:extLst>
                </a:gridCol>
                <a:gridCol w="710949">
                  <a:extLst>
                    <a:ext uri="{9D8B030D-6E8A-4147-A177-3AD203B41FA5}">
                      <a16:colId xmlns:a16="http://schemas.microsoft.com/office/drawing/2014/main" val="1437078424"/>
                    </a:ext>
                  </a:extLst>
                </a:gridCol>
                <a:gridCol w="584352">
                  <a:extLst>
                    <a:ext uri="{9D8B030D-6E8A-4147-A177-3AD203B41FA5}">
                      <a16:colId xmlns:a16="http://schemas.microsoft.com/office/drawing/2014/main" val="3869648246"/>
                    </a:ext>
                  </a:extLst>
                </a:gridCol>
                <a:gridCol w="710949">
                  <a:extLst>
                    <a:ext uri="{9D8B030D-6E8A-4147-A177-3AD203B41FA5}">
                      <a16:colId xmlns:a16="http://schemas.microsoft.com/office/drawing/2014/main" val="3213920934"/>
                    </a:ext>
                  </a:extLst>
                </a:gridCol>
              </a:tblGrid>
              <a:tr h="572317">
                <a:tc>
                  <a:txBody>
                    <a:bodyPr/>
                    <a:lstStyle/>
                    <a:p>
                      <a:pPr marL="6350" marR="41275" indent="-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时刻（</a:t>
                      </a:r>
                      <a:r>
                        <a:rPr lang="en-US" sz="1800" kern="100">
                          <a:effectLst/>
                        </a:rPr>
                        <a:t>s</a:t>
                      </a:r>
                      <a:r>
                        <a:rPr lang="zh-CN" sz="1800" kern="100">
                          <a:effectLst/>
                        </a:rPr>
                        <a:t>） </a:t>
                      </a:r>
                      <a:endParaRPr lang="zh-CN" sz="20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36830" marT="48895" marB="0"/>
                </a:tc>
                <a:tc>
                  <a:txBody>
                    <a:bodyPr/>
                    <a:lstStyle/>
                    <a:p>
                      <a:pPr marL="6350" marR="3238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1.0 </a:t>
                      </a:r>
                      <a:endParaRPr lang="zh-CN" sz="20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36830" marT="48895" marB="0"/>
                </a:tc>
                <a:tc>
                  <a:txBody>
                    <a:bodyPr/>
                    <a:lstStyle/>
                    <a:p>
                      <a:pPr marL="6350" marR="3111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2.0 </a:t>
                      </a:r>
                      <a:endParaRPr lang="zh-CN" sz="20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36830" marT="48895" marB="0"/>
                </a:tc>
                <a:tc>
                  <a:txBody>
                    <a:bodyPr/>
                    <a:lstStyle/>
                    <a:p>
                      <a:pPr marL="6350" marR="3238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3.0 </a:t>
                      </a:r>
                      <a:endParaRPr lang="zh-CN" sz="20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36830" marT="48895" marB="0"/>
                </a:tc>
                <a:tc>
                  <a:txBody>
                    <a:bodyPr/>
                    <a:lstStyle/>
                    <a:p>
                      <a:pPr marL="6350" marR="29210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5.0 </a:t>
                      </a:r>
                      <a:endParaRPr lang="zh-CN" sz="20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36830" marT="48895" marB="0"/>
                </a:tc>
                <a:tc>
                  <a:txBody>
                    <a:bodyPr/>
                    <a:lstStyle/>
                    <a:p>
                      <a:pPr marL="6350" marR="3111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7.0 </a:t>
                      </a:r>
                      <a:endParaRPr lang="zh-CN" sz="20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36830" marT="48895" marB="0"/>
                </a:tc>
                <a:tc>
                  <a:txBody>
                    <a:bodyPr/>
                    <a:lstStyle/>
                    <a:p>
                      <a:pPr marL="6350" marR="31750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9.5 </a:t>
                      </a:r>
                      <a:endParaRPr lang="zh-CN" sz="20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36830" marT="48895" marB="0"/>
                </a:tc>
                <a:tc>
                  <a:txBody>
                    <a:bodyPr/>
                    <a:lstStyle/>
                    <a:p>
                      <a:pPr marL="6350" marR="3111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10.5 </a:t>
                      </a:r>
                      <a:endParaRPr lang="zh-CN" sz="20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36830" marT="48895" marB="0"/>
                </a:tc>
                <a:extLst>
                  <a:ext uri="{0D108BD9-81ED-4DB2-BD59-A6C34878D82A}">
                    <a16:rowId xmlns:a16="http://schemas.microsoft.com/office/drawing/2014/main" val="536827221"/>
                  </a:ext>
                </a:extLst>
              </a:tr>
              <a:tr h="567677">
                <a:tc>
                  <a:txBody>
                    <a:bodyPr/>
                    <a:lstStyle/>
                    <a:p>
                      <a:pPr marL="6350" marR="41275" indent="-6350"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zh-CN" sz="1800" kern="100">
                          <a:effectLst/>
                        </a:rPr>
                        <a:t>速度（</a:t>
                      </a:r>
                      <a:r>
                        <a:rPr lang="en-US" sz="1800" kern="100">
                          <a:effectLst/>
                        </a:rPr>
                        <a:t>m/s</a:t>
                      </a:r>
                      <a:r>
                        <a:rPr lang="zh-CN" sz="1800" kern="100">
                          <a:effectLst/>
                        </a:rPr>
                        <a:t>） </a:t>
                      </a:r>
                      <a:endParaRPr lang="zh-CN" sz="20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36830" marT="48895" marB="0"/>
                </a:tc>
                <a:tc>
                  <a:txBody>
                    <a:bodyPr/>
                    <a:lstStyle/>
                    <a:p>
                      <a:pPr marL="6350" marR="3238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3.0 </a:t>
                      </a:r>
                      <a:endParaRPr lang="zh-CN" sz="20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36830" marT="48895" marB="0"/>
                </a:tc>
                <a:tc>
                  <a:txBody>
                    <a:bodyPr/>
                    <a:lstStyle/>
                    <a:p>
                      <a:pPr marL="6350" marR="3111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6.0 </a:t>
                      </a:r>
                      <a:endParaRPr lang="zh-CN" sz="20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36830" marT="48895" marB="0"/>
                </a:tc>
                <a:tc>
                  <a:txBody>
                    <a:bodyPr/>
                    <a:lstStyle/>
                    <a:p>
                      <a:pPr marL="6350" marR="3238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9.0 </a:t>
                      </a:r>
                      <a:endParaRPr lang="zh-CN" sz="20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36830" marT="48895" marB="0"/>
                </a:tc>
                <a:tc>
                  <a:txBody>
                    <a:bodyPr/>
                    <a:lstStyle/>
                    <a:p>
                      <a:pPr marL="6350" marR="29210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12.0 </a:t>
                      </a:r>
                      <a:endParaRPr lang="zh-CN" sz="20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36830" marT="48895" marB="0"/>
                </a:tc>
                <a:tc>
                  <a:txBody>
                    <a:bodyPr/>
                    <a:lstStyle/>
                    <a:p>
                      <a:pPr marL="6350" marR="3111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12.0 </a:t>
                      </a:r>
                      <a:endParaRPr lang="zh-CN" sz="20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36830" marT="48895" marB="0"/>
                </a:tc>
                <a:tc>
                  <a:txBody>
                    <a:bodyPr/>
                    <a:lstStyle/>
                    <a:p>
                      <a:pPr marL="6350" marR="31750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>
                          <a:effectLst/>
                        </a:rPr>
                        <a:t>9.0 </a:t>
                      </a:r>
                      <a:endParaRPr lang="zh-CN" sz="2000" kern="10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36830" marT="48895" marB="0"/>
                </a:tc>
                <a:tc>
                  <a:txBody>
                    <a:bodyPr/>
                    <a:lstStyle/>
                    <a:p>
                      <a:pPr marL="6350" marR="31115" indent="-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</a:rPr>
                        <a:t>3.0 </a:t>
                      </a:r>
                      <a:endParaRPr lang="zh-CN" sz="2000" kern="100" dirty="0">
                        <a:solidFill>
                          <a:srgbClr val="000000"/>
                        </a:solidFill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36830" marT="48895" marB="0"/>
                </a:tc>
                <a:extLst>
                  <a:ext uri="{0D108BD9-81ED-4DB2-BD59-A6C34878D82A}">
                    <a16:rowId xmlns:a16="http://schemas.microsoft.com/office/drawing/2014/main" val="19936588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081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DD48450-F5A6-4493-92B1-A50BCB6E6DDC}"/>
              </a:ext>
            </a:extLst>
          </p:cNvPr>
          <p:cNvSpPr txBox="1"/>
          <p:nvPr/>
        </p:nvSpPr>
        <p:spPr>
          <a:xfrm>
            <a:off x="599090" y="851338"/>
            <a:ext cx="4587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8.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354109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66">
            <a:extLst>
              <a:ext uri="{FF2B5EF4-FFF2-40B4-BE49-F238E27FC236}">
                <a16:creationId xmlns:a16="http://schemas.microsoft.com/office/drawing/2014/main" id="{53CD91EE-912C-4B0C-8D1F-8061EB97BA8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06334" y="800275"/>
            <a:ext cx="3429300" cy="2567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5780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52">
            <a:extLst>
              <a:ext uri="{FF2B5EF4-FFF2-40B4-BE49-F238E27FC236}">
                <a16:creationId xmlns:a16="http://schemas.microsoft.com/office/drawing/2014/main" id="{3BD0A8A4-BF2B-4F2A-9297-85B710C345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799415" y="1177221"/>
            <a:ext cx="3452328" cy="239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318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72">
            <a:extLst>
              <a:ext uri="{FF2B5EF4-FFF2-40B4-BE49-F238E27FC236}">
                <a16:creationId xmlns:a16="http://schemas.microsoft.com/office/drawing/2014/main" id="{4290632F-D162-4F25-ADF2-73B971143D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33522" y="1380149"/>
            <a:ext cx="3825016" cy="127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555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68">
            <a:extLst>
              <a:ext uri="{FF2B5EF4-FFF2-40B4-BE49-F238E27FC236}">
                <a16:creationId xmlns:a16="http://schemas.microsoft.com/office/drawing/2014/main" id="{4CEDC4D2-FB26-476C-B548-9F1F24CBA8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568950" y="961443"/>
            <a:ext cx="1765347" cy="2832489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8E6DCAA3-683B-4306-86EB-12B242FB221D}"/>
              </a:ext>
            </a:extLst>
          </p:cNvPr>
          <p:cNvGrpSpPr/>
          <p:nvPr/>
        </p:nvGrpSpPr>
        <p:grpSpPr>
          <a:xfrm rot="20853122">
            <a:off x="2212429" y="966672"/>
            <a:ext cx="1119352" cy="2622331"/>
            <a:chOff x="1792014" y="1382110"/>
            <a:chExt cx="1119352" cy="2622331"/>
          </a:xfrm>
        </p:grpSpPr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5B4B276E-1090-4D45-A946-B450245A0800}"/>
                </a:ext>
              </a:extLst>
            </p:cNvPr>
            <p:cNvCxnSpPr>
              <a:cxnSpLocks/>
            </p:cNvCxnSpPr>
            <p:nvPr/>
          </p:nvCxnSpPr>
          <p:spPr>
            <a:xfrm>
              <a:off x="1792014" y="1382110"/>
              <a:ext cx="0" cy="190237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A579C811-CB7B-4D49-85B0-8CB0D1D3974C}"/>
                </a:ext>
              </a:extLst>
            </p:cNvPr>
            <p:cNvCxnSpPr>
              <a:cxnSpLocks/>
            </p:cNvCxnSpPr>
            <p:nvPr/>
          </p:nvCxnSpPr>
          <p:spPr>
            <a:xfrm>
              <a:off x="1792014" y="3284483"/>
              <a:ext cx="1119352" cy="719958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A29D1D02-804D-48BC-84F5-ED2CC3F71909}"/>
              </a:ext>
            </a:extLst>
          </p:cNvPr>
          <p:cNvCxnSpPr/>
          <p:nvPr/>
        </p:nvCxnSpPr>
        <p:spPr>
          <a:xfrm>
            <a:off x="2353022" y="2975787"/>
            <a:ext cx="0" cy="155942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DEE5D1FE-5DB0-43A2-A418-A465F86A43EE}"/>
              </a:ext>
            </a:extLst>
          </p:cNvPr>
          <p:cNvCxnSpPr>
            <a:cxnSpLocks/>
          </p:cNvCxnSpPr>
          <p:nvPr/>
        </p:nvCxnSpPr>
        <p:spPr>
          <a:xfrm flipH="1" flipV="1">
            <a:off x="1942957" y="1118134"/>
            <a:ext cx="410064" cy="18576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BF7841EC-7579-4CE3-AB01-DB5826A8CF83}"/>
              </a:ext>
            </a:extLst>
          </p:cNvPr>
          <p:cNvCxnSpPr>
            <a:cxnSpLocks/>
          </p:cNvCxnSpPr>
          <p:nvPr/>
        </p:nvCxnSpPr>
        <p:spPr>
          <a:xfrm>
            <a:off x="2330250" y="2957740"/>
            <a:ext cx="581116" cy="248924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箭头连接符 68">
            <a:extLst>
              <a:ext uri="{FF2B5EF4-FFF2-40B4-BE49-F238E27FC236}">
                <a16:creationId xmlns:a16="http://schemas.microsoft.com/office/drawing/2014/main" id="{7B787731-BD9B-4269-A293-2809741C6696}"/>
              </a:ext>
            </a:extLst>
          </p:cNvPr>
          <p:cNvCxnSpPr>
            <a:cxnSpLocks/>
          </p:cNvCxnSpPr>
          <p:nvPr/>
        </p:nvCxnSpPr>
        <p:spPr>
          <a:xfrm flipH="1" flipV="1">
            <a:off x="2377224" y="2986075"/>
            <a:ext cx="463365" cy="17627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0" name="直接箭头连接符 69">
            <a:extLst>
              <a:ext uri="{FF2B5EF4-FFF2-40B4-BE49-F238E27FC236}">
                <a16:creationId xmlns:a16="http://schemas.microsoft.com/office/drawing/2014/main" id="{8AF34E9A-5A5B-4884-BDC0-39C7C447486A}"/>
              </a:ext>
            </a:extLst>
          </p:cNvPr>
          <p:cNvCxnSpPr>
            <a:cxnSpLocks/>
          </p:cNvCxnSpPr>
          <p:nvPr/>
        </p:nvCxnSpPr>
        <p:spPr>
          <a:xfrm>
            <a:off x="2329802" y="4499927"/>
            <a:ext cx="581564" cy="248924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F15BF937-0356-49F1-A047-C6A62881666F}"/>
              </a:ext>
            </a:extLst>
          </p:cNvPr>
          <p:cNvGrpSpPr/>
          <p:nvPr/>
        </p:nvGrpSpPr>
        <p:grpSpPr>
          <a:xfrm rot="20456178">
            <a:off x="2142775" y="3040870"/>
            <a:ext cx="1483305" cy="1533275"/>
            <a:chOff x="4049080" y="3549606"/>
            <a:chExt cx="1483305" cy="1533275"/>
          </a:xfrm>
        </p:grpSpPr>
        <p:cxnSp>
          <p:nvCxnSpPr>
            <p:cNvPr id="76" name="直接箭头连接符 75">
              <a:extLst>
                <a:ext uri="{FF2B5EF4-FFF2-40B4-BE49-F238E27FC236}">
                  <a16:creationId xmlns:a16="http://schemas.microsoft.com/office/drawing/2014/main" id="{0D9EE980-CE4C-4928-BB00-A53CDC4D3F66}"/>
                </a:ext>
              </a:extLst>
            </p:cNvPr>
            <p:cNvCxnSpPr>
              <a:cxnSpLocks/>
            </p:cNvCxnSpPr>
            <p:nvPr/>
          </p:nvCxnSpPr>
          <p:spPr>
            <a:xfrm rot="1143822" flipH="1" flipV="1">
              <a:off x="4287465" y="3549606"/>
              <a:ext cx="1244920" cy="153327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7" name="直接箭头连接符 76">
              <a:extLst>
                <a:ext uri="{FF2B5EF4-FFF2-40B4-BE49-F238E27FC236}">
                  <a16:creationId xmlns:a16="http://schemas.microsoft.com/office/drawing/2014/main" id="{800314F3-0CCD-4297-866C-DEEB949D9F66}"/>
                </a:ext>
              </a:extLst>
            </p:cNvPr>
            <p:cNvCxnSpPr>
              <a:cxnSpLocks/>
            </p:cNvCxnSpPr>
            <p:nvPr/>
          </p:nvCxnSpPr>
          <p:spPr>
            <a:xfrm rot="1143822">
              <a:off x="4049080" y="4999006"/>
              <a:ext cx="1243775" cy="20951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B69AEE97-2A6B-4082-8966-8C7E306FC383}"/>
              </a:ext>
            </a:extLst>
          </p:cNvPr>
          <p:cNvGrpSpPr/>
          <p:nvPr/>
        </p:nvGrpSpPr>
        <p:grpSpPr>
          <a:xfrm rot="20456178">
            <a:off x="2208527" y="3025608"/>
            <a:ext cx="1809066" cy="1427591"/>
            <a:chOff x="3769857" y="3828226"/>
            <a:chExt cx="1809066" cy="1427591"/>
          </a:xfrm>
        </p:grpSpPr>
        <p:cxnSp>
          <p:nvCxnSpPr>
            <p:cNvPr id="89" name="直接箭头连接符 88">
              <a:extLst>
                <a:ext uri="{FF2B5EF4-FFF2-40B4-BE49-F238E27FC236}">
                  <a16:creationId xmlns:a16="http://schemas.microsoft.com/office/drawing/2014/main" id="{2E7904DD-6342-491E-A6C5-FA01BC3AA05D}"/>
                </a:ext>
              </a:extLst>
            </p:cNvPr>
            <p:cNvCxnSpPr>
              <a:cxnSpLocks/>
            </p:cNvCxnSpPr>
            <p:nvPr/>
          </p:nvCxnSpPr>
          <p:spPr>
            <a:xfrm rot="1143822" flipH="1" flipV="1">
              <a:off x="4050636" y="3828226"/>
              <a:ext cx="1528287" cy="93060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直接箭头连接符 89">
              <a:extLst>
                <a:ext uri="{FF2B5EF4-FFF2-40B4-BE49-F238E27FC236}">
                  <a16:creationId xmlns:a16="http://schemas.microsoft.com/office/drawing/2014/main" id="{03B45E77-A606-4E06-81AA-360909F995C0}"/>
                </a:ext>
              </a:extLst>
            </p:cNvPr>
            <p:cNvCxnSpPr>
              <a:cxnSpLocks/>
            </p:cNvCxnSpPr>
            <p:nvPr/>
          </p:nvCxnSpPr>
          <p:spPr>
            <a:xfrm rot="1143822" flipV="1">
              <a:off x="3769857" y="4700356"/>
              <a:ext cx="1571255" cy="555461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61363D68-0CAB-40DF-8451-479AB0862205}"/>
              </a:ext>
            </a:extLst>
          </p:cNvPr>
          <p:cNvGrpSpPr/>
          <p:nvPr/>
        </p:nvGrpSpPr>
        <p:grpSpPr>
          <a:xfrm rot="20456178">
            <a:off x="2342054" y="3000133"/>
            <a:ext cx="1764172" cy="1417071"/>
            <a:chOff x="3254834" y="3608142"/>
            <a:chExt cx="1764172" cy="1417071"/>
          </a:xfrm>
        </p:grpSpPr>
        <p:cxnSp>
          <p:nvCxnSpPr>
            <p:cNvPr id="101" name="直接箭头连接符 100">
              <a:extLst>
                <a:ext uri="{FF2B5EF4-FFF2-40B4-BE49-F238E27FC236}">
                  <a16:creationId xmlns:a16="http://schemas.microsoft.com/office/drawing/2014/main" id="{88D088AE-CFAB-4E17-B454-1A68482E2660}"/>
                </a:ext>
              </a:extLst>
            </p:cNvPr>
            <p:cNvCxnSpPr>
              <a:cxnSpLocks/>
            </p:cNvCxnSpPr>
            <p:nvPr/>
          </p:nvCxnSpPr>
          <p:spPr>
            <a:xfrm rot="1143822" flipH="1" flipV="1">
              <a:off x="3468151" y="3608142"/>
              <a:ext cx="1550855" cy="186589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直接箭头连接符 101">
              <a:extLst>
                <a:ext uri="{FF2B5EF4-FFF2-40B4-BE49-F238E27FC236}">
                  <a16:creationId xmlns:a16="http://schemas.microsoft.com/office/drawing/2014/main" id="{B53DAD9A-E052-48ED-8D26-3F3FC67D2954}"/>
                </a:ext>
              </a:extLst>
            </p:cNvPr>
            <p:cNvCxnSpPr>
              <a:cxnSpLocks/>
            </p:cNvCxnSpPr>
            <p:nvPr/>
          </p:nvCxnSpPr>
          <p:spPr>
            <a:xfrm rot="1143822" flipV="1">
              <a:off x="3254834" y="3740865"/>
              <a:ext cx="1529256" cy="1284348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6566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66">
            <a:extLst>
              <a:ext uri="{FF2B5EF4-FFF2-40B4-BE49-F238E27FC236}">
                <a16:creationId xmlns:a16="http://schemas.microsoft.com/office/drawing/2014/main" id="{E9D22044-EACE-4B3B-9E5E-7E8A79C024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91759" y="1188173"/>
            <a:ext cx="6124367" cy="1906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3306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285">
            <a:extLst>
              <a:ext uri="{FF2B5EF4-FFF2-40B4-BE49-F238E27FC236}">
                <a16:creationId xmlns:a16="http://schemas.microsoft.com/office/drawing/2014/main" id="{B068B8C5-D97F-420C-BE8A-45528ABF177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193648" y="951239"/>
            <a:ext cx="2306789" cy="2074659"/>
          </a:xfrm>
          <a:prstGeom prst="rect">
            <a:avLst/>
          </a:prstGeom>
        </p:spPr>
      </p:pic>
      <p:pic>
        <p:nvPicPr>
          <p:cNvPr id="3" name="Picture 1287">
            <a:extLst>
              <a:ext uri="{FF2B5EF4-FFF2-40B4-BE49-F238E27FC236}">
                <a16:creationId xmlns:a16="http://schemas.microsoft.com/office/drawing/2014/main" id="{E28C36F0-C3E7-4F0B-8161-BB3806D9D21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28235" y="3259761"/>
            <a:ext cx="3340480" cy="322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3536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060">
            <a:extLst>
              <a:ext uri="{FF2B5EF4-FFF2-40B4-BE49-F238E27FC236}">
                <a16:creationId xmlns:a16="http://schemas.microsoft.com/office/drawing/2014/main" id="{19F959B4-83BE-48C1-9D3C-B3457AC19A67}"/>
              </a:ext>
            </a:extLst>
          </p:cNvPr>
          <p:cNvGrpSpPr/>
          <p:nvPr/>
        </p:nvGrpSpPr>
        <p:grpSpPr>
          <a:xfrm>
            <a:off x="566495" y="1308538"/>
            <a:ext cx="3042856" cy="1797532"/>
            <a:chOff x="0" y="0"/>
            <a:chExt cx="1522095" cy="899160"/>
          </a:xfrm>
        </p:grpSpPr>
        <p:sp>
          <p:nvSpPr>
            <p:cNvPr id="3" name="Shape 1488">
              <a:extLst>
                <a:ext uri="{FF2B5EF4-FFF2-40B4-BE49-F238E27FC236}">
                  <a16:creationId xmlns:a16="http://schemas.microsoft.com/office/drawing/2014/main" id="{72784F6A-2925-45F8-9D99-B645539BA9E7}"/>
                </a:ext>
              </a:extLst>
            </p:cNvPr>
            <p:cNvSpPr/>
            <p:nvPr/>
          </p:nvSpPr>
          <p:spPr>
            <a:xfrm>
              <a:off x="12700" y="817625"/>
              <a:ext cx="1252855" cy="636"/>
            </a:xfrm>
            <a:custGeom>
              <a:avLst/>
              <a:gdLst/>
              <a:ahLst/>
              <a:cxnLst/>
              <a:rect l="0" t="0" r="0" b="0"/>
              <a:pathLst>
                <a:path w="1252855" h="636">
                  <a:moveTo>
                    <a:pt x="0" y="636"/>
                  </a:moveTo>
                  <a:lnTo>
                    <a:pt x="1252855" y="0"/>
                  </a:lnTo>
                </a:path>
              </a:pathLst>
            </a:custGeom>
            <a:ln w="1778" cap="flat">
              <a:custDash>
                <a:ds d="56000" sp="42000"/>
              </a:custDash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4" name="Shape 1489">
              <a:extLst>
                <a:ext uri="{FF2B5EF4-FFF2-40B4-BE49-F238E27FC236}">
                  <a16:creationId xmlns:a16="http://schemas.microsoft.com/office/drawing/2014/main" id="{A18BB830-B8A8-4F5B-A4DE-79610240AD9E}"/>
                </a:ext>
              </a:extLst>
            </p:cNvPr>
            <p:cNvSpPr/>
            <p:nvPr/>
          </p:nvSpPr>
          <p:spPr>
            <a:xfrm>
              <a:off x="732790" y="49911"/>
              <a:ext cx="243840" cy="377825"/>
            </a:xfrm>
            <a:custGeom>
              <a:avLst/>
              <a:gdLst/>
              <a:ahLst/>
              <a:cxnLst/>
              <a:rect l="0" t="0" r="0" b="0"/>
              <a:pathLst>
                <a:path w="243840" h="377825">
                  <a:moveTo>
                    <a:pt x="243840" y="0"/>
                  </a:moveTo>
                  <a:lnTo>
                    <a:pt x="0" y="377825"/>
                  </a:lnTo>
                </a:path>
              </a:pathLst>
            </a:custGeom>
            <a:ln w="9525" cap="flat">
              <a:custDash>
                <a:ds d="300000" sp="225000"/>
              </a:custDash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5" name="Shape 1490">
              <a:extLst>
                <a:ext uri="{FF2B5EF4-FFF2-40B4-BE49-F238E27FC236}">
                  <a16:creationId xmlns:a16="http://schemas.microsoft.com/office/drawing/2014/main" id="{0D8ED013-005A-4415-8D5E-9135073C85CC}"/>
                </a:ext>
              </a:extLst>
            </p:cNvPr>
            <p:cNvSpPr/>
            <p:nvPr/>
          </p:nvSpPr>
          <p:spPr>
            <a:xfrm>
              <a:off x="1280160" y="363600"/>
              <a:ext cx="241935" cy="377191"/>
            </a:xfrm>
            <a:custGeom>
              <a:avLst/>
              <a:gdLst/>
              <a:ahLst/>
              <a:cxnLst/>
              <a:rect l="0" t="0" r="0" b="0"/>
              <a:pathLst>
                <a:path w="241935" h="377191">
                  <a:moveTo>
                    <a:pt x="241935" y="0"/>
                  </a:moveTo>
                  <a:lnTo>
                    <a:pt x="0" y="377191"/>
                  </a:lnTo>
                </a:path>
              </a:pathLst>
            </a:custGeom>
            <a:ln w="9525" cap="flat">
              <a:custDash>
                <a:ds d="300000" sp="225000"/>
              </a:custDash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6" name="Shape 1491">
              <a:extLst>
                <a:ext uri="{FF2B5EF4-FFF2-40B4-BE49-F238E27FC236}">
                  <a16:creationId xmlns:a16="http://schemas.microsoft.com/office/drawing/2014/main" id="{1A853C3C-426F-4797-8D40-A9ED7631DF94}"/>
                </a:ext>
              </a:extLst>
            </p:cNvPr>
            <p:cNvSpPr/>
            <p:nvPr/>
          </p:nvSpPr>
          <p:spPr>
            <a:xfrm>
              <a:off x="929640" y="166750"/>
              <a:ext cx="42442" cy="54057"/>
            </a:xfrm>
            <a:custGeom>
              <a:avLst/>
              <a:gdLst/>
              <a:ahLst/>
              <a:cxnLst/>
              <a:rect l="0" t="0" r="0" b="0"/>
              <a:pathLst>
                <a:path w="42442" h="54057">
                  <a:moveTo>
                    <a:pt x="0" y="0"/>
                  </a:moveTo>
                  <a:lnTo>
                    <a:pt x="42442" y="11392"/>
                  </a:lnTo>
                  <a:lnTo>
                    <a:pt x="42442" y="27936"/>
                  </a:lnTo>
                  <a:lnTo>
                    <a:pt x="42418" y="27941"/>
                  </a:lnTo>
                  <a:lnTo>
                    <a:pt x="42428" y="27989"/>
                  </a:lnTo>
                  <a:lnTo>
                    <a:pt x="42442" y="27967"/>
                  </a:lnTo>
                  <a:lnTo>
                    <a:pt x="42442" y="5405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7" name="Shape 1492">
              <a:extLst>
                <a:ext uri="{FF2B5EF4-FFF2-40B4-BE49-F238E27FC236}">
                  <a16:creationId xmlns:a16="http://schemas.microsoft.com/office/drawing/2014/main" id="{D60E9033-99C1-461A-BC19-17AC0924495F}"/>
                </a:ext>
              </a:extLst>
            </p:cNvPr>
            <p:cNvSpPr/>
            <p:nvPr/>
          </p:nvSpPr>
          <p:spPr>
            <a:xfrm>
              <a:off x="972082" y="178143"/>
              <a:ext cx="413614" cy="306222"/>
            </a:xfrm>
            <a:custGeom>
              <a:avLst/>
              <a:gdLst/>
              <a:ahLst/>
              <a:cxnLst/>
              <a:rect l="0" t="0" r="0" b="0"/>
              <a:pathLst>
                <a:path w="413614" h="306222">
                  <a:moveTo>
                    <a:pt x="0" y="0"/>
                  </a:moveTo>
                  <a:lnTo>
                    <a:pt x="35155" y="9436"/>
                  </a:lnTo>
                  <a:lnTo>
                    <a:pt x="6584" y="15212"/>
                  </a:lnTo>
                  <a:lnTo>
                    <a:pt x="412258" y="283004"/>
                  </a:lnTo>
                  <a:lnTo>
                    <a:pt x="406376" y="254419"/>
                  </a:lnTo>
                  <a:lnTo>
                    <a:pt x="413614" y="263620"/>
                  </a:lnTo>
                  <a:lnTo>
                    <a:pt x="413614" y="289599"/>
                  </a:lnTo>
                  <a:lnTo>
                    <a:pt x="413614" y="306222"/>
                  </a:lnTo>
                  <a:lnTo>
                    <a:pt x="378436" y="296837"/>
                  </a:lnTo>
                  <a:lnTo>
                    <a:pt x="407034" y="290953"/>
                  </a:lnTo>
                  <a:lnTo>
                    <a:pt x="1357" y="23283"/>
                  </a:lnTo>
                  <a:lnTo>
                    <a:pt x="7215" y="51854"/>
                  </a:lnTo>
                  <a:lnTo>
                    <a:pt x="0" y="42665"/>
                  </a:lnTo>
                  <a:lnTo>
                    <a:pt x="0" y="16575"/>
                  </a:lnTo>
                  <a:lnTo>
                    <a:pt x="24" y="16539"/>
                  </a:lnTo>
                  <a:lnTo>
                    <a:pt x="0" y="16544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8" name="Shape 1493">
              <a:extLst>
                <a:ext uri="{FF2B5EF4-FFF2-40B4-BE49-F238E27FC236}">
                  <a16:creationId xmlns:a16="http://schemas.microsoft.com/office/drawing/2014/main" id="{C99EA31C-7EBC-40F2-8B9C-463FA63AA263}"/>
                </a:ext>
              </a:extLst>
            </p:cNvPr>
            <p:cNvSpPr/>
            <p:nvPr/>
          </p:nvSpPr>
          <p:spPr>
            <a:xfrm>
              <a:off x="1385696" y="441763"/>
              <a:ext cx="42418" cy="53918"/>
            </a:xfrm>
            <a:custGeom>
              <a:avLst/>
              <a:gdLst/>
              <a:ahLst/>
              <a:cxnLst/>
              <a:rect l="0" t="0" r="0" b="0"/>
              <a:pathLst>
                <a:path w="42418" h="53918">
                  <a:moveTo>
                    <a:pt x="0" y="0"/>
                  </a:moveTo>
                  <a:lnTo>
                    <a:pt x="42418" y="53918"/>
                  </a:lnTo>
                  <a:lnTo>
                    <a:pt x="0" y="42601"/>
                  </a:lnTo>
                  <a:lnTo>
                    <a:pt x="0" y="25978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9" name="Shape 1494">
              <a:extLst>
                <a:ext uri="{FF2B5EF4-FFF2-40B4-BE49-F238E27FC236}">
                  <a16:creationId xmlns:a16="http://schemas.microsoft.com/office/drawing/2014/main" id="{EA471A85-11AA-4DC1-BF7B-EB047BA5B1C2}"/>
                </a:ext>
              </a:extLst>
            </p:cNvPr>
            <p:cNvSpPr/>
            <p:nvPr/>
          </p:nvSpPr>
          <p:spPr>
            <a:xfrm>
              <a:off x="703580" y="281686"/>
              <a:ext cx="145415" cy="149225"/>
            </a:xfrm>
            <a:custGeom>
              <a:avLst/>
              <a:gdLst/>
              <a:ahLst/>
              <a:cxnLst/>
              <a:rect l="0" t="0" r="0" b="0"/>
              <a:pathLst>
                <a:path w="145415" h="149225">
                  <a:moveTo>
                    <a:pt x="72771" y="0"/>
                  </a:moveTo>
                  <a:cubicBezTo>
                    <a:pt x="112903" y="0"/>
                    <a:pt x="145415" y="33401"/>
                    <a:pt x="145415" y="74676"/>
                  </a:cubicBezTo>
                  <a:cubicBezTo>
                    <a:pt x="145415" y="115824"/>
                    <a:pt x="112903" y="149225"/>
                    <a:pt x="72771" y="149225"/>
                  </a:cubicBezTo>
                  <a:cubicBezTo>
                    <a:pt x="32512" y="149225"/>
                    <a:pt x="0" y="115824"/>
                    <a:pt x="0" y="74676"/>
                  </a:cubicBezTo>
                  <a:cubicBezTo>
                    <a:pt x="0" y="33401"/>
                    <a:pt x="32512" y="0"/>
                    <a:pt x="7277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9900">
                <a:alpha val="9607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10" name="Shape 1495">
              <a:extLst>
                <a:ext uri="{FF2B5EF4-FFF2-40B4-BE49-F238E27FC236}">
                  <a16:creationId xmlns:a16="http://schemas.microsoft.com/office/drawing/2014/main" id="{179292E3-577B-4F34-BC75-5DB9F22CF901}"/>
                </a:ext>
              </a:extLst>
            </p:cNvPr>
            <p:cNvSpPr/>
            <p:nvPr/>
          </p:nvSpPr>
          <p:spPr>
            <a:xfrm>
              <a:off x="703580" y="281686"/>
              <a:ext cx="145415" cy="149225"/>
            </a:xfrm>
            <a:custGeom>
              <a:avLst/>
              <a:gdLst/>
              <a:ahLst/>
              <a:cxnLst/>
              <a:rect l="0" t="0" r="0" b="0"/>
              <a:pathLst>
                <a:path w="145415" h="149225">
                  <a:moveTo>
                    <a:pt x="0" y="74676"/>
                  </a:moveTo>
                  <a:cubicBezTo>
                    <a:pt x="0" y="33401"/>
                    <a:pt x="32512" y="0"/>
                    <a:pt x="72771" y="0"/>
                  </a:cubicBezTo>
                  <a:cubicBezTo>
                    <a:pt x="112903" y="0"/>
                    <a:pt x="145415" y="33401"/>
                    <a:pt x="145415" y="74676"/>
                  </a:cubicBezTo>
                  <a:cubicBezTo>
                    <a:pt x="145415" y="115824"/>
                    <a:pt x="112903" y="149225"/>
                    <a:pt x="72771" y="149225"/>
                  </a:cubicBezTo>
                  <a:cubicBezTo>
                    <a:pt x="32512" y="149225"/>
                    <a:pt x="0" y="115824"/>
                    <a:pt x="0" y="74676"/>
                  </a:cubicBez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pic>
          <p:nvPicPr>
            <p:cNvPr id="11" name="Picture 1497">
              <a:extLst>
                <a:ext uri="{FF2B5EF4-FFF2-40B4-BE49-F238E27FC236}">
                  <a16:creationId xmlns:a16="http://schemas.microsoft.com/office/drawing/2014/main" id="{4B939595-E49A-4121-9464-706A6B2E0970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156716" y="138684"/>
              <a:ext cx="214884" cy="243840"/>
            </a:xfrm>
            <a:prstGeom prst="rect">
              <a:avLst/>
            </a:prstGeom>
          </p:spPr>
        </p:pic>
        <p:sp>
          <p:nvSpPr>
            <p:cNvPr id="12" name="Rectangle 1498">
              <a:extLst>
                <a:ext uri="{FF2B5EF4-FFF2-40B4-BE49-F238E27FC236}">
                  <a16:creationId xmlns:a16="http://schemas.microsoft.com/office/drawing/2014/main" id="{D8870D9D-E6D7-44E9-9592-C1CAEE448185}"/>
                </a:ext>
              </a:extLst>
            </p:cNvPr>
            <p:cNvSpPr/>
            <p:nvPr/>
          </p:nvSpPr>
          <p:spPr>
            <a:xfrm>
              <a:off x="1243330" y="199275"/>
              <a:ext cx="59136" cy="1384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i="1" strike="noStrike" kern="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宋体" panose="02010600030101010101" pitchFamily="2" charset="-122"/>
                  <a:hlinkClick r:id="rId3"/>
                </a:rPr>
                <a:t>r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3" name="Rectangle 1499">
              <a:extLst>
                <a:ext uri="{FF2B5EF4-FFF2-40B4-BE49-F238E27FC236}">
                  <a16:creationId xmlns:a16="http://schemas.microsoft.com/office/drawing/2014/main" id="{26BD950F-9DFE-4B3C-BE53-CA9FA08630A8}"/>
                </a:ext>
              </a:extLst>
            </p:cNvPr>
            <p:cNvSpPr/>
            <p:nvPr/>
          </p:nvSpPr>
          <p:spPr>
            <a:xfrm>
              <a:off x="1287526" y="176796"/>
              <a:ext cx="38005" cy="16828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strike="noStrike" kern="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宋体" panose="02010600030101010101" pitchFamily="2" charset="-122"/>
                  <a:hlinkClick r:id="rId3"/>
                </a:rPr>
                <a:t> 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4" name="Shape 1500">
              <a:extLst>
                <a:ext uri="{FF2B5EF4-FFF2-40B4-BE49-F238E27FC236}">
                  <a16:creationId xmlns:a16="http://schemas.microsoft.com/office/drawing/2014/main" id="{20B2F27D-2D49-44B7-AD72-3639515EABD4}"/>
                </a:ext>
              </a:extLst>
            </p:cNvPr>
            <p:cNvSpPr/>
            <p:nvPr/>
          </p:nvSpPr>
          <p:spPr>
            <a:xfrm>
              <a:off x="854710" y="330326"/>
              <a:ext cx="144780" cy="50800"/>
            </a:xfrm>
            <a:custGeom>
              <a:avLst/>
              <a:gdLst/>
              <a:ahLst/>
              <a:cxnLst/>
              <a:rect l="0" t="0" r="0" b="0"/>
              <a:pathLst>
                <a:path w="144780" h="50800">
                  <a:moveTo>
                    <a:pt x="68707" y="0"/>
                  </a:moveTo>
                  <a:lnTo>
                    <a:pt x="144780" y="25654"/>
                  </a:lnTo>
                  <a:lnTo>
                    <a:pt x="68453" y="50800"/>
                  </a:lnTo>
                  <a:lnTo>
                    <a:pt x="92454" y="26918"/>
                  </a:lnTo>
                  <a:lnTo>
                    <a:pt x="0" y="26543"/>
                  </a:lnTo>
                  <a:lnTo>
                    <a:pt x="0" y="23495"/>
                  </a:lnTo>
                  <a:lnTo>
                    <a:pt x="92458" y="23870"/>
                  </a:lnTo>
                  <a:lnTo>
                    <a:pt x="68707" y="0"/>
                  </a:ln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pic>
          <p:nvPicPr>
            <p:cNvPr id="15" name="Picture 1502">
              <a:extLst>
                <a:ext uri="{FF2B5EF4-FFF2-40B4-BE49-F238E27FC236}">
                  <a16:creationId xmlns:a16="http://schemas.microsoft.com/office/drawing/2014/main" id="{A75DD5E6-33DA-4DFF-AB95-D58E0AE985C8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873252" y="321563"/>
              <a:ext cx="486156" cy="356616"/>
            </a:xfrm>
            <a:prstGeom prst="rect">
              <a:avLst/>
            </a:prstGeom>
          </p:spPr>
        </p:pic>
        <p:sp>
          <p:nvSpPr>
            <p:cNvPr id="16" name="Rectangle 1503">
              <a:extLst>
                <a:ext uri="{FF2B5EF4-FFF2-40B4-BE49-F238E27FC236}">
                  <a16:creationId xmlns:a16="http://schemas.microsoft.com/office/drawing/2014/main" id="{33D6635D-EFC4-413B-AB7C-8A14E30B8A2A}"/>
                </a:ext>
              </a:extLst>
            </p:cNvPr>
            <p:cNvSpPr/>
            <p:nvPr/>
          </p:nvSpPr>
          <p:spPr>
            <a:xfrm>
              <a:off x="965962" y="380631"/>
              <a:ext cx="67496" cy="1384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i="1" strike="noStrike" kern="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宋体" panose="02010600030101010101" pitchFamily="2" charset="-122"/>
                  <a:hlinkClick r:id="rId3"/>
                </a:rPr>
                <a:t>v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7" name="Rectangle 1504">
              <a:extLst>
                <a:ext uri="{FF2B5EF4-FFF2-40B4-BE49-F238E27FC236}">
                  <a16:creationId xmlns:a16="http://schemas.microsoft.com/office/drawing/2014/main" id="{0B05B9AC-AC9A-4986-8EF8-A788A7E2321E}"/>
                </a:ext>
              </a:extLst>
            </p:cNvPr>
            <p:cNvSpPr/>
            <p:nvPr/>
          </p:nvSpPr>
          <p:spPr>
            <a:xfrm>
              <a:off x="1016254" y="413256"/>
              <a:ext cx="50673" cy="921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1400" strike="noStrike" kern="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宋体" panose="02010600030101010101" pitchFamily="2" charset="-122"/>
                  <a:hlinkClick r:id="rId3"/>
                </a:rPr>
                <a:t>0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8" name="Rectangle 1505">
              <a:extLst>
                <a:ext uri="{FF2B5EF4-FFF2-40B4-BE49-F238E27FC236}">
                  <a16:creationId xmlns:a16="http://schemas.microsoft.com/office/drawing/2014/main" id="{CE522651-9D37-4D11-8817-A8FC8290B094}"/>
                </a:ext>
              </a:extLst>
            </p:cNvPr>
            <p:cNvSpPr/>
            <p:nvPr/>
          </p:nvSpPr>
          <p:spPr>
            <a:xfrm>
              <a:off x="1054354" y="358153"/>
              <a:ext cx="38005" cy="16828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strike="noStrike" kern="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宋体" panose="02010600030101010101" pitchFamily="2" charset="-122"/>
                  <a:hlinkClick r:id="rId3"/>
                </a:rPr>
                <a:t> 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9" name="Shape 1507">
              <a:extLst>
                <a:ext uri="{FF2B5EF4-FFF2-40B4-BE49-F238E27FC236}">
                  <a16:creationId xmlns:a16="http://schemas.microsoft.com/office/drawing/2014/main" id="{B7813994-17DF-4D0B-B53A-1E316EA24A95}"/>
                </a:ext>
              </a:extLst>
            </p:cNvPr>
            <p:cNvSpPr/>
            <p:nvPr/>
          </p:nvSpPr>
          <p:spPr>
            <a:xfrm>
              <a:off x="1002538" y="700786"/>
              <a:ext cx="37338" cy="121920"/>
            </a:xfrm>
            <a:custGeom>
              <a:avLst/>
              <a:gdLst/>
              <a:ahLst/>
              <a:cxnLst/>
              <a:rect l="0" t="0" r="0" b="0"/>
              <a:pathLst>
                <a:path w="37338" h="121920">
                  <a:moveTo>
                    <a:pt x="37338" y="0"/>
                  </a:moveTo>
                  <a:cubicBezTo>
                    <a:pt x="2413" y="36957"/>
                    <a:pt x="0" y="91567"/>
                    <a:pt x="32131" y="121920"/>
                  </a:cubicBez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pic>
          <p:nvPicPr>
            <p:cNvPr id="20" name="Picture 1509">
              <a:extLst>
                <a:ext uri="{FF2B5EF4-FFF2-40B4-BE49-F238E27FC236}">
                  <a16:creationId xmlns:a16="http://schemas.microsoft.com/office/drawing/2014/main" id="{2E03D437-0A30-4C33-9465-1120CA930ABD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43712" y="595884"/>
              <a:ext cx="486156" cy="303276"/>
            </a:xfrm>
            <a:prstGeom prst="rect">
              <a:avLst/>
            </a:prstGeom>
          </p:spPr>
        </p:pic>
        <p:sp>
          <p:nvSpPr>
            <p:cNvPr id="21" name="Rectangle 1510">
              <a:extLst>
                <a:ext uri="{FF2B5EF4-FFF2-40B4-BE49-F238E27FC236}">
                  <a16:creationId xmlns:a16="http://schemas.microsoft.com/office/drawing/2014/main" id="{E4030F85-62B3-4725-A6C7-A02E0E645F0D}"/>
                </a:ext>
              </a:extLst>
            </p:cNvPr>
            <p:cNvSpPr/>
            <p:nvPr/>
          </p:nvSpPr>
          <p:spPr>
            <a:xfrm>
              <a:off x="836422" y="650339"/>
              <a:ext cx="87579" cy="16243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800" i="1" strike="noStrike" kern="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宋体" panose="02010600030101010101" pitchFamily="2" charset="-122"/>
                  <a:hlinkClick r:id="rId3"/>
                </a:rPr>
                <a:t>θ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2" name="Rectangle 1511">
              <a:extLst>
                <a:ext uri="{FF2B5EF4-FFF2-40B4-BE49-F238E27FC236}">
                  <a16:creationId xmlns:a16="http://schemas.microsoft.com/office/drawing/2014/main" id="{DFF57532-BF47-4D0A-919C-A959CF741E77}"/>
                </a:ext>
              </a:extLst>
            </p:cNvPr>
            <p:cNvSpPr/>
            <p:nvPr/>
          </p:nvSpPr>
          <p:spPr>
            <a:xfrm>
              <a:off x="901954" y="694362"/>
              <a:ext cx="58781" cy="10694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1600" strike="noStrike" kern="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宋体" panose="02010600030101010101" pitchFamily="2" charset="-122"/>
                  <a:hlinkClick r:id="rId3"/>
                </a:rPr>
                <a:t>0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3" name="Rectangle 1512">
              <a:extLst>
                <a:ext uri="{FF2B5EF4-FFF2-40B4-BE49-F238E27FC236}">
                  <a16:creationId xmlns:a16="http://schemas.microsoft.com/office/drawing/2014/main" id="{0C4656C3-E48E-475B-BF48-311AAF397B3E}"/>
                </a:ext>
              </a:extLst>
            </p:cNvPr>
            <p:cNvSpPr/>
            <p:nvPr/>
          </p:nvSpPr>
          <p:spPr>
            <a:xfrm>
              <a:off x="946150" y="623964"/>
              <a:ext cx="44592" cy="19745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800" i="1" strike="noStrike" kern="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宋体" panose="02010600030101010101" pitchFamily="2" charset="-122"/>
                  <a:hlinkClick r:id="rId3"/>
                </a:rPr>
                <a:t> 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pic>
          <p:nvPicPr>
            <p:cNvPr id="24" name="Picture 1514">
              <a:extLst>
                <a:ext uri="{FF2B5EF4-FFF2-40B4-BE49-F238E27FC236}">
                  <a16:creationId xmlns:a16="http://schemas.microsoft.com/office/drawing/2014/main" id="{FE30BF56-FF20-4211-8CF1-9F115546BF12}"/>
                </a:ext>
              </a:extLst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362712" y="0"/>
              <a:ext cx="728472" cy="243840"/>
            </a:xfrm>
            <a:prstGeom prst="rect">
              <a:avLst/>
            </a:prstGeom>
          </p:spPr>
        </p:pic>
        <p:sp>
          <p:nvSpPr>
            <p:cNvPr id="25" name="Rectangle 1544">
              <a:extLst>
                <a:ext uri="{FF2B5EF4-FFF2-40B4-BE49-F238E27FC236}">
                  <a16:creationId xmlns:a16="http://schemas.microsoft.com/office/drawing/2014/main" id="{6AD9093A-1F14-4506-901B-834248319BD1}"/>
                </a:ext>
              </a:extLst>
            </p:cNvPr>
            <p:cNvSpPr/>
            <p:nvPr/>
          </p:nvSpPr>
          <p:spPr>
            <a:xfrm>
              <a:off x="455041" y="41727"/>
              <a:ext cx="152019" cy="1520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strike="noStrike" kern="100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hlinkClick r:id="rId3"/>
                </a:rPr>
                <a:t>乒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6" name="Rectangle 1545">
              <a:extLst>
                <a:ext uri="{FF2B5EF4-FFF2-40B4-BE49-F238E27FC236}">
                  <a16:creationId xmlns:a16="http://schemas.microsoft.com/office/drawing/2014/main" id="{5D0BB1BF-89D5-4338-B975-7A6E1E99BEC0}"/>
                </a:ext>
              </a:extLst>
            </p:cNvPr>
            <p:cNvSpPr/>
            <p:nvPr/>
          </p:nvSpPr>
          <p:spPr>
            <a:xfrm>
              <a:off x="569341" y="41727"/>
              <a:ext cx="152019" cy="1520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strike="noStrike" kern="100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hlinkClick r:id="rId3"/>
                </a:rPr>
                <a:t>乓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7" name="Rectangle 1541">
              <a:extLst>
                <a:ext uri="{FF2B5EF4-FFF2-40B4-BE49-F238E27FC236}">
                  <a16:creationId xmlns:a16="http://schemas.microsoft.com/office/drawing/2014/main" id="{7C96569F-8FA8-4B75-B7FF-9054E5542E97}"/>
                </a:ext>
              </a:extLst>
            </p:cNvPr>
            <p:cNvSpPr/>
            <p:nvPr/>
          </p:nvSpPr>
          <p:spPr>
            <a:xfrm>
              <a:off x="683641" y="41727"/>
              <a:ext cx="152019" cy="1520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strike="noStrike" kern="100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hlinkClick r:id="rId3"/>
                </a:rPr>
                <a:t>球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8" name="Rectangle 1516">
              <a:extLst>
                <a:ext uri="{FF2B5EF4-FFF2-40B4-BE49-F238E27FC236}">
                  <a16:creationId xmlns:a16="http://schemas.microsoft.com/office/drawing/2014/main" id="{BC631C36-C153-4604-AC11-FEBD3C839CD2}"/>
                </a:ext>
              </a:extLst>
            </p:cNvPr>
            <p:cNvSpPr/>
            <p:nvPr/>
          </p:nvSpPr>
          <p:spPr>
            <a:xfrm>
              <a:off x="798322" y="38112"/>
              <a:ext cx="38005" cy="16828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strike="noStrike" kern="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宋体" panose="02010600030101010101" pitchFamily="2" charset="-122"/>
                  <a:hlinkClick r:id="rId3"/>
                </a:rPr>
                <a:t> 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pic>
          <p:nvPicPr>
            <p:cNvPr id="29" name="Picture 1518">
              <a:extLst>
                <a:ext uri="{FF2B5EF4-FFF2-40B4-BE49-F238E27FC236}">
                  <a16:creationId xmlns:a16="http://schemas.microsoft.com/office/drawing/2014/main" id="{A96EE688-E017-4E80-AC78-B57029921781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70916" y="521208"/>
              <a:ext cx="606552" cy="243840"/>
            </a:xfrm>
            <a:prstGeom prst="rect">
              <a:avLst/>
            </a:prstGeom>
          </p:spPr>
        </p:pic>
        <p:sp>
          <p:nvSpPr>
            <p:cNvPr id="30" name="Rectangle 1542">
              <a:extLst>
                <a:ext uri="{FF2B5EF4-FFF2-40B4-BE49-F238E27FC236}">
                  <a16:creationId xmlns:a16="http://schemas.microsoft.com/office/drawing/2014/main" id="{80F7B72A-19FB-4DE7-BD9E-54B73C4669BA}"/>
                </a:ext>
              </a:extLst>
            </p:cNvPr>
            <p:cNvSpPr/>
            <p:nvPr/>
          </p:nvSpPr>
          <p:spPr>
            <a:xfrm>
              <a:off x="563245" y="562935"/>
              <a:ext cx="152019" cy="1520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strike="noStrike" kern="100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hlinkClick r:id="rId3"/>
                </a:rPr>
                <a:t>球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1" name="Rectangle 1543">
              <a:extLst>
                <a:ext uri="{FF2B5EF4-FFF2-40B4-BE49-F238E27FC236}">
                  <a16:creationId xmlns:a16="http://schemas.microsoft.com/office/drawing/2014/main" id="{EC5795AD-E78C-4A3D-91AD-C1A2EFFFCA78}"/>
                </a:ext>
              </a:extLst>
            </p:cNvPr>
            <p:cNvSpPr/>
            <p:nvPr/>
          </p:nvSpPr>
          <p:spPr>
            <a:xfrm>
              <a:off x="677545" y="562935"/>
              <a:ext cx="152019" cy="1520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strike="noStrike" kern="100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hlinkClick r:id="rId3"/>
                </a:rPr>
                <a:t>拍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2" name="Rectangle 1520">
              <a:extLst>
                <a:ext uri="{FF2B5EF4-FFF2-40B4-BE49-F238E27FC236}">
                  <a16:creationId xmlns:a16="http://schemas.microsoft.com/office/drawing/2014/main" id="{A73C2733-3463-44FA-BEFF-5DC8C3BBB86B}"/>
                </a:ext>
              </a:extLst>
            </p:cNvPr>
            <p:cNvSpPr/>
            <p:nvPr/>
          </p:nvSpPr>
          <p:spPr>
            <a:xfrm>
              <a:off x="791845" y="559320"/>
              <a:ext cx="38005" cy="16828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strike="noStrike" kern="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宋体" panose="02010600030101010101" pitchFamily="2" charset="-122"/>
                  <a:hlinkClick r:id="rId3"/>
                </a:rPr>
                <a:t> 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3" name="Shape 1522">
              <a:extLst>
                <a:ext uri="{FF2B5EF4-FFF2-40B4-BE49-F238E27FC236}">
                  <a16:creationId xmlns:a16="http://schemas.microsoft.com/office/drawing/2014/main" id="{C8A74C3C-5ABF-4B2A-9F3A-78551829F732}"/>
                </a:ext>
              </a:extLst>
            </p:cNvPr>
            <p:cNvSpPr/>
            <p:nvPr/>
          </p:nvSpPr>
          <p:spPr>
            <a:xfrm>
              <a:off x="182118" y="90170"/>
              <a:ext cx="408686" cy="311150"/>
            </a:xfrm>
            <a:custGeom>
              <a:avLst/>
              <a:gdLst/>
              <a:ahLst/>
              <a:cxnLst/>
              <a:rect l="0" t="0" r="0" b="0"/>
              <a:pathLst>
                <a:path w="408686" h="311150">
                  <a:moveTo>
                    <a:pt x="58928" y="0"/>
                  </a:moveTo>
                  <a:lnTo>
                    <a:pt x="408686" y="215647"/>
                  </a:lnTo>
                  <a:lnTo>
                    <a:pt x="349758" y="311150"/>
                  </a:lnTo>
                  <a:lnTo>
                    <a:pt x="0" y="95504"/>
                  </a:lnTo>
                  <a:lnTo>
                    <a:pt x="58928" y="0"/>
                  </a:ln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0C0C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34" name="Shape 1524">
              <a:extLst>
                <a:ext uri="{FF2B5EF4-FFF2-40B4-BE49-F238E27FC236}">
                  <a16:creationId xmlns:a16="http://schemas.microsoft.com/office/drawing/2014/main" id="{BBD40D08-F7FF-44DC-A2D4-C295E10EA2F9}"/>
                </a:ext>
              </a:extLst>
            </p:cNvPr>
            <p:cNvSpPr/>
            <p:nvPr/>
          </p:nvSpPr>
          <p:spPr>
            <a:xfrm>
              <a:off x="182118" y="90170"/>
              <a:ext cx="408686" cy="311150"/>
            </a:xfrm>
            <a:custGeom>
              <a:avLst/>
              <a:gdLst/>
              <a:ahLst/>
              <a:cxnLst/>
              <a:rect l="0" t="0" r="0" b="0"/>
              <a:pathLst>
                <a:path w="408686" h="311150">
                  <a:moveTo>
                    <a:pt x="58928" y="0"/>
                  </a:moveTo>
                  <a:lnTo>
                    <a:pt x="408686" y="215647"/>
                  </a:lnTo>
                  <a:lnTo>
                    <a:pt x="349758" y="311150"/>
                  </a:lnTo>
                  <a:lnTo>
                    <a:pt x="0" y="95504"/>
                  </a:lnTo>
                  <a:close/>
                </a:path>
              </a:pathLst>
            </a:custGeom>
            <a:ln w="9525" cap="flat">
              <a:miter lim="101600"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35" name="Shape 1526">
              <a:extLst>
                <a:ext uri="{FF2B5EF4-FFF2-40B4-BE49-F238E27FC236}">
                  <a16:creationId xmlns:a16="http://schemas.microsoft.com/office/drawing/2014/main" id="{C30B9C43-18E9-466E-951F-172F7CDAE419}"/>
                </a:ext>
              </a:extLst>
            </p:cNvPr>
            <p:cNvSpPr/>
            <p:nvPr/>
          </p:nvSpPr>
          <p:spPr>
            <a:xfrm>
              <a:off x="543560" y="328041"/>
              <a:ext cx="727202" cy="485648"/>
            </a:xfrm>
            <a:custGeom>
              <a:avLst/>
              <a:gdLst/>
              <a:ahLst/>
              <a:cxnLst/>
              <a:rect l="0" t="0" r="0" b="0"/>
              <a:pathLst>
                <a:path w="727202" h="485648">
                  <a:moveTo>
                    <a:pt x="37084" y="0"/>
                  </a:moveTo>
                  <a:lnTo>
                    <a:pt x="727202" y="425576"/>
                  </a:lnTo>
                  <a:lnTo>
                    <a:pt x="690118" y="485648"/>
                  </a:lnTo>
                  <a:lnTo>
                    <a:pt x="0" y="60198"/>
                  </a:lnTo>
                  <a:lnTo>
                    <a:pt x="37084" y="0"/>
                  </a:ln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0C0C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36" name="Shape 1528">
              <a:extLst>
                <a:ext uri="{FF2B5EF4-FFF2-40B4-BE49-F238E27FC236}">
                  <a16:creationId xmlns:a16="http://schemas.microsoft.com/office/drawing/2014/main" id="{7685E1D4-17E9-4E15-9F1E-291B6726824E}"/>
                </a:ext>
              </a:extLst>
            </p:cNvPr>
            <p:cNvSpPr/>
            <p:nvPr/>
          </p:nvSpPr>
          <p:spPr>
            <a:xfrm>
              <a:off x="543560" y="328041"/>
              <a:ext cx="727202" cy="485648"/>
            </a:xfrm>
            <a:custGeom>
              <a:avLst/>
              <a:gdLst/>
              <a:ahLst/>
              <a:cxnLst/>
              <a:rect l="0" t="0" r="0" b="0"/>
              <a:pathLst>
                <a:path w="727202" h="485648">
                  <a:moveTo>
                    <a:pt x="37084" y="0"/>
                  </a:moveTo>
                  <a:lnTo>
                    <a:pt x="727202" y="425576"/>
                  </a:lnTo>
                  <a:lnTo>
                    <a:pt x="690118" y="485648"/>
                  </a:lnTo>
                  <a:lnTo>
                    <a:pt x="0" y="60198"/>
                  </a:lnTo>
                  <a:close/>
                </a:path>
              </a:pathLst>
            </a:custGeom>
            <a:ln w="9525" cap="flat">
              <a:miter lim="101600"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37" name="Shape 1529">
              <a:extLst>
                <a:ext uri="{FF2B5EF4-FFF2-40B4-BE49-F238E27FC236}">
                  <a16:creationId xmlns:a16="http://schemas.microsoft.com/office/drawing/2014/main" id="{ADDBC0A0-25EC-4DD7-8F7B-917AAD0C6634}"/>
                </a:ext>
              </a:extLst>
            </p:cNvPr>
            <p:cNvSpPr/>
            <p:nvPr/>
          </p:nvSpPr>
          <p:spPr>
            <a:xfrm>
              <a:off x="0" y="246125"/>
              <a:ext cx="694690" cy="232538"/>
            </a:xfrm>
            <a:custGeom>
              <a:avLst/>
              <a:gdLst/>
              <a:ahLst/>
              <a:cxnLst/>
              <a:rect l="0" t="0" r="0" b="0"/>
              <a:pathLst>
                <a:path w="694690" h="232538">
                  <a:moveTo>
                    <a:pt x="479679" y="0"/>
                  </a:moveTo>
                  <a:cubicBezTo>
                    <a:pt x="515239" y="0"/>
                    <a:pt x="556387" y="11176"/>
                    <a:pt x="590296" y="24385"/>
                  </a:cubicBezTo>
                  <a:cubicBezTo>
                    <a:pt x="624205" y="37592"/>
                    <a:pt x="670941" y="64516"/>
                    <a:pt x="682879" y="78741"/>
                  </a:cubicBezTo>
                  <a:cubicBezTo>
                    <a:pt x="694690" y="93091"/>
                    <a:pt x="685038" y="110491"/>
                    <a:pt x="663067" y="109475"/>
                  </a:cubicBezTo>
                  <a:cubicBezTo>
                    <a:pt x="641096" y="108331"/>
                    <a:pt x="589788" y="70866"/>
                    <a:pt x="551307" y="72899"/>
                  </a:cubicBezTo>
                  <a:cubicBezTo>
                    <a:pt x="512953" y="75057"/>
                    <a:pt x="428371" y="108331"/>
                    <a:pt x="433451" y="121540"/>
                  </a:cubicBezTo>
                  <a:cubicBezTo>
                    <a:pt x="438531" y="134748"/>
                    <a:pt x="550164" y="144273"/>
                    <a:pt x="582930" y="152274"/>
                  </a:cubicBezTo>
                  <a:cubicBezTo>
                    <a:pt x="615696" y="160148"/>
                    <a:pt x="619125" y="157989"/>
                    <a:pt x="628650" y="170180"/>
                  </a:cubicBezTo>
                  <a:cubicBezTo>
                    <a:pt x="638302" y="182373"/>
                    <a:pt x="650113" y="217805"/>
                    <a:pt x="641604" y="225172"/>
                  </a:cubicBezTo>
                  <a:cubicBezTo>
                    <a:pt x="633222" y="232538"/>
                    <a:pt x="612267" y="216154"/>
                    <a:pt x="576707" y="212979"/>
                  </a:cubicBezTo>
                  <a:cubicBezTo>
                    <a:pt x="541147" y="209804"/>
                    <a:pt x="462788" y="209804"/>
                    <a:pt x="429514" y="206629"/>
                  </a:cubicBezTo>
                  <a:cubicBezTo>
                    <a:pt x="396113" y="203454"/>
                    <a:pt x="386588" y="197104"/>
                    <a:pt x="375285" y="194438"/>
                  </a:cubicBezTo>
                  <a:lnTo>
                    <a:pt x="0" y="176530"/>
                  </a:lnTo>
                  <a:cubicBezTo>
                    <a:pt x="6731" y="174372"/>
                    <a:pt x="27051" y="168656"/>
                    <a:pt x="38989" y="164339"/>
                  </a:cubicBezTo>
                  <a:cubicBezTo>
                    <a:pt x="50800" y="160148"/>
                    <a:pt x="53594" y="159131"/>
                    <a:pt x="71628" y="152274"/>
                  </a:cubicBezTo>
                  <a:cubicBezTo>
                    <a:pt x="89789" y="145289"/>
                    <a:pt x="116205" y="139066"/>
                    <a:pt x="147320" y="121540"/>
                  </a:cubicBezTo>
                  <a:cubicBezTo>
                    <a:pt x="178308" y="104141"/>
                    <a:pt x="219583" y="65025"/>
                    <a:pt x="257937" y="48641"/>
                  </a:cubicBezTo>
                  <a:cubicBezTo>
                    <a:pt x="296291" y="32258"/>
                    <a:pt x="339217" y="32258"/>
                    <a:pt x="375793" y="24385"/>
                  </a:cubicBezTo>
                  <a:cubicBezTo>
                    <a:pt x="412496" y="16383"/>
                    <a:pt x="444119" y="0"/>
                    <a:pt x="479679" y="0"/>
                  </a:cubicBez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38" name="Shape 1530">
              <a:extLst>
                <a:ext uri="{FF2B5EF4-FFF2-40B4-BE49-F238E27FC236}">
                  <a16:creationId xmlns:a16="http://schemas.microsoft.com/office/drawing/2014/main" id="{0B6397A3-2108-463C-B44D-E5EDBE5513EE}"/>
                </a:ext>
              </a:extLst>
            </p:cNvPr>
            <p:cNvSpPr/>
            <p:nvPr/>
          </p:nvSpPr>
          <p:spPr>
            <a:xfrm>
              <a:off x="0" y="246125"/>
              <a:ext cx="694690" cy="232538"/>
            </a:xfrm>
            <a:custGeom>
              <a:avLst/>
              <a:gdLst/>
              <a:ahLst/>
              <a:cxnLst/>
              <a:rect l="0" t="0" r="0" b="0"/>
              <a:pathLst>
                <a:path w="694690" h="232538">
                  <a:moveTo>
                    <a:pt x="0" y="176530"/>
                  </a:moveTo>
                  <a:cubicBezTo>
                    <a:pt x="6731" y="174372"/>
                    <a:pt x="27051" y="168656"/>
                    <a:pt x="38989" y="164339"/>
                  </a:cubicBezTo>
                  <a:cubicBezTo>
                    <a:pt x="50800" y="160148"/>
                    <a:pt x="53594" y="159131"/>
                    <a:pt x="71628" y="152274"/>
                  </a:cubicBezTo>
                  <a:cubicBezTo>
                    <a:pt x="89789" y="145289"/>
                    <a:pt x="116205" y="139066"/>
                    <a:pt x="147320" y="121540"/>
                  </a:cubicBezTo>
                  <a:cubicBezTo>
                    <a:pt x="178308" y="104141"/>
                    <a:pt x="219583" y="65025"/>
                    <a:pt x="257937" y="48641"/>
                  </a:cubicBezTo>
                  <a:cubicBezTo>
                    <a:pt x="296291" y="32258"/>
                    <a:pt x="339217" y="32258"/>
                    <a:pt x="375793" y="24385"/>
                  </a:cubicBezTo>
                  <a:cubicBezTo>
                    <a:pt x="412496" y="16383"/>
                    <a:pt x="444119" y="0"/>
                    <a:pt x="479679" y="0"/>
                  </a:cubicBezTo>
                  <a:cubicBezTo>
                    <a:pt x="515239" y="0"/>
                    <a:pt x="556387" y="11176"/>
                    <a:pt x="590296" y="24385"/>
                  </a:cubicBezTo>
                  <a:cubicBezTo>
                    <a:pt x="624205" y="37592"/>
                    <a:pt x="670941" y="64516"/>
                    <a:pt x="682879" y="78741"/>
                  </a:cubicBezTo>
                  <a:cubicBezTo>
                    <a:pt x="694690" y="93091"/>
                    <a:pt x="685038" y="110491"/>
                    <a:pt x="663067" y="109475"/>
                  </a:cubicBezTo>
                  <a:cubicBezTo>
                    <a:pt x="641096" y="108331"/>
                    <a:pt x="589788" y="70866"/>
                    <a:pt x="551307" y="72899"/>
                  </a:cubicBezTo>
                  <a:cubicBezTo>
                    <a:pt x="512953" y="75057"/>
                    <a:pt x="428371" y="108331"/>
                    <a:pt x="433451" y="121540"/>
                  </a:cubicBezTo>
                  <a:cubicBezTo>
                    <a:pt x="438531" y="134748"/>
                    <a:pt x="550164" y="144273"/>
                    <a:pt x="582930" y="152274"/>
                  </a:cubicBezTo>
                  <a:cubicBezTo>
                    <a:pt x="615696" y="160148"/>
                    <a:pt x="619125" y="157989"/>
                    <a:pt x="628650" y="170180"/>
                  </a:cubicBezTo>
                  <a:cubicBezTo>
                    <a:pt x="638302" y="182373"/>
                    <a:pt x="650113" y="217805"/>
                    <a:pt x="641604" y="225172"/>
                  </a:cubicBezTo>
                  <a:cubicBezTo>
                    <a:pt x="633222" y="232538"/>
                    <a:pt x="612267" y="216154"/>
                    <a:pt x="576707" y="212979"/>
                  </a:cubicBezTo>
                  <a:cubicBezTo>
                    <a:pt x="541147" y="209804"/>
                    <a:pt x="462788" y="209804"/>
                    <a:pt x="429514" y="206629"/>
                  </a:cubicBezTo>
                  <a:cubicBezTo>
                    <a:pt x="396113" y="203454"/>
                    <a:pt x="386588" y="197104"/>
                    <a:pt x="375285" y="194438"/>
                  </a:cubicBez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39" name="Shape 1531">
              <a:extLst>
                <a:ext uri="{FF2B5EF4-FFF2-40B4-BE49-F238E27FC236}">
                  <a16:creationId xmlns:a16="http://schemas.microsoft.com/office/drawing/2014/main" id="{DBFAD508-2E5D-4182-A3FD-52EFB4BFC6D9}"/>
                </a:ext>
              </a:extLst>
            </p:cNvPr>
            <p:cNvSpPr/>
            <p:nvPr/>
          </p:nvSpPr>
          <p:spPr>
            <a:xfrm>
              <a:off x="461645" y="461645"/>
              <a:ext cx="168148" cy="69850"/>
            </a:xfrm>
            <a:custGeom>
              <a:avLst/>
              <a:gdLst/>
              <a:ahLst/>
              <a:cxnLst/>
              <a:rect l="0" t="0" r="0" b="0"/>
              <a:pathLst>
                <a:path w="168148" h="69850">
                  <a:moveTo>
                    <a:pt x="152273" y="0"/>
                  </a:moveTo>
                  <a:cubicBezTo>
                    <a:pt x="154559" y="5334"/>
                    <a:pt x="168148" y="22098"/>
                    <a:pt x="167513" y="32512"/>
                  </a:cubicBezTo>
                  <a:cubicBezTo>
                    <a:pt x="167005" y="43053"/>
                    <a:pt x="166370" y="57785"/>
                    <a:pt x="148336" y="62992"/>
                  </a:cubicBezTo>
                  <a:cubicBezTo>
                    <a:pt x="130302" y="68326"/>
                    <a:pt x="83439" y="62484"/>
                    <a:pt x="58674" y="63500"/>
                  </a:cubicBezTo>
                  <a:cubicBezTo>
                    <a:pt x="33782" y="64643"/>
                    <a:pt x="12319" y="68326"/>
                    <a:pt x="0" y="69850"/>
                  </a:cubicBez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40" name="Shape 1532">
              <a:extLst>
                <a:ext uri="{FF2B5EF4-FFF2-40B4-BE49-F238E27FC236}">
                  <a16:creationId xmlns:a16="http://schemas.microsoft.com/office/drawing/2014/main" id="{0A278124-2832-41EC-BC05-4E620BB703E6}"/>
                </a:ext>
              </a:extLst>
            </p:cNvPr>
            <p:cNvSpPr/>
            <p:nvPr/>
          </p:nvSpPr>
          <p:spPr>
            <a:xfrm>
              <a:off x="118110" y="525399"/>
              <a:ext cx="463550" cy="80137"/>
            </a:xfrm>
            <a:custGeom>
              <a:avLst/>
              <a:gdLst/>
              <a:ahLst/>
              <a:cxnLst/>
              <a:rect l="0" t="0" r="0" b="0"/>
              <a:pathLst>
                <a:path w="463550" h="80137">
                  <a:moveTo>
                    <a:pt x="447802" y="0"/>
                  </a:moveTo>
                  <a:cubicBezTo>
                    <a:pt x="445008" y="6858"/>
                    <a:pt x="463550" y="31623"/>
                    <a:pt x="435356" y="42672"/>
                  </a:cubicBezTo>
                  <a:cubicBezTo>
                    <a:pt x="407162" y="53848"/>
                    <a:pt x="324358" y="61722"/>
                    <a:pt x="278638" y="66928"/>
                  </a:cubicBezTo>
                  <a:cubicBezTo>
                    <a:pt x="232918" y="72263"/>
                    <a:pt x="191262" y="72263"/>
                    <a:pt x="161925" y="73278"/>
                  </a:cubicBezTo>
                  <a:cubicBezTo>
                    <a:pt x="132588" y="74422"/>
                    <a:pt x="121285" y="74930"/>
                    <a:pt x="103759" y="73787"/>
                  </a:cubicBezTo>
                  <a:cubicBezTo>
                    <a:pt x="86360" y="72771"/>
                    <a:pt x="75057" y="65913"/>
                    <a:pt x="57531" y="66928"/>
                  </a:cubicBezTo>
                  <a:cubicBezTo>
                    <a:pt x="40132" y="68072"/>
                    <a:pt x="11938" y="77470"/>
                    <a:pt x="0" y="80137"/>
                  </a:cubicBez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41" name="Shape 1533">
              <a:extLst>
                <a:ext uri="{FF2B5EF4-FFF2-40B4-BE49-F238E27FC236}">
                  <a16:creationId xmlns:a16="http://schemas.microsoft.com/office/drawing/2014/main" id="{3E1FD2DF-DB1C-4651-9807-FCAD080DBD02}"/>
                </a:ext>
              </a:extLst>
            </p:cNvPr>
            <p:cNvSpPr/>
            <p:nvPr/>
          </p:nvSpPr>
          <p:spPr>
            <a:xfrm>
              <a:off x="201295" y="410083"/>
              <a:ext cx="175895" cy="72898"/>
            </a:xfrm>
            <a:custGeom>
              <a:avLst/>
              <a:gdLst/>
              <a:ahLst/>
              <a:cxnLst/>
              <a:rect l="0" t="0" r="0" b="0"/>
              <a:pathLst>
                <a:path w="175895" h="72898">
                  <a:moveTo>
                    <a:pt x="0" y="72898"/>
                  </a:moveTo>
                  <a:cubicBezTo>
                    <a:pt x="11811" y="67564"/>
                    <a:pt x="52070" y="53340"/>
                    <a:pt x="71882" y="42164"/>
                  </a:cubicBezTo>
                  <a:cubicBezTo>
                    <a:pt x="91567" y="31115"/>
                    <a:pt x="100076" y="11557"/>
                    <a:pt x="117602" y="5842"/>
                  </a:cubicBezTo>
                  <a:cubicBezTo>
                    <a:pt x="135128" y="0"/>
                    <a:pt x="164084" y="5842"/>
                    <a:pt x="175895" y="5842"/>
                  </a:cubicBez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42" name="Shape 1534">
              <a:extLst>
                <a:ext uri="{FF2B5EF4-FFF2-40B4-BE49-F238E27FC236}">
                  <a16:creationId xmlns:a16="http://schemas.microsoft.com/office/drawing/2014/main" id="{08A4D457-90F9-4370-953D-3DAFAE732180}"/>
                </a:ext>
              </a:extLst>
            </p:cNvPr>
            <p:cNvSpPr/>
            <p:nvPr/>
          </p:nvSpPr>
          <p:spPr>
            <a:xfrm>
              <a:off x="641477" y="315341"/>
              <a:ext cx="41529" cy="27939"/>
            </a:xfrm>
            <a:custGeom>
              <a:avLst/>
              <a:gdLst/>
              <a:ahLst/>
              <a:cxnLst/>
              <a:rect l="0" t="0" r="0" b="0"/>
              <a:pathLst>
                <a:path w="41529" h="27939">
                  <a:moveTo>
                    <a:pt x="35560" y="0"/>
                  </a:moveTo>
                  <a:cubicBezTo>
                    <a:pt x="41529" y="0"/>
                    <a:pt x="41529" y="19938"/>
                    <a:pt x="35560" y="24002"/>
                  </a:cubicBezTo>
                  <a:cubicBezTo>
                    <a:pt x="29718" y="27939"/>
                    <a:pt x="0" y="27939"/>
                    <a:pt x="0" y="24002"/>
                  </a:cubicBezTo>
                  <a:cubicBezTo>
                    <a:pt x="0" y="19938"/>
                    <a:pt x="29718" y="0"/>
                    <a:pt x="35560" y="0"/>
                  </a:cubicBez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43" name="Shape 1535">
              <a:extLst>
                <a:ext uri="{FF2B5EF4-FFF2-40B4-BE49-F238E27FC236}">
                  <a16:creationId xmlns:a16="http://schemas.microsoft.com/office/drawing/2014/main" id="{93A64522-0742-4E33-97FB-2377E7691B95}"/>
                </a:ext>
              </a:extLst>
            </p:cNvPr>
            <p:cNvSpPr/>
            <p:nvPr/>
          </p:nvSpPr>
          <p:spPr>
            <a:xfrm>
              <a:off x="641477" y="315341"/>
              <a:ext cx="41529" cy="27939"/>
            </a:xfrm>
            <a:custGeom>
              <a:avLst/>
              <a:gdLst/>
              <a:ahLst/>
              <a:cxnLst/>
              <a:rect l="0" t="0" r="0" b="0"/>
              <a:pathLst>
                <a:path w="41529" h="27939">
                  <a:moveTo>
                    <a:pt x="35560" y="0"/>
                  </a:moveTo>
                  <a:cubicBezTo>
                    <a:pt x="41529" y="0"/>
                    <a:pt x="41529" y="19938"/>
                    <a:pt x="35560" y="24002"/>
                  </a:cubicBezTo>
                  <a:cubicBezTo>
                    <a:pt x="29718" y="27939"/>
                    <a:pt x="0" y="27939"/>
                    <a:pt x="0" y="24002"/>
                  </a:cubicBezTo>
                  <a:cubicBezTo>
                    <a:pt x="0" y="19938"/>
                    <a:pt x="29718" y="0"/>
                    <a:pt x="35560" y="0"/>
                  </a:cubicBez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</p:grpSp>
    </p:spTree>
    <p:extLst>
      <p:ext uri="{BB962C8B-B14F-4D97-AF65-F5344CB8AC3E}">
        <p14:creationId xmlns:p14="http://schemas.microsoft.com/office/powerpoint/2010/main" val="1686207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060">
            <a:extLst>
              <a:ext uri="{FF2B5EF4-FFF2-40B4-BE49-F238E27FC236}">
                <a16:creationId xmlns:a16="http://schemas.microsoft.com/office/drawing/2014/main" id="{19F959B4-83BE-48C1-9D3C-B3457AC19A67}"/>
              </a:ext>
            </a:extLst>
          </p:cNvPr>
          <p:cNvGrpSpPr/>
          <p:nvPr/>
        </p:nvGrpSpPr>
        <p:grpSpPr>
          <a:xfrm>
            <a:off x="566495" y="1308538"/>
            <a:ext cx="3042856" cy="1797532"/>
            <a:chOff x="0" y="0"/>
            <a:chExt cx="1522095" cy="899160"/>
          </a:xfrm>
        </p:grpSpPr>
        <p:sp>
          <p:nvSpPr>
            <p:cNvPr id="3" name="Shape 1488">
              <a:extLst>
                <a:ext uri="{FF2B5EF4-FFF2-40B4-BE49-F238E27FC236}">
                  <a16:creationId xmlns:a16="http://schemas.microsoft.com/office/drawing/2014/main" id="{72784F6A-2925-45F8-9D99-B645539BA9E7}"/>
                </a:ext>
              </a:extLst>
            </p:cNvPr>
            <p:cNvSpPr/>
            <p:nvPr/>
          </p:nvSpPr>
          <p:spPr>
            <a:xfrm>
              <a:off x="12700" y="817625"/>
              <a:ext cx="1252855" cy="636"/>
            </a:xfrm>
            <a:custGeom>
              <a:avLst/>
              <a:gdLst/>
              <a:ahLst/>
              <a:cxnLst/>
              <a:rect l="0" t="0" r="0" b="0"/>
              <a:pathLst>
                <a:path w="1252855" h="636">
                  <a:moveTo>
                    <a:pt x="0" y="636"/>
                  </a:moveTo>
                  <a:lnTo>
                    <a:pt x="1252855" y="0"/>
                  </a:lnTo>
                </a:path>
              </a:pathLst>
            </a:custGeom>
            <a:ln w="1778" cap="flat">
              <a:custDash>
                <a:ds d="56000" sp="42000"/>
              </a:custDash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4" name="Shape 1489">
              <a:extLst>
                <a:ext uri="{FF2B5EF4-FFF2-40B4-BE49-F238E27FC236}">
                  <a16:creationId xmlns:a16="http://schemas.microsoft.com/office/drawing/2014/main" id="{A18BB830-B8A8-4F5B-A4DE-79610240AD9E}"/>
                </a:ext>
              </a:extLst>
            </p:cNvPr>
            <p:cNvSpPr/>
            <p:nvPr/>
          </p:nvSpPr>
          <p:spPr>
            <a:xfrm>
              <a:off x="732790" y="49911"/>
              <a:ext cx="243840" cy="377825"/>
            </a:xfrm>
            <a:custGeom>
              <a:avLst/>
              <a:gdLst/>
              <a:ahLst/>
              <a:cxnLst/>
              <a:rect l="0" t="0" r="0" b="0"/>
              <a:pathLst>
                <a:path w="243840" h="377825">
                  <a:moveTo>
                    <a:pt x="243840" y="0"/>
                  </a:moveTo>
                  <a:lnTo>
                    <a:pt x="0" y="377825"/>
                  </a:lnTo>
                </a:path>
              </a:pathLst>
            </a:custGeom>
            <a:ln w="9525" cap="flat">
              <a:custDash>
                <a:ds d="300000" sp="225000"/>
              </a:custDash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5" name="Shape 1490">
              <a:extLst>
                <a:ext uri="{FF2B5EF4-FFF2-40B4-BE49-F238E27FC236}">
                  <a16:creationId xmlns:a16="http://schemas.microsoft.com/office/drawing/2014/main" id="{0D8ED013-005A-4415-8D5E-9135073C85CC}"/>
                </a:ext>
              </a:extLst>
            </p:cNvPr>
            <p:cNvSpPr/>
            <p:nvPr/>
          </p:nvSpPr>
          <p:spPr>
            <a:xfrm>
              <a:off x="1280160" y="363600"/>
              <a:ext cx="241935" cy="377191"/>
            </a:xfrm>
            <a:custGeom>
              <a:avLst/>
              <a:gdLst/>
              <a:ahLst/>
              <a:cxnLst/>
              <a:rect l="0" t="0" r="0" b="0"/>
              <a:pathLst>
                <a:path w="241935" h="377191">
                  <a:moveTo>
                    <a:pt x="241935" y="0"/>
                  </a:moveTo>
                  <a:lnTo>
                    <a:pt x="0" y="377191"/>
                  </a:lnTo>
                </a:path>
              </a:pathLst>
            </a:custGeom>
            <a:ln w="9525" cap="flat">
              <a:custDash>
                <a:ds d="300000" sp="225000"/>
              </a:custDash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6" name="Shape 1491">
              <a:extLst>
                <a:ext uri="{FF2B5EF4-FFF2-40B4-BE49-F238E27FC236}">
                  <a16:creationId xmlns:a16="http://schemas.microsoft.com/office/drawing/2014/main" id="{1A853C3C-426F-4797-8D40-A9ED7631DF94}"/>
                </a:ext>
              </a:extLst>
            </p:cNvPr>
            <p:cNvSpPr/>
            <p:nvPr/>
          </p:nvSpPr>
          <p:spPr>
            <a:xfrm>
              <a:off x="929640" y="166750"/>
              <a:ext cx="42442" cy="54057"/>
            </a:xfrm>
            <a:custGeom>
              <a:avLst/>
              <a:gdLst/>
              <a:ahLst/>
              <a:cxnLst/>
              <a:rect l="0" t="0" r="0" b="0"/>
              <a:pathLst>
                <a:path w="42442" h="54057">
                  <a:moveTo>
                    <a:pt x="0" y="0"/>
                  </a:moveTo>
                  <a:lnTo>
                    <a:pt x="42442" y="11392"/>
                  </a:lnTo>
                  <a:lnTo>
                    <a:pt x="42442" y="27936"/>
                  </a:lnTo>
                  <a:lnTo>
                    <a:pt x="42418" y="27941"/>
                  </a:lnTo>
                  <a:lnTo>
                    <a:pt x="42428" y="27989"/>
                  </a:lnTo>
                  <a:lnTo>
                    <a:pt x="42442" y="27967"/>
                  </a:lnTo>
                  <a:lnTo>
                    <a:pt x="42442" y="54057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7" name="Shape 1492">
              <a:extLst>
                <a:ext uri="{FF2B5EF4-FFF2-40B4-BE49-F238E27FC236}">
                  <a16:creationId xmlns:a16="http://schemas.microsoft.com/office/drawing/2014/main" id="{D60E9033-99C1-461A-BC19-17AC0924495F}"/>
                </a:ext>
              </a:extLst>
            </p:cNvPr>
            <p:cNvSpPr/>
            <p:nvPr/>
          </p:nvSpPr>
          <p:spPr>
            <a:xfrm>
              <a:off x="972082" y="178143"/>
              <a:ext cx="413614" cy="306222"/>
            </a:xfrm>
            <a:custGeom>
              <a:avLst/>
              <a:gdLst/>
              <a:ahLst/>
              <a:cxnLst/>
              <a:rect l="0" t="0" r="0" b="0"/>
              <a:pathLst>
                <a:path w="413614" h="306222">
                  <a:moveTo>
                    <a:pt x="0" y="0"/>
                  </a:moveTo>
                  <a:lnTo>
                    <a:pt x="35155" y="9436"/>
                  </a:lnTo>
                  <a:lnTo>
                    <a:pt x="6584" y="15212"/>
                  </a:lnTo>
                  <a:lnTo>
                    <a:pt x="412258" y="283004"/>
                  </a:lnTo>
                  <a:lnTo>
                    <a:pt x="406376" y="254419"/>
                  </a:lnTo>
                  <a:lnTo>
                    <a:pt x="413614" y="263620"/>
                  </a:lnTo>
                  <a:lnTo>
                    <a:pt x="413614" y="289599"/>
                  </a:lnTo>
                  <a:lnTo>
                    <a:pt x="413614" y="306222"/>
                  </a:lnTo>
                  <a:lnTo>
                    <a:pt x="378436" y="296837"/>
                  </a:lnTo>
                  <a:lnTo>
                    <a:pt x="407034" y="290953"/>
                  </a:lnTo>
                  <a:lnTo>
                    <a:pt x="1357" y="23283"/>
                  </a:lnTo>
                  <a:lnTo>
                    <a:pt x="7215" y="51854"/>
                  </a:lnTo>
                  <a:lnTo>
                    <a:pt x="0" y="42665"/>
                  </a:lnTo>
                  <a:lnTo>
                    <a:pt x="0" y="16575"/>
                  </a:lnTo>
                  <a:lnTo>
                    <a:pt x="24" y="16539"/>
                  </a:lnTo>
                  <a:lnTo>
                    <a:pt x="0" y="16544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8" name="Shape 1493">
              <a:extLst>
                <a:ext uri="{FF2B5EF4-FFF2-40B4-BE49-F238E27FC236}">
                  <a16:creationId xmlns:a16="http://schemas.microsoft.com/office/drawing/2014/main" id="{C99EA31C-7EBC-40F2-8B9C-463FA63AA263}"/>
                </a:ext>
              </a:extLst>
            </p:cNvPr>
            <p:cNvSpPr/>
            <p:nvPr/>
          </p:nvSpPr>
          <p:spPr>
            <a:xfrm>
              <a:off x="1385696" y="441763"/>
              <a:ext cx="42418" cy="53918"/>
            </a:xfrm>
            <a:custGeom>
              <a:avLst/>
              <a:gdLst/>
              <a:ahLst/>
              <a:cxnLst/>
              <a:rect l="0" t="0" r="0" b="0"/>
              <a:pathLst>
                <a:path w="42418" h="53918">
                  <a:moveTo>
                    <a:pt x="0" y="0"/>
                  </a:moveTo>
                  <a:lnTo>
                    <a:pt x="42418" y="53918"/>
                  </a:lnTo>
                  <a:lnTo>
                    <a:pt x="0" y="42601"/>
                  </a:lnTo>
                  <a:lnTo>
                    <a:pt x="0" y="25978"/>
                  </a:lnTo>
                  <a:lnTo>
                    <a:pt x="0" y="0"/>
                  </a:ln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9" name="Shape 1494">
              <a:extLst>
                <a:ext uri="{FF2B5EF4-FFF2-40B4-BE49-F238E27FC236}">
                  <a16:creationId xmlns:a16="http://schemas.microsoft.com/office/drawing/2014/main" id="{EA471A85-11AA-4DC1-BF7B-EB047BA5B1C2}"/>
                </a:ext>
              </a:extLst>
            </p:cNvPr>
            <p:cNvSpPr/>
            <p:nvPr/>
          </p:nvSpPr>
          <p:spPr>
            <a:xfrm>
              <a:off x="703580" y="281686"/>
              <a:ext cx="145415" cy="149225"/>
            </a:xfrm>
            <a:custGeom>
              <a:avLst/>
              <a:gdLst/>
              <a:ahLst/>
              <a:cxnLst/>
              <a:rect l="0" t="0" r="0" b="0"/>
              <a:pathLst>
                <a:path w="145415" h="149225">
                  <a:moveTo>
                    <a:pt x="72771" y="0"/>
                  </a:moveTo>
                  <a:cubicBezTo>
                    <a:pt x="112903" y="0"/>
                    <a:pt x="145415" y="33401"/>
                    <a:pt x="145415" y="74676"/>
                  </a:cubicBezTo>
                  <a:cubicBezTo>
                    <a:pt x="145415" y="115824"/>
                    <a:pt x="112903" y="149225"/>
                    <a:pt x="72771" y="149225"/>
                  </a:cubicBezTo>
                  <a:cubicBezTo>
                    <a:pt x="32512" y="149225"/>
                    <a:pt x="0" y="115824"/>
                    <a:pt x="0" y="74676"/>
                  </a:cubicBezTo>
                  <a:cubicBezTo>
                    <a:pt x="0" y="33401"/>
                    <a:pt x="32512" y="0"/>
                    <a:pt x="72771" y="0"/>
                  </a:cubicBezTo>
                  <a:close/>
                </a:path>
              </a:pathLst>
            </a:custGeom>
            <a:ln w="0" cap="flat">
              <a:miter lim="127000"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9900">
                <a:alpha val="96078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10" name="Shape 1495">
              <a:extLst>
                <a:ext uri="{FF2B5EF4-FFF2-40B4-BE49-F238E27FC236}">
                  <a16:creationId xmlns:a16="http://schemas.microsoft.com/office/drawing/2014/main" id="{179292E3-577B-4F34-BC75-5DB9F22CF901}"/>
                </a:ext>
              </a:extLst>
            </p:cNvPr>
            <p:cNvSpPr/>
            <p:nvPr/>
          </p:nvSpPr>
          <p:spPr>
            <a:xfrm>
              <a:off x="703580" y="281686"/>
              <a:ext cx="145415" cy="149225"/>
            </a:xfrm>
            <a:custGeom>
              <a:avLst/>
              <a:gdLst/>
              <a:ahLst/>
              <a:cxnLst/>
              <a:rect l="0" t="0" r="0" b="0"/>
              <a:pathLst>
                <a:path w="145415" h="149225">
                  <a:moveTo>
                    <a:pt x="0" y="74676"/>
                  </a:moveTo>
                  <a:cubicBezTo>
                    <a:pt x="0" y="33401"/>
                    <a:pt x="32512" y="0"/>
                    <a:pt x="72771" y="0"/>
                  </a:cubicBezTo>
                  <a:cubicBezTo>
                    <a:pt x="112903" y="0"/>
                    <a:pt x="145415" y="33401"/>
                    <a:pt x="145415" y="74676"/>
                  </a:cubicBezTo>
                  <a:cubicBezTo>
                    <a:pt x="145415" y="115824"/>
                    <a:pt x="112903" y="149225"/>
                    <a:pt x="72771" y="149225"/>
                  </a:cubicBezTo>
                  <a:cubicBezTo>
                    <a:pt x="32512" y="149225"/>
                    <a:pt x="0" y="115824"/>
                    <a:pt x="0" y="74676"/>
                  </a:cubicBez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pic>
          <p:nvPicPr>
            <p:cNvPr id="11" name="Picture 1497">
              <a:extLst>
                <a:ext uri="{FF2B5EF4-FFF2-40B4-BE49-F238E27FC236}">
                  <a16:creationId xmlns:a16="http://schemas.microsoft.com/office/drawing/2014/main" id="{4B939595-E49A-4121-9464-706A6B2E0970}"/>
                </a:ext>
              </a:extLst>
            </p:cNvPr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1156716" y="138684"/>
              <a:ext cx="214884" cy="243840"/>
            </a:xfrm>
            <a:prstGeom prst="rect">
              <a:avLst/>
            </a:prstGeom>
          </p:spPr>
        </p:pic>
        <p:sp>
          <p:nvSpPr>
            <p:cNvPr id="12" name="Rectangle 1498">
              <a:extLst>
                <a:ext uri="{FF2B5EF4-FFF2-40B4-BE49-F238E27FC236}">
                  <a16:creationId xmlns:a16="http://schemas.microsoft.com/office/drawing/2014/main" id="{D8870D9D-E6D7-44E9-9592-C1CAEE448185}"/>
                </a:ext>
              </a:extLst>
            </p:cNvPr>
            <p:cNvSpPr/>
            <p:nvPr/>
          </p:nvSpPr>
          <p:spPr>
            <a:xfrm>
              <a:off x="1243330" y="199275"/>
              <a:ext cx="59136" cy="1384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i="1" strike="noStrike" kern="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宋体" panose="02010600030101010101" pitchFamily="2" charset="-122"/>
                  <a:hlinkClick r:id="rId3"/>
                </a:rPr>
                <a:t>r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3" name="Rectangle 1499">
              <a:extLst>
                <a:ext uri="{FF2B5EF4-FFF2-40B4-BE49-F238E27FC236}">
                  <a16:creationId xmlns:a16="http://schemas.microsoft.com/office/drawing/2014/main" id="{26BD950F-9DFE-4B3C-BE53-CA9FA08630A8}"/>
                </a:ext>
              </a:extLst>
            </p:cNvPr>
            <p:cNvSpPr/>
            <p:nvPr/>
          </p:nvSpPr>
          <p:spPr>
            <a:xfrm>
              <a:off x="1287526" y="176796"/>
              <a:ext cx="38005" cy="16828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strike="noStrike" kern="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宋体" panose="02010600030101010101" pitchFamily="2" charset="-122"/>
                  <a:hlinkClick r:id="rId3"/>
                </a:rPr>
                <a:t> 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4" name="Shape 1500">
              <a:extLst>
                <a:ext uri="{FF2B5EF4-FFF2-40B4-BE49-F238E27FC236}">
                  <a16:creationId xmlns:a16="http://schemas.microsoft.com/office/drawing/2014/main" id="{20B2F27D-2D49-44B7-AD72-3639515EABD4}"/>
                </a:ext>
              </a:extLst>
            </p:cNvPr>
            <p:cNvSpPr/>
            <p:nvPr/>
          </p:nvSpPr>
          <p:spPr>
            <a:xfrm>
              <a:off x="854710" y="330326"/>
              <a:ext cx="144780" cy="50800"/>
            </a:xfrm>
            <a:custGeom>
              <a:avLst/>
              <a:gdLst/>
              <a:ahLst/>
              <a:cxnLst/>
              <a:rect l="0" t="0" r="0" b="0"/>
              <a:pathLst>
                <a:path w="144780" h="50800">
                  <a:moveTo>
                    <a:pt x="68707" y="0"/>
                  </a:moveTo>
                  <a:lnTo>
                    <a:pt x="144780" y="25654"/>
                  </a:lnTo>
                  <a:lnTo>
                    <a:pt x="68453" y="50800"/>
                  </a:lnTo>
                  <a:lnTo>
                    <a:pt x="92454" y="26918"/>
                  </a:lnTo>
                  <a:lnTo>
                    <a:pt x="0" y="26543"/>
                  </a:lnTo>
                  <a:lnTo>
                    <a:pt x="0" y="23495"/>
                  </a:lnTo>
                  <a:lnTo>
                    <a:pt x="92458" y="23870"/>
                  </a:lnTo>
                  <a:lnTo>
                    <a:pt x="68707" y="0"/>
                  </a:ln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00000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pic>
          <p:nvPicPr>
            <p:cNvPr id="15" name="Picture 1502">
              <a:extLst>
                <a:ext uri="{FF2B5EF4-FFF2-40B4-BE49-F238E27FC236}">
                  <a16:creationId xmlns:a16="http://schemas.microsoft.com/office/drawing/2014/main" id="{A75DD5E6-33DA-4DFF-AB95-D58E0AE985C8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873252" y="321563"/>
              <a:ext cx="486156" cy="356616"/>
            </a:xfrm>
            <a:prstGeom prst="rect">
              <a:avLst/>
            </a:prstGeom>
          </p:spPr>
        </p:pic>
        <p:sp>
          <p:nvSpPr>
            <p:cNvPr id="16" name="Rectangle 1503">
              <a:extLst>
                <a:ext uri="{FF2B5EF4-FFF2-40B4-BE49-F238E27FC236}">
                  <a16:creationId xmlns:a16="http://schemas.microsoft.com/office/drawing/2014/main" id="{33D6635D-EFC4-413B-AB7C-8A14E30B8A2A}"/>
                </a:ext>
              </a:extLst>
            </p:cNvPr>
            <p:cNvSpPr/>
            <p:nvPr/>
          </p:nvSpPr>
          <p:spPr>
            <a:xfrm>
              <a:off x="965962" y="380631"/>
              <a:ext cx="67496" cy="13843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i="1" strike="noStrike" kern="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宋体" panose="02010600030101010101" pitchFamily="2" charset="-122"/>
                  <a:hlinkClick r:id="rId3"/>
                </a:rPr>
                <a:t>v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7" name="Rectangle 1504">
              <a:extLst>
                <a:ext uri="{FF2B5EF4-FFF2-40B4-BE49-F238E27FC236}">
                  <a16:creationId xmlns:a16="http://schemas.microsoft.com/office/drawing/2014/main" id="{0B05B9AC-AC9A-4986-8EF8-A788A7E2321E}"/>
                </a:ext>
              </a:extLst>
            </p:cNvPr>
            <p:cNvSpPr/>
            <p:nvPr/>
          </p:nvSpPr>
          <p:spPr>
            <a:xfrm>
              <a:off x="1016254" y="413256"/>
              <a:ext cx="50673" cy="9219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1400" strike="noStrike" kern="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宋体" panose="02010600030101010101" pitchFamily="2" charset="-122"/>
                  <a:hlinkClick r:id="rId3"/>
                </a:rPr>
                <a:t>0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8" name="Rectangle 1505">
              <a:extLst>
                <a:ext uri="{FF2B5EF4-FFF2-40B4-BE49-F238E27FC236}">
                  <a16:creationId xmlns:a16="http://schemas.microsoft.com/office/drawing/2014/main" id="{CE522651-9D37-4D11-8817-A8FC8290B094}"/>
                </a:ext>
              </a:extLst>
            </p:cNvPr>
            <p:cNvSpPr/>
            <p:nvPr/>
          </p:nvSpPr>
          <p:spPr>
            <a:xfrm>
              <a:off x="1054354" y="358153"/>
              <a:ext cx="38005" cy="16828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strike="noStrike" kern="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宋体" panose="02010600030101010101" pitchFamily="2" charset="-122"/>
                  <a:hlinkClick r:id="rId3"/>
                </a:rPr>
                <a:t> 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19" name="Shape 1507">
              <a:extLst>
                <a:ext uri="{FF2B5EF4-FFF2-40B4-BE49-F238E27FC236}">
                  <a16:creationId xmlns:a16="http://schemas.microsoft.com/office/drawing/2014/main" id="{B7813994-17DF-4D0B-B53A-1E316EA24A95}"/>
                </a:ext>
              </a:extLst>
            </p:cNvPr>
            <p:cNvSpPr/>
            <p:nvPr/>
          </p:nvSpPr>
          <p:spPr>
            <a:xfrm>
              <a:off x="1002538" y="700786"/>
              <a:ext cx="37338" cy="121920"/>
            </a:xfrm>
            <a:custGeom>
              <a:avLst/>
              <a:gdLst/>
              <a:ahLst/>
              <a:cxnLst/>
              <a:rect l="0" t="0" r="0" b="0"/>
              <a:pathLst>
                <a:path w="37338" h="121920">
                  <a:moveTo>
                    <a:pt x="37338" y="0"/>
                  </a:moveTo>
                  <a:cubicBezTo>
                    <a:pt x="2413" y="36957"/>
                    <a:pt x="0" y="91567"/>
                    <a:pt x="32131" y="121920"/>
                  </a:cubicBez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pic>
          <p:nvPicPr>
            <p:cNvPr id="20" name="Picture 1509">
              <a:extLst>
                <a:ext uri="{FF2B5EF4-FFF2-40B4-BE49-F238E27FC236}">
                  <a16:creationId xmlns:a16="http://schemas.microsoft.com/office/drawing/2014/main" id="{2E03D437-0A30-4C33-9465-1120CA930ABD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743712" y="595884"/>
              <a:ext cx="486156" cy="303276"/>
            </a:xfrm>
            <a:prstGeom prst="rect">
              <a:avLst/>
            </a:prstGeom>
          </p:spPr>
        </p:pic>
        <p:sp>
          <p:nvSpPr>
            <p:cNvPr id="21" name="Rectangle 1510">
              <a:extLst>
                <a:ext uri="{FF2B5EF4-FFF2-40B4-BE49-F238E27FC236}">
                  <a16:creationId xmlns:a16="http://schemas.microsoft.com/office/drawing/2014/main" id="{E4030F85-62B3-4725-A6C7-A02E0E645F0D}"/>
                </a:ext>
              </a:extLst>
            </p:cNvPr>
            <p:cNvSpPr/>
            <p:nvPr/>
          </p:nvSpPr>
          <p:spPr>
            <a:xfrm>
              <a:off x="836422" y="650339"/>
              <a:ext cx="87579" cy="16243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800" i="1" strike="noStrike" kern="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宋体" panose="02010600030101010101" pitchFamily="2" charset="-122"/>
                  <a:hlinkClick r:id="rId3"/>
                </a:rPr>
                <a:t>θ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2" name="Rectangle 1511">
              <a:extLst>
                <a:ext uri="{FF2B5EF4-FFF2-40B4-BE49-F238E27FC236}">
                  <a16:creationId xmlns:a16="http://schemas.microsoft.com/office/drawing/2014/main" id="{DFF57532-BF47-4D0A-919C-A959CF741E77}"/>
                </a:ext>
              </a:extLst>
            </p:cNvPr>
            <p:cNvSpPr/>
            <p:nvPr/>
          </p:nvSpPr>
          <p:spPr>
            <a:xfrm>
              <a:off x="901954" y="694362"/>
              <a:ext cx="58781" cy="106942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1600" strike="noStrike" kern="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宋体" panose="02010600030101010101" pitchFamily="2" charset="-122"/>
                  <a:hlinkClick r:id="rId3"/>
                </a:rPr>
                <a:t>0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3" name="Rectangle 1512">
              <a:extLst>
                <a:ext uri="{FF2B5EF4-FFF2-40B4-BE49-F238E27FC236}">
                  <a16:creationId xmlns:a16="http://schemas.microsoft.com/office/drawing/2014/main" id="{0C4656C3-E48E-475B-BF48-311AAF397B3E}"/>
                </a:ext>
              </a:extLst>
            </p:cNvPr>
            <p:cNvSpPr/>
            <p:nvPr/>
          </p:nvSpPr>
          <p:spPr>
            <a:xfrm>
              <a:off x="946150" y="623964"/>
              <a:ext cx="44592" cy="197454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800" i="1" strike="noStrike" kern="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宋体" panose="02010600030101010101" pitchFamily="2" charset="-122"/>
                  <a:hlinkClick r:id="rId3"/>
                </a:rPr>
                <a:t> 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pic>
          <p:nvPicPr>
            <p:cNvPr id="24" name="Picture 1514">
              <a:extLst>
                <a:ext uri="{FF2B5EF4-FFF2-40B4-BE49-F238E27FC236}">
                  <a16:creationId xmlns:a16="http://schemas.microsoft.com/office/drawing/2014/main" id="{FE30BF56-FF20-4211-8CF1-9F115546BF12}"/>
                </a:ext>
              </a:extLst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362712" y="0"/>
              <a:ext cx="728472" cy="243840"/>
            </a:xfrm>
            <a:prstGeom prst="rect">
              <a:avLst/>
            </a:prstGeom>
          </p:spPr>
        </p:pic>
        <p:sp>
          <p:nvSpPr>
            <p:cNvPr id="25" name="Rectangle 1544">
              <a:extLst>
                <a:ext uri="{FF2B5EF4-FFF2-40B4-BE49-F238E27FC236}">
                  <a16:creationId xmlns:a16="http://schemas.microsoft.com/office/drawing/2014/main" id="{6AD9093A-1F14-4506-901B-834248319BD1}"/>
                </a:ext>
              </a:extLst>
            </p:cNvPr>
            <p:cNvSpPr/>
            <p:nvPr/>
          </p:nvSpPr>
          <p:spPr>
            <a:xfrm>
              <a:off x="455041" y="41727"/>
              <a:ext cx="152019" cy="1520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strike="noStrike" kern="100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hlinkClick r:id="rId3"/>
                </a:rPr>
                <a:t>乒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6" name="Rectangle 1545">
              <a:extLst>
                <a:ext uri="{FF2B5EF4-FFF2-40B4-BE49-F238E27FC236}">
                  <a16:creationId xmlns:a16="http://schemas.microsoft.com/office/drawing/2014/main" id="{5D0BB1BF-89D5-4338-B975-7A6E1E99BEC0}"/>
                </a:ext>
              </a:extLst>
            </p:cNvPr>
            <p:cNvSpPr/>
            <p:nvPr/>
          </p:nvSpPr>
          <p:spPr>
            <a:xfrm>
              <a:off x="569341" y="41727"/>
              <a:ext cx="152019" cy="1520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strike="noStrike" kern="100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hlinkClick r:id="rId3"/>
                </a:rPr>
                <a:t>乓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7" name="Rectangle 1541">
              <a:extLst>
                <a:ext uri="{FF2B5EF4-FFF2-40B4-BE49-F238E27FC236}">
                  <a16:creationId xmlns:a16="http://schemas.microsoft.com/office/drawing/2014/main" id="{7C96569F-8FA8-4B75-B7FF-9054E5542E97}"/>
                </a:ext>
              </a:extLst>
            </p:cNvPr>
            <p:cNvSpPr/>
            <p:nvPr/>
          </p:nvSpPr>
          <p:spPr>
            <a:xfrm>
              <a:off x="683641" y="41727"/>
              <a:ext cx="152019" cy="1520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strike="noStrike" kern="100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hlinkClick r:id="rId3"/>
                </a:rPr>
                <a:t>球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28" name="Rectangle 1516">
              <a:extLst>
                <a:ext uri="{FF2B5EF4-FFF2-40B4-BE49-F238E27FC236}">
                  <a16:creationId xmlns:a16="http://schemas.microsoft.com/office/drawing/2014/main" id="{BC631C36-C153-4604-AC11-FEBD3C839CD2}"/>
                </a:ext>
              </a:extLst>
            </p:cNvPr>
            <p:cNvSpPr/>
            <p:nvPr/>
          </p:nvSpPr>
          <p:spPr>
            <a:xfrm>
              <a:off x="798322" y="38112"/>
              <a:ext cx="38005" cy="16828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strike="noStrike" kern="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宋体" panose="02010600030101010101" pitchFamily="2" charset="-122"/>
                  <a:hlinkClick r:id="rId3"/>
                </a:rPr>
                <a:t> 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pic>
          <p:nvPicPr>
            <p:cNvPr id="29" name="Picture 1518">
              <a:extLst>
                <a:ext uri="{FF2B5EF4-FFF2-40B4-BE49-F238E27FC236}">
                  <a16:creationId xmlns:a16="http://schemas.microsoft.com/office/drawing/2014/main" id="{A96EE688-E017-4E80-AC78-B57029921781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470916" y="521208"/>
              <a:ext cx="606552" cy="243840"/>
            </a:xfrm>
            <a:prstGeom prst="rect">
              <a:avLst/>
            </a:prstGeom>
          </p:spPr>
        </p:pic>
        <p:sp>
          <p:nvSpPr>
            <p:cNvPr id="30" name="Rectangle 1542">
              <a:extLst>
                <a:ext uri="{FF2B5EF4-FFF2-40B4-BE49-F238E27FC236}">
                  <a16:creationId xmlns:a16="http://schemas.microsoft.com/office/drawing/2014/main" id="{80F7B72A-19FB-4DE7-BD9E-54B73C4669BA}"/>
                </a:ext>
              </a:extLst>
            </p:cNvPr>
            <p:cNvSpPr/>
            <p:nvPr/>
          </p:nvSpPr>
          <p:spPr>
            <a:xfrm>
              <a:off x="563245" y="562935"/>
              <a:ext cx="152019" cy="1520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strike="noStrike" kern="100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hlinkClick r:id="rId3"/>
                </a:rPr>
                <a:t>球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1" name="Rectangle 1543">
              <a:extLst>
                <a:ext uri="{FF2B5EF4-FFF2-40B4-BE49-F238E27FC236}">
                  <a16:creationId xmlns:a16="http://schemas.microsoft.com/office/drawing/2014/main" id="{EC5795AD-E78C-4A3D-91AD-C1A2EFFFCA78}"/>
                </a:ext>
              </a:extLst>
            </p:cNvPr>
            <p:cNvSpPr/>
            <p:nvPr/>
          </p:nvSpPr>
          <p:spPr>
            <a:xfrm>
              <a:off x="677545" y="562935"/>
              <a:ext cx="152019" cy="152019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strike="noStrike" kern="100">
                  <a:solidFill>
                    <a:srgbClr val="000000"/>
                  </a:solidFill>
                  <a:effectLst/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  <a:hlinkClick r:id="rId3"/>
                </a:rPr>
                <a:t>拍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2" name="Rectangle 1520">
              <a:extLst>
                <a:ext uri="{FF2B5EF4-FFF2-40B4-BE49-F238E27FC236}">
                  <a16:creationId xmlns:a16="http://schemas.microsoft.com/office/drawing/2014/main" id="{A73C2733-3463-44FA-BEFF-5DC8C3BBB86B}"/>
                </a:ext>
              </a:extLst>
            </p:cNvPr>
            <p:cNvSpPr/>
            <p:nvPr/>
          </p:nvSpPr>
          <p:spPr>
            <a:xfrm>
              <a:off x="791845" y="559320"/>
              <a:ext cx="38005" cy="168285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6350" marR="41275" indent="-6350">
                <a:lnSpc>
                  <a:spcPct val="107000"/>
                </a:lnSpc>
                <a:spcAft>
                  <a:spcPts val="800"/>
                </a:spcAft>
              </a:pPr>
              <a:r>
                <a:rPr lang="en-US" sz="2000" strike="noStrike" kern="10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宋体" panose="02010600030101010101" pitchFamily="2" charset="-122"/>
                  <a:hlinkClick r:id="rId3"/>
                </a:rPr>
                <a:t> </a:t>
              </a:r>
              <a:endParaRPr lang="zh-CN" sz="2800" kern="100"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  <p:sp>
          <p:nvSpPr>
            <p:cNvPr id="33" name="Shape 1522">
              <a:extLst>
                <a:ext uri="{FF2B5EF4-FFF2-40B4-BE49-F238E27FC236}">
                  <a16:creationId xmlns:a16="http://schemas.microsoft.com/office/drawing/2014/main" id="{C8A74C3C-5ABF-4B2A-9F3A-78551829F732}"/>
                </a:ext>
              </a:extLst>
            </p:cNvPr>
            <p:cNvSpPr/>
            <p:nvPr/>
          </p:nvSpPr>
          <p:spPr>
            <a:xfrm>
              <a:off x="182118" y="90170"/>
              <a:ext cx="408686" cy="311150"/>
            </a:xfrm>
            <a:custGeom>
              <a:avLst/>
              <a:gdLst/>
              <a:ahLst/>
              <a:cxnLst/>
              <a:rect l="0" t="0" r="0" b="0"/>
              <a:pathLst>
                <a:path w="408686" h="311150">
                  <a:moveTo>
                    <a:pt x="58928" y="0"/>
                  </a:moveTo>
                  <a:lnTo>
                    <a:pt x="408686" y="215647"/>
                  </a:lnTo>
                  <a:lnTo>
                    <a:pt x="349758" y="311150"/>
                  </a:lnTo>
                  <a:lnTo>
                    <a:pt x="0" y="95504"/>
                  </a:lnTo>
                  <a:lnTo>
                    <a:pt x="58928" y="0"/>
                  </a:ln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0C0C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34" name="Shape 1524">
              <a:extLst>
                <a:ext uri="{FF2B5EF4-FFF2-40B4-BE49-F238E27FC236}">
                  <a16:creationId xmlns:a16="http://schemas.microsoft.com/office/drawing/2014/main" id="{BBD40D08-F7FF-44DC-A2D4-C295E10EA2F9}"/>
                </a:ext>
              </a:extLst>
            </p:cNvPr>
            <p:cNvSpPr/>
            <p:nvPr/>
          </p:nvSpPr>
          <p:spPr>
            <a:xfrm>
              <a:off x="182118" y="90170"/>
              <a:ext cx="408686" cy="311150"/>
            </a:xfrm>
            <a:custGeom>
              <a:avLst/>
              <a:gdLst/>
              <a:ahLst/>
              <a:cxnLst/>
              <a:rect l="0" t="0" r="0" b="0"/>
              <a:pathLst>
                <a:path w="408686" h="311150">
                  <a:moveTo>
                    <a:pt x="58928" y="0"/>
                  </a:moveTo>
                  <a:lnTo>
                    <a:pt x="408686" y="215647"/>
                  </a:lnTo>
                  <a:lnTo>
                    <a:pt x="349758" y="311150"/>
                  </a:lnTo>
                  <a:lnTo>
                    <a:pt x="0" y="95504"/>
                  </a:lnTo>
                  <a:close/>
                </a:path>
              </a:pathLst>
            </a:custGeom>
            <a:ln w="9525" cap="flat">
              <a:miter lim="101600"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35" name="Shape 1526">
              <a:extLst>
                <a:ext uri="{FF2B5EF4-FFF2-40B4-BE49-F238E27FC236}">
                  <a16:creationId xmlns:a16="http://schemas.microsoft.com/office/drawing/2014/main" id="{C30B9C43-18E9-466E-951F-172F7CDAE419}"/>
                </a:ext>
              </a:extLst>
            </p:cNvPr>
            <p:cNvSpPr/>
            <p:nvPr/>
          </p:nvSpPr>
          <p:spPr>
            <a:xfrm>
              <a:off x="543560" y="328041"/>
              <a:ext cx="727202" cy="485648"/>
            </a:xfrm>
            <a:custGeom>
              <a:avLst/>
              <a:gdLst/>
              <a:ahLst/>
              <a:cxnLst/>
              <a:rect l="0" t="0" r="0" b="0"/>
              <a:pathLst>
                <a:path w="727202" h="485648">
                  <a:moveTo>
                    <a:pt x="37084" y="0"/>
                  </a:moveTo>
                  <a:lnTo>
                    <a:pt x="727202" y="425576"/>
                  </a:lnTo>
                  <a:lnTo>
                    <a:pt x="690118" y="485648"/>
                  </a:lnTo>
                  <a:lnTo>
                    <a:pt x="0" y="60198"/>
                  </a:lnTo>
                  <a:lnTo>
                    <a:pt x="37084" y="0"/>
                  </a:ln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C0C0C0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36" name="Shape 1528">
              <a:extLst>
                <a:ext uri="{FF2B5EF4-FFF2-40B4-BE49-F238E27FC236}">
                  <a16:creationId xmlns:a16="http://schemas.microsoft.com/office/drawing/2014/main" id="{7685E1D4-17E9-4E15-9F1E-291B6726824E}"/>
                </a:ext>
              </a:extLst>
            </p:cNvPr>
            <p:cNvSpPr/>
            <p:nvPr/>
          </p:nvSpPr>
          <p:spPr>
            <a:xfrm>
              <a:off x="543560" y="328041"/>
              <a:ext cx="727202" cy="485648"/>
            </a:xfrm>
            <a:custGeom>
              <a:avLst/>
              <a:gdLst/>
              <a:ahLst/>
              <a:cxnLst/>
              <a:rect l="0" t="0" r="0" b="0"/>
              <a:pathLst>
                <a:path w="727202" h="485648">
                  <a:moveTo>
                    <a:pt x="37084" y="0"/>
                  </a:moveTo>
                  <a:lnTo>
                    <a:pt x="727202" y="425576"/>
                  </a:lnTo>
                  <a:lnTo>
                    <a:pt x="690118" y="485648"/>
                  </a:lnTo>
                  <a:lnTo>
                    <a:pt x="0" y="60198"/>
                  </a:lnTo>
                  <a:close/>
                </a:path>
              </a:pathLst>
            </a:custGeom>
            <a:ln w="9525" cap="flat">
              <a:miter lim="101600"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37" name="Shape 1529">
              <a:extLst>
                <a:ext uri="{FF2B5EF4-FFF2-40B4-BE49-F238E27FC236}">
                  <a16:creationId xmlns:a16="http://schemas.microsoft.com/office/drawing/2014/main" id="{ADDBC0A0-25EC-4DD7-8F7B-917AAD0C6634}"/>
                </a:ext>
              </a:extLst>
            </p:cNvPr>
            <p:cNvSpPr/>
            <p:nvPr/>
          </p:nvSpPr>
          <p:spPr>
            <a:xfrm>
              <a:off x="0" y="246125"/>
              <a:ext cx="694690" cy="232538"/>
            </a:xfrm>
            <a:custGeom>
              <a:avLst/>
              <a:gdLst/>
              <a:ahLst/>
              <a:cxnLst/>
              <a:rect l="0" t="0" r="0" b="0"/>
              <a:pathLst>
                <a:path w="694690" h="232538">
                  <a:moveTo>
                    <a:pt x="479679" y="0"/>
                  </a:moveTo>
                  <a:cubicBezTo>
                    <a:pt x="515239" y="0"/>
                    <a:pt x="556387" y="11176"/>
                    <a:pt x="590296" y="24385"/>
                  </a:cubicBezTo>
                  <a:cubicBezTo>
                    <a:pt x="624205" y="37592"/>
                    <a:pt x="670941" y="64516"/>
                    <a:pt x="682879" y="78741"/>
                  </a:cubicBezTo>
                  <a:cubicBezTo>
                    <a:pt x="694690" y="93091"/>
                    <a:pt x="685038" y="110491"/>
                    <a:pt x="663067" y="109475"/>
                  </a:cubicBezTo>
                  <a:cubicBezTo>
                    <a:pt x="641096" y="108331"/>
                    <a:pt x="589788" y="70866"/>
                    <a:pt x="551307" y="72899"/>
                  </a:cubicBezTo>
                  <a:cubicBezTo>
                    <a:pt x="512953" y="75057"/>
                    <a:pt x="428371" y="108331"/>
                    <a:pt x="433451" y="121540"/>
                  </a:cubicBezTo>
                  <a:cubicBezTo>
                    <a:pt x="438531" y="134748"/>
                    <a:pt x="550164" y="144273"/>
                    <a:pt x="582930" y="152274"/>
                  </a:cubicBezTo>
                  <a:cubicBezTo>
                    <a:pt x="615696" y="160148"/>
                    <a:pt x="619125" y="157989"/>
                    <a:pt x="628650" y="170180"/>
                  </a:cubicBezTo>
                  <a:cubicBezTo>
                    <a:pt x="638302" y="182373"/>
                    <a:pt x="650113" y="217805"/>
                    <a:pt x="641604" y="225172"/>
                  </a:cubicBezTo>
                  <a:cubicBezTo>
                    <a:pt x="633222" y="232538"/>
                    <a:pt x="612267" y="216154"/>
                    <a:pt x="576707" y="212979"/>
                  </a:cubicBezTo>
                  <a:cubicBezTo>
                    <a:pt x="541147" y="209804"/>
                    <a:pt x="462788" y="209804"/>
                    <a:pt x="429514" y="206629"/>
                  </a:cubicBezTo>
                  <a:cubicBezTo>
                    <a:pt x="396113" y="203454"/>
                    <a:pt x="386588" y="197104"/>
                    <a:pt x="375285" y="194438"/>
                  </a:cubicBezTo>
                  <a:lnTo>
                    <a:pt x="0" y="176530"/>
                  </a:lnTo>
                  <a:cubicBezTo>
                    <a:pt x="6731" y="174372"/>
                    <a:pt x="27051" y="168656"/>
                    <a:pt x="38989" y="164339"/>
                  </a:cubicBezTo>
                  <a:cubicBezTo>
                    <a:pt x="50800" y="160148"/>
                    <a:pt x="53594" y="159131"/>
                    <a:pt x="71628" y="152274"/>
                  </a:cubicBezTo>
                  <a:cubicBezTo>
                    <a:pt x="89789" y="145289"/>
                    <a:pt x="116205" y="139066"/>
                    <a:pt x="147320" y="121540"/>
                  </a:cubicBezTo>
                  <a:cubicBezTo>
                    <a:pt x="178308" y="104141"/>
                    <a:pt x="219583" y="65025"/>
                    <a:pt x="257937" y="48641"/>
                  </a:cubicBezTo>
                  <a:cubicBezTo>
                    <a:pt x="296291" y="32258"/>
                    <a:pt x="339217" y="32258"/>
                    <a:pt x="375793" y="24385"/>
                  </a:cubicBezTo>
                  <a:cubicBezTo>
                    <a:pt x="412496" y="16383"/>
                    <a:pt x="444119" y="0"/>
                    <a:pt x="479679" y="0"/>
                  </a:cubicBez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38" name="Shape 1530">
              <a:extLst>
                <a:ext uri="{FF2B5EF4-FFF2-40B4-BE49-F238E27FC236}">
                  <a16:creationId xmlns:a16="http://schemas.microsoft.com/office/drawing/2014/main" id="{0B6397A3-2108-463C-B44D-E5EDBE5513EE}"/>
                </a:ext>
              </a:extLst>
            </p:cNvPr>
            <p:cNvSpPr/>
            <p:nvPr/>
          </p:nvSpPr>
          <p:spPr>
            <a:xfrm>
              <a:off x="0" y="246125"/>
              <a:ext cx="694690" cy="232538"/>
            </a:xfrm>
            <a:custGeom>
              <a:avLst/>
              <a:gdLst/>
              <a:ahLst/>
              <a:cxnLst/>
              <a:rect l="0" t="0" r="0" b="0"/>
              <a:pathLst>
                <a:path w="694690" h="232538">
                  <a:moveTo>
                    <a:pt x="0" y="176530"/>
                  </a:moveTo>
                  <a:cubicBezTo>
                    <a:pt x="6731" y="174372"/>
                    <a:pt x="27051" y="168656"/>
                    <a:pt x="38989" y="164339"/>
                  </a:cubicBezTo>
                  <a:cubicBezTo>
                    <a:pt x="50800" y="160148"/>
                    <a:pt x="53594" y="159131"/>
                    <a:pt x="71628" y="152274"/>
                  </a:cubicBezTo>
                  <a:cubicBezTo>
                    <a:pt x="89789" y="145289"/>
                    <a:pt x="116205" y="139066"/>
                    <a:pt x="147320" y="121540"/>
                  </a:cubicBezTo>
                  <a:cubicBezTo>
                    <a:pt x="178308" y="104141"/>
                    <a:pt x="219583" y="65025"/>
                    <a:pt x="257937" y="48641"/>
                  </a:cubicBezTo>
                  <a:cubicBezTo>
                    <a:pt x="296291" y="32258"/>
                    <a:pt x="339217" y="32258"/>
                    <a:pt x="375793" y="24385"/>
                  </a:cubicBezTo>
                  <a:cubicBezTo>
                    <a:pt x="412496" y="16383"/>
                    <a:pt x="444119" y="0"/>
                    <a:pt x="479679" y="0"/>
                  </a:cubicBezTo>
                  <a:cubicBezTo>
                    <a:pt x="515239" y="0"/>
                    <a:pt x="556387" y="11176"/>
                    <a:pt x="590296" y="24385"/>
                  </a:cubicBezTo>
                  <a:cubicBezTo>
                    <a:pt x="624205" y="37592"/>
                    <a:pt x="670941" y="64516"/>
                    <a:pt x="682879" y="78741"/>
                  </a:cubicBezTo>
                  <a:cubicBezTo>
                    <a:pt x="694690" y="93091"/>
                    <a:pt x="685038" y="110491"/>
                    <a:pt x="663067" y="109475"/>
                  </a:cubicBezTo>
                  <a:cubicBezTo>
                    <a:pt x="641096" y="108331"/>
                    <a:pt x="589788" y="70866"/>
                    <a:pt x="551307" y="72899"/>
                  </a:cubicBezTo>
                  <a:cubicBezTo>
                    <a:pt x="512953" y="75057"/>
                    <a:pt x="428371" y="108331"/>
                    <a:pt x="433451" y="121540"/>
                  </a:cubicBezTo>
                  <a:cubicBezTo>
                    <a:pt x="438531" y="134748"/>
                    <a:pt x="550164" y="144273"/>
                    <a:pt x="582930" y="152274"/>
                  </a:cubicBezTo>
                  <a:cubicBezTo>
                    <a:pt x="615696" y="160148"/>
                    <a:pt x="619125" y="157989"/>
                    <a:pt x="628650" y="170180"/>
                  </a:cubicBezTo>
                  <a:cubicBezTo>
                    <a:pt x="638302" y="182373"/>
                    <a:pt x="650113" y="217805"/>
                    <a:pt x="641604" y="225172"/>
                  </a:cubicBezTo>
                  <a:cubicBezTo>
                    <a:pt x="633222" y="232538"/>
                    <a:pt x="612267" y="216154"/>
                    <a:pt x="576707" y="212979"/>
                  </a:cubicBezTo>
                  <a:cubicBezTo>
                    <a:pt x="541147" y="209804"/>
                    <a:pt x="462788" y="209804"/>
                    <a:pt x="429514" y="206629"/>
                  </a:cubicBezTo>
                  <a:cubicBezTo>
                    <a:pt x="396113" y="203454"/>
                    <a:pt x="386588" y="197104"/>
                    <a:pt x="375285" y="194438"/>
                  </a:cubicBez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39" name="Shape 1531">
              <a:extLst>
                <a:ext uri="{FF2B5EF4-FFF2-40B4-BE49-F238E27FC236}">
                  <a16:creationId xmlns:a16="http://schemas.microsoft.com/office/drawing/2014/main" id="{DBFAD508-2E5D-4182-A3FD-52EFB4BFC6D9}"/>
                </a:ext>
              </a:extLst>
            </p:cNvPr>
            <p:cNvSpPr/>
            <p:nvPr/>
          </p:nvSpPr>
          <p:spPr>
            <a:xfrm>
              <a:off x="461645" y="461645"/>
              <a:ext cx="168148" cy="69850"/>
            </a:xfrm>
            <a:custGeom>
              <a:avLst/>
              <a:gdLst/>
              <a:ahLst/>
              <a:cxnLst/>
              <a:rect l="0" t="0" r="0" b="0"/>
              <a:pathLst>
                <a:path w="168148" h="69850">
                  <a:moveTo>
                    <a:pt x="152273" y="0"/>
                  </a:moveTo>
                  <a:cubicBezTo>
                    <a:pt x="154559" y="5334"/>
                    <a:pt x="168148" y="22098"/>
                    <a:pt x="167513" y="32512"/>
                  </a:cubicBezTo>
                  <a:cubicBezTo>
                    <a:pt x="167005" y="43053"/>
                    <a:pt x="166370" y="57785"/>
                    <a:pt x="148336" y="62992"/>
                  </a:cubicBezTo>
                  <a:cubicBezTo>
                    <a:pt x="130302" y="68326"/>
                    <a:pt x="83439" y="62484"/>
                    <a:pt x="58674" y="63500"/>
                  </a:cubicBezTo>
                  <a:cubicBezTo>
                    <a:pt x="33782" y="64643"/>
                    <a:pt x="12319" y="68326"/>
                    <a:pt x="0" y="69850"/>
                  </a:cubicBez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40" name="Shape 1532">
              <a:extLst>
                <a:ext uri="{FF2B5EF4-FFF2-40B4-BE49-F238E27FC236}">
                  <a16:creationId xmlns:a16="http://schemas.microsoft.com/office/drawing/2014/main" id="{0A278124-2832-41EC-BC05-4E620BB703E6}"/>
                </a:ext>
              </a:extLst>
            </p:cNvPr>
            <p:cNvSpPr/>
            <p:nvPr/>
          </p:nvSpPr>
          <p:spPr>
            <a:xfrm>
              <a:off x="118110" y="525399"/>
              <a:ext cx="463550" cy="80137"/>
            </a:xfrm>
            <a:custGeom>
              <a:avLst/>
              <a:gdLst/>
              <a:ahLst/>
              <a:cxnLst/>
              <a:rect l="0" t="0" r="0" b="0"/>
              <a:pathLst>
                <a:path w="463550" h="80137">
                  <a:moveTo>
                    <a:pt x="447802" y="0"/>
                  </a:moveTo>
                  <a:cubicBezTo>
                    <a:pt x="445008" y="6858"/>
                    <a:pt x="463550" y="31623"/>
                    <a:pt x="435356" y="42672"/>
                  </a:cubicBezTo>
                  <a:cubicBezTo>
                    <a:pt x="407162" y="53848"/>
                    <a:pt x="324358" y="61722"/>
                    <a:pt x="278638" y="66928"/>
                  </a:cubicBezTo>
                  <a:cubicBezTo>
                    <a:pt x="232918" y="72263"/>
                    <a:pt x="191262" y="72263"/>
                    <a:pt x="161925" y="73278"/>
                  </a:cubicBezTo>
                  <a:cubicBezTo>
                    <a:pt x="132588" y="74422"/>
                    <a:pt x="121285" y="74930"/>
                    <a:pt x="103759" y="73787"/>
                  </a:cubicBezTo>
                  <a:cubicBezTo>
                    <a:pt x="86360" y="72771"/>
                    <a:pt x="75057" y="65913"/>
                    <a:pt x="57531" y="66928"/>
                  </a:cubicBezTo>
                  <a:cubicBezTo>
                    <a:pt x="40132" y="68072"/>
                    <a:pt x="11938" y="77470"/>
                    <a:pt x="0" y="80137"/>
                  </a:cubicBez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41" name="Shape 1533">
              <a:extLst>
                <a:ext uri="{FF2B5EF4-FFF2-40B4-BE49-F238E27FC236}">
                  <a16:creationId xmlns:a16="http://schemas.microsoft.com/office/drawing/2014/main" id="{3E1FD2DF-DB1C-4651-9807-FCAD080DBD02}"/>
                </a:ext>
              </a:extLst>
            </p:cNvPr>
            <p:cNvSpPr/>
            <p:nvPr/>
          </p:nvSpPr>
          <p:spPr>
            <a:xfrm>
              <a:off x="201295" y="410083"/>
              <a:ext cx="175895" cy="72898"/>
            </a:xfrm>
            <a:custGeom>
              <a:avLst/>
              <a:gdLst/>
              <a:ahLst/>
              <a:cxnLst/>
              <a:rect l="0" t="0" r="0" b="0"/>
              <a:pathLst>
                <a:path w="175895" h="72898">
                  <a:moveTo>
                    <a:pt x="0" y="72898"/>
                  </a:moveTo>
                  <a:cubicBezTo>
                    <a:pt x="11811" y="67564"/>
                    <a:pt x="52070" y="53340"/>
                    <a:pt x="71882" y="42164"/>
                  </a:cubicBezTo>
                  <a:cubicBezTo>
                    <a:pt x="91567" y="31115"/>
                    <a:pt x="100076" y="11557"/>
                    <a:pt x="117602" y="5842"/>
                  </a:cubicBezTo>
                  <a:cubicBezTo>
                    <a:pt x="135128" y="0"/>
                    <a:pt x="164084" y="5842"/>
                    <a:pt x="175895" y="5842"/>
                  </a:cubicBezTo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42" name="Shape 1534">
              <a:extLst>
                <a:ext uri="{FF2B5EF4-FFF2-40B4-BE49-F238E27FC236}">
                  <a16:creationId xmlns:a16="http://schemas.microsoft.com/office/drawing/2014/main" id="{08A4D457-90F9-4370-953D-3DAFAE732180}"/>
                </a:ext>
              </a:extLst>
            </p:cNvPr>
            <p:cNvSpPr/>
            <p:nvPr/>
          </p:nvSpPr>
          <p:spPr>
            <a:xfrm>
              <a:off x="641477" y="315341"/>
              <a:ext cx="41529" cy="27939"/>
            </a:xfrm>
            <a:custGeom>
              <a:avLst/>
              <a:gdLst/>
              <a:ahLst/>
              <a:cxnLst/>
              <a:rect l="0" t="0" r="0" b="0"/>
              <a:pathLst>
                <a:path w="41529" h="27939">
                  <a:moveTo>
                    <a:pt x="35560" y="0"/>
                  </a:moveTo>
                  <a:cubicBezTo>
                    <a:pt x="41529" y="0"/>
                    <a:pt x="41529" y="19938"/>
                    <a:pt x="35560" y="24002"/>
                  </a:cubicBezTo>
                  <a:cubicBezTo>
                    <a:pt x="29718" y="27939"/>
                    <a:pt x="0" y="27939"/>
                    <a:pt x="0" y="24002"/>
                  </a:cubicBezTo>
                  <a:cubicBezTo>
                    <a:pt x="0" y="19938"/>
                    <a:pt x="29718" y="0"/>
                    <a:pt x="35560" y="0"/>
                  </a:cubicBezTo>
                  <a:close/>
                </a:path>
              </a:pathLst>
            </a:custGeom>
            <a:ln w="0" cap="flat">
              <a:round/>
            </a:ln>
          </p:spPr>
          <p:style>
            <a:lnRef idx="0">
              <a:srgbClr val="000000">
                <a:alpha val="0"/>
              </a:srgbClr>
            </a:lnRef>
            <a:fillRef idx="1">
              <a:srgbClr val="FFFFFF"/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  <p:sp>
          <p:nvSpPr>
            <p:cNvPr id="43" name="Shape 1535">
              <a:extLst>
                <a:ext uri="{FF2B5EF4-FFF2-40B4-BE49-F238E27FC236}">
                  <a16:creationId xmlns:a16="http://schemas.microsoft.com/office/drawing/2014/main" id="{93A64522-0742-4E33-97FB-2377E7691B95}"/>
                </a:ext>
              </a:extLst>
            </p:cNvPr>
            <p:cNvSpPr/>
            <p:nvPr/>
          </p:nvSpPr>
          <p:spPr>
            <a:xfrm>
              <a:off x="641477" y="315341"/>
              <a:ext cx="41529" cy="27939"/>
            </a:xfrm>
            <a:custGeom>
              <a:avLst/>
              <a:gdLst/>
              <a:ahLst/>
              <a:cxnLst/>
              <a:rect l="0" t="0" r="0" b="0"/>
              <a:pathLst>
                <a:path w="41529" h="27939">
                  <a:moveTo>
                    <a:pt x="35560" y="0"/>
                  </a:moveTo>
                  <a:cubicBezTo>
                    <a:pt x="41529" y="0"/>
                    <a:pt x="41529" y="19938"/>
                    <a:pt x="35560" y="24002"/>
                  </a:cubicBezTo>
                  <a:cubicBezTo>
                    <a:pt x="29718" y="27939"/>
                    <a:pt x="0" y="27939"/>
                    <a:pt x="0" y="24002"/>
                  </a:cubicBezTo>
                  <a:cubicBezTo>
                    <a:pt x="0" y="19938"/>
                    <a:pt x="29718" y="0"/>
                    <a:pt x="35560" y="0"/>
                  </a:cubicBezTo>
                  <a:close/>
                </a:path>
              </a:pathLst>
            </a:custGeom>
            <a:ln w="9525" cap="flat">
              <a:round/>
            </a:ln>
          </p:spPr>
          <p:style>
            <a:lnRef idx="1">
              <a:srgbClr val="000000"/>
            </a:lnRef>
            <a:fillRef idx="0">
              <a:srgbClr val="000000">
                <a:alpha val="0"/>
              </a:srgbClr>
            </a:fillRef>
            <a:effectRef idx="0">
              <a:scrgbClr r="0" g="0" b="0"/>
            </a:effectRef>
            <a:fontRef idx="none"/>
          </p:style>
          <p:txBody>
            <a:bodyPr/>
            <a:lstStyle/>
            <a:p>
              <a:endParaRPr lang="zh-CN" altLang="en-US" sz="4800"/>
            </a:p>
          </p:txBody>
        </p:sp>
      </p:grpSp>
    </p:spTree>
    <p:extLst>
      <p:ext uri="{BB962C8B-B14F-4D97-AF65-F5344CB8AC3E}">
        <p14:creationId xmlns:p14="http://schemas.microsoft.com/office/powerpoint/2010/main" val="2338138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63</Words>
  <Application>Microsoft Office PowerPoint</Application>
  <PresentationFormat>全屏显示(4:3)</PresentationFormat>
  <Paragraphs>48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等线</vt:lpstr>
      <vt:lpstr>等线 Light</vt:lpstr>
      <vt:lpstr>隶书</vt:lpstr>
      <vt:lpstr>宋体</vt:lpstr>
      <vt:lpstr>Arial</vt:lpstr>
      <vt:lpstr>Calibri</vt:lpstr>
      <vt:lpstr>Calibri Light</vt:lpstr>
      <vt:lpstr>Times New Roman</vt:lpstr>
      <vt:lpstr>Office 主题​​</vt:lpstr>
      <vt:lpstr>高三上入学考试试卷讲评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高三上入学考试试卷讲评</dc:title>
  <dc:creator>Pang Qian</dc:creator>
  <cp:lastModifiedBy>Pang Qian</cp:lastModifiedBy>
  <cp:revision>13</cp:revision>
  <dcterms:created xsi:type="dcterms:W3CDTF">2018-08-30T06:11:33Z</dcterms:created>
  <dcterms:modified xsi:type="dcterms:W3CDTF">2018-08-30T06:52:26Z</dcterms:modified>
</cp:coreProperties>
</file>