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heme/theme3.xml" ContentType="application/vnd.openxmlformats-officedocument.them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notesSlides/notesSlide1.xml" ContentType="application/vnd.openxmlformats-officedocument.presentationml.notesSlide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notesSlides/notesSlide2.xml" ContentType="application/vnd.openxmlformats-officedocument.presentationml.notesSlide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notesSlides/notesSlide3.xml" ContentType="application/vnd.openxmlformats-officedocument.presentationml.notesSlide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notesSlides/notesSlide4.xml" ContentType="application/vnd.openxmlformats-officedocument.presentationml.notesSlide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notesSlides/notesSlide5.xml" ContentType="application/vnd.openxmlformats-officedocument.presentationml.notesSlide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notesSlides/notesSlide6.xml" ContentType="application/vnd.openxmlformats-officedocument.presentationml.notesSlide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notesSlides/notesSlide7.xml" ContentType="application/vnd.openxmlformats-officedocument.presentationml.notesSlide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notesSlides/notesSlide8.xml" ContentType="application/vnd.openxmlformats-officedocument.presentationml.notesSlide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notesSlides/notesSlide9.xml" ContentType="application/vnd.openxmlformats-officedocument.presentationml.notesSlide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notesSlides/notesSlide10.xml" ContentType="application/vnd.openxmlformats-officedocument.presentationml.notesSlide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notesSlides/notesSlide11.xml" ContentType="application/vnd.openxmlformats-officedocument.presentationml.notesSlide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notesSlides/notesSlide12.xml" ContentType="application/vnd.openxmlformats-officedocument.presentationml.notesSlide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notesSlides/notesSlide13.xml" ContentType="application/vnd.openxmlformats-officedocument.presentationml.notesSlide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notesSlides/notesSlide14.xml" ContentType="application/vnd.openxmlformats-officedocument.presentationml.notesSlide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notesSlides/notesSlide15.xml" ContentType="application/vnd.openxmlformats-officedocument.presentationml.notesSlide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notesSlides/notesSlide16.xml" ContentType="application/vnd.openxmlformats-officedocument.presentationml.notesSlide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notesSlides/notesSlide17.xml" ContentType="application/vnd.openxmlformats-officedocument.presentationml.notesSlide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notesSlides/notesSlide18.xml" ContentType="application/vnd.openxmlformats-officedocument.presentationml.notesSlide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1.xml" ContentType="application/vnd.openxmlformats-officedocument.presentationml.tags+xml"/>
  <Override PartName="/ppt/notesSlides/notesSlide19.xml" ContentType="application/vnd.openxmlformats-officedocument.presentationml.notesSlide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notesSlides/notesSlide20.xml" ContentType="application/vnd.openxmlformats-officedocument.presentationml.notesSlide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notesSlides/notesSlide21.xml" ContentType="application/vnd.openxmlformats-officedocument.presentationml.notesSlide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notesSlides/notesSlide22.xml" ContentType="application/vnd.openxmlformats-officedocument.presentationml.notesSlide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notesSlides/notesSlide23.xml" ContentType="application/vnd.openxmlformats-officedocument.presentationml.notesSlide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notesSlides/notesSlide24.xml" ContentType="application/vnd.openxmlformats-officedocument.presentationml.notesSlide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notesSlides/notesSlide25.xml" ContentType="application/vnd.openxmlformats-officedocument.presentationml.notesSlide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notesSlides/notesSlide26.xml" ContentType="application/vnd.openxmlformats-officedocument.presentationml.notesSlide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5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9" r:id="rId5"/>
    <p:sldId id="258" r:id="rId6"/>
    <p:sldId id="260" r:id="rId7"/>
    <p:sldId id="549" r:id="rId8"/>
    <p:sldId id="261" r:id="rId9"/>
    <p:sldId id="834" r:id="rId10"/>
    <p:sldId id="268" r:id="rId11"/>
    <p:sldId id="271" r:id="rId12"/>
    <p:sldId id="442" r:id="rId13"/>
    <p:sldId id="443" r:id="rId14"/>
    <p:sldId id="345" r:id="rId15"/>
    <p:sldId id="349" r:id="rId16"/>
    <p:sldId id="406" r:id="rId17"/>
    <p:sldId id="262" r:id="rId18"/>
    <p:sldId id="346" r:id="rId19"/>
    <p:sldId id="347" r:id="rId20"/>
    <p:sldId id="264" r:id="rId21"/>
    <p:sldId id="835" r:id="rId22"/>
    <p:sldId id="843" r:id="rId23"/>
    <p:sldId id="265" r:id="rId24"/>
    <p:sldId id="477" r:id="rId25"/>
    <p:sldId id="351" r:id="rId26"/>
    <p:sldId id="543" r:id="rId27"/>
    <p:sldId id="270" r:id="rId28"/>
    <p:sldId id="267" r:id="rId29"/>
    <p:sldId id="544" r:id="rId30"/>
    <p:sldId id="545" r:id="rId31"/>
    <p:sldId id="451" r:id="rId32"/>
    <p:sldId id="333" r:id="rId33"/>
    <p:sldId id="880" r:id="rId34"/>
    <p:sldId id="334" r:id="rId35"/>
    <p:sldId id="892" r:id="rId36"/>
    <p:sldId id="881" r:id="rId37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3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2" Type="http://schemas.openxmlformats.org/officeDocument/2006/relationships/tags" Target="../tags/tag245.xml"/><Relationship Id="rId1" Type="http://schemas.openxmlformats.org/officeDocument/2006/relationships/theme" Target="../theme/theme3.xml"/><Relationship Id="rId6" Type="http://schemas.openxmlformats.org/officeDocument/2006/relationships/tags" Target="../tags/tag249.xml"/><Relationship Id="rId5" Type="http://schemas.openxmlformats.org/officeDocument/2006/relationships/tags" Target="../tags/tag248.xml"/><Relationship Id="rId4" Type="http://schemas.openxmlformats.org/officeDocument/2006/relationships/tags" Target="../tags/tag2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1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730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4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4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4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4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4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4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4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4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14.xml"/><Relationship Id="rId1" Type="http://schemas.openxmlformats.org/officeDocument/2006/relationships/tags" Target="../tags/tag413.xml"/><Relationship Id="rId4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4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4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69.xml"/><Relationship Id="rId1" Type="http://schemas.openxmlformats.org/officeDocument/2006/relationships/tags" Target="../tags/tag468.xml"/><Relationship Id="rId4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4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4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4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4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53.xml"/><Relationship Id="rId1" Type="http://schemas.openxmlformats.org/officeDocument/2006/relationships/tags" Target="../tags/tag552.xml"/><Relationship Id="rId4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74.xml"/><Relationship Id="rId1" Type="http://schemas.openxmlformats.org/officeDocument/2006/relationships/tags" Target="../tags/tag573.xml"/><Relationship Id="rId4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4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93.xml"/><Relationship Id="rId1" Type="http://schemas.openxmlformats.org/officeDocument/2006/relationships/tags" Target="../tags/tag592.xml"/><Relationship Id="rId4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4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31.xml"/><Relationship Id="rId1" Type="http://schemas.openxmlformats.org/officeDocument/2006/relationships/tags" Target="../tags/tag630.xml"/><Relationship Id="rId4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4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61.xml"/><Relationship Id="rId1" Type="http://schemas.openxmlformats.org/officeDocument/2006/relationships/tags" Target="../tags/tag660.xml"/><Relationship Id="rId4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/>
              <a:t>回顾平面向量的知识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判断：所有单位向量都是相等向量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210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370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70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tags" Target="../tags/tag169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tags" Target="../tags/tag168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tags" Target="../tags/tag167.xml"/><Relationship Id="rId5" Type="http://schemas.openxmlformats.org/officeDocument/2006/relationships/tags" Target="../tags/tag161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66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tags" Target="../tags/tag17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7.xml"/><Relationship Id="rId9" Type="http://schemas.openxmlformats.org/officeDocument/2006/relationships/tags" Target="../tags/tag20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9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41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9" Type="http://schemas.openxmlformats.org/officeDocument/2006/relationships/image" Target="file:///D:\&#25968;&#23398;&#36164;&#26009;\&#23398;&#31185;&#32593;\NULL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47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图片 4" descr="D:/纯的文件夹/▲数学新教材备课资料/file:/E:/400px_tools/pic_temp/pic_sup.png"/>
          <p:cNvPicPr/>
          <p:nvPr userDrawn="1">
            <p:custDataLst>
              <p:tags r:id="rId1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2"/>
            </p:custDataLst>
          </p:nvPr>
        </p:nvSpPr>
        <p:spPr>
          <a:xfrm>
            <a:off x="762001" y="2714586"/>
            <a:ext cx="4825365" cy="970915"/>
          </a:xfrm>
        </p:spPr>
        <p:txBody>
          <a:bodyPr vert="horz" wrap="square" lIns="90170" tIns="46990" rIns="9017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anose="020B0604020202020204" pitchFamily="34" charset="0"/>
              <a:buNone/>
              <a:defRPr sz="5400" b="0" spc="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3"/>
            </p:custDataLst>
          </p:nvPr>
        </p:nvSpPr>
        <p:spPr>
          <a:xfrm>
            <a:off x="863600" y="3789680"/>
            <a:ext cx="4723765" cy="420370"/>
          </a:xfrm>
        </p:spPr>
        <p:txBody>
          <a:bodyPr vert="horz" wrap="square" lIns="90170" tIns="46990" rIns="90170" bIns="4699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2000"/>
              <a:buFont typeface="Arial" panose="020B0604020202020204" pitchFamily="34" charset="0"/>
              <a:buNone/>
              <a:defRPr sz="2000" b="0" spc="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2024/8/31</a:t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0616332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6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7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67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66.xml"/><Relationship Id="rId28" Type="http://schemas.openxmlformats.org/officeDocument/2006/relationships/tags" Target="../tags/tag71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Relationship Id="rId27" Type="http://schemas.openxmlformats.org/officeDocument/2006/relationships/tags" Target="../tags/tag70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 r:link="rId3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ransition>
    <p:wipe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52.xml"/><Relationship Id="rId1" Type="http://schemas.openxmlformats.org/officeDocument/2006/relationships/tags" Target="../tags/tag25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60.xml"/><Relationship Id="rId13" Type="http://schemas.openxmlformats.org/officeDocument/2006/relationships/tags" Target="../tags/tag265.xml"/><Relationship Id="rId3" Type="http://schemas.openxmlformats.org/officeDocument/2006/relationships/tags" Target="../tags/tag255.xml"/><Relationship Id="rId7" Type="http://schemas.openxmlformats.org/officeDocument/2006/relationships/tags" Target="../tags/tag259.xml"/><Relationship Id="rId12" Type="http://schemas.openxmlformats.org/officeDocument/2006/relationships/tags" Target="../tags/tag264.xml"/><Relationship Id="rId17" Type="http://schemas.openxmlformats.org/officeDocument/2006/relationships/notesSlide" Target="../notesSlides/notesSlide1.xml"/><Relationship Id="rId2" Type="http://schemas.openxmlformats.org/officeDocument/2006/relationships/tags" Target="../tags/tag254.xml"/><Relationship Id="rId16" Type="http://schemas.openxmlformats.org/officeDocument/2006/relationships/slideLayout" Target="../slideLayouts/slideLayout13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tags" Target="../tags/tag263.xml"/><Relationship Id="rId5" Type="http://schemas.openxmlformats.org/officeDocument/2006/relationships/tags" Target="../tags/tag257.xml"/><Relationship Id="rId15" Type="http://schemas.openxmlformats.org/officeDocument/2006/relationships/tags" Target="../tags/tag267.xml"/><Relationship Id="rId10" Type="http://schemas.openxmlformats.org/officeDocument/2006/relationships/tags" Target="../tags/tag262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tags" Target="../tags/tag2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275.xml"/><Relationship Id="rId7" Type="http://schemas.openxmlformats.org/officeDocument/2006/relationships/slideLayout" Target="../slideLayouts/slideLayout28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6.xml"/><Relationship Id="rId13" Type="http://schemas.openxmlformats.org/officeDocument/2006/relationships/image" Target="../media/image40.png"/><Relationship Id="rId18" Type="http://schemas.openxmlformats.org/officeDocument/2006/relationships/oleObject" Target="../embeddings/oleObject2.bin"/><Relationship Id="rId3" Type="http://schemas.openxmlformats.org/officeDocument/2006/relationships/tags" Target="../tags/tag281.xml"/><Relationship Id="rId21" Type="http://schemas.openxmlformats.org/officeDocument/2006/relationships/image" Target="../media/image9.wmf"/><Relationship Id="rId7" Type="http://schemas.openxmlformats.org/officeDocument/2006/relationships/tags" Target="../tags/tag285.xml"/><Relationship Id="rId12" Type="http://schemas.openxmlformats.org/officeDocument/2006/relationships/tags" Target="../tags/tag281.xml"/><Relationship Id="rId17" Type="http://schemas.openxmlformats.org/officeDocument/2006/relationships/image" Target="../media/image7.png"/><Relationship Id="rId2" Type="http://schemas.openxmlformats.org/officeDocument/2006/relationships/tags" Target="../tags/tag280.xml"/><Relationship Id="rId16" Type="http://schemas.openxmlformats.org/officeDocument/2006/relationships/image" Target="../media/image6.wmf"/><Relationship Id="rId20" Type="http://schemas.openxmlformats.org/officeDocument/2006/relationships/oleObject" Target="../embeddings/oleObject3.bin"/><Relationship Id="rId1" Type="http://schemas.openxmlformats.org/officeDocument/2006/relationships/tags" Target="../tags/tag279.xml"/><Relationship Id="rId6" Type="http://schemas.openxmlformats.org/officeDocument/2006/relationships/tags" Target="../tags/tag284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283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8.xml"/><Relationship Id="rId19" Type="http://schemas.openxmlformats.org/officeDocument/2006/relationships/image" Target="../media/image8.wmf"/><Relationship Id="rId4" Type="http://schemas.openxmlformats.org/officeDocument/2006/relationships/tags" Target="../tags/tag282.xml"/><Relationship Id="rId9" Type="http://schemas.openxmlformats.org/officeDocument/2006/relationships/tags" Target="../tags/tag287.xml"/><Relationship Id="rId1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302.xml"/><Relationship Id="rId18" Type="http://schemas.openxmlformats.org/officeDocument/2006/relationships/tags" Target="../tags/tag307.xml"/><Relationship Id="rId26" Type="http://schemas.openxmlformats.org/officeDocument/2006/relationships/oleObject" Target="../embeddings/oleObject6.bin"/><Relationship Id="rId39" Type="http://schemas.openxmlformats.org/officeDocument/2006/relationships/image" Target="../media/image19.wmf"/><Relationship Id="rId21" Type="http://schemas.openxmlformats.org/officeDocument/2006/relationships/image" Target="../media/image10.png"/><Relationship Id="rId34" Type="http://schemas.openxmlformats.org/officeDocument/2006/relationships/oleObject" Target="../embeddings/oleObject10.bin"/><Relationship Id="rId42" Type="http://schemas.openxmlformats.org/officeDocument/2006/relationships/oleObject" Target="../embeddings/oleObject13.bin"/><Relationship Id="rId7" Type="http://schemas.openxmlformats.org/officeDocument/2006/relationships/tags" Target="../tags/tag296.xml"/><Relationship Id="rId2" Type="http://schemas.openxmlformats.org/officeDocument/2006/relationships/tags" Target="../tags/tag291.xml"/><Relationship Id="rId16" Type="http://schemas.openxmlformats.org/officeDocument/2006/relationships/tags" Target="../tags/tag305.xml"/><Relationship Id="rId29" Type="http://schemas.openxmlformats.org/officeDocument/2006/relationships/image" Target="../media/image14.wmf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24" Type="http://schemas.openxmlformats.org/officeDocument/2006/relationships/oleObject" Target="../embeddings/oleObject5.bin"/><Relationship Id="rId32" Type="http://schemas.openxmlformats.org/officeDocument/2006/relationships/oleObject" Target="../embeddings/oleObject9.bin"/><Relationship Id="rId37" Type="http://schemas.openxmlformats.org/officeDocument/2006/relationships/image" Target="NULL" TargetMode="External"/><Relationship Id="rId40" Type="http://schemas.openxmlformats.org/officeDocument/2006/relationships/oleObject" Target="../embeddings/oleObject12.bin"/><Relationship Id="rId45" Type="http://schemas.openxmlformats.org/officeDocument/2006/relationships/image" Target="../media/image22.wmf"/><Relationship Id="rId5" Type="http://schemas.openxmlformats.org/officeDocument/2006/relationships/tags" Target="../tags/tag294.xml"/><Relationship Id="rId15" Type="http://schemas.openxmlformats.org/officeDocument/2006/relationships/tags" Target="../tags/tag304.xml"/><Relationship Id="rId23" Type="http://schemas.openxmlformats.org/officeDocument/2006/relationships/image" Target="../media/image11.wmf"/><Relationship Id="rId28" Type="http://schemas.openxmlformats.org/officeDocument/2006/relationships/oleObject" Target="../embeddings/oleObject7.bin"/><Relationship Id="rId36" Type="http://schemas.openxmlformats.org/officeDocument/2006/relationships/image" Target="../media/image18.png"/><Relationship Id="rId10" Type="http://schemas.openxmlformats.org/officeDocument/2006/relationships/tags" Target="../tags/tag299.xml"/><Relationship Id="rId19" Type="http://schemas.openxmlformats.org/officeDocument/2006/relationships/slideLayout" Target="../slideLayouts/slideLayout28.xml"/><Relationship Id="rId31" Type="http://schemas.openxmlformats.org/officeDocument/2006/relationships/image" Target="../media/image15.wmf"/><Relationship Id="rId44" Type="http://schemas.openxmlformats.org/officeDocument/2006/relationships/oleObject" Target="../embeddings/oleObject14.bin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tags" Target="../tags/tag303.xml"/><Relationship Id="rId22" Type="http://schemas.openxmlformats.org/officeDocument/2006/relationships/oleObject" Target="../embeddings/oleObject4.bin"/><Relationship Id="rId27" Type="http://schemas.openxmlformats.org/officeDocument/2006/relationships/image" Target="../media/image13.wmf"/><Relationship Id="rId30" Type="http://schemas.openxmlformats.org/officeDocument/2006/relationships/oleObject" Target="../embeddings/oleObject8.bin"/><Relationship Id="rId35" Type="http://schemas.openxmlformats.org/officeDocument/2006/relationships/image" Target="../media/image17.wmf"/><Relationship Id="rId43" Type="http://schemas.openxmlformats.org/officeDocument/2006/relationships/image" Target="../media/image21.wmf"/><Relationship Id="rId8" Type="http://schemas.openxmlformats.org/officeDocument/2006/relationships/tags" Target="../tags/tag297.xml"/><Relationship Id="rId3" Type="http://schemas.openxmlformats.org/officeDocument/2006/relationships/tags" Target="../tags/tag292.xml"/><Relationship Id="rId12" Type="http://schemas.openxmlformats.org/officeDocument/2006/relationships/tags" Target="../tags/tag301.xml"/><Relationship Id="rId17" Type="http://schemas.openxmlformats.org/officeDocument/2006/relationships/tags" Target="../tags/tag306.xml"/><Relationship Id="rId25" Type="http://schemas.openxmlformats.org/officeDocument/2006/relationships/image" Target="../media/image12.wmf"/><Relationship Id="rId33" Type="http://schemas.openxmlformats.org/officeDocument/2006/relationships/image" Target="../media/image16.wmf"/><Relationship Id="rId38" Type="http://schemas.openxmlformats.org/officeDocument/2006/relationships/oleObject" Target="../embeddings/oleObject11.bin"/><Relationship Id="rId20" Type="http://schemas.openxmlformats.org/officeDocument/2006/relationships/notesSlide" Target="../notesSlides/notesSlide3.xml"/><Relationship Id="rId41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322.xml"/><Relationship Id="rId18" Type="http://schemas.openxmlformats.org/officeDocument/2006/relationships/tags" Target="../tags/tag327.xml"/><Relationship Id="rId26" Type="http://schemas.openxmlformats.org/officeDocument/2006/relationships/tags" Target="../tags/tag335.xml"/><Relationship Id="rId39" Type="http://schemas.openxmlformats.org/officeDocument/2006/relationships/oleObject" Target="../embeddings/oleObject17.bin"/><Relationship Id="rId21" Type="http://schemas.openxmlformats.org/officeDocument/2006/relationships/tags" Target="../tags/tag330.xml"/><Relationship Id="rId34" Type="http://schemas.openxmlformats.org/officeDocument/2006/relationships/oleObject" Target="../embeddings/oleObject15.bin"/><Relationship Id="rId42" Type="http://schemas.openxmlformats.org/officeDocument/2006/relationships/image" Target="../media/image27.wmf"/><Relationship Id="rId47" Type="http://schemas.openxmlformats.org/officeDocument/2006/relationships/oleObject" Target="../embeddings/oleObject21.bin"/><Relationship Id="rId50" Type="http://schemas.openxmlformats.org/officeDocument/2006/relationships/image" Target="../media/image31.wmf"/><Relationship Id="rId55" Type="http://schemas.openxmlformats.org/officeDocument/2006/relationships/oleObject" Target="../embeddings/oleObject25.bin"/><Relationship Id="rId7" Type="http://schemas.openxmlformats.org/officeDocument/2006/relationships/tags" Target="../tags/tag316.xml"/><Relationship Id="rId2" Type="http://schemas.openxmlformats.org/officeDocument/2006/relationships/tags" Target="../tags/tag311.xml"/><Relationship Id="rId16" Type="http://schemas.openxmlformats.org/officeDocument/2006/relationships/tags" Target="../tags/tag325.xml"/><Relationship Id="rId29" Type="http://schemas.openxmlformats.org/officeDocument/2006/relationships/tags" Target="../tags/tag338.xml"/><Relationship Id="rId11" Type="http://schemas.openxmlformats.org/officeDocument/2006/relationships/tags" Target="../tags/tag320.xml"/><Relationship Id="rId24" Type="http://schemas.openxmlformats.org/officeDocument/2006/relationships/tags" Target="../tags/tag333.xml"/><Relationship Id="rId32" Type="http://schemas.openxmlformats.org/officeDocument/2006/relationships/slideLayout" Target="../slideLayouts/slideLayout28.xml"/><Relationship Id="rId37" Type="http://schemas.openxmlformats.org/officeDocument/2006/relationships/image" Target="../media/image24.wmf"/><Relationship Id="rId40" Type="http://schemas.openxmlformats.org/officeDocument/2006/relationships/image" Target="../media/image26.wmf"/><Relationship Id="rId45" Type="http://schemas.openxmlformats.org/officeDocument/2006/relationships/oleObject" Target="../embeddings/oleObject20.bin"/><Relationship Id="rId53" Type="http://schemas.openxmlformats.org/officeDocument/2006/relationships/oleObject" Target="../embeddings/oleObject24.bin"/><Relationship Id="rId58" Type="http://schemas.openxmlformats.org/officeDocument/2006/relationships/image" Target="../media/image35.wmf"/><Relationship Id="rId5" Type="http://schemas.openxmlformats.org/officeDocument/2006/relationships/tags" Target="../tags/tag314.xml"/><Relationship Id="rId19" Type="http://schemas.openxmlformats.org/officeDocument/2006/relationships/tags" Target="../tags/tag328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tags" Target="../tags/tag323.xml"/><Relationship Id="rId22" Type="http://schemas.openxmlformats.org/officeDocument/2006/relationships/tags" Target="../tags/tag331.xml"/><Relationship Id="rId27" Type="http://schemas.openxmlformats.org/officeDocument/2006/relationships/tags" Target="../tags/tag336.xml"/><Relationship Id="rId30" Type="http://schemas.openxmlformats.org/officeDocument/2006/relationships/tags" Target="../tags/tag339.xml"/><Relationship Id="rId35" Type="http://schemas.openxmlformats.org/officeDocument/2006/relationships/image" Target="../media/image23.wmf"/><Relationship Id="rId43" Type="http://schemas.openxmlformats.org/officeDocument/2006/relationships/oleObject" Target="../embeddings/oleObject19.bin"/><Relationship Id="rId48" Type="http://schemas.openxmlformats.org/officeDocument/2006/relationships/image" Target="../media/image30.wmf"/><Relationship Id="rId56" Type="http://schemas.openxmlformats.org/officeDocument/2006/relationships/image" Target="../media/image34.wmf"/><Relationship Id="rId8" Type="http://schemas.openxmlformats.org/officeDocument/2006/relationships/tags" Target="../tags/tag317.xml"/><Relationship Id="rId51" Type="http://schemas.openxmlformats.org/officeDocument/2006/relationships/oleObject" Target="../embeddings/oleObject23.bin"/><Relationship Id="rId3" Type="http://schemas.openxmlformats.org/officeDocument/2006/relationships/tags" Target="../tags/tag312.xml"/><Relationship Id="rId12" Type="http://schemas.openxmlformats.org/officeDocument/2006/relationships/tags" Target="../tags/tag321.xml"/><Relationship Id="rId17" Type="http://schemas.openxmlformats.org/officeDocument/2006/relationships/tags" Target="../tags/tag326.xml"/><Relationship Id="rId25" Type="http://schemas.openxmlformats.org/officeDocument/2006/relationships/tags" Target="../tags/tag334.xml"/><Relationship Id="rId33" Type="http://schemas.openxmlformats.org/officeDocument/2006/relationships/notesSlide" Target="../notesSlides/notesSlide4.xml"/><Relationship Id="rId38" Type="http://schemas.openxmlformats.org/officeDocument/2006/relationships/image" Target="../media/image25.png"/><Relationship Id="rId46" Type="http://schemas.openxmlformats.org/officeDocument/2006/relationships/image" Target="../media/image29.wmf"/><Relationship Id="rId59" Type="http://schemas.openxmlformats.org/officeDocument/2006/relationships/image" Target="../media/image36.emf"/><Relationship Id="rId20" Type="http://schemas.openxmlformats.org/officeDocument/2006/relationships/tags" Target="../tags/tag329.xml"/><Relationship Id="rId41" Type="http://schemas.openxmlformats.org/officeDocument/2006/relationships/oleObject" Target="../embeddings/oleObject18.bin"/><Relationship Id="rId54" Type="http://schemas.openxmlformats.org/officeDocument/2006/relationships/image" Target="../media/image33.wmf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5" Type="http://schemas.openxmlformats.org/officeDocument/2006/relationships/tags" Target="../tags/tag324.xml"/><Relationship Id="rId23" Type="http://schemas.openxmlformats.org/officeDocument/2006/relationships/tags" Target="../tags/tag332.xml"/><Relationship Id="rId28" Type="http://schemas.openxmlformats.org/officeDocument/2006/relationships/tags" Target="../tags/tag337.xml"/><Relationship Id="rId36" Type="http://schemas.openxmlformats.org/officeDocument/2006/relationships/oleObject" Target="../embeddings/oleObject16.bin"/><Relationship Id="rId49" Type="http://schemas.openxmlformats.org/officeDocument/2006/relationships/oleObject" Target="../embeddings/oleObject22.bin"/><Relationship Id="rId57" Type="http://schemas.openxmlformats.org/officeDocument/2006/relationships/oleObject" Target="../embeddings/oleObject26.bin"/><Relationship Id="rId10" Type="http://schemas.openxmlformats.org/officeDocument/2006/relationships/tags" Target="../tags/tag319.xml"/><Relationship Id="rId31" Type="http://schemas.openxmlformats.org/officeDocument/2006/relationships/tags" Target="../tags/tag340.xml"/><Relationship Id="rId44" Type="http://schemas.openxmlformats.org/officeDocument/2006/relationships/image" Target="../media/image28.wmf"/><Relationship Id="rId52" Type="http://schemas.openxmlformats.org/officeDocument/2006/relationships/image" Target="../media/image3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43.x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39.emf"/><Relationship Id="rId18" Type="http://schemas.openxmlformats.org/officeDocument/2006/relationships/oleObject" Target="../embeddings/oleObject29.bin"/><Relationship Id="rId3" Type="http://schemas.openxmlformats.org/officeDocument/2006/relationships/tags" Target="../tags/tag346.xml"/><Relationship Id="rId21" Type="http://schemas.openxmlformats.org/officeDocument/2006/relationships/image" Target="../media/image43.wmf"/><Relationship Id="rId7" Type="http://schemas.openxmlformats.org/officeDocument/2006/relationships/tags" Target="../tags/tag350.xml"/><Relationship Id="rId12" Type="http://schemas.openxmlformats.org/officeDocument/2006/relationships/notesSlide" Target="../notesSlides/notesSlide6.xml"/><Relationship Id="rId17" Type="http://schemas.openxmlformats.org/officeDocument/2006/relationships/image" Target="../media/image41.wmf"/><Relationship Id="rId25" Type="http://schemas.openxmlformats.org/officeDocument/2006/relationships/image" Target="../media/image45.wmf"/><Relationship Id="rId2" Type="http://schemas.openxmlformats.org/officeDocument/2006/relationships/tags" Target="../tags/tag345.xml"/><Relationship Id="rId16" Type="http://schemas.openxmlformats.org/officeDocument/2006/relationships/oleObject" Target="../embeddings/oleObject28.bin"/><Relationship Id="rId20" Type="http://schemas.openxmlformats.org/officeDocument/2006/relationships/oleObject" Target="../embeddings/oleObject30.bin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slideLayout" Target="../slideLayouts/slideLayout28.xml"/><Relationship Id="rId24" Type="http://schemas.openxmlformats.org/officeDocument/2006/relationships/oleObject" Target="../embeddings/oleObject32.bin"/><Relationship Id="rId5" Type="http://schemas.openxmlformats.org/officeDocument/2006/relationships/tags" Target="../tags/tag348.xml"/><Relationship Id="rId15" Type="http://schemas.openxmlformats.org/officeDocument/2006/relationships/image" Target="../media/image40.wmf"/><Relationship Id="rId23" Type="http://schemas.openxmlformats.org/officeDocument/2006/relationships/image" Target="../media/image44.wmf"/><Relationship Id="rId10" Type="http://schemas.openxmlformats.org/officeDocument/2006/relationships/tags" Target="../tags/tag353.xml"/><Relationship Id="rId19" Type="http://schemas.openxmlformats.org/officeDocument/2006/relationships/image" Target="../media/image42.wmf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oleObject" Target="../embeddings/oleObject27.bin"/><Relationship Id="rId22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63.xml"/><Relationship Id="rId13" Type="http://schemas.openxmlformats.org/officeDocument/2006/relationships/tags" Target="../tags/tag368.xml"/><Relationship Id="rId18" Type="http://schemas.openxmlformats.org/officeDocument/2006/relationships/image" Target="../media/image46.wmf"/><Relationship Id="rId26" Type="http://schemas.openxmlformats.org/officeDocument/2006/relationships/image" Target="../media/image50.wmf"/><Relationship Id="rId3" Type="http://schemas.openxmlformats.org/officeDocument/2006/relationships/tags" Target="../tags/tag358.xml"/><Relationship Id="rId21" Type="http://schemas.openxmlformats.org/officeDocument/2006/relationships/oleObject" Target="../embeddings/oleObject35.bin"/><Relationship Id="rId7" Type="http://schemas.openxmlformats.org/officeDocument/2006/relationships/tags" Target="../tags/tag362.xml"/><Relationship Id="rId12" Type="http://schemas.openxmlformats.org/officeDocument/2006/relationships/tags" Target="../tags/tag367.xml"/><Relationship Id="rId17" Type="http://schemas.openxmlformats.org/officeDocument/2006/relationships/oleObject" Target="../embeddings/oleObject33.bin"/><Relationship Id="rId25" Type="http://schemas.openxmlformats.org/officeDocument/2006/relationships/oleObject" Target="../embeddings/oleObject37.bin"/><Relationship Id="rId2" Type="http://schemas.openxmlformats.org/officeDocument/2006/relationships/tags" Target="../tags/tag357.xml"/><Relationship Id="rId16" Type="http://schemas.openxmlformats.org/officeDocument/2006/relationships/notesSlide" Target="../notesSlides/notesSlide7.xml"/><Relationship Id="rId20" Type="http://schemas.openxmlformats.org/officeDocument/2006/relationships/image" Target="../media/image47.emf"/><Relationship Id="rId29" Type="http://schemas.openxmlformats.org/officeDocument/2006/relationships/oleObject" Target="../embeddings/oleObject39.bin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tags" Target="../tags/tag366.xml"/><Relationship Id="rId24" Type="http://schemas.openxmlformats.org/officeDocument/2006/relationships/image" Target="../media/image49.png"/><Relationship Id="rId5" Type="http://schemas.openxmlformats.org/officeDocument/2006/relationships/tags" Target="../tags/tag360.xml"/><Relationship Id="rId15" Type="http://schemas.openxmlformats.org/officeDocument/2006/relationships/slideLayout" Target="../slideLayouts/slideLayout28.xml"/><Relationship Id="rId23" Type="http://schemas.openxmlformats.org/officeDocument/2006/relationships/oleObject" Target="../embeddings/oleObject36.bin"/><Relationship Id="rId28" Type="http://schemas.openxmlformats.org/officeDocument/2006/relationships/image" Target="../media/image51.wmf"/><Relationship Id="rId10" Type="http://schemas.openxmlformats.org/officeDocument/2006/relationships/tags" Target="../tags/tag365.xml"/><Relationship Id="rId19" Type="http://schemas.openxmlformats.org/officeDocument/2006/relationships/oleObject" Target="../embeddings/oleObject34.bin"/><Relationship Id="rId4" Type="http://schemas.openxmlformats.org/officeDocument/2006/relationships/tags" Target="../tags/tag359.xml"/><Relationship Id="rId9" Type="http://schemas.openxmlformats.org/officeDocument/2006/relationships/tags" Target="../tags/tag364.xml"/><Relationship Id="rId14" Type="http://schemas.openxmlformats.org/officeDocument/2006/relationships/tags" Target="../tags/tag369.xml"/><Relationship Id="rId22" Type="http://schemas.openxmlformats.org/officeDocument/2006/relationships/image" Target="../media/image48.emf"/><Relationship Id="rId27" Type="http://schemas.openxmlformats.org/officeDocument/2006/relationships/oleObject" Target="../embeddings/oleObject38.bin"/><Relationship Id="rId30" Type="http://schemas.openxmlformats.org/officeDocument/2006/relationships/image" Target="../media/image5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79.xml"/><Relationship Id="rId13" Type="http://schemas.openxmlformats.org/officeDocument/2006/relationships/image" Target="../media/image53.png"/><Relationship Id="rId18" Type="http://schemas.openxmlformats.org/officeDocument/2006/relationships/image" Target="../media/image56.wmf"/><Relationship Id="rId3" Type="http://schemas.openxmlformats.org/officeDocument/2006/relationships/tags" Target="../tags/tag374.xml"/><Relationship Id="rId21" Type="http://schemas.openxmlformats.org/officeDocument/2006/relationships/oleObject" Target="../embeddings/oleObject43.bin"/><Relationship Id="rId7" Type="http://schemas.openxmlformats.org/officeDocument/2006/relationships/tags" Target="../tags/tag378.xml"/><Relationship Id="rId12" Type="http://schemas.openxmlformats.org/officeDocument/2006/relationships/notesSlide" Target="../notesSlides/notesSlide8.xml"/><Relationship Id="rId17" Type="http://schemas.openxmlformats.org/officeDocument/2006/relationships/oleObject" Target="../embeddings/oleObject41.bin"/><Relationship Id="rId2" Type="http://schemas.openxmlformats.org/officeDocument/2006/relationships/tags" Target="../tags/tag373.xml"/><Relationship Id="rId16" Type="http://schemas.openxmlformats.org/officeDocument/2006/relationships/image" Target="../media/image55.wmf"/><Relationship Id="rId20" Type="http://schemas.openxmlformats.org/officeDocument/2006/relationships/image" Target="../media/image57.wmf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1" Type="http://schemas.openxmlformats.org/officeDocument/2006/relationships/slideLayout" Target="../slideLayouts/slideLayout28.xml"/><Relationship Id="rId5" Type="http://schemas.openxmlformats.org/officeDocument/2006/relationships/tags" Target="../tags/tag376.xml"/><Relationship Id="rId15" Type="http://schemas.openxmlformats.org/officeDocument/2006/relationships/oleObject" Target="../embeddings/oleObject40.bin"/><Relationship Id="rId10" Type="http://schemas.openxmlformats.org/officeDocument/2006/relationships/tags" Target="../tags/tag381.xml"/><Relationship Id="rId19" Type="http://schemas.openxmlformats.org/officeDocument/2006/relationships/oleObject" Target="../embeddings/oleObject42.bin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4" Type="http://schemas.openxmlformats.org/officeDocument/2006/relationships/image" Target="../media/image54.png"/><Relationship Id="rId22" Type="http://schemas.openxmlformats.org/officeDocument/2006/relationships/image" Target="../media/image5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oleObject" Target="../embeddings/oleObject44.bin"/><Relationship Id="rId18" Type="http://schemas.openxmlformats.org/officeDocument/2006/relationships/oleObject" Target="../embeddings/oleObject46.bin"/><Relationship Id="rId26" Type="http://schemas.openxmlformats.org/officeDocument/2006/relationships/oleObject" Target="../embeddings/oleObject50.bin"/><Relationship Id="rId3" Type="http://schemas.openxmlformats.org/officeDocument/2006/relationships/tags" Target="../tags/tag386.xml"/><Relationship Id="rId21" Type="http://schemas.openxmlformats.org/officeDocument/2006/relationships/image" Target="../media/image63.wmf"/><Relationship Id="rId7" Type="http://schemas.openxmlformats.org/officeDocument/2006/relationships/tags" Target="../tags/tag390.xml"/><Relationship Id="rId12" Type="http://schemas.openxmlformats.org/officeDocument/2006/relationships/notesSlide" Target="../notesSlides/notesSlide9.xml"/><Relationship Id="rId17" Type="http://schemas.openxmlformats.org/officeDocument/2006/relationships/image" Target="../media/image61.wmf"/><Relationship Id="rId25" Type="http://schemas.openxmlformats.org/officeDocument/2006/relationships/image" Target="../media/image65.wmf"/><Relationship Id="rId2" Type="http://schemas.openxmlformats.org/officeDocument/2006/relationships/tags" Target="../tags/tag385.xml"/><Relationship Id="rId16" Type="http://schemas.openxmlformats.org/officeDocument/2006/relationships/oleObject" Target="../embeddings/oleObject45.bin"/><Relationship Id="rId20" Type="http://schemas.openxmlformats.org/officeDocument/2006/relationships/oleObject" Target="../embeddings/oleObject47.bin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slideLayout" Target="../slideLayouts/slideLayout28.xml"/><Relationship Id="rId24" Type="http://schemas.openxmlformats.org/officeDocument/2006/relationships/oleObject" Target="../embeddings/oleObject49.bin"/><Relationship Id="rId5" Type="http://schemas.openxmlformats.org/officeDocument/2006/relationships/tags" Target="../tags/tag388.xml"/><Relationship Id="rId15" Type="http://schemas.openxmlformats.org/officeDocument/2006/relationships/image" Target="../media/image60.emf"/><Relationship Id="rId23" Type="http://schemas.openxmlformats.org/officeDocument/2006/relationships/image" Target="../media/image64.wmf"/><Relationship Id="rId10" Type="http://schemas.openxmlformats.org/officeDocument/2006/relationships/tags" Target="../tags/tag393.xml"/><Relationship Id="rId19" Type="http://schemas.openxmlformats.org/officeDocument/2006/relationships/image" Target="../media/image62.wmf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image" Target="../media/image59.wmf"/><Relationship Id="rId22" Type="http://schemas.openxmlformats.org/officeDocument/2006/relationships/oleObject" Target="../embeddings/oleObject48.bin"/><Relationship Id="rId27" Type="http://schemas.openxmlformats.org/officeDocument/2006/relationships/image" Target="../media/image66.w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408.xml"/><Relationship Id="rId18" Type="http://schemas.openxmlformats.org/officeDocument/2006/relationships/slideLayout" Target="../slideLayouts/slideLayout28.xml"/><Relationship Id="rId26" Type="http://schemas.openxmlformats.org/officeDocument/2006/relationships/oleObject" Target="../embeddings/oleObject54.bin"/><Relationship Id="rId3" Type="http://schemas.openxmlformats.org/officeDocument/2006/relationships/tags" Target="../tags/tag398.xml"/><Relationship Id="rId21" Type="http://schemas.openxmlformats.org/officeDocument/2006/relationships/image" Target="../media/image67.wmf"/><Relationship Id="rId34" Type="http://schemas.openxmlformats.org/officeDocument/2006/relationships/image" Target="../media/image74.wmf"/><Relationship Id="rId7" Type="http://schemas.openxmlformats.org/officeDocument/2006/relationships/tags" Target="../tags/tag402.xml"/><Relationship Id="rId12" Type="http://schemas.openxmlformats.org/officeDocument/2006/relationships/tags" Target="../tags/tag407.xml"/><Relationship Id="rId17" Type="http://schemas.openxmlformats.org/officeDocument/2006/relationships/tags" Target="../tags/tag412.xml"/><Relationship Id="rId25" Type="http://schemas.openxmlformats.org/officeDocument/2006/relationships/image" Target="../media/image69.wmf"/><Relationship Id="rId33" Type="http://schemas.openxmlformats.org/officeDocument/2006/relationships/oleObject" Target="../embeddings/oleObject57.bin"/><Relationship Id="rId2" Type="http://schemas.openxmlformats.org/officeDocument/2006/relationships/tags" Target="../tags/tag397.xml"/><Relationship Id="rId16" Type="http://schemas.openxmlformats.org/officeDocument/2006/relationships/tags" Target="../tags/tag411.xml"/><Relationship Id="rId20" Type="http://schemas.openxmlformats.org/officeDocument/2006/relationships/oleObject" Target="../embeddings/oleObject51.bin"/><Relationship Id="rId29" Type="http://schemas.openxmlformats.org/officeDocument/2006/relationships/oleObject" Target="../embeddings/oleObject55.bin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tags" Target="../tags/tag406.xml"/><Relationship Id="rId24" Type="http://schemas.openxmlformats.org/officeDocument/2006/relationships/oleObject" Target="../embeddings/oleObject53.bin"/><Relationship Id="rId32" Type="http://schemas.openxmlformats.org/officeDocument/2006/relationships/image" Target="../media/image73.wmf"/><Relationship Id="rId5" Type="http://schemas.openxmlformats.org/officeDocument/2006/relationships/tags" Target="../tags/tag400.xml"/><Relationship Id="rId15" Type="http://schemas.openxmlformats.org/officeDocument/2006/relationships/tags" Target="../tags/tag410.xml"/><Relationship Id="rId23" Type="http://schemas.openxmlformats.org/officeDocument/2006/relationships/image" Target="../media/image68.wmf"/><Relationship Id="rId28" Type="http://schemas.openxmlformats.org/officeDocument/2006/relationships/image" Target="../media/image71.png"/><Relationship Id="rId36" Type="http://schemas.openxmlformats.org/officeDocument/2006/relationships/image" Target="../media/image75.wmf"/><Relationship Id="rId10" Type="http://schemas.openxmlformats.org/officeDocument/2006/relationships/tags" Target="../tags/tag405.xml"/><Relationship Id="rId19" Type="http://schemas.openxmlformats.org/officeDocument/2006/relationships/notesSlide" Target="../notesSlides/notesSlide10.xml"/><Relationship Id="rId31" Type="http://schemas.openxmlformats.org/officeDocument/2006/relationships/oleObject" Target="../embeddings/oleObject56.bin"/><Relationship Id="rId4" Type="http://schemas.openxmlformats.org/officeDocument/2006/relationships/tags" Target="../tags/tag399.xml"/><Relationship Id="rId9" Type="http://schemas.openxmlformats.org/officeDocument/2006/relationships/tags" Target="../tags/tag404.xml"/><Relationship Id="rId14" Type="http://schemas.openxmlformats.org/officeDocument/2006/relationships/tags" Target="../tags/tag409.xml"/><Relationship Id="rId22" Type="http://schemas.openxmlformats.org/officeDocument/2006/relationships/oleObject" Target="../embeddings/oleObject52.bin"/><Relationship Id="rId27" Type="http://schemas.openxmlformats.org/officeDocument/2006/relationships/image" Target="../media/image70.wmf"/><Relationship Id="rId30" Type="http://schemas.openxmlformats.org/officeDocument/2006/relationships/image" Target="../media/image72.wmf"/><Relationship Id="rId35" Type="http://schemas.openxmlformats.org/officeDocument/2006/relationships/oleObject" Target="../embeddings/oleObject58.bin"/><Relationship Id="rId8" Type="http://schemas.openxmlformats.org/officeDocument/2006/relationships/tags" Target="../tags/tag403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427.xml"/><Relationship Id="rId18" Type="http://schemas.openxmlformats.org/officeDocument/2006/relationships/tags" Target="../tags/tag432.xml"/><Relationship Id="rId26" Type="http://schemas.openxmlformats.org/officeDocument/2006/relationships/oleObject" Target="../embeddings/oleObject61.bin"/><Relationship Id="rId39" Type="http://schemas.openxmlformats.org/officeDocument/2006/relationships/image" Target="../media/image85.emf"/><Relationship Id="rId21" Type="http://schemas.openxmlformats.org/officeDocument/2006/relationships/notesSlide" Target="../notesSlides/notesSlide11.xml"/><Relationship Id="rId34" Type="http://schemas.openxmlformats.org/officeDocument/2006/relationships/oleObject" Target="../embeddings/oleObject65.bin"/><Relationship Id="rId7" Type="http://schemas.openxmlformats.org/officeDocument/2006/relationships/tags" Target="../tags/tag421.xml"/><Relationship Id="rId2" Type="http://schemas.openxmlformats.org/officeDocument/2006/relationships/tags" Target="../tags/tag416.xml"/><Relationship Id="rId16" Type="http://schemas.openxmlformats.org/officeDocument/2006/relationships/tags" Target="../tags/tag430.xml"/><Relationship Id="rId20" Type="http://schemas.openxmlformats.org/officeDocument/2006/relationships/slideLayout" Target="../slideLayouts/slideLayout28.xml"/><Relationship Id="rId29" Type="http://schemas.openxmlformats.org/officeDocument/2006/relationships/image" Target="../media/image79.wmf"/><Relationship Id="rId41" Type="http://schemas.openxmlformats.org/officeDocument/2006/relationships/image" Target="../media/image86.wmf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11" Type="http://schemas.openxmlformats.org/officeDocument/2006/relationships/tags" Target="../tags/tag425.xml"/><Relationship Id="rId24" Type="http://schemas.openxmlformats.org/officeDocument/2006/relationships/oleObject" Target="../embeddings/oleObject60.bin"/><Relationship Id="rId32" Type="http://schemas.openxmlformats.org/officeDocument/2006/relationships/oleObject" Target="../embeddings/oleObject64.bin"/><Relationship Id="rId37" Type="http://schemas.openxmlformats.org/officeDocument/2006/relationships/image" Target="../media/image83.wmf"/><Relationship Id="rId40" Type="http://schemas.openxmlformats.org/officeDocument/2006/relationships/oleObject" Target="../embeddings/oleObject67.bin"/><Relationship Id="rId5" Type="http://schemas.openxmlformats.org/officeDocument/2006/relationships/tags" Target="../tags/tag419.xml"/><Relationship Id="rId15" Type="http://schemas.openxmlformats.org/officeDocument/2006/relationships/tags" Target="../tags/tag429.xml"/><Relationship Id="rId23" Type="http://schemas.openxmlformats.org/officeDocument/2006/relationships/image" Target="../media/image76.wmf"/><Relationship Id="rId28" Type="http://schemas.openxmlformats.org/officeDocument/2006/relationships/oleObject" Target="../embeddings/oleObject62.bin"/><Relationship Id="rId36" Type="http://schemas.openxmlformats.org/officeDocument/2006/relationships/oleObject" Target="../embeddings/oleObject66.bin"/><Relationship Id="rId10" Type="http://schemas.openxmlformats.org/officeDocument/2006/relationships/tags" Target="../tags/tag424.xml"/><Relationship Id="rId19" Type="http://schemas.openxmlformats.org/officeDocument/2006/relationships/tags" Target="../tags/tag433.xml"/><Relationship Id="rId31" Type="http://schemas.openxmlformats.org/officeDocument/2006/relationships/image" Target="../media/image80.wmf"/><Relationship Id="rId4" Type="http://schemas.openxmlformats.org/officeDocument/2006/relationships/tags" Target="../tags/tag418.xml"/><Relationship Id="rId9" Type="http://schemas.openxmlformats.org/officeDocument/2006/relationships/tags" Target="../tags/tag423.xml"/><Relationship Id="rId14" Type="http://schemas.openxmlformats.org/officeDocument/2006/relationships/tags" Target="../tags/tag428.xml"/><Relationship Id="rId22" Type="http://schemas.openxmlformats.org/officeDocument/2006/relationships/oleObject" Target="../embeddings/oleObject59.bin"/><Relationship Id="rId27" Type="http://schemas.openxmlformats.org/officeDocument/2006/relationships/image" Target="../media/image78.wmf"/><Relationship Id="rId30" Type="http://schemas.openxmlformats.org/officeDocument/2006/relationships/oleObject" Target="../embeddings/oleObject63.bin"/><Relationship Id="rId35" Type="http://schemas.openxmlformats.org/officeDocument/2006/relationships/image" Target="../media/image82.wmf"/><Relationship Id="rId8" Type="http://schemas.openxmlformats.org/officeDocument/2006/relationships/tags" Target="../tags/tag422.xml"/><Relationship Id="rId3" Type="http://schemas.openxmlformats.org/officeDocument/2006/relationships/tags" Target="../tags/tag417.xml"/><Relationship Id="rId12" Type="http://schemas.openxmlformats.org/officeDocument/2006/relationships/tags" Target="../tags/tag426.xml"/><Relationship Id="rId17" Type="http://schemas.openxmlformats.org/officeDocument/2006/relationships/tags" Target="../tags/tag431.xml"/><Relationship Id="rId25" Type="http://schemas.openxmlformats.org/officeDocument/2006/relationships/image" Target="../media/image77.wmf"/><Relationship Id="rId33" Type="http://schemas.openxmlformats.org/officeDocument/2006/relationships/image" Target="../media/image81.wmf"/><Relationship Id="rId38" Type="http://schemas.openxmlformats.org/officeDocument/2006/relationships/image" Target="../media/image84.e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448.xml"/><Relationship Id="rId18" Type="http://schemas.openxmlformats.org/officeDocument/2006/relationships/tags" Target="../tags/tag453.xml"/><Relationship Id="rId26" Type="http://schemas.openxmlformats.org/officeDocument/2006/relationships/oleObject" Target="../embeddings/oleObject70.bin"/><Relationship Id="rId39" Type="http://schemas.openxmlformats.org/officeDocument/2006/relationships/oleObject" Target="../embeddings/oleObject77.bin"/><Relationship Id="rId21" Type="http://schemas.openxmlformats.org/officeDocument/2006/relationships/notesSlide" Target="../notesSlides/notesSlide12.xml"/><Relationship Id="rId34" Type="http://schemas.openxmlformats.org/officeDocument/2006/relationships/oleObject" Target="../embeddings/oleObject74.bin"/><Relationship Id="rId42" Type="http://schemas.openxmlformats.org/officeDocument/2006/relationships/oleObject" Target="../embeddings/oleObject79.bin"/><Relationship Id="rId7" Type="http://schemas.openxmlformats.org/officeDocument/2006/relationships/tags" Target="../tags/tag442.xml"/><Relationship Id="rId2" Type="http://schemas.openxmlformats.org/officeDocument/2006/relationships/tags" Target="../tags/tag437.xml"/><Relationship Id="rId16" Type="http://schemas.openxmlformats.org/officeDocument/2006/relationships/tags" Target="../tags/tag451.xml"/><Relationship Id="rId20" Type="http://schemas.openxmlformats.org/officeDocument/2006/relationships/slideLayout" Target="../slideLayouts/slideLayout28.xml"/><Relationship Id="rId29" Type="http://schemas.openxmlformats.org/officeDocument/2006/relationships/image" Target="../media/image90.wmf"/><Relationship Id="rId41" Type="http://schemas.openxmlformats.org/officeDocument/2006/relationships/oleObject" Target="../embeddings/oleObject78.bin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tags" Target="../tags/tag446.xml"/><Relationship Id="rId24" Type="http://schemas.openxmlformats.org/officeDocument/2006/relationships/oleObject" Target="../embeddings/oleObject69.bin"/><Relationship Id="rId32" Type="http://schemas.openxmlformats.org/officeDocument/2006/relationships/oleObject" Target="../embeddings/oleObject73.bin"/><Relationship Id="rId37" Type="http://schemas.openxmlformats.org/officeDocument/2006/relationships/image" Target="../media/image94.wmf"/><Relationship Id="rId40" Type="http://schemas.openxmlformats.org/officeDocument/2006/relationships/image" Target="../media/image95.wmf"/><Relationship Id="rId5" Type="http://schemas.openxmlformats.org/officeDocument/2006/relationships/tags" Target="../tags/tag440.xml"/><Relationship Id="rId15" Type="http://schemas.openxmlformats.org/officeDocument/2006/relationships/tags" Target="../tags/tag450.xml"/><Relationship Id="rId23" Type="http://schemas.openxmlformats.org/officeDocument/2006/relationships/image" Target="../media/image87.wmf"/><Relationship Id="rId28" Type="http://schemas.openxmlformats.org/officeDocument/2006/relationships/oleObject" Target="../embeddings/oleObject71.bin"/><Relationship Id="rId36" Type="http://schemas.openxmlformats.org/officeDocument/2006/relationships/oleObject" Target="../embeddings/oleObject75.bin"/><Relationship Id="rId10" Type="http://schemas.openxmlformats.org/officeDocument/2006/relationships/tags" Target="../tags/tag445.xml"/><Relationship Id="rId19" Type="http://schemas.openxmlformats.org/officeDocument/2006/relationships/tags" Target="../tags/tag454.xml"/><Relationship Id="rId31" Type="http://schemas.openxmlformats.org/officeDocument/2006/relationships/image" Target="../media/image91.wmf"/><Relationship Id="rId4" Type="http://schemas.openxmlformats.org/officeDocument/2006/relationships/tags" Target="../tags/tag439.xml"/><Relationship Id="rId9" Type="http://schemas.openxmlformats.org/officeDocument/2006/relationships/tags" Target="../tags/tag444.xml"/><Relationship Id="rId14" Type="http://schemas.openxmlformats.org/officeDocument/2006/relationships/tags" Target="../tags/tag449.xml"/><Relationship Id="rId22" Type="http://schemas.openxmlformats.org/officeDocument/2006/relationships/oleObject" Target="../embeddings/oleObject68.bin"/><Relationship Id="rId27" Type="http://schemas.openxmlformats.org/officeDocument/2006/relationships/image" Target="../media/image89.wmf"/><Relationship Id="rId30" Type="http://schemas.openxmlformats.org/officeDocument/2006/relationships/oleObject" Target="../embeddings/oleObject72.bin"/><Relationship Id="rId35" Type="http://schemas.openxmlformats.org/officeDocument/2006/relationships/image" Target="../media/image93.wmf"/><Relationship Id="rId43" Type="http://schemas.openxmlformats.org/officeDocument/2006/relationships/image" Target="../media/image96.wmf"/><Relationship Id="rId8" Type="http://schemas.openxmlformats.org/officeDocument/2006/relationships/tags" Target="../tags/tag443.xml"/><Relationship Id="rId3" Type="http://schemas.openxmlformats.org/officeDocument/2006/relationships/tags" Target="../tags/tag438.xml"/><Relationship Id="rId12" Type="http://schemas.openxmlformats.org/officeDocument/2006/relationships/tags" Target="../tags/tag447.xml"/><Relationship Id="rId17" Type="http://schemas.openxmlformats.org/officeDocument/2006/relationships/tags" Target="../tags/tag452.xml"/><Relationship Id="rId25" Type="http://schemas.openxmlformats.org/officeDocument/2006/relationships/image" Target="../media/image88.wmf"/><Relationship Id="rId33" Type="http://schemas.openxmlformats.org/officeDocument/2006/relationships/image" Target="../media/image92.wmf"/><Relationship Id="rId38" Type="http://schemas.openxmlformats.org/officeDocument/2006/relationships/oleObject" Target="../embeddings/oleObject7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13" Type="http://schemas.openxmlformats.org/officeDocument/2006/relationships/notesSlide" Target="../notesSlides/notesSlide13.xml"/><Relationship Id="rId18" Type="http://schemas.openxmlformats.org/officeDocument/2006/relationships/image" Target="../media/image100.png"/><Relationship Id="rId3" Type="http://schemas.openxmlformats.org/officeDocument/2006/relationships/tags" Target="../tags/tag459.xml"/><Relationship Id="rId7" Type="http://schemas.openxmlformats.org/officeDocument/2006/relationships/tags" Target="../tags/tag46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99.png"/><Relationship Id="rId2" Type="http://schemas.openxmlformats.org/officeDocument/2006/relationships/tags" Target="../tags/tag458.xml"/><Relationship Id="rId16" Type="http://schemas.openxmlformats.org/officeDocument/2006/relationships/image" Target="../media/image98.png"/><Relationship Id="rId20" Type="http://schemas.openxmlformats.org/officeDocument/2006/relationships/image" Target="../media/image101.wmf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tags" Target="../tags/tag467.xml"/><Relationship Id="rId5" Type="http://schemas.openxmlformats.org/officeDocument/2006/relationships/tags" Target="../tags/tag461.xml"/><Relationship Id="rId15" Type="http://schemas.openxmlformats.org/officeDocument/2006/relationships/tags" Target="../tags/tag461.xml"/><Relationship Id="rId10" Type="http://schemas.openxmlformats.org/officeDocument/2006/relationships/tags" Target="../tags/tag466.xml"/><Relationship Id="rId19" Type="http://schemas.openxmlformats.org/officeDocument/2006/relationships/oleObject" Target="../embeddings/oleObject80.bin"/><Relationship Id="rId4" Type="http://schemas.openxmlformats.org/officeDocument/2006/relationships/tags" Target="../tags/tag460.xml"/><Relationship Id="rId9" Type="http://schemas.openxmlformats.org/officeDocument/2006/relationships/tags" Target="../tags/tag465.xml"/><Relationship Id="rId14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77.xml"/><Relationship Id="rId13" Type="http://schemas.openxmlformats.org/officeDocument/2006/relationships/tags" Target="../tags/tag482.xml"/><Relationship Id="rId18" Type="http://schemas.openxmlformats.org/officeDocument/2006/relationships/image" Target="../media/image102.emf"/><Relationship Id="rId3" Type="http://schemas.openxmlformats.org/officeDocument/2006/relationships/tags" Target="../tags/tag472.xml"/><Relationship Id="rId21" Type="http://schemas.openxmlformats.org/officeDocument/2006/relationships/oleObject" Target="../embeddings/oleObject82.bin"/><Relationship Id="rId7" Type="http://schemas.openxmlformats.org/officeDocument/2006/relationships/tags" Target="../tags/tag476.xml"/><Relationship Id="rId12" Type="http://schemas.openxmlformats.org/officeDocument/2006/relationships/tags" Target="../tags/tag481.xml"/><Relationship Id="rId17" Type="http://schemas.openxmlformats.org/officeDocument/2006/relationships/image" Target="../media/image101.png"/><Relationship Id="rId2" Type="http://schemas.openxmlformats.org/officeDocument/2006/relationships/tags" Target="../tags/tag471.xml"/><Relationship Id="rId16" Type="http://schemas.openxmlformats.org/officeDocument/2006/relationships/tags" Target="../tags/tag550.xml"/><Relationship Id="rId20" Type="http://schemas.openxmlformats.org/officeDocument/2006/relationships/image" Target="../media/image103.wmf"/><Relationship Id="rId1" Type="http://schemas.openxmlformats.org/officeDocument/2006/relationships/tags" Target="../tags/tag470.xml"/><Relationship Id="rId6" Type="http://schemas.openxmlformats.org/officeDocument/2006/relationships/tags" Target="../tags/tag475.xml"/><Relationship Id="rId11" Type="http://schemas.openxmlformats.org/officeDocument/2006/relationships/tags" Target="../tags/tag480.xml"/><Relationship Id="rId5" Type="http://schemas.openxmlformats.org/officeDocument/2006/relationships/tags" Target="../tags/tag474.xml"/><Relationship Id="rId15" Type="http://schemas.openxmlformats.org/officeDocument/2006/relationships/notesSlide" Target="../notesSlides/notesSlide14.xml"/><Relationship Id="rId23" Type="http://schemas.openxmlformats.org/officeDocument/2006/relationships/image" Target="../media/image105.emf"/><Relationship Id="rId10" Type="http://schemas.openxmlformats.org/officeDocument/2006/relationships/tags" Target="../tags/tag479.xml"/><Relationship Id="rId19" Type="http://schemas.openxmlformats.org/officeDocument/2006/relationships/oleObject" Target="../embeddings/oleObject81.bin"/><Relationship Id="rId4" Type="http://schemas.openxmlformats.org/officeDocument/2006/relationships/tags" Target="../tags/tag473.xml"/><Relationship Id="rId9" Type="http://schemas.openxmlformats.org/officeDocument/2006/relationships/tags" Target="../tags/tag478.xml"/><Relationship Id="rId14" Type="http://schemas.openxmlformats.org/officeDocument/2006/relationships/slideLayout" Target="../slideLayouts/slideLayout28.xml"/><Relationship Id="rId22" Type="http://schemas.openxmlformats.org/officeDocument/2006/relationships/image" Target="../media/image10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tags" Target="../tags/tag497.xml"/><Relationship Id="rId18" Type="http://schemas.openxmlformats.org/officeDocument/2006/relationships/image" Target="../media/image104.emf"/><Relationship Id="rId3" Type="http://schemas.openxmlformats.org/officeDocument/2006/relationships/tags" Target="../tags/tag487.xml"/><Relationship Id="rId21" Type="http://schemas.openxmlformats.org/officeDocument/2006/relationships/image" Target="../media/image106.wmf"/><Relationship Id="rId7" Type="http://schemas.openxmlformats.org/officeDocument/2006/relationships/tags" Target="../tags/tag491.xml"/><Relationship Id="rId12" Type="http://schemas.openxmlformats.org/officeDocument/2006/relationships/tags" Target="../tags/tag496.xml"/><Relationship Id="rId17" Type="http://schemas.openxmlformats.org/officeDocument/2006/relationships/notesSlide" Target="../notesSlides/notesSlide15.xml"/><Relationship Id="rId25" Type="http://schemas.openxmlformats.org/officeDocument/2006/relationships/image" Target="../media/image108.wmf"/><Relationship Id="rId2" Type="http://schemas.openxmlformats.org/officeDocument/2006/relationships/tags" Target="../tags/tag486.xml"/><Relationship Id="rId16" Type="http://schemas.openxmlformats.org/officeDocument/2006/relationships/slideLayout" Target="../slideLayouts/slideLayout28.xml"/><Relationship Id="rId20" Type="http://schemas.openxmlformats.org/officeDocument/2006/relationships/oleObject" Target="../embeddings/oleObject83.bin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24" Type="http://schemas.openxmlformats.org/officeDocument/2006/relationships/oleObject" Target="../embeddings/oleObject85.bin"/><Relationship Id="rId5" Type="http://schemas.openxmlformats.org/officeDocument/2006/relationships/tags" Target="../tags/tag489.xml"/><Relationship Id="rId15" Type="http://schemas.openxmlformats.org/officeDocument/2006/relationships/tags" Target="../tags/tag499.xml"/><Relationship Id="rId23" Type="http://schemas.openxmlformats.org/officeDocument/2006/relationships/image" Target="../media/image107.wmf"/><Relationship Id="rId10" Type="http://schemas.openxmlformats.org/officeDocument/2006/relationships/tags" Target="../tags/tag494.xml"/><Relationship Id="rId19" Type="http://schemas.openxmlformats.org/officeDocument/2006/relationships/image" Target="../media/image105.emf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tags" Target="../tags/tag498.xml"/><Relationship Id="rId22" Type="http://schemas.openxmlformats.org/officeDocument/2006/relationships/oleObject" Target="../embeddings/oleObject84.bin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514.xml"/><Relationship Id="rId18" Type="http://schemas.openxmlformats.org/officeDocument/2006/relationships/notesSlide" Target="../notesSlides/notesSlide16.xml"/><Relationship Id="rId26" Type="http://schemas.openxmlformats.org/officeDocument/2006/relationships/image" Target="../media/image112.wmf"/><Relationship Id="rId3" Type="http://schemas.openxmlformats.org/officeDocument/2006/relationships/tags" Target="../tags/tag504.xml"/><Relationship Id="rId21" Type="http://schemas.openxmlformats.org/officeDocument/2006/relationships/oleObject" Target="../embeddings/oleObject87.bin"/><Relationship Id="rId34" Type="http://schemas.openxmlformats.org/officeDocument/2006/relationships/image" Target="../media/image117.wmf"/><Relationship Id="rId7" Type="http://schemas.openxmlformats.org/officeDocument/2006/relationships/tags" Target="../tags/tag508.xml"/><Relationship Id="rId12" Type="http://schemas.openxmlformats.org/officeDocument/2006/relationships/tags" Target="../tags/tag513.xml"/><Relationship Id="rId17" Type="http://schemas.openxmlformats.org/officeDocument/2006/relationships/slideLayout" Target="../slideLayouts/slideLayout28.xml"/><Relationship Id="rId25" Type="http://schemas.openxmlformats.org/officeDocument/2006/relationships/oleObject" Target="../embeddings/oleObject89.bin"/><Relationship Id="rId33" Type="http://schemas.openxmlformats.org/officeDocument/2006/relationships/oleObject" Target="../embeddings/oleObject92.bin"/><Relationship Id="rId2" Type="http://schemas.openxmlformats.org/officeDocument/2006/relationships/tags" Target="../tags/tag503.xml"/><Relationship Id="rId16" Type="http://schemas.openxmlformats.org/officeDocument/2006/relationships/tags" Target="../tags/tag517.xml"/><Relationship Id="rId20" Type="http://schemas.openxmlformats.org/officeDocument/2006/relationships/image" Target="../media/image109.wmf"/><Relationship Id="rId29" Type="http://schemas.openxmlformats.org/officeDocument/2006/relationships/image" Target="../media/image114.emf"/><Relationship Id="rId1" Type="http://schemas.openxmlformats.org/officeDocument/2006/relationships/tags" Target="../tags/tag502.xml"/><Relationship Id="rId6" Type="http://schemas.openxmlformats.org/officeDocument/2006/relationships/tags" Target="../tags/tag507.xml"/><Relationship Id="rId11" Type="http://schemas.openxmlformats.org/officeDocument/2006/relationships/tags" Target="../tags/tag512.xml"/><Relationship Id="rId24" Type="http://schemas.openxmlformats.org/officeDocument/2006/relationships/image" Target="../media/image111.wmf"/><Relationship Id="rId32" Type="http://schemas.openxmlformats.org/officeDocument/2006/relationships/image" Target="../media/image116.wmf"/><Relationship Id="rId5" Type="http://schemas.openxmlformats.org/officeDocument/2006/relationships/tags" Target="../tags/tag506.xml"/><Relationship Id="rId15" Type="http://schemas.openxmlformats.org/officeDocument/2006/relationships/tags" Target="../tags/tag516.xml"/><Relationship Id="rId23" Type="http://schemas.openxmlformats.org/officeDocument/2006/relationships/oleObject" Target="../embeddings/oleObject88.bin"/><Relationship Id="rId28" Type="http://schemas.openxmlformats.org/officeDocument/2006/relationships/image" Target="../media/image113.wmf"/><Relationship Id="rId10" Type="http://schemas.openxmlformats.org/officeDocument/2006/relationships/tags" Target="../tags/tag511.xml"/><Relationship Id="rId19" Type="http://schemas.openxmlformats.org/officeDocument/2006/relationships/oleObject" Target="../embeddings/oleObject86.bin"/><Relationship Id="rId31" Type="http://schemas.openxmlformats.org/officeDocument/2006/relationships/oleObject" Target="../embeddings/oleObject91.bin"/><Relationship Id="rId4" Type="http://schemas.openxmlformats.org/officeDocument/2006/relationships/tags" Target="../tags/tag505.xml"/><Relationship Id="rId9" Type="http://schemas.openxmlformats.org/officeDocument/2006/relationships/tags" Target="../tags/tag510.xml"/><Relationship Id="rId14" Type="http://schemas.openxmlformats.org/officeDocument/2006/relationships/tags" Target="../tags/tag515.xml"/><Relationship Id="rId22" Type="http://schemas.openxmlformats.org/officeDocument/2006/relationships/image" Target="../media/image110.wmf"/><Relationship Id="rId27" Type="http://schemas.openxmlformats.org/officeDocument/2006/relationships/oleObject" Target="../embeddings/oleObject90.bin"/><Relationship Id="rId30" Type="http://schemas.openxmlformats.org/officeDocument/2006/relationships/image" Target="../media/image115.emf"/><Relationship Id="rId8" Type="http://schemas.openxmlformats.org/officeDocument/2006/relationships/tags" Target="../tags/tag50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notesSlide" Target="../notesSlides/notesSlide17.xml"/><Relationship Id="rId18" Type="http://schemas.openxmlformats.org/officeDocument/2006/relationships/oleObject" Target="../embeddings/oleObject90.bin"/><Relationship Id="rId3" Type="http://schemas.openxmlformats.org/officeDocument/2006/relationships/tags" Target="../tags/tag522.xml"/><Relationship Id="rId21" Type="http://schemas.openxmlformats.org/officeDocument/2006/relationships/image" Target="../media/image115.emf"/><Relationship Id="rId7" Type="http://schemas.openxmlformats.org/officeDocument/2006/relationships/tags" Target="../tags/tag526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112.wmf"/><Relationship Id="rId25" Type="http://schemas.openxmlformats.org/officeDocument/2006/relationships/image" Target="../media/image117.wmf"/><Relationship Id="rId2" Type="http://schemas.openxmlformats.org/officeDocument/2006/relationships/tags" Target="../tags/tag521.xml"/><Relationship Id="rId16" Type="http://schemas.openxmlformats.org/officeDocument/2006/relationships/oleObject" Target="../embeddings/oleObject89.bin"/><Relationship Id="rId20" Type="http://schemas.openxmlformats.org/officeDocument/2006/relationships/image" Target="../media/image114.emf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tags" Target="../tags/tag530.xml"/><Relationship Id="rId24" Type="http://schemas.openxmlformats.org/officeDocument/2006/relationships/oleObject" Target="../embeddings/oleObject92.bin"/><Relationship Id="rId5" Type="http://schemas.openxmlformats.org/officeDocument/2006/relationships/tags" Target="../tags/tag524.xml"/><Relationship Id="rId15" Type="http://schemas.openxmlformats.org/officeDocument/2006/relationships/image" Target="../media/image111.wmf"/><Relationship Id="rId23" Type="http://schemas.openxmlformats.org/officeDocument/2006/relationships/image" Target="../media/image116.wmf"/><Relationship Id="rId10" Type="http://schemas.openxmlformats.org/officeDocument/2006/relationships/tags" Target="../tags/tag529.xml"/><Relationship Id="rId19" Type="http://schemas.openxmlformats.org/officeDocument/2006/relationships/image" Target="../media/image113.wmf"/><Relationship Id="rId4" Type="http://schemas.openxmlformats.org/officeDocument/2006/relationships/tags" Target="../tags/tag523.xml"/><Relationship Id="rId9" Type="http://schemas.openxmlformats.org/officeDocument/2006/relationships/tags" Target="../tags/tag528.xml"/><Relationship Id="rId14" Type="http://schemas.openxmlformats.org/officeDocument/2006/relationships/oleObject" Target="../embeddings/oleObject88.bin"/><Relationship Id="rId22" Type="http://schemas.openxmlformats.org/officeDocument/2006/relationships/oleObject" Target="../embeddings/oleObject91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119.wmf"/><Relationship Id="rId3" Type="http://schemas.openxmlformats.org/officeDocument/2006/relationships/tags" Target="../tags/tag535.xml"/><Relationship Id="rId7" Type="http://schemas.openxmlformats.org/officeDocument/2006/relationships/notesSlide" Target="../notesSlides/notesSlide18.xml"/><Relationship Id="rId12" Type="http://schemas.openxmlformats.org/officeDocument/2006/relationships/oleObject" Target="../embeddings/oleObject94.bin"/><Relationship Id="rId2" Type="http://schemas.openxmlformats.org/officeDocument/2006/relationships/tags" Target="../tags/tag534.xml"/><Relationship Id="rId1" Type="http://schemas.openxmlformats.org/officeDocument/2006/relationships/tags" Target="../tags/tag53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18.wmf"/><Relationship Id="rId5" Type="http://schemas.openxmlformats.org/officeDocument/2006/relationships/tags" Target="../tags/tag537.xml"/><Relationship Id="rId15" Type="http://schemas.openxmlformats.org/officeDocument/2006/relationships/image" Target="../media/image115.emf"/><Relationship Id="rId10" Type="http://schemas.openxmlformats.org/officeDocument/2006/relationships/oleObject" Target="../embeddings/oleObject93.bin"/><Relationship Id="rId4" Type="http://schemas.openxmlformats.org/officeDocument/2006/relationships/tags" Target="../tags/tag536.xml"/><Relationship Id="rId9" Type="http://schemas.openxmlformats.org/officeDocument/2006/relationships/image" Target="../media/image113.wmf"/><Relationship Id="rId14" Type="http://schemas.openxmlformats.org/officeDocument/2006/relationships/image" Target="../media/image11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545.xml"/><Relationship Id="rId13" Type="http://schemas.openxmlformats.org/officeDocument/2006/relationships/tags" Target="../tags/tag551.xml"/><Relationship Id="rId18" Type="http://schemas.openxmlformats.org/officeDocument/2006/relationships/oleObject" Target="../embeddings/oleObject96.bin"/><Relationship Id="rId3" Type="http://schemas.openxmlformats.org/officeDocument/2006/relationships/tags" Target="../tags/tag540.xml"/><Relationship Id="rId21" Type="http://schemas.openxmlformats.org/officeDocument/2006/relationships/image" Target="../media/image122.wmf"/><Relationship Id="rId7" Type="http://schemas.openxmlformats.org/officeDocument/2006/relationships/tags" Target="../tags/tag544.xml"/><Relationship Id="rId12" Type="http://schemas.openxmlformats.org/officeDocument/2006/relationships/tags" Target="../tags/tag549.xml"/><Relationship Id="rId17" Type="http://schemas.openxmlformats.org/officeDocument/2006/relationships/image" Target="../media/image120.emf"/><Relationship Id="rId25" Type="http://schemas.openxmlformats.org/officeDocument/2006/relationships/image" Target="../media/image124.wmf"/><Relationship Id="rId2" Type="http://schemas.openxmlformats.org/officeDocument/2006/relationships/tags" Target="../tags/tag539.xml"/><Relationship Id="rId16" Type="http://schemas.openxmlformats.org/officeDocument/2006/relationships/oleObject" Target="../embeddings/oleObject95.bin"/><Relationship Id="rId20" Type="http://schemas.openxmlformats.org/officeDocument/2006/relationships/oleObject" Target="../embeddings/oleObject97.bin"/><Relationship Id="rId1" Type="http://schemas.openxmlformats.org/officeDocument/2006/relationships/tags" Target="../tags/tag538.xml"/><Relationship Id="rId6" Type="http://schemas.openxmlformats.org/officeDocument/2006/relationships/tags" Target="../tags/tag543.xml"/><Relationship Id="rId11" Type="http://schemas.openxmlformats.org/officeDocument/2006/relationships/tags" Target="../tags/tag548.xml"/><Relationship Id="rId24" Type="http://schemas.openxmlformats.org/officeDocument/2006/relationships/oleObject" Target="../embeddings/oleObject99.bin"/><Relationship Id="rId5" Type="http://schemas.openxmlformats.org/officeDocument/2006/relationships/tags" Target="../tags/tag542.xml"/><Relationship Id="rId15" Type="http://schemas.openxmlformats.org/officeDocument/2006/relationships/notesSlide" Target="../notesSlides/notesSlide19.xml"/><Relationship Id="rId23" Type="http://schemas.openxmlformats.org/officeDocument/2006/relationships/image" Target="../media/image123.wmf"/><Relationship Id="rId10" Type="http://schemas.openxmlformats.org/officeDocument/2006/relationships/tags" Target="../tags/tag547.xml"/><Relationship Id="rId19" Type="http://schemas.openxmlformats.org/officeDocument/2006/relationships/image" Target="../media/image121.emf"/><Relationship Id="rId4" Type="http://schemas.openxmlformats.org/officeDocument/2006/relationships/tags" Target="../tags/tag541.xml"/><Relationship Id="rId9" Type="http://schemas.openxmlformats.org/officeDocument/2006/relationships/tags" Target="../tags/tag546.xml"/><Relationship Id="rId14" Type="http://schemas.openxmlformats.org/officeDocument/2006/relationships/slideLayout" Target="../slideLayouts/slideLayout28.xml"/><Relationship Id="rId22" Type="http://schemas.openxmlformats.org/officeDocument/2006/relationships/oleObject" Target="../embeddings/oleObject98.bin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566.xml"/><Relationship Id="rId18" Type="http://schemas.openxmlformats.org/officeDocument/2006/relationships/tags" Target="../tags/tag571.xml"/><Relationship Id="rId26" Type="http://schemas.openxmlformats.org/officeDocument/2006/relationships/oleObject" Target="../embeddings/oleObject102.bin"/><Relationship Id="rId39" Type="http://schemas.openxmlformats.org/officeDocument/2006/relationships/oleObject" Target="../embeddings/oleObject108.bin"/><Relationship Id="rId21" Type="http://schemas.openxmlformats.org/officeDocument/2006/relationships/notesSlide" Target="../notesSlides/notesSlide20.xml"/><Relationship Id="rId34" Type="http://schemas.openxmlformats.org/officeDocument/2006/relationships/oleObject" Target="../embeddings/oleObject106.bin"/><Relationship Id="rId42" Type="http://schemas.openxmlformats.org/officeDocument/2006/relationships/image" Target="../media/image135.wmf"/><Relationship Id="rId7" Type="http://schemas.openxmlformats.org/officeDocument/2006/relationships/tags" Target="../tags/tag560.xml"/><Relationship Id="rId2" Type="http://schemas.openxmlformats.org/officeDocument/2006/relationships/tags" Target="../tags/tag555.xml"/><Relationship Id="rId16" Type="http://schemas.openxmlformats.org/officeDocument/2006/relationships/tags" Target="../tags/tag569.xml"/><Relationship Id="rId20" Type="http://schemas.openxmlformats.org/officeDocument/2006/relationships/slideLayout" Target="../slideLayouts/slideLayout28.xml"/><Relationship Id="rId29" Type="http://schemas.openxmlformats.org/officeDocument/2006/relationships/image" Target="../media/image128.wmf"/><Relationship Id="rId41" Type="http://schemas.openxmlformats.org/officeDocument/2006/relationships/oleObject" Target="../embeddings/oleObject109.bin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11" Type="http://schemas.openxmlformats.org/officeDocument/2006/relationships/tags" Target="../tags/tag564.xml"/><Relationship Id="rId24" Type="http://schemas.openxmlformats.org/officeDocument/2006/relationships/oleObject" Target="../embeddings/oleObject101.bin"/><Relationship Id="rId32" Type="http://schemas.openxmlformats.org/officeDocument/2006/relationships/oleObject" Target="../embeddings/oleObject105.bin"/><Relationship Id="rId37" Type="http://schemas.openxmlformats.org/officeDocument/2006/relationships/oleObject" Target="../embeddings/oleObject107.bin"/><Relationship Id="rId40" Type="http://schemas.openxmlformats.org/officeDocument/2006/relationships/image" Target="../media/image134.wmf"/><Relationship Id="rId5" Type="http://schemas.openxmlformats.org/officeDocument/2006/relationships/tags" Target="../tags/tag558.xml"/><Relationship Id="rId15" Type="http://schemas.openxmlformats.org/officeDocument/2006/relationships/tags" Target="../tags/tag568.xml"/><Relationship Id="rId23" Type="http://schemas.openxmlformats.org/officeDocument/2006/relationships/image" Target="../media/image125.wmf"/><Relationship Id="rId28" Type="http://schemas.openxmlformats.org/officeDocument/2006/relationships/oleObject" Target="../embeddings/oleObject103.bin"/><Relationship Id="rId36" Type="http://schemas.openxmlformats.org/officeDocument/2006/relationships/image" Target="../media/image132.emf"/><Relationship Id="rId10" Type="http://schemas.openxmlformats.org/officeDocument/2006/relationships/tags" Target="../tags/tag563.xml"/><Relationship Id="rId19" Type="http://schemas.openxmlformats.org/officeDocument/2006/relationships/tags" Target="../tags/tag572.xml"/><Relationship Id="rId31" Type="http://schemas.openxmlformats.org/officeDocument/2006/relationships/image" Target="../media/image129.wmf"/><Relationship Id="rId4" Type="http://schemas.openxmlformats.org/officeDocument/2006/relationships/tags" Target="../tags/tag557.xml"/><Relationship Id="rId9" Type="http://schemas.openxmlformats.org/officeDocument/2006/relationships/tags" Target="../tags/tag562.xml"/><Relationship Id="rId14" Type="http://schemas.openxmlformats.org/officeDocument/2006/relationships/tags" Target="../tags/tag567.xml"/><Relationship Id="rId22" Type="http://schemas.openxmlformats.org/officeDocument/2006/relationships/oleObject" Target="../embeddings/oleObject100.bin"/><Relationship Id="rId27" Type="http://schemas.openxmlformats.org/officeDocument/2006/relationships/image" Target="../media/image127.wmf"/><Relationship Id="rId30" Type="http://schemas.openxmlformats.org/officeDocument/2006/relationships/oleObject" Target="../embeddings/oleObject104.bin"/><Relationship Id="rId35" Type="http://schemas.openxmlformats.org/officeDocument/2006/relationships/image" Target="../media/image131.wmf"/><Relationship Id="rId8" Type="http://schemas.openxmlformats.org/officeDocument/2006/relationships/tags" Target="../tags/tag561.xml"/><Relationship Id="rId3" Type="http://schemas.openxmlformats.org/officeDocument/2006/relationships/tags" Target="../tags/tag556.xml"/><Relationship Id="rId12" Type="http://schemas.openxmlformats.org/officeDocument/2006/relationships/tags" Target="../tags/tag565.xml"/><Relationship Id="rId17" Type="http://schemas.openxmlformats.org/officeDocument/2006/relationships/tags" Target="../tags/tag570.xml"/><Relationship Id="rId25" Type="http://schemas.openxmlformats.org/officeDocument/2006/relationships/image" Target="../media/image126.wmf"/><Relationship Id="rId33" Type="http://schemas.openxmlformats.org/officeDocument/2006/relationships/image" Target="../media/image130.wmf"/><Relationship Id="rId38" Type="http://schemas.openxmlformats.org/officeDocument/2006/relationships/image" Target="../media/image13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137.wmf"/><Relationship Id="rId3" Type="http://schemas.openxmlformats.org/officeDocument/2006/relationships/tags" Target="../tags/tag577.xml"/><Relationship Id="rId7" Type="http://schemas.openxmlformats.org/officeDocument/2006/relationships/tags" Target="../tags/tag581.xml"/><Relationship Id="rId12" Type="http://schemas.openxmlformats.org/officeDocument/2006/relationships/oleObject" Target="../embeddings/oleObject111.bin"/><Relationship Id="rId2" Type="http://schemas.openxmlformats.org/officeDocument/2006/relationships/tags" Target="../tags/tag576.xml"/><Relationship Id="rId1" Type="http://schemas.openxmlformats.org/officeDocument/2006/relationships/tags" Target="../tags/tag575.xml"/><Relationship Id="rId6" Type="http://schemas.openxmlformats.org/officeDocument/2006/relationships/tags" Target="../tags/tag580.xml"/><Relationship Id="rId11" Type="http://schemas.openxmlformats.org/officeDocument/2006/relationships/image" Target="../media/image136.wmf"/><Relationship Id="rId5" Type="http://schemas.openxmlformats.org/officeDocument/2006/relationships/tags" Target="../tags/tag579.xml"/><Relationship Id="rId15" Type="http://schemas.openxmlformats.org/officeDocument/2006/relationships/image" Target="../media/image138.wmf"/><Relationship Id="rId10" Type="http://schemas.openxmlformats.org/officeDocument/2006/relationships/oleObject" Target="../embeddings/oleObject110.bin"/><Relationship Id="rId4" Type="http://schemas.openxmlformats.org/officeDocument/2006/relationships/tags" Target="../tags/tag578.xml"/><Relationship Id="rId9" Type="http://schemas.openxmlformats.org/officeDocument/2006/relationships/notesSlide" Target="../notesSlides/notesSlide21.xml"/><Relationship Id="rId14" Type="http://schemas.openxmlformats.org/officeDocument/2006/relationships/oleObject" Target="../embeddings/oleObject112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image" Target="../media/image104.emf"/><Relationship Id="rId3" Type="http://schemas.openxmlformats.org/officeDocument/2006/relationships/tags" Target="../tags/tag586.xml"/><Relationship Id="rId7" Type="http://schemas.openxmlformats.org/officeDocument/2006/relationships/tags" Target="../tags/tag590.xml"/><Relationship Id="rId12" Type="http://schemas.openxmlformats.org/officeDocument/2006/relationships/image" Target="../media/image132.png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tags" Target="../tags/tag586.xml"/><Relationship Id="rId5" Type="http://schemas.openxmlformats.org/officeDocument/2006/relationships/tags" Target="../tags/tag588.xml"/><Relationship Id="rId10" Type="http://schemas.openxmlformats.org/officeDocument/2006/relationships/notesSlide" Target="../notesSlides/notesSlide22.xml"/><Relationship Id="rId4" Type="http://schemas.openxmlformats.org/officeDocument/2006/relationships/tags" Target="../tags/tag587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1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601.xml"/><Relationship Id="rId13" Type="http://schemas.openxmlformats.org/officeDocument/2006/relationships/tags" Target="../tags/tag606.xml"/><Relationship Id="rId18" Type="http://schemas.openxmlformats.org/officeDocument/2006/relationships/oleObject" Target="../embeddings/oleObject114.bin"/><Relationship Id="rId26" Type="http://schemas.openxmlformats.org/officeDocument/2006/relationships/oleObject" Target="../embeddings/oleObject118.bin"/><Relationship Id="rId3" Type="http://schemas.openxmlformats.org/officeDocument/2006/relationships/tags" Target="../tags/tag596.xml"/><Relationship Id="rId21" Type="http://schemas.openxmlformats.org/officeDocument/2006/relationships/image" Target="../media/image142.wmf"/><Relationship Id="rId7" Type="http://schemas.openxmlformats.org/officeDocument/2006/relationships/tags" Target="../tags/tag600.xml"/><Relationship Id="rId12" Type="http://schemas.openxmlformats.org/officeDocument/2006/relationships/tags" Target="../tags/tag605.xml"/><Relationship Id="rId17" Type="http://schemas.openxmlformats.org/officeDocument/2006/relationships/image" Target="../media/image140.wmf"/><Relationship Id="rId25" Type="http://schemas.openxmlformats.org/officeDocument/2006/relationships/image" Target="../media/image144.wmf"/><Relationship Id="rId2" Type="http://schemas.openxmlformats.org/officeDocument/2006/relationships/tags" Target="../tags/tag595.xml"/><Relationship Id="rId16" Type="http://schemas.openxmlformats.org/officeDocument/2006/relationships/oleObject" Target="../embeddings/oleObject113.bin"/><Relationship Id="rId20" Type="http://schemas.openxmlformats.org/officeDocument/2006/relationships/oleObject" Target="../embeddings/oleObject115.bin"/><Relationship Id="rId29" Type="http://schemas.openxmlformats.org/officeDocument/2006/relationships/image" Target="../media/image146.wmf"/><Relationship Id="rId1" Type="http://schemas.openxmlformats.org/officeDocument/2006/relationships/tags" Target="../tags/tag594.xml"/><Relationship Id="rId6" Type="http://schemas.openxmlformats.org/officeDocument/2006/relationships/tags" Target="../tags/tag599.xml"/><Relationship Id="rId11" Type="http://schemas.openxmlformats.org/officeDocument/2006/relationships/tags" Target="../tags/tag604.xml"/><Relationship Id="rId24" Type="http://schemas.openxmlformats.org/officeDocument/2006/relationships/oleObject" Target="../embeddings/oleObject117.bin"/><Relationship Id="rId5" Type="http://schemas.openxmlformats.org/officeDocument/2006/relationships/tags" Target="../tags/tag598.xml"/><Relationship Id="rId15" Type="http://schemas.openxmlformats.org/officeDocument/2006/relationships/notesSlide" Target="../notesSlides/notesSlide23.xml"/><Relationship Id="rId23" Type="http://schemas.openxmlformats.org/officeDocument/2006/relationships/image" Target="../media/image143.wmf"/><Relationship Id="rId28" Type="http://schemas.openxmlformats.org/officeDocument/2006/relationships/oleObject" Target="../embeddings/oleObject119.bin"/><Relationship Id="rId10" Type="http://schemas.openxmlformats.org/officeDocument/2006/relationships/tags" Target="../tags/tag603.xml"/><Relationship Id="rId19" Type="http://schemas.openxmlformats.org/officeDocument/2006/relationships/image" Target="../media/image141.wmf"/><Relationship Id="rId4" Type="http://schemas.openxmlformats.org/officeDocument/2006/relationships/tags" Target="../tags/tag597.xml"/><Relationship Id="rId9" Type="http://schemas.openxmlformats.org/officeDocument/2006/relationships/tags" Target="../tags/tag602.xml"/><Relationship Id="rId14" Type="http://schemas.openxmlformats.org/officeDocument/2006/relationships/slideLayout" Target="../slideLayouts/slideLayout28.xml"/><Relationship Id="rId22" Type="http://schemas.openxmlformats.org/officeDocument/2006/relationships/oleObject" Target="../embeddings/oleObject116.bin"/><Relationship Id="rId27" Type="http://schemas.openxmlformats.org/officeDocument/2006/relationships/image" Target="../media/image145.wmf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tags" Target="../tags/tag621.xml"/><Relationship Id="rId18" Type="http://schemas.openxmlformats.org/officeDocument/2006/relationships/tags" Target="../tags/tag626.xml"/><Relationship Id="rId26" Type="http://schemas.openxmlformats.org/officeDocument/2006/relationships/oleObject" Target="../embeddings/oleObject121.bin"/><Relationship Id="rId39" Type="http://schemas.openxmlformats.org/officeDocument/2006/relationships/image" Target="../media/image154.wmf"/><Relationship Id="rId21" Type="http://schemas.openxmlformats.org/officeDocument/2006/relationships/tags" Target="../tags/tag629.xml"/><Relationship Id="rId34" Type="http://schemas.openxmlformats.org/officeDocument/2006/relationships/oleObject" Target="../embeddings/oleObject125.bin"/><Relationship Id="rId42" Type="http://schemas.openxmlformats.org/officeDocument/2006/relationships/image" Target="../media/image156.png"/><Relationship Id="rId47" Type="http://schemas.openxmlformats.org/officeDocument/2006/relationships/oleObject" Target="../embeddings/oleObject131.bin"/><Relationship Id="rId50" Type="http://schemas.openxmlformats.org/officeDocument/2006/relationships/image" Target="../media/image160.wmf"/><Relationship Id="rId7" Type="http://schemas.openxmlformats.org/officeDocument/2006/relationships/tags" Target="../tags/tag615.xml"/><Relationship Id="rId2" Type="http://schemas.openxmlformats.org/officeDocument/2006/relationships/tags" Target="../tags/tag610.xml"/><Relationship Id="rId16" Type="http://schemas.openxmlformats.org/officeDocument/2006/relationships/tags" Target="../tags/tag624.xml"/><Relationship Id="rId29" Type="http://schemas.openxmlformats.org/officeDocument/2006/relationships/image" Target="../media/image149.wmf"/><Relationship Id="rId11" Type="http://schemas.openxmlformats.org/officeDocument/2006/relationships/tags" Target="../tags/tag619.xml"/><Relationship Id="rId24" Type="http://schemas.openxmlformats.org/officeDocument/2006/relationships/oleObject" Target="../embeddings/oleObject120.bin"/><Relationship Id="rId32" Type="http://schemas.openxmlformats.org/officeDocument/2006/relationships/oleObject" Target="../embeddings/oleObject124.bin"/><Relationship Id="rId37" Type="http://schemas.openxmlformats.org/officeDocument/2006/relationships/image" Target="../media/image153.wmf"/><Relationship Id="rId40" Type="http://schemas.openxmlformats.org/officeDocument/2006/relationships/oleObject" Target="../embeddings/oleObject128.bin"/><Relationship Id="rId45" Type="http://schemas.openxmlformats.org/officeDocument/2006/relationships/oleObject" Target="../embeddings/oleObject130.bin"/><Relationship Id="rId5" Type="http://schemas.openxmlformats.org/officeDocument/2006/relationships/tags" Target="../tags/tag613.xml"/><Relationship Id="rId15" Type="http://schemas.openxmlformats.org/officeDocument/2006/relationships/tags" Target="../tags/tag623.xml"/><Relationship Id="rId23" Type="http://schemas.openxmlformats.org/officeDocument/2006/relationships/notesSlide" Target="../notesSlides/notesSlide24.xml"/><Relationship Id="rId28" Type="http://schemas.openxmlformats.org/officeDocument/2006/relationships/oleObject" Target="../embeddings/oleObject122.bin"/><Relationship Id="rId36" Type="http://schemas.openxmlformats.org/officeDocument/2006/relationships/oleObject" Target="../embeddings/oleObject126.bin"/><Relationship Id="rId49" Type="http://schemas.openxmlformats.org/officeDocument/2006/relationships/oleObject" Target="../embeddings/oleObject132.bin"/><Relationship Id="rId10" Type="http://schemas.openxmlformats.org/officeDocument/2006/relationships/tags" Target="../tags/tag618.xml"/><Relationship Id="rId19" Type="http://schemas.openxmlformats.org/officeDocument/2006/relationships/tags" Target="../tags/tag627.xml"/><Relationship Id="rId31" Type="http://schemas.openxmlformats.org/officeDocument/2006/relationships/image" Target="../media/image150.wmf"/><Relationship Id="rId44" Type="http://schemas.openxmlformats.org/officeDocument/2006/relationships/image" Target="../media/image157.wmf"/><Relationship Id="rId4" Type="http://schemas.openxmlformats.org/officeDocument/2006/relationships/tags" Target="../tags/tag612.xml"/><Relationship Id="rId9" Type="http://schemas.openxmlformats.org/officeDocument/2006/relationships/tags" Target="../tags/tag617.xml"/><Relationship Id="rId14" Type="http://schemas.openxmlformats.org/officeDocument/2006/relationships/tags" Target="../tags/tag622.xml"/><Relationship Id="rId22" Type="http://schemas.openxmlformats.org/officeDocument/2006/relationships/slideLayout" Target="../slideLayouts/slideLayout28.xml"/><Relationship Id="rId27" Type="http://schemas.openxmlformats.org/officeDocument/2006/relationships/image" Target="../media/image148.wmf"/><Relationship Id="rId30" Type="http://schemas.openxmlformats.org/officeDocument/2006/relationships/oleObject" Target="../embeddings/oleObject123.bin"/><Relationship Id="rId35" Type="http://schemas.openxmlformats.org/officeDocument/2006/relationships/image" Target="../media/image152.wmf"/><Relationship Id="rId43" Type="http://schemas.openxmlformats.org/officeDocument/2006/relationships/oleObject" Target="../embeddings/oleObject129.bin"/><Relationship Id="rId48" Type="http://schemas.openxmlformats.org/officeDocument/2006/relationships/image" Target="../media/image159.wmf"/><Relationship Id="rId8" Type="http://schemas.openxmlformats.org/officeDocument/2006/relationships/tags" Target="../tags/tag616.xml"/><Relationship Id="rId3" Type="http://schemas.openxmlformats.org/officeDocument/2006/relationships/tags" Target="../tags/tag611.xml"/><Relationship Id="rId12" Type="http://schemas.openxmlformats.org/officeDocument/2006/relationships/tags" Target="../tags/tag620.xml"/><Relationship Id="rId17" Type="http://schemas.openxmlformats.org/officeDocument/2006/relationships/tags" Target="../tags/tag625.xml"/><Relationship Id="rId25" Type="http://schemas.openxmlformats.org/officeDocument/2006/relationships/image" Target="../media/image147.wmf"/><Relationship Id="rId33" Type="http://schemas.openxmlformats.org/officeDocument/2006/relationships/image" Target="../media/image151.wmf"/><Relationship Id="rId38" Type="http://schemas.openxmlformats.org/officeDocument/2006/relationships/oleObject" Target="../embeddings/oleObject127.bin"/><Relationship Id="rId46" Type="http://schemas.openxmlformats.org/officeDocument/2006/relationships/image" Target="../media/image158.wmf"/><Relationship Id="rId20" Type="http://schemas.openxmlformats.org/officeDocument/2006/relationships/tags" Target="../tags/tag628.xml"/><Relationship Id="rId41" Type="http://schemas.openxmlformats.org/officeDocument/2006/relationships/image" Target="../media/image155.wmf"/><Relationship Id="rId1" Type="http://schemas.openxmlformats.org/officeDocument/2006/relationships/tags" Target="../tags/tag609.xml"/><Relationship Id="rId6" Type="http://schemas.openxmlformats.org/officeDocument/2006/relationships/tags" Target="../tags/tag61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639.xml"/><Relationship Id="rId13" Type="http://schemas.openxmlformats.org/officeDocument/2006/relationships/notesSlide" Target="../notesSlides/notesSlide25.xml"/><Relationship Id="rId18" Type="http://schemas.openxmlformats.org/officeDocument/2006/relationships/image" Target="../media/image163.wmf"/><Relationship Id="rId26" Type="http://schemas.openxmlformats.org/officeDocument/2006/relationships/image" Target="../media/image167.wmf"/><Relationship Id="rId3" Type="http://schemas.openxmlformats.org/officeDocument/2006/relationships/tags" Target="../tags/tag634.xml"/><Relationship Id="rId21" Type="http://schemas.openxmlformats.org/officeDocument/2006/relationships/oleObject" Target="../embeddings/oleObject136.bin"/><Relationship Id="rId7" Type="http://schemas.openxmlformats.org/officeDocument/2006/relationships/tags" Target="../tags/tag638.xml"/><Relationship Id="rId12" Type="http://schemas.openxmlformats.org/officeDocument/2006/relationships/slideLayout" Target="../slideLayouts/slideLayout28.xml"/><Relationship Id="rId17" Type="http://schemas.openxmlformats.org/officeDocument/2006/relationships/oleObject" Target="../embeddings/oleObject134.bin"/><Relationship Id="rId25" Type="http://schemas.openxmlformats.org/officeDocument/2006/relationships/oleObject" Target="../embeddings/oleObject138.bin"/><Relationship Id="rId2" Type="http://schemas.openxmlformats.org/officeDocument/2006/relationships/tags" Target="../tags/tag633.xml"/><Relationship Id="rId16" Type="http://schemas.openxmlformats.org/officeDocument/2006/relationships/image" Target="../media/image162.wmf"/><Relationship Id="rId20" Type="http://schemas.openxmlformats.org/officeDocument/2006/relationships/image" Target="../media/image164.wmf"/><Relationship Id="rId1" Type="http://schemas.openxmlformats.org/officeDocument/2006/relationships/tags" Target="../tags/tag632.xml"/><Relationship Id="rId6" Type="http://schemas.openxmlformats.org/officeDocument/2006/relationships/tags" Target="../tags/tag637.xml"/><Relationship Id="rId11" Type="http://schemas.openxmlformats.org/officeDocument/2006/relationships/tags" Target="../tags/tag642.xml"/><Relationship Id="rId24" Type="http://schemas.openxmlformats.org/officeDocument/2006/relationships/image" Target="../media/image166.wmf"/><Relationship Id="rId5" Type="http://schemas.openxmlformats.org/officeDocument/2006/relationships/tags" Target="../tags/tag636.xml"/><Relationship Id="rId15" Type="http://schemas.openxmlformats.org/officeDocument/2006/relationships/oleObject" Target="../embeddings/oleObject133.bin"/><Relationship Id="rId23" Type="http://schemas.openxmlformats.org/officeDocument/2006/relationships/oleObject" Target="../embeddings/oleObject137.bin"/><Relationship Id="rId28" Type="http://schemas.openxmlformats.org/officeDocument/2006/relationships/image" Target="../media/image168.wmf"/><Relationship Id="rId10" Type="http://schemas.openxmlformats.org/officeDocument/2006/relationships/tags" Target="../tags/tag641.xml"/><Relationship Id="rId19" Type="http://schemas.openxmlformats.org/officeDocument/2006/relationships/oleObject" Target="../embeddings/oleObject135.bin"/><Relationship Id="rId4" Type="http://schemas.openxmlformats.org/officeDocument/2006/relationships/tags" Target="../tags/tag635.xml"/><Relationship Id="rId9" Type="http://schemas.openxmlformats.org/officeDocument/2006/relationships/tags" Target="../tags/tag640.xml"/><Relationship Id="rId14" Type="http://schemas.openxmlformats.org/officeDocument/2006/relationships/image" Target="../media/image161.png"/><Relationship Id="rId22" Type="http://schemas.openxmlformats.org/officeDocument/2006/relationships/image" Target="../media/image165.wmf"/><Relationship Id="rId27" Type="http://schemas.openxmlformats.org/officeDocument/2006/relationships/oleObject" Target="../embeddings/oleObject139.bin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657.xml"/><Relationship Id="rId18" Type="http://schemas.openxmlformats.org/officeDocument/2006/relationships/image" Target="../media/image169.png"/><Relationship Id="rId26" Type="http://schemas.openxmlformats.org/officeDocument/2006/relationships/oleObject" Target="../embeddings/oleObject143.bin"/><Relationship Id="rId3" Type="http://schemas.openxmlformats.org/officeDocument/2006/relationships/tags" Target="../tags/tag647.xml"/><Relationship Id="rId21" Type="http://schemas.openxmlformats.org/officeDocument/2006/relationships/image" Target="../media/image170.wmf"/><Relationship Id="rId34" Type="http://schemas.openxmlformats.org/officeDocument/2006/relationships/oleObject" Target="../embeddings/oleObject146.bin"/><Relationship Id="rId7" Type="http://schemas.openxmlformats.org/officeDocument/2006/relationships/tags" Target="../tags/tag651.xml"/><Relationship Id="rId12" Type="http://schemas.openxmlformats.org/officeDocument/2006/relationships/tags" Target="../tags/tag656.xml"/><Relationship Id="rId17" Type="http://schemas.openxmlformats.org/officeDocument/2006/relationships/notesSlide" Target="../notesSlides/notesSlide26.xml"/><Relationship Id="rId25" Type="http://schemas.openxmlformats.org/officeDocument/2006/relationships/image" Target="../media/image172.wmf"/><Relationship Id="rId33" Type="http://schemas.openxmlformats.org/officeDocument/2006/relationships/image" Target="../media/image175.wmf"/><Relationship Id="rId2" Type="http://schemas.openxmlformats.org/officeDocument/2006/relationships/tags" Target="../tags/tag646.xml"/><Relationship Id="rId16" Type="http://schemas.openxmlformats.org/officeDocument/2006/relationships/slideLayout" Target="../slideLayouts/slideLayout28.xml"/><Relationship Id="rId20" Type="http://schemas.openxmlformats.org/officeDocument/2006/relationships/oleObject" Target="../embeddings/oleObject140.bin"/><Relationship Id="rId29" Type="http://schemas.openxmlformats.org/officeDocument/2006/relationships/image" Target="../media/image168.png"/><Relationship Id="rId1" Type="http://schemas.openxmlformats.org/officeDocument/2006/relationships/tags" Target="../tags/tag645.xml"/><Relationship Id="rId6" Type="http://schemas.openxmlformats.org/officeDocument/2006/relationships/tags" Target="../tags/tag650.xml"/><Relationship Id="rId11" Type="http://schemas.openxmlformats.org/officeDocument/2006/relationships/tags" Target="../tags/tag655.xml"/><Relationship Id="rId24" Type="http://schemas.openxmlformats.org/officeDocument/2006/relationships/oleObject" Target="../embeddings/oleObject142.bin"/><Relationship Id="rId32" Type="http://schemas.openxmlformats.org/officeDocument/2006/relationships/oleObject" Target="../embeddings/oleObject145.bin"/><Relationship Id="rId5" Type="http://schemas.openxmlformats.org/officeDocument/2006/relationships/tags" Target="../tags/tag649.xml"/><Relationship Id="rId15" Type="http://schemas.openxmlformats.org/officeDocument/2006/relationships/tags" Target="../tags/tag659.xml"/><Relationship Id="rId23" Type="http://schemas.openxmlformats.org/officeDocument/2006/relationships/image" Target="../media/image171.wmf"/><Relationship Id="rId28" Type="http://schemas.openxmlformats.org/officeDocument/2006/relationships/tags" Target="../tags/tag656.xml"/><Relationship Id="rId10" Type="http://schemas.openxmlformats.org/officeDocument/2006/relationships/tags" Target="../tags/tag654.xml"/><Relationship Id="rId19" Type="http://schemas.openxmlformats.org/officeDocument/2006/relationships/image" Target="NULL" TargetMode="External"/><Relationship Id="rId31" Type="http://schemas.openxmlformats.org/officeDocument/2006/relationships/image" Target="../media/image174.wmf"/><Relationship Id="rId4" Type="http://schemas.openxmlformats.org/officeDocument/2006/relationships/tags" Target="../tags/tag648.xml"/><Relationship Id="rId9" Type="http://schemas.openxmlformats.org/officeDocument/2006/relationships/tags" Target="../tags/tag653.xml"/><Relationship Id="rId14" Type="http://schemas.openxmlformats.org/officeDocument/2006/relationships/tags" Target="../tags/tag658.xml"/><Relationship Id="rId22" Type="http://schemas.openxmlformats.org/officeDocument/2006/relationships/oleObject" Target="../embeddings/oleObject141.bin"/><Relationship Id="rId27" Type="http://schemas.openxmlformats.org/officeDocument/2006/relationships/image" Target="../media/image173.wmf"/><Relationship Id="rId30" Type="http://schemas.openxmlformats.org/officeDocument/2006/relationships/oleObject" Target="../embeddings/oleObject144.bin"/><Relationship Id="rId35" Type="http://schemas.openxmlformats.org/officeDocument/2006/relationships/image" Target="../media/image176.wmf"/><Relationship Id="rId8" Type="http://schemas.openxmlformats.org/officeDocument/2006/relationships/tags" Target="../tags/tag6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66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6.docx"/><Relationship Id="rId13" Type="http://schemas.openxmlformats.org/officeDocument/2006/relationships/image" Target="../media/image184.emf"/><Relationship Id="rId18" Type="http://schemas.openxmlformats.org/officeDocument/2006/relationships/image" Target="../media/image186.emf"/><Relationship Id="rId3" Type="http://schemas.openxmlformats.org/officeDocument/2006/relationships/image" Target="../media/image179.emf"/><Relationship Id="rId21" Type="http://schemas.openxmlformats.org/officeDocument/2006/relationships/package" Target="../embeddings/Microsoft_Word_Document12.docx"/><Relationship Id="rId7" Type="http://schemas.openxmlformats.org/officeDocument/2006/relationships/image" Target="../media/image181.emf"/><Relationship Id="rId12" Type="http://schemas.openxmlformats.org/officeDocument/2006/relationships/package" Target="../embeddings/Microsoft_Word_Document8.docx"/><Relationship Id="rId17" Type="http://schemas.openxmlformats.org/officeDocument/2006/relationships/package" Target="../embeddings/Microsoft_Word_Document10.docx"/><Relationship Id="rId2" Type="http://schemas.openxmlformats.org/officeDocument/2006/relationships/package" Target="../embeddings/Microsoft_Word_Document3.docx"/><Relationship Id="rId16" Type="http://schemas.openxmlformats.org/officeDocument/2006/relationships/image" Target="../media/image185.emf"/><Relationship Id="rId20" Type="http://schemas.openxmlformats.org/officeDocument/2006/relationships/image" Target="../media/image187.emf"/><Relationship Id="rId1" Type="http://schemas.openxmlformats.org/officeDocument/2006/relationships/slideLayout" Target="../slideLayouts/slideLayout31.xml"/><Relationship Id="rId6" Type="http://schemas.openxmlformats.org/officeDocument/2006/relationships/package" Target="../embeddings/Microsoft_Word_Document5.docx"/><Relationship Id="rId11" Type="http://schemas.openxmlformats.org/officeDocument/2006/relationships/image" Target="../media/image183.emf"/><Relationship Id="rId5" Type="http://schemas.openxmlformats.org/officeDocument/2006/relationships/image" Target="../media/image180.emf"/><Relationship Id="rId15" Type="http://schemas.openxmlformats.org/officeDocument/2006/relationships/package" Target="../embeddings/Microsoft_Word_Document9.docx"/><Relationship Id="rId10" Type="http://schemas.openxmlformats.org/officeDocument/2006/relationships/package" Target="../embeddings/Microsoft_Word_Document7.docx"/><Relationship Id="rId19" Type="http://schemas.openxmlformats.org/officeDocument/2006/relationships/package" Target="../embeddings/Microsoft_Word_Document11.docx"/><Relationship Id="rId4" Type="http://schemas.openxmlformats.org/officeDocument/2006/relationships/package" Target="../embeddings/Microsoft_Word_Document4.docx"/><Relationship Id="rId9" Type="http://schemas.openxmlformats.org/officeDocument/2006/relationships/image" Target="../media/image182.emf"/><Relationship Id="rId14" Type="http://schemas.openxmlformats.org/officeDocument/2006/relationships/image" Target="../media/image178.png"/><Relationship Id="rId22" Type="http://schemas.openxmlformats.org/officeDocument/2006/relationships/image" Target="../media/image18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package" Target="../embeddings/Microsoft_Word_Document13.docx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9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emf"/><Relationship Id="rId13" Type="http://schemas.openxmlformats.org/officeDocument/2006/relationships/package" Target="../embeddings/Microsoft_Word_Document19.docx"/><Relationship Id="rId3" Type="http://schemas.openxmlformats.org/officeDocument/2006/relationships/image" Target="../media/image191.emf"/><Relationship Id="rId7" Type="http://schemas.openxmlformats.org/officeDocument/2006/relationships/package" Target="../embeddings/Microsoft_Word_Document16.docx"/><Relationship Id="rId12" Type="http://schemas.openxmlformats.org/officeDocument/2006/relationships/image" Target="../media/image196.emf"/><Relationship Id="rId2" Type="http://schemas.openxmlformats.org/officeDocument/2006/relationships/package" Target="../embeddings/Microsoft_Word_Document14.docx"/><Relationship Id="rId16" Type="http://schemas.openxmlformats.org/officeDocument/2006/relationships/image" Target="../media/image198.e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3.emf"/><Relationship Id="rId11" Type="http://schemas.openxmlformats.org/officeDocument/2006/relationships/package" Target="../embeddings/Microsoft_Word_Document18.docx"/><Relationship Id="rId5" Type="http://schemas.openxmlformats.org/officeDocument/2006/relationships/package" Target="../embeddings/Microsoft_Word_Document15.docx"/><Relationship Id="rId15" Type="http://schemas.openxmlformats.org/officeDocument/2006/relationships/package" Target="../embeddings/Microsoft_Word_Document20.docx"/><Relationship Id="rId10" Type="http://schemas.openxmlformats.org/officeDocument/2006/relationships/image" Target="../media/image195.emf"/><Relationship Id="rId4" Type="http://schemas.openxmlformats.org/officeDocument/2006/relationships/image" Target="../media/image192.png"/><Relationship Id="rId9" Type="http://schemas.openxmlformats.org/officeDocument/2006/relationships/package" Target="../embeddings/Microsoft_Word_Document17.docx"/><Relationship Id="rId14" Type="http://schemas.openxmlformats.org/officeDocument/2006/relationships/image" Target="../media/image197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emf"/><Relationship Id="rId13" Type="http://schemas.openxmlformats.org/officeDocument/2006/relationships/package" Target="../embeddings/Microsoft_Word_Document26.docx"/><Relationship Id="rId3" Type="http://schemas.openxmlformats.org/officeDocument/2006/relationships/image" Target="../media/image199.emf"/><Relationship Id="rId7" Type="http://schemas.openxmlformats.org/officeDocument/2006/relationships/package" Target="../embeddings/Microsoft_Word_Document23.docx"/><Relationship Id="rId12" Type="http://schemas.openxmlformats.org/officeDocument/2006/relationships/image" Target="../media/image203.emf"/><Relationship Id="rId2" Type="http://schemas.openxmlformats.org/officeDocument/2006/relationships/package" Target="../embeddings/Microsoft_Word_Document21.docx"/><Relationship Id="rId16" Type="http://schemas.openxmlformats.org/officeDocument/2006/relationships/image" Target="../media/image205.e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00.emf"/><Relationship Id="rId11" Type="http://schemas.openxmlformats.org/officeDocument/2006/relationships/package" Target="../embeddings/Microsoft_Word_Document25.docx"/><Relationship Id="rId5" Type="http://schemas.openxmlformats.org/officeDocument/2006/relationships/package" Target="../embeddings/Microsoft_Word_Document22.docx"/><Relationship Id="rId15" Type="http://schemas.openxmlformats.org/officeDocument/2006/relationships/package" Target="../embeddings/Microsoft_Word_Document27.docx"/><Relationship Id="rId10" Type="http://schemas.openxmlformats.org/officeDocument/2006/relationships/image" Target="../media/image202.emf"/><Relationship Id="rId4" Type="http://schemas.openxmlformats.org/officeDocument/2006/relationships/image" Target="../media/image192.png"/><Relationship Id="rId9" Type="http://schemas.openxmlformats.org/officeDocument/2006/relationships/package" Target="../embeddings/Microsoft_Word_Document24.docx"/><Relationship Id="rId14" Type="http://schemas.openxmlformats.org/officeDocument/2006/relationships/image" Target="../media/image20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1295797" y="2312981"/>
            <a:ext cx="9600406" cy="1808480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高中数学</a:t>
            </a:r>
            <a:r>
              <a:rPr lang="en-US" altLang="zh-CN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人教</a:t>
            </a:r>
            <a:r>
              <a:rPr lang="en-US" altLang="zh-CN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版选修第一册</a:t>
            </a:r>
            <a:br>
              <a:rPr lang="zh-CN" alt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CN" altLang="en-US" sz="54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第一章</a:t>
            </a:r>
            <a:r>
              <a:rPr lang="en-US" altLang="zh-CN" sz="54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5400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空间向量与立体几何</a:t>
            </a:r>
            <a:endParaRPr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1615440" y="1441450"/>
            <a:ext cx="1638300" cy="813435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平面向量</a:t>
            </a:r>
          </a:p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及其应用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604260" y="843280"/>
            <a:ext cx="8434705" cy="2009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平面向量的基础概念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相等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相反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共线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零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单位向量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平面向量的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加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减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数乘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/</a:t>
            </a:r>
            <a:r>
              <a:rPr lang="zh-CN" altLang="en-US" sz="2400" b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数量积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运算及其坐标表示</a:t>
            </a:r>
          </a:p>
          <a:p>
            <a:pPr>
              <a:lnSpc>
                <a:spcPct val="130000"/>
              </a:lnSpc>
            </a:pPr>
            <a:r>
              <a:rPr lang="zh-CN" altLang="en-US" sz="2400" b="1" u="sng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向量基本定理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、</a:t>
            </a:r>
            <a:r>
              <a:rPr lang="zh-CN" altLang="en-US" sz="2400" b="1" u="sng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共线</a:t>
            </a:r>
            <a:r>
              <a:rPr lang="zh-CN" altLang="en-US" sz="2400" b="1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向量的充要条件及推论</a:t>
            </a:r>
            <a:endParaRPr lang="zh-CN" altLang="en-US" sz="2400" b="1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平面向量在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平面几何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中的应用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向量的基底法和</a:t>
            </a:r>
            <a:r>
              <a:rPr lang="zh-CN" alt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坐标法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>
            <a:off x="1615440" y="3672840"/>
            <a:ext cx="1638300" cy="8134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空间向量</a:t>
            </a:r>
          </a:p>
        </p:txBody>
      </p:sp>
      <p:sp>
        <p:nvSpPr>
          <p:cNvPr id="7" name="下箭头 6"/>
          <p:cNvSpPr/>
          <p:nvPr>
            <p:custDataLst>
              <p:tags r:id="rId5"/>
            </p:custDataLst>
          </p:nvPr>
        </p:nvSpPr>
        <p:spPr>
          <a:xfrm>
            <a:off x="2313940" y="2296795"/>
            <a:ext cx="241300" cy="1341755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615440" y="2404110"/>
            <a:ext cx="8020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类比</a:t>
            </a:r>
          </a:p>
          <a:p>
            <a:pPr>
              <a:lnSpc>
                <a:spcPct val="100000"/>
              </a:lnSpc>
            </a:pPr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推广</a:t>
            </a:r>
          </a:p>
        </p:txBody>
      </p:sp>
      <p:sp>
        <p:nvSpPr>
          <p:cNvPr id="9" name="左大括号 8"/>
          <p:cNvSpPr/>
          <p:nvPr>
            <p:custDataLst>
              <p:tags r:id="rId7"/>
            </p:custDataLst>
          </p:nvPr>
        </p:nvSpPr>
        <p:spPr>
          <a:xfrm>
            <a:off x="3393440" y="1110615"/>
            <a:ext cx="210820" cy="160655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大括号 9"/>
          <p:cNvSpPr/>
          <p:nvPr>
            <p:custDataLst>
              <p:tags r:id="rId8"/>
            </p:custDataLst>
          </p:nvPr>
        </p:nvSpPr>
        <p:spPr>
          <a:xfrm>
            <a:off x="3393440" y="3341370"/>
            <a:ext cx="210820" cy="147701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604260" y="3025140"/>
            <a:ext cx="732980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空间向量的基础概念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相等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相反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共线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零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单位向量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zh-CN" altLang="en-US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空间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向量的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加/减/数乘/数量积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运算及其坐标表示</a:t>
            </a:r>
            <a:endParaRPr lang="zh-CN" altLang="en-US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u="sng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空间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向量基本定理、</a:t>
            </a:r>
            <a:r>
              <a:rPr lang="zh-CN" altLang="en-US" sz="2400" b="1" u="sng" dirty="0"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共面</a:t>
            </a:r>
            <a:r>
              <a:rPr lang="zh-CN" altLang="en-US" sz="2400" b="1" dirty="0"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的充要条件及推论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3604260" y="4554855"/>
            <a:ext cx="7600315" cy="497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空间向量在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立体几何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中的应用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向量的基底法和</a:t>
            </a:r>
            <a:r>
              <a:rPr lang="zh-CN" altLang="en-US" sz="24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坐标法</a:t>
            </a:r>
            <a:r>
              <a:rPr lang="en-US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endParaRPr lang="zh-CN" altLang="en-US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7" name="等腰三角形 16"/>
          <p:cNvSpPr/>
          <p:nvPr>
            <p:custDataLst>
              <p:tags r:id="rId11"/>
            </p:custDataLst>
          </p:nvPr>
        </p:nvSpPr>
        <p:spPr>
          <a:xfrm>
            <a:off x="391795" y="53340"/>
            <a:ext cx="551815" cy="551815"/>
          </a:xfrm>
          <a:prstGeom prst="triangle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1003300" y="129540"/>
            <a:ext cx="2520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</a:rPr>
              <a:t>本章要点速览</a:t>
            </a:r>
          </a:p>
        </p:txBody>
      </p:sp>
      <p:sp>
        <p:nvSpPr>
          <p:cNvPr id="2" name="文本框 1"/>
          <p:cNvSpPr txBox="1"/>
          <p:nvPr>
            <p:custDataLst>
              <p:tags r:id="rId13"/>
            </p:custDataLst>
          </p:nvPr>
        </p:nvSpPr>
        <p:spPr>
          <a:xfrm>
            <a:off x="1615440" y="5442585"/>
            <a:ext cx="8107680" cy="4972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+mn-ea"/>
              </a:rPr>
              <a:t>应用：解决平面或空间中的</a:t>
            </a:r>
            <a:r>
              <a:rPr lang="zh-CN" altLang="en-US" sz="2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+mn-ea"/>
              </a:rPr>
              <a:t>平行、垂直、距离、角度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中宋" panose="02010600040101010101" charset="-122"/>
                <a:sym typeface="+mn-ea"/>
              </a:rPr>
              <a:t>等问题</a:t>
            </a:r>
          </a:p>
        </p:txBody>
      </p:sp>
      <p:cxnSp>
        <p:nvCxnSpPr>
          <p:cNvPr id="16" name="肘形连接符 15"/>
          <p:cNvCxnSpPr>
            <a:stCxn id="4" idx="1"/>
            <a:endCxn id="2" idx="1"/>
          </p:cNvCxnSpPr>
          <p:nvPr>
            <p:custDataLst>
              <p:tags r:id="rId14"/>
            </p:custDataLst>
          </p:nvPr>
        </p:nvCxnSpPr>
        <p:spPr>
          <a:xfrm rot="10800000" flipH="1" flipV="1">
            <a:off x="1615440" y="1848485"/>
            <a:ext cx="3175" cy="3843020"/>
          </a:xfrm>
          <a:prstGeom prst="bentConnector3">
            <a:avLst>
              <a:gd name="adj1" fmla="val -29540000"/>
            </a:avLst>
          </a:prstGeom>
          <a:ln w="444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>
            <a:stCxn id="6" idx="1"/>
            <a:endCxn id="2" idx="1"/>
          </p:cNvCxnSpPr>
          <p:nvPr>
            <p:custDataLst>
              <p:tags r:id="rId15"/>
            </p:custDataLst>
          </p:nvPr>
        </p:nvCxnSpPr>
        <p:spPr>
          <a:xfrm rot="10800000" flipH="1" flipV="1">
            <a:off x="1615440" y="4079875"/>
            <a:ext cx="3175" cy="1611630"/>
          </a:xfrm>
          <a:prstGeom prst="bentConnector3">
            <a:avLst>
              <a:gd name="adj1" fmla="val -13240000"/>
            </a:avLst>
          </a:prstGeom>
          <a:ln w="4762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 animBg="1"/>
      <p:bldP spid="11" grpId="0"/>
      <p:bldP spid="15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6845752" y="3600450"/>
            <a:ext cx="3568800" cy="0"/>
          </a:xfrm>
          <a:prstGeom prst="line">
            <a:avLst/>
          </a:prstGeom>
          <a:ln>
            <a:solidFill>
              <a:schemeClr val="dk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3"/>
            </p:custDataLst>
          </p:nvPr>
        </p:nvSpPr>
        <p:spPr>
          <a:xfrm>
            <a:off x="1651000" y="1791970"/>
            <a:ext cx="8890000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00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00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00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1.1.1 </a:t>
            </a:r>
            <a:r>
              <a:rPr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空间向量及其线性运算</a:t>
            </a: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生活中的</a:t>
            </a:r>
            <a:r>
              <a:rPr lang="en-US" altLang="zh-CN" sz="3200"/>
              <a:t>“</a:t>
            </a:r>
            <a:r>
              <a:rPr lang="zh-CN" altLang="en-US" sz="3200"/>
              <a:t>空间向量</a:t>
            </a:r>
            <a:r>
              <a:rPr lang="en-US" altLang="zh-CN" sz="3200"/>
              <a:t>”</a:t>
            </a:r>
          </a:p>
        </p:txBody>
      </p:sp>
      <p:pic>
        <p:nvPicPr>
          <p:cNvPr id="100" name="图片 99"/>
          <p:cNvPicPr/>
          <p:nvPr>
            <p:custDataLst>
              <p:tags r:id="rId3"/>
            </p:custDataLst>
          </p:nvPr>
        </p:nvPicPr>
        <p:blipFill>
          <a:blip r:embed="rId8"/>
          <a:srcRect l="9675" r="20914"/>
          <a:stretch>
            <a:fillRect/>
          </a:stretch>
        </p:blipFill>
        <p:spPr>
          <a:xfrm>
            <a:off x="1296670" y="1279525"/>
            <a:ext cx="4031615" cy="3868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916622" y="5328602"/>
            <a:ext cx="4791710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>
              <a:lnSpc>
                <a:spcPct val="13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 dirty="0">
                <a:solidFill>
                  <a:srgbClr val="000C14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在滑翔过程中</a:t>
            </a:r>
            <a:r>
              <a:rPr lang="en-US" altLang="zh-CN" sz="2000" b="1" dirty="0">
                <a:solidFill>
                  <a:srgbClr val="000C14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,</a:t>
            </a:r>
            <a:r>
              <a:rPr lang="zh-CN" altLang="en-US" sz="2000" b="1" dirty="0">
                <a:solidFill>
                  <a:srgbClr val="000C14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飞行员会受到来自不同方向、大小各异的力，如拉力、风力、重力</a:t>
            </a:r>
            <a:r>
              <a:rPr lang="en-US" altLang="zh-CN" sz="2000" b="1" dirty="0">
                <a:solidFill>
                  <a:srgbClr val="000C14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853555" y="2311400"/>
            <a:ext cx="4298315" cy="2553970"/>
          </a:xfrm>
          <a:prstGeom prst="rect">
            <a:avLst/>
          </a:prstGeom>
        </p:spPr>
      </p:pic>
      <p:sp>
        <p:nvSpPr>
          <p:cNvPr id="19460" name="Text Box 1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193200" y="5004103"/>
            <a:ext cx="5619024" cy="121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已知</a:t>
            </a:r>
            <a:r>
              <a:rPr lang="en-US" altLang="zh-CN" sz="2095" b="1" i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F</a:t>
            </a:r>
            <a:r>
              <a:rPr lang="en-US" altLang="zh-CN" sz="2095" b="1" baseline="-25000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1</a:t>
            </a:r>
            <a:r>
              <a:rPr lang="en-US" altLang="zh-CN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=10</a:t>
            </a:r>
            <a:r>
              <a:rPr lang="en-US" altLang="zh-CN" sz="2095" b="1" i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N</a:t>
            </a:r>
            <a:r>
              <a:rPr lang="zh-CN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，</a:t>
            </a:r>
            <a:r>
              <a:rPr lang="en-US" altLang="zh-CN" sz="2095" b="1" i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F</a:t>
            </a:r>
            <a:r>
              <a:rPr lang="en-US" altLang="zh-CN" sz="2095" b="1" baseline="-25000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2</a:t>
            </a:r>
            <a:r>
              <a:rPr lang="en-US" altLang="zh-CN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=15</a:t>
            </a:r>
            <a:r>
              <a:rPr lang="en-US" altLang="zh-CN" sz="2095" b="1" i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N</a:t>
            </a:r>
            <a:r>
              <a:rPr lang="en-US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，</a:t>
            </a:r>
            <a:r>
              <a:rPr lang="en-US" altLang="zh-CN" sz="2095" b="1" i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F</a:t>
            </a:r>
            <a:r>
              <a:rPr lang="en-US" altLang="zh-CN" sz="2095" b="1" baseline="-25000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3</a:t>
            </a:r>
            <a:r>
              <a:rPr lang="en-US" altLang="zh-CN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=15</a:t>
            </a:r>
            <a:r>
              <a:rPr lang="en-US" altLang="zh-CN" sz="2095" b="1" i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N</a:t>
            </a:r>
            <a:r>
              <a:rPr lang="en-US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，这三个力两两之间的夹角都为</a:t>
            </a:r>
            <a:r>
              <a:rPr lang="en-US" altLang="zh-CN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90</a:t>
            </a:r>
            <a:r>
              <a:rPr lang="en-US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度，它们的合力的大小</a:t>
            </a:r>
            <a:r>
              <a:rPr lang="zh-CN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是</a:t>
            </a:r>
            <a:r>
              <a:rPr lang="en-US" altLang="en-US" sz="2095" b="1" dirty="0" err="1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多少</a:t>
            </a:r>
            <a:r>
              <a:rPr lang="en-US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？</a:t>
            </a:r>
            <a:r>
              <a:rPr lang="zh-CN" altLang="en-US" sz="2095" b="1" dirty="0">
                <a:solidFill>
                  <a:srgbClr val="0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方向呢？</a:t>
            </a:r>
          </a:p>
        </p:txBody>
      </p:sp>
    </p:spTree>
    <p:custDataLst>
      <p:tags r:id="rId1"/>
    </p:custData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新知</a:t>
            </a:r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：空间向量的基础概念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7" name="文本框 57347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95910" y="1035050"/>
                <a:ext cx="11896090" cy="4995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66"/>
                  </a:buClr>
                  <a:buSzPct val="70000"/>
                  <a:buFont typeface="Wingdings" panose="05000000000000000000" pitchFamily="2" charset="2"/>
                  <a:buChar char="v"/>
                  <a:defRPr sz="32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399FF"/>
                  </a:buClr>
                  <a:buSzPct val="85000"/>
                  <a:buFont typeface="Wingdings" panose="05000000000000000000" pitchFamily="2" charset="2"/>
                  <a:buChar char=""/>
                  <a:defRPr sz="28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66"/>
                  </a:buClr>
                  <a:buSzPct val="80000"/>
                  <a:buFont typeface="Wingdings" panose="05000000000000000000" pitchFamily="2" charset="2"/>
                  <a:buChar char="v"/>
                  <a:defRPr sz="24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3399FF"/>
                  </a:buClr>
                  <a:buSzPct val="90000"/>
                  <a:buFont typeface="Wingdings" panose="05000000000000000000" pitchFamily="2" charset="2"/>
                  <a:buChar char="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4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空间向量的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定义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Wingdings" panose="05000000000000000000" pitchFamily="2" charset="2"/>
                  </a:rPr>
                  <a:t>：空间中，既有大小又有方向的量</a:t>
                </a:r>
              </a:p>
              <a:p>
                <a:pPr eaLnBrk="1" hangingPunct="1">
                  <a:lnSpc>
                    <a:spcPct val="14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空间向量的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符号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9060101010101" charset="-122"/>
                        <a:cs typeface="Times New Roman" panose="02020603050405020304" charset="0"/>
                        <a:sym typeface="+mn-ea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𝑏</m:t>
                        </m:r>
                      </m:e>
                    </m:acc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9060101010101" charset="-122"/>
                        <a:cs typeface="Times New Roman" panose="02020603050405020304" charset="0"/>
                        <a:sym typeface="+mn-ea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𝑚</m:t>
                        </m:r>
                      </m:e>
                    </m:acc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9060101010101" charset="-122"/>
                        <a:cs typeface="Times New Roman" panose="02020603050405020304" charset="0"/>
                        <a:sym typeface="+mn-ea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𝐴𝐵</m:t>
                        </m:r>
                      </m:e>
                    </m:acc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9060101010101" charset="-122"/>
                        <a:cs typeface="Times New Roman" panose="02020603050405020304" charset="0"/>
                        <a:sym typeface="+mn-ea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𝑂𝐷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,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…</a:t>
                </a:r>
                <a:endParaRPr 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endParaRPr>
              </a:p>
              <a:p>
                <a:pPr eaLnBrk="1" hangingPunct="1">
                  <a:lnSpc>
                    <a:spcPct val="14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空间向量的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图示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：有向线段及其长度</a:t>
                </a:r>
              </a:p>
              <a:p>
                <a:pPr algn="l" eaLnBrk="1" hangingPunct="1">
                  <a:lnSpc>
                    <a:spcPct val="13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空间向量的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模(长度)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：空间向量的大小，记作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|,|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|,…</a:t>
                </a:r>
                <a:endPara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endParaRPr>
              </a:p>
              <a:p>
                <a:pPr algn="l" eaLnBrk="1" hangingPunct="1">
                  <a:lnSpc>
                    <a:spcPct val="13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零向量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：长度为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0(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起点与终点重合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的向量，记作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0</m:t>
                        </m:r>
                      </m:e>
                    </m:acc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单位向量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：长度为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的向量，记作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𝑒</m:t>
                        </m:r>
                      </m:e>
                    </m:acc>
                  </m:oMath>
                </a14:m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相反向量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：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长度相等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且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方向相反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的向量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.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的相反向量是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；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的相反向量是</a:t>
                </a:r>
                <a14:m>
                  <m:oMath xmlns:m="http://schemas.openxmlformats.org/officeDocument/2006/math"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9060101010101" charset="-122"/>
                        <a:cs typeface="Times New Roman" panose="02020603050405020304" charset="0"/>
                        <a:sym typeface="+mn-ea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𝐴𝐵</m:t>
                        </m:r>
                      </m:e>
                    </m:acc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9060101010101" charset="-122"/>
                        <a:cs typeface="Cambria Math" panose="02040503050406030204" charset="0"/>
                        <a:sym typeface="+mn-ea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𝐵𝐴</m:t>
                        </m:r>
                      </m:e>
                    </m:acc>
                  </m:oMath>
                </a14:m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相等向量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：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长度相等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且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方向相同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的向量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与起点无关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)</a:t>
                </a:r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4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487" name="文本框 57347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95910" y="1035050"/>
                <a:ext cx="11896090" cy="4995598"/>
              </a:xfrm>
              <a:prstGeom prst="rect">
                <a:avLst/>
              </a:prstGeom>
              <a:blipFill>
                <a:blip r:embed="rId13"/>
                <a:stretch>
                  <a:fillRect l="-8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618" name="图片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062085" y="0"/>
            <a:ext cx="2317115" cy="333629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4545177"/>
              </p:ext>
            </p:extLst>
          </p:nvPr>
        </p:nvGraphicFramePr>
        <p:xfrm>
          <a:off x="7362281" y="3287713"/>
          <a:ext cx="354457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777365" imgH="241300" progId="Equation.KSEE3">
                  <p:embed/>
                </p:oleObj>
              </mc:Choice>
              <mc:Fallback>
                <p:oleObj r:id="rId15" imgW="17773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362281" y="3287713"/>
                        <a:ext cx="3544570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6" name="文本框 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52507" y="5717430"/>
            <a:ext cx="7696835" cy="90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说明任意两个空间向量都可以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平移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到同一平面内，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成为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同一平面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内的两向量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lum bright="-12000" contrast="24000"/>
          </a:blip>
          <a:stretch>
            <a:fillRect/>
          </a:stretch>
        </p:blipFill>
        <p:spPr>
          <a:xfrm>
            <a:off x="8899525" y="5076190"/>
            <a:ext cx="2804160" cy="1554480"/>
          </a:xfrm>
          <a:prstGeom prst="rect">
            <a:avLst/>
          </a:prstGeom>
        </p:spPr>
      </p:pic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272711999"/>
              </p:ext>
            </p:extLst>
          </p:nvPr>
        </p:nvGraphicFramePr>
        <p:xfrm>
          <a:off x="5853749" y="1922175"/>
          <a:ext cx="260568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422400" imgH="431800" progId="Equation.KSEE3">
                  <p:embed/>
                </p:oleObj>
              </mc:Choice>
              <mc:Fallback>
                <p:oleObj r:id="rId18" imgW="14224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853749" y="1922175"/>
                        <a:ext cx="2605680" cy="792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9259B61F-9487-4493-2126-60A1A4DAC4BD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495225917"/>
              </p:ext>
            </p:extLst>
          </p:nvPr>
        </p:nvGraphicFramePr>
        <p:xfrm>
          <a:off x="5853749" y="3957135"/>
          <a:ext cx="5221008" cy="466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628720" imgH="241200" progId="Equation.DSMT4">
                  <p:embed/>
                </p:oleObj>
              </mc:Choice>
              <mc:Fallback>
                <p:oleObj name="Equation" r:id="rId20" imgW="2628720" imgH="241200" progId="Equation.DSMT4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853749" y="3957135"/>
                        <a:ext cx="5221008" cy="466726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4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4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4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7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561465" y="4375150"/>
            <a:ext cx="1957705" cy="4057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06230" y="2104390"/>
            <a:ext cx="2985770" cy="163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新知</a:t>
            </a:r>
            <a:r>
              <a:rPr lang="en-US" altLang="zh-CN" sz="3200" dirty="0"/>
              <a:t>2</a:t>
            </a:r>
            <a:r>
              <a:rPr lang="zh-CN" altLang="en-US" sz="3200" dirty="0"/>
              <a:t>：空间向量的线性运算</a:t>
            </a:r>
          </a:p>
        </p:txBody>
      </p:sp>
      <p:sp>
        <p:nvSpPr>
          <p:cNvPr id="20487" name="文本框 5734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63575" y="1699895"/>
            <a:ext cx="9711055" cy="472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加法：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  (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三角形法则，首尾接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           (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平行四边形法则，同起点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减法：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  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三角形法则，同起点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指向被减向量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数乘：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(</a:t>
            </a: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结果仍是一个向量</a:t>
            </a:r>
            <a:r>
              <a:rPr lang="en-US" altLang="zh-CN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2400" b="1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2400" b="1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200" b="1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交换律：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结合律：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分配律：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571625" y="1780540"/>
          <a:ext cx="286067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397000" imgH="228600" progId="Equation.KSEE3">
                  <p:embed/>
                </p:oleObj>
              </mc:Choice>
              <mc:Fallback>
                <p:oleObj r:id="rId22" imgW="1397000" imgH="2286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71625" y="1780540"/>
                        <a:ext cx="2860675" cy="468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71625" y="2765425"/>
          <a:ext cx="283527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384300" imgH="228600" progId="Equation.KSEE3">
                  <p:embed/>
                </p:oleObj>
              </mc:Choice>
              <mc:Fallback>
                <p:oleObj r:id="rId24" imgW="1384300" imgH="2286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71625" y="2765425"/>
                        <a:ext cx="2835275" cy="46863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61148" y="3259773"/>
          <a:ext cx="2575560" cy="1586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257300" imgH="774065" progId="Equation.KSEE3">
                  <p:embed/>
                </p:oleObj>
              </mc:Choice>
              <mc:Fallback>
                <p:oleObj r:id="rId26" imgW="1257300" imgH="774065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61148" y="3259773"/>
                        <a:ext cx="2575560" cy="1586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913890" y="4872990"/>
          <a:ext cx="163893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800100" imgH="228600" progId="Equation.KSEE3">
                  <p:embed/>
                </p:oleObj>
              </mc:Choice>
              <mc:Fallback>
                <p:oleObj r:id="rId28" imgW="800100" imgH="2286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913890" y="4872990"/>
                        <a:ext cx="1638935" cy="468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913573" y="5351780"/>
          <a:ext cx="29400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435100" imgH="254000" progId="Equation.KSEE3">
                  <p:embed/>
                </p:oleObj>
              </mc:Choice>
              <mc:Fallback>
                <p:oleObj r:id="rId30" imgW="1435100" imgH="2540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913573" y="5351780"/>
                        <a:ext cx="294005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913890" y="5843270"/>
          <a:ext cx="538670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2628900" imgH="254000" progId="Equation.KSEE3">
                  <p:embed/>
                </p:oleObj>
              </mc:Choice>
              <mc:Fallback>
                <p:oleObj r:id="rId32" imgW="2628900" imgH="254000" progId="Equation.KSEE3">
                  <p:embed/>
                  <p:pic>
                    <p:nvPicPr>
                      <p:cNvPr id="24" name="对象 2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913890" y="5843270"/>
                        <a:ext cx="538670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145723" y="5351780"/>
          <a:ext cx="189992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927100" imgH="254000" progId="Equation.KSEE3">
                  <p:embed/>
                </p:oleObj>
              </mc:Choice>
              <mc:Fallback>
                <p:oleObj r:id="rId34" imgW="927100" imgH="254000" progId="Equation.KSEE3">
                  <p:embed/>
                  <p:pic>
                    <p:nvPicPr>
                      <p:cNvPr id="26" name="对象 2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5145723" y="5351780"/>
                        <a:ext cx="189992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5" name="Picture 3" descr="F:\新教材\人教A版数学选择性必修1(纯打)\教参\4.TI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6" r:link="rId37"/>
          <a:srcRect l="42260"/>
          <a:stretch>
            <a:fillRect/>
          </a:stretch>
        </p:blipFill>
        <p:spPr>
          <a:xfrm>
            <a:off x="8033385" y="3894455"/>
            <a:ext cx="3308985" cy="144716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71308" y="2272665"/>
          <a:ext cx="2886710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1409700" imgH="228600" progId="Equation.KSEE3">
                  <p:embed/>
                </p:oleObj>
              </mc:Choice>
              <mc:Fallback>
                <p:oleObj r:id="rId38" imgW="1409700" imgH="2286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71308" y="2272665"/>
                        <a:ext cx="2886710" cy="468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6" name="文本框 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88581" y="730575"/>
            <a:ext cx="9339580" cy="85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因为任意两个空间向量都可平移到同一平面内，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因此，空间向量的线性运算与</a:t>
            </a:r>
            <a:r>
              <a:rPr lang="zh-CN" altLang="en-US" sz="24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平面向量一致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458335" y="3853180"/>
          <a:ext cx="2991485" cy="52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1447800" imgH="254000" progId="Equation.KSEE3">
                  <p:embed/>
                </p:oleObj>
              </mc:Choice>
              <mc:Fallback>
                <p:oleObj r:id="rId40" imgW="1447800" imgH="2540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4458335" y="3853180"/>
                        <a:ext cx="2991485" cy="52197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458259" y="4529539"/>
          <a:ext cx="1800225" cy="481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812800" imgH="228600" progId="Equation.KSEE3">
                  <p:embed/>
                </p:oleObj>
              </mc:Choice>
              <mc:Fallback>
                <p:oleObj r:id="rId42" imgW="812800" imgH="228600" progId="Equation.KSEE3">
                  <p:embed/>
                  <p:pic>
                    <p:nvPicPr>
                      <p:cNvPr id="5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4458259" y="4529539"/>
                        <a:ext cx="1800225" cy="48133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6005119" y="4529539"/>
          <a:ext cx="253365" cy="481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4" imgW="114300" imgH="228600" progId="Equation.KSEE3">
                  <p:embed/>
                </p:oleObj>
              </mc:Choice>
              <mc:Fallback>
                <p:oleObj r:id="rId44" imgW="114300" imgH="228600" progId="Equation.KSEE3">
                  <p:embed/>
                  <p:pic>
                    <p:nvPicPr>
                      <p:cNvPr id="8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6005119" y="4529539"/>
                        <a:ext cx="253365" cy="48133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4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【基础巩固】空间向量的线性运算</a:t>
            </a:r>
          </a:p>
        </p:txBody>
      </p:sp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379278" y="3625850"/>
          <a:ext cx="29654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447800" imgH="254000" progId="Equation.KSEE3">
                  <p:embed/>
                </p:oleObj>
              </mc:Choice>
              <mc:Fallback>
                <p:oleObj r:id="rId34" imgW="1447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4379278" y="3625850"/>
                        <a:ext cx="2965450" cy="5207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40669899"/>
              </p:ext>
            </p:extLst>
          </p:nvPr>
        </p:nvGraphicFramePr>
        <p:xfrm>
          <a:off x="4458018" y="1326198"/>
          <a:ext cx="223647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091565" imgH="254000" progId="Equation.KSEE3">
                  <p:embed/>
                </p:oleObj>
              </mc:Choice>
              <mc:Fallback>
                <p:oleObj r:id="rId36" imgW="10915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4458018" y="1326198"/>
                        <a:ext cx="2236470" cy="5207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组合 38"/>
          <p:cNvGrpSpPr/>
          <p:nvPr>
            <p:custDataLst>
              <p:tags r:id="rId5"/>
            </p:custDataLst>
          </p:nvPr>
        </p:nvGrpSpPr>
        <p:grpSpPr>
          <a:xfrm>
            <a:off x="1208405" y="3382010"/>
            <a:ext cx="2506980" cy="2125980"/>
            <a:chOff x="14056" y="7345"/>
            <a:chExt cx="3948" cy="3348"/>
          </a:xfrm>
        </p:grpSpPr>
        <p:pic>
          <p:nvPicPr>
            <p:cNvPr id="28" name="图片 27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38"/>
            <a:stretch>
              <a:fillRect/>
            </a:stretch>
          </p:blipFill>
          <p:spPr>
            <a:xfrm>
              <a:off x="14056" y="7345"/>
              <a:ext cx="3948" cy="3348"/>
            </a:xfrm>
            <a:prstGeom prst="rect">
              <a:avLst/>
            </a:prstGeom>
          </p:spPr>
        </p:pic>
        <p:cxnSp>
          <p:nvCxnSpPr>
            <p:cNvPr id="36" name="直接箭头连接符 35"/>
            <p:cNvCxnSpPr/>
            <p:nvPr>
              <p:custDataLst>
                <p:tags r:id="rId29"/>
              </p:custDataLst>
            </p:nvPr>
          </p:nvCxnSpPr>
          <p:spPr>
            <a:xfrm flipV="1">
              <a:off x="14448" y="10470"/>
              <a:ext cx="2172" cy="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/>
            <p:nvPr>
              <p:custDataLst>
                <p:tags r:id="rId30"/>
              </p:custDataLst>
            </p:nvPr>
          </p:nvCxnSpPr>
          <p:spPr>
            <a:xfrm flipV="1">
              <a:off x="14448" y="9831"/>
              <a:ext cx="607" cy="6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>
              <p:custDataLst>
                <p:tags r:id="rId31"/>
              </p:custDataLst>
            </p:nvPr>
          </p:nvCxnSpPr>
          <p:spPr>
            <a:xfrm flipV="1">
              <a:off x="14448" y="8521"/>
              <a:ext cx="415" cy="19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1604327" y="6050281"/>
            <a:ext cx="138620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课本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P5-2</a:t>
            </a:r>
          </a:p>
        </p:txBody>
      </p:sp>
      <p:grpSp>
        <p:nvGrpSpPr>
          <p:cNvPr id="45" name="组合 44"/>
          <p:cNvGrpSpPr/>
          <p:nvPr>
            <p:custDataLst>
              <p:tags r:id="rId7"/>
            </p:custDataLst>
          </p:nvPr>
        </p:nvGrpSpPr>
        <p:grpSpPr>
          <a:xfrm>
            <a:off x="1956435" y="5333365"/>
            <a:ext cx="351790" cy="404495"/>
            <a:chOff x="15369" y="10223"/>
            <a:chExt cx="554" cy="637"/>
          </a:xfrm>
        </p:grpSpPr>
        <p:sp>
          <p:nvSpPr>
            <p:cNvPr id="41" name="椭圆 40"/>
            <p:cNvSpPr/>
            <p:nvPr>
              <p:custDataLst>
                <p:tags r:id="rId26"/>
              </p:custDataLst>
            </p:nvPr>
          </p:nvSpPr>
          <p:spPr>
            <a:xfrm>
              <a:off x="15610" y="10223"/>
              <a:ext cx="119" cy="1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>
              <p:custDataLst>
                <p:tags r:id="rId27"/>
              </p:custDataLst>
            </p:nvPr>
          </p:nvSpPr>
          <p:spPr>
            <a:xfrm>
              <a:off x="15369" y="10232"/>
              <a:ext cx="555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2000" b="1" i="1">
                  <a:solidFill>
                    <a:schemeClr val="tx1"/>
                  </a:solidFill>
                  <a:latin typeface="Times New Roman" panose="02020603050405020304" charset="0"/>
                  <a:ea typeface="华文中宋" panose="02010600040101010101" charset="-122"/>
                  <a:cs typeface="Times New Roman" panose="02020603050405020304" charset="0"/>
                  <a:sym typeface="+mn-ea"/>
                </a:rPr>
                <a:t>E</a:t>
              </a:r>
            </a:p>
          </p:txBody>
        </p:sp>
      </p:grpSp>
      <p:grpSp>
        <p:nvGrpSpPr>
          <p:cNvPr id="46" name="组合 45"/>
          <p:cNvGrpSpPr/>
          <p:nvPr>
            <p:custDataLst>
              <p:tags r:id="rId8"/>
            </p:custDataLst>
          </p:nvPr>
        </p:nvGrpSpPr>
        <p:grpSpPr>
          <a:xfrm>
            <a:off x="2297430" y="4578350"/>
            <a:ext cx="351790" cy="401955"/>
            <a:chOff x="15906" y="9034"/>
            <a:chExt cx="554" cy="633"/>
          </a:xfrm>
        </p:grpSpPr>
        <p:sp>
          <p:nvSpPr>
            <p:cNvPr id="42" name="椭圆 41"/>
            <p:cNvSpPr/>
            <p:nvPr>
              <p:custDataLst>
                <p:tags r:id="rId24"/>
              </p:custDataLst>
            </p:nvPr>
          </p:nvSpPr>
          <p:spPr>
            <a:xfrm>
              <a:off x="16106" y="9549"/>
              <a:ext cx="119" cy="1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>
              <p:custDataLst>
                <p:tags r:id="rId25"/>
              </p:custDataLst>
            </p:nvPr>
          </p:nvSpPr>
          <p:spPr>
            <a:xfrm>
              <a:off x="15906" y="9034"/>
              <a:ext cx="555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2000" b="1" i="1">
                  <a:solidFill>
                    <a:schemeClr val="tx1"/>
                  </a:solidFill>
                  <a:latin typeface="Times New Roman" panose="02020603050405020304" charset="0"/>
                  <a:ea typeface="华文中宋" panose="02010600040101010101" charset="-122"/>
                  <a:cs typeface="Times New Roman" panose="02020603050405020304" charset="0"/>
                  <a:sym typeface="+mn-ea"/>
                </a:rPr>
                <a:t>F</a:t>
              </a:r>
            </a:p>
          </p:txBody>
        </p:sp>
      </p:grp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94192165"/>
              </p:ext>
            </p:extLst>
          </p:nvPr>
        </p:nvGraphicFramePr>
        <p:xfrm>
          <a:off x="5995942" y="1313386"/>
          <a:ext cx="54673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266700" imgH="228600" progId="Equation.KSEE3">
                  <p:embed/>
                </p:oleObj>
              </mc:Choice>
              <mc:Fallback>
                <p:oleObj r:id="rId39" imgW="266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5995942" y="1313386"/>
                        <a:ext cx="546735" cy="4686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679565" y="3606165"/>
          <a:ext cx="59880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292100" imgH="228600" progId="Equation.KSEE3">
                  <p:embed/>
                </p:oleObj>
              </mc:Choice>
              <mc:Fallback>
                <p:oleObj r:id="rId41" imgW="292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6679565" y="3606165"/>
                        <a:ext cx="598805" cy="4686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6" name="文本框 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208405" y="2345055"/>
            <a:ext cx="9339580" cy="46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ClrTx/>
              <a:buSzTx/>
              <a:buNone/>
            </a:pPr>
            <a:r>
              <a:rPr lang="zh-CN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同起点</a:t>
            </a:r>
            <a:r>
              <a:rPr lang="zh-CN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的两个平面向量的和向量为</a:t>
            </a:r>
            <a:r>
              <a:rPr lang="zh-CN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平行四边形的对角线</a:t>
            </a:r>
            <a:r>
              <a:rPr lang="zh-CN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所在向量；</a:t>
            </a:r>
          </a:p>
        </p:txBody>
      </p:sp>
      <p:sp>
        <p:nvSpPr>
          <p:cNvPr id="15" name="文本框 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208405" y="2917507"/>
            <a:ext cx="8589645" cy="46291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ClrTx/>
              <a:buSzTx/>
              <a:buNone/>
            </a:pPr>
            <a:r>
              <a:rPr lang="zh-CN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同起点</a:t>
            </a:r>
            <a:r>
              <a:rPr lang="zh-CN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的三个空间向量的和向量为</a:t>
            </a:r>
            <a:r>
              <a:rPr lang="zh-CN" sz="2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平行六面体的体对角线</a:t>
            </a:r>
            <a:r>
              <a:rPr lang="zh-CN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所在向量</a:t>
            </a:r>
            <a:r>
              <a:rPr lang="en-US" altLang="zh-CN" sz="2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4379596" y="4267200"/>
          <a:ext cx="148272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723900" imgH="228600" progId="Equation.KSEE3">
                  <p:embed/>
                </p:oleObj>
              </mc:Choice>
              <mc:Fallback>
                <p:oleObj r:id="rId43" imgW="723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379596" y="4267200"/>
                        <a:ext cx="1482725" cy="46863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4379279" y="4853305"/>
          <a:ext cx="2367280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155700" imgH="228600" progId="Equation.KSEE3">
                  <p:embed/>
                </p:oleObj>
              </mc:Choice>
              <mc:Fallback>
                <p:oleObj r:id="rId45" imgW="1155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4379279" y="4853305"/>
                        <a:ext cx="2367280" cy="46863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4379596" y="5391468"/>
          <a:ext cx="2393315" cy="44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1168400" imgH="215900" progId="Equation.KSEE3">
                  <p:embed/>
                </p:oleObj>
              </mc:Choice>
              <mc:Fallback>
                <p:oleObj r:id="rId47" imgW="1168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4379596" y="5391468"/>
                        <a:ext cx="2393315" cy="44259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378644" y="6056631"/>
          <a:ext cx="1483360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723900" imgH="228600" progId="Equation.KSEE3">
                  <p:embed/>
                </p:oleObj>
              </mc:Choice>
              <mc:Fallback>
                <p:oleObj r:id="rId49" imgW="723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4378644" y="6056631"/>
                        <a:ext cx="1483360" cy="46863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690615661"/>
              </p:ext>
            </p:extLst>
          </p:nvPr>
        </p:nvGraphicFramePr>
        <p:xfrm>
          <a:off x="5822950" y="4279900"/>
          <a:ext cx="2160588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1" imgW="1054080" imgH="203040" progId="Equation.DSMT4">
                  <p:embed/>
                </p:oleObj>
              </mc:Choice>
              <mc:Fallback>
                <p:oleObj name="Equation" r:id="rId51" imgW="1054080" imgH="2030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5822950" y="4279900"/>
                        <a:ext cx="2160588" cy="415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对象 5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6746877" y="4853305"/>
          <a:ext cx="2265045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1104900" imgH="228600" progId="Equation.KSEE3">
                  <p:embed/>
                </p:oleObj>
              </mc:Choice>
              <mc:Fallback>
                <p:oleObj r:id="rId53" imgW="1104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6746877" y="4853305"/>
                        <a:ext cx="2265045" cy="4686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5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6772594" y="5372736"/>
          <a:ext cx="1717040" cy="468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838200" imgH="228600" progId="Equation.KSEE3">
                  <p:embed/>
                </p:oleObj>
              </mc:Choice>
              <mc:Fallback>
                <p:oleObj r:id="rId55" imgW="838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6772594" y="5372736"/>
                        <a:ext cx="1717040" cy="4686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对象 5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1619614940"/>
              </p:ext>
            </p:extLst>
          </p:nvPr>
        </p:nvGraphicFramePr>
        <p:xfrm>
          <a:off x="5833745" y="5910899"/>
          <a:ext cx="2889250" cy="807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7" imgW="1409700" imgH="393700" progId="Equation.KSEE3">
                  <p:embed/>
                </p:oleObj>
              </mc:Choice>
              <mc:Fallback>
                <p:oleObj r:id="rId57" imgW="1409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5833745" y="5910899"/>
                        <a:ext cx="2889250" cy="8070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箭头连接符 1"/>
          <p:cNvCxnSpPr/>
          <p:nvPr>
            <p:custDataLst>
              <p:tags r:id="rId21"/>
            </p:custDataLst>
          </p:nvPr>
        </p:nvCxnSpPr>
        <p:spPr>
          <a:xfrm flipV="1">
            <a:off x="1581785" y="1211580"/>
            <a:ext cx="2494915" cy="81153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>
            <p:custDataLst>
              <p:tags r:id="rId22"/>
            </p:custDataLst>
          </p:nvPr>
        </p:nvCxnSpPr>
        <p:spPr>
          <a:xfrm flipV="1">
            <a:off x="1457325" y="3706495"/>
            <a:ext cx="2041525" cy="167894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20138CCB-EA1A-3EA3-6C9F-D2E867F921DD}"/>
              </a:ext>
            </a:extLst>
          </p:cNvPr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9"/>
          <a:stretch>
            <a:fillRect/>
          </a:stretch>
        </p:blipFill>
        <p:spPr>
          <a:xfrm>
            <a:off x="1287145" y="863600"/>
            <a:ext cx="3092450" cy="1522095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0736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77522" y="1620814"/>
            <a:ext cx="11579806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求向量和时，可以首尾相接，也可共起点；求向量差时，必须共起点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2800" kern="100" dirty="0"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首尾相接的若干向量之和，等于由起始向量的起点指向末尾向量的终点的向量，</a:t>
            </a:r>
            <a:endParaRPr lang="zh-CN" altLang="zh-CN" sz="28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026142" y="2843031"/>
          <a:ext cx="843915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8438777" imgH="1032244" progId="Word.Document.12">
                  <p:embed/>
                </p:oleObj>
              </mc:Choice>
              <mc:Fallback>
                <p:oleObj name="文档" r:id="rId4" imgW="8438777" imgH="1032244" progId="Word.Document.12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6142" y="2843031"/>
                        <a:ext cx="8439150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314813" y="3646171"/>
            <a:ext cx="9262431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首尾相接的若干向量若构成一个封闭图形，则它们的和为零向量，</a:t>
            </a:r>
            <a:endParaRPr lang="zh-CN" altLang="zh-CN" sz="1050" kern="100" dirty="0"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2026142" y="4205311"/>
          <a:ext cx="843915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8438777" imgH="1032965" progId="Word.Document.12">
                  <p:embed/>
                </p:oleObj>
              </mc:Choice>
              <mc:Fallback>
                <p:oleObj name="文档" r:id="rId6" imgW="8438777" imgH="1032965" progId="Word.Documen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26142" y="4205311"/>
                        <a:ext cx="8439150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标题 3">
            <a:extLst>
              <a:ext uri="{FF2B5EF4-FFF2-40B4-BE49-F238E27FC236}">
                <a16:creationId xmlns:a16="http://schemas.microsoft.com/office/drawing/2014/main" id="{F64B861B-C6D5-C646-4152-AA1F0C1B8FBA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77522" y="238711"/>
            <a:ext cx="11037600" cy="441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/>
              <a:t>新知</a:t>
            </a:r>
            <a:r>
              <a:rPr lang="en-US" altLang="zh-CN" sz="3200" dirty="0"/>
              <a:t>2</a:t>
            </a:r>
            <a:r>
              <a:rPr lang="zh-CN" altLang="en-US" sz="3200" dirty="0"/>
              <a:t>：空间向量的线性运算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613F39-EE55-39C6-DD70-2BBEE21ABD60}"/>
              </a:ext>
            </a:extLst>
          </p:cNvPr>
          <p:cNvSpPr txBox="1"/>
          <p:nvPr/>
        </p:nvSpPr>
        <p:spPr>
          <a:xfrm>
            <a:off x="334672" y="1028799"/>
            <a:ext cx="6094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注意点：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35E8538-A407-E31B-A552-065B39D96FA9}"/>
              </a:ext>
            </a:extLst>
          </p:cNvPr>
          <p:cNvSpPr/>
          <p:nvPr/>
        </p:nvSpPr>
        <p:spPr>
          <a:xfrm>
            <a:off x="334672" y="5046843"/>
            <a:ext cx="1098045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一般地，对于三个不共面的向量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，以任意点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为起点，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为邻边作平行六面体，则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的和等于以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为起点的平行六面体对角线所表示的向量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6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【基础巩固】空间向量的线性运算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803640" y="977900"/>
            <a:ext cx="3291840" cy="337312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79754" y="977900"/>
            <a:ext cx="9339579" cy="94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课本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P5-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练习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4.</a:t>
            </a: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如图，已知四面体</a:t>
            </a:r>
            <a:r>
              <a:rPr lang="en-US" altLang="zh-CN"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ABCD</a:t>
            </a: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E</a:t>
            </a: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F</a:t>
            </a: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分别是</a:t>
            </a:r>
            <a:r>
              <a:rPr lang="en-US" altLang="zh-CN"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BC</a:t>
            </a: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CD</a:t>
            </a: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的中点，</a:t>
            </a:r>
          </a:p>
          <a:p>
            <a:pPr fontAlgn="auto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化简下列表达式，并在图中标出化简结果的向量</a:t>
            </a:r>
            <a:r>
              <a:rPr lang="en-US" altLang="zh-CN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43037" name="对象 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579531" y="2066865"/>
          <a:ext cx="3192780" cy="2483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71600" imgH="1066800" progId="Equation.KSEE3">
                  <p:embed/>
                </p:oleObj>
              </mc:Choice>
              <mc:Fallback>
                <p:oleObj r:id="rId14" imgW="1371600" imgH="1066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9531" y="2066865"/>
                        <a:ext cx="3192780" cy="248348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3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162711" y="2067183"/>
          <a:ext cx="916940" cy="5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93700" imgH="215900" progId="Equation.KSEE3">
                  <p:embed/>
                </p:oleObj>
              </mc:Choice>
              <mc:Fallback>
                <p:oleObj r:id="rId16" imgW="393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162711" y="2067183"/>
                        <a:ext cx="916940" cy="5029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772311" y="2681546"/>
          <a:ext cx="227838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77900" imgH="393700" progId="Equation.KSEE3">
                  <p:embed/>
                </p:oleObj>
              </mc:Choice>
              <mc:Fallback>
                <p:oleObj r:id="rId18" imgW="977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772311" y="2681546"/>
                        <a:ext cx="2278380" cy="91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3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187276725"/>
              </p:ext>
            </p:extLst>
          </p:nvPr>
        </p:nvGraphicFramePr>
        <p:xfrm>
          <a:off x="6050691" y="2805052"/>
          <a:ext cx="2543810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091565" imgH="215900" progId="Equation.KSEE3">
                  <p:embed/>
                </p:oleObj>
              </mc:Choice>
              <mc:Fallback>
                <p:oleObj r:id="rId20" imgW="10915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050691" y="2805052"/>
                        <a:ext cx="2543810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3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772311" y="3632776"/>
          <a:ext cx="230886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990600" imgH="393700" progId="Equation.KSEE3">
                  <p:embed/>
                </p:oleObj>
              </mc:Choice>
              <mc:Fallback>
                <p:oleObj r:id="rId22" imgW="990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772311" y="3632776"/>
                        <a:ext cx="2308860" cy="91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3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050691" y="3773111"/>
          <a:ext cx="2543810" cy="503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091565" imgH="215900" progId="Equation.KSEE3">
                  <p:embed/>
                </p:oleObj>
              </mc:Choice>
              <mc:Fallback>
                <p:oleObj r:id="rId24" imgW="10915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050691" y="3773111"/>
                        <a:ext cx="2543810" cy="503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306" y="121915"/>
            <a:ext cx="11037600" cy="441964"/>
          </a:xfrm>
        </p:spPr>
        <p:txBody>
          <a:bodyPr>
            <a:noAutofit/>
          </a:bodyPr>
          <a:lstStyle/>
          <a:p>
            <a:r>
              <a:rPr lang="zh-CN" altLang="en-US" sz="3200" dirty="0">
                <a:sym typeface="+mn-ea"/>
              </a:rPr>
              <a:t>【基础巩固】向量的分解与表示</a:t>
            </a:r>
            <a:endParaRPr lang="zh-CN" altLang="en-US" sz="3200" dirty="0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2111" y="712386"/>
            <a:ext cx="1052385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课本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P6-5.</a:t>
            </a:r>
            <a:r>
              <a:rPr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如图，已知正方体</a:t>
            </a:r>
            <a:r>
              <a:rPr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ABCD</a:t>
            </a:r>
            <a:r>
              <a:rPr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−</a:t>
            </a:r>
            <a:r>
              <a:rPr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A'B'C'D'</a:t>
            </a:r>
            <a:r>
              <a:rPr lang="zh-CN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sz="2400" b="1" i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E</a:t>
            </a:r>
            <a:r>
              <a:rPr lang="zh-CN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F</a:t>
            </a:r>
            <a:r>
              <a:rPr sz="2400" b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分别是上底面</a:t>
            </a:r>
            <a:r>
              <a:rPr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A'C'</a:t>
            </a:r>
            <a:r>
              <a:rPr sz="2400" b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和侧面</a:t>
            </a:r>
            <a:r>
              <a:rPr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D</a:t>
            </a:r>
            <a:r>
              <a:rPr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'</a:t>
            </a:r>
            <a:r>
              <a:rPr sz="2400" b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</a:t>
            </a:r>
            <a:r>
              <a:rPr sz="2400" b="1" dirty="0" err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中心</a:t>
            </a:r>
            <a:r>
              <a:rPr lang="zh-CN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sz="2400" b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求下列各式中</a:t>
            </a:r>
            <a:r>
              <a:rPr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x</a:t>
            </a:r>
            <a:r>
              <a:rPr lang="zh-CN"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sz="2400" b="1" i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y</a:t>
            </a:r>
            <a:r>
              <a:rPr sz="2400" b="1" dirty="0" err="1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的值</a:t>
            </a:r>
            <a:r>
              <a:rPr sz="2400" b="1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43037" name="对象 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04127652"/>
              </p:ext>
            </p:extLst>
          </p:nvPr>
        </p:nvGraphicFramePr>
        <p:xfrm>
          <a:off x="410935" y="1925572"/>
          <a:ext cx="3922618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727200" imgH="508000" progId="Equation.KSEE3">
                  <p:embed/>
                </p:oleObj>
              </mc:Choice>
              <mc:Fallback>
                <p:oleObj r:id="rId17" imgW="17272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10935" y="1925572"/>
                        <a:ext cx="3922618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4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77390333"/>
              </p:ext>
            </p:extLst>
          </p:nvPr>
        </p:nvGraphicFramePr>
        <p:xfrm>
          <a:off x="5405755" y="2171998"/>
          <a:ext cx="720090" cy="399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33375" imgH="180975" progId="Equation.DSMT4">
                  <p:embed/>
                </p:oleObj>
              </mc:Choice>
              <mc:Fallback>
                <p:oleObj r:id="rId19" imgW="333375" imgH="18097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405755" y="2171998"/>
                        <a:ext cx="720090" cy="3994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6" name="Object 47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96254096"/>
              </p:ext>
            </p:extLst>
          </p:nvPr>
        </p:nvGraphicFramePr>
        <p:xfrm>
          <a:off x="5384388" y="2605431"/>
          <a:ext cx="1320165" cy="820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619125" imgH="390525" progId="Equation.DSMT4">
                  <p:embed/>
                </p:oleObj>
              </mc:Choice>
              <mc:Fallback>
                <p:oleObj r:id="rId21" imgW="619125" imgH="39052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84388" y="2605431"/>
                        <a:ext cx="1320165" cy="8204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81178833"/>
              </p:ext>
            </p:extLst>
          </p:nvPr>
        </p:nvGraphicFramePr>
        <p:xfrm>
          <a:off x="5384387" y="4580807"/>
          <a:ext cx="1320165" cy="820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619125" imgH="390525" progId="Equation.DSMT4">
                  <p:embed/>
                </p:oleObj>
              </mc:Choice>
              <mc:Fallback>
                <p:oleObj r:id="rId23" imgW="619125" imgH="39052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84387" y="4580807"/>
                        <a:ext cx="1320165" cy="8204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>
            <a:lum bright="-12000" contrast="24000"/>
          </a:blip>
          <a:stretch>
            <a:fillRect/>
          </a:stretch>
        </p:blipFill>
        <p:spPr>
          <a:xfrm>
            <a:off x="8394700" y="1953895"/>
            <a:ext cx="3033395" cy="3065145"/>
          </a:xfrm>
          <a:prstGeom prst="rect">
            <a:avLst/>
          </a:prstGeom>
        </p:spPr>
      </p:pic>
      <p:graphicFrame>
        <p:nvGraphicFramePr>
          <p:cNvPr id="7" name="对象 3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527535591"/>
              </p:ext>
            </p:extLst>
          </p:nvPr>
        </p:nvGraphicFramePr>
        <p:xfrm>
          <a:off x="569454" y="4668023"/>
          <a:ext cx="3863115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701800" imgH="254000" progId="Equation.KSEE3">
                  <p:embed/>
                </p:oleObj>
              </mc:Choice>
              <mc:Fallback>
                <p:oleObj r:id="rId25" imgW="1701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69454" y="4668023"/>
                        <a:ext cx="3863115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3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786003309"/>
              </p:ext>
            </p:extLst>
          </p:nvPr>
        </p:nvGraphicFramePr>
        <p:xfrm>
          <a:off x="854705" y="3576008"/>
          <a:ext cx="695769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454400" imgH="393700" progId="Equation.KSEE3">
                  <p:embed/>
                </p:oleObj>
              </mc:Choice>
              <mc:Fallback>
                <p:oleObj r:id="rId27" imgW="3454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54705" y="3576008"/>
                        <a:ext cx="6957695" cy="79184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3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197313151"/>
              </p:ext>
            </p:extLst>
          </p:nvPr>
        </p:nvGraphicFramePr>
        <p:xfrm>
          <a:off x="854705" y="5519831"/>
          <a:ext cx="874903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4343400" imgH="393700" progId="Equation.KSEE3">
                  <p:embed/>
                </p:oleObj>
              </mc:Choice>
              <mc:Fallback>
                <p:oleObj r:id="rId29" imgW="4343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54705" y="5519831"/>
                        <a:ext cx="8749030" cy="79184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箭头连接符 8"/>
          <p:cNvCxnSpPr/>
          <p:nvPr>
            <p:custDataLst>
              <p:tags r:id="rId12"/>
            </p:custDataLst>
          </p:nvPr>
        </p:nvCxnSpPr>
        <p:spPr>
          <a:xfrm>
            <a:off x="9279890" y="4141470"/>
            <a:ext cx="1816100" cy="215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>
            <p:custDataLst>
              <p:tags r:id="rId13"/>
            </p:custDataLst>
          </p:nvPr>
        </p:nvCxnSpPr>
        <p:spPr>
          <a:xfrm flipH="1">
            <a:off x="8712200" y="4119880"/>
            <a:ext cx="567690" cy="6013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>
            <p:custDataLst>
              <p:tags r:id="rId14"/>
            </p:custDataLst>
          </p:nvPr>
        </p:nvCxnSpPr>
        <p:spPr>
          <a:xfrm flipV="1">
            <a:off x="9279890" y="2327275"/>
            <a:ext cx="10795" cy="183578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30564" y="237486"/>
            <a:ext cx="11037600" cy="441964"/>
          </a:xfrm>
        </p:spPr>
        <p:txBody>
          <a:bodyPr>
            <a:noAutofit/>
          </a:bodyPr>
          <a:lstStyle/>
          <a:p>
            <a:r>
              <a:rPr lang="zh-CN" altLang="en-US" sz="3200" dirty="0">
                <a:sym typeface="+mn-ea"/>
              </a:rPr>
              <a:t>【要点巩固】向量的分解与表示</a:t>
            </a:r>
            <a:endParaRPr lang="zh-CN" altLang="en-US" sz="3200" dirty="0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437120" y="145415"/>
            <a:ext cx="160845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课本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P10</a:t>
            </a:r>
            <a:endParaRPr sz="2400" b="1"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lum bright="-6000" contrast="12000"/>
          </a:blip>
          <a:stretch>
            <a:fillRect/>
          </a:stretch>
        </p:blipFill>
        <p:spPr>
          <a:xfrm>
            <a:off x="272415" y="958792"/>
            <a:ext cx="11986028" cy="26171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lum bright="-6000" contrast="12000"/>
          </a:blip>
          <a:stretch>
            <a:fillRect/>
          </a:stretch>
        </p:blipFill>
        <p:spPr>
          <a:xfrm>
            <a:off x="8173720" y="2124075"/>
            <a:ext cx="3337560" cy="2822575"/>
          </a:xfrm>
          <a:prstGeom prst="rect">
            <a:avLst/>
          </a:prstGeom>
        </p:spPr>
      </p:pic>
      <p:graphicFrame>
        <p:nvGraphicFramePr>
          <p:cNvPr id="11" name="对象 3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32835040"/>
              </p:ext>
            </p:extLst>
          </p:nvPr>
        </p:nvGraphicFramePr>
        <p:xfrm>
          <a:off x="721995" y="3729380"/>
          <a:ext cx="271018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409700" imgH="393700" progId="Equation.KSEE3">
                  <p:embed/>
                </p:oleObj>
              </mc:Choice>
              <mc:Fallback>
                <p:oleObj r:id="rId15" imgW="1409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21995" y="3729380"/>
                        <a:ext cx="2710180" cy="755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3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93160230"/>
              </p:ext>
            </p:extLst>
          </p:nvPr>
        </p:nvGraphicFramePr>
        <p:xfrm>
          <a:off x="3432175" y="3721785"/>
          <a:ext cx="180721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939800" imgH="393700" progId="Equation.KSEE3">
                  <p:embed/>
                </p:oleObj>
              </mc:Choice>
              <mc:Fallback>
                <p:oleObj r:id="rId17" imgW="939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32175" y="3721785"/>
                        <a:ext cx="1807210" cy="755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3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73902178"/>
              </p:ext>
            </p:extLst>
          </p:nvPr>
        </p:nvGraphicFramePr>
        <p:xfrm>
          <a:off x="1732175" y="4531864"/>
          <a:ext cx="280733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459865" imgH="393700" progId="Equation.KSEE3">
                  <p:embed/>
                </p:oleObj>
              </mc:Choice>
              <mc:Fallback>
                <p:oleObj r:id="rId19" imgW="14598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732175" y="4531864"/>
                        <a:ext cx="2807335" cy="755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3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854187095"/>
              </p:ext>
            </p:extLst>
          </p:nvPr>
        </p:nvGraphicFramePr>
        <p:xfrm>
          <a:off x="4531244" y="4531864"/>
          <a:ext cx="173418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901700" imgH="393700" progId="Equation.KSEE3">
                  <p:embed/>
                </p:oleObj>
              </mc:Choice>
              <mc:Fallback>
                <p:oleObj r:id="rId21" imgW="901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31244" y="4531864"/>
                        <a:ext cx="1734185" cy="75565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>
            <a:off x="7226935" y="1453457"/>
            <a:ext cx="42037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Wingdings" panose="05000000000000000000" pitchFamily="2" charset="2"/>
              </a:rPr>
              <a:t>A</a:t>
            </a:r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【课后思考】</a:t>
            </a:r>
            <a:r>
              <a:rPr lang="zh-CN" altLang="en-US" sz="3200">
                <a:sym typeface="+mn-ea"/>
              </a:rPr>
              <a:t>向量的分解与表示</a:t>
            </a:r>
            <a:endParaRPr lang="zh-CN" altLang="en-US" sz="3200"/>
          </a:p>
        </p:txBody>
      </p:sp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064618" y="1085458"/>
          <a:ext cx="9163329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4229100" imgH="482600" progId="Equation.KSEE3">
                  <p:embed/>
                </p:oleObj>
              </mc:Choice>
              <mc:Fallback>
                <p:oleObj r:id="rId13" imgW="42291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64618" y="1085458"/>
                        <a:ext cx="9163329" cy="1008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74725" y="2093595"/>
            <a:ext cx="3270885" cy="3360420"/>
          </a:xfrm>
          <a:prstGeom prst="rect">
            <a:avLst/>
          </a:prstGeo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4807765" y="2307961"/>
          <a:ext cx="2779395" cy="478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282700" imgH="228600" progId="Equation.KSEE3">
                  <p:embed/>
                </p:oleObj>
              </mc:Choice>
              <mc:Fallback>
                <p:oleObj r:id="rId16" imgW="1282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807765" y="2307961"/>
                        <a:ext cx="2779395" cy="4781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5875835" y="2786116"/>
          <a:ext cx="198183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14400" imgH="393700" progId="Equation.KSEE3">
                  <p:embed/>
                </p:oleObj>
              </mc:Choice>
              <mc:Fallback>
                <p:oleObj r:id="rId18" imgW="914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875835" y="2786116"/>
                        <a:ext cx="1981835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857352" y="2777226"/>
          <a:ext cx="297370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371600" imgH="393700" progId="Equation.KSEE3">
                  <p:embed/>
                </p:oleObj>
              </mc:Choice>
              <mc:Fallback>
                <p:oleObj r:id="rId20" imgW="1371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857352" y="2777226"/>
                        <a:ext cx="2973705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875517" y="3572881"/>
          <a:ext cx="2173605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002665" imgH="393700" progId="Equation.KSEE3">
                  <p:embed/>
                </p:oleObj>
              </mc:Choice>
              <mc:Fallback>
                <p:oleObj r:id="rId22" imgW="10026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875517" y="3572881"/>
                        <a:ext cx="2173605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5875517" y="5256901"/>
          <a:ext cx="3001010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384300" imgH="393700" progId="Equation.KSEE3">
                  <p:embed/>
                </p:oleObj>
              </mc:Choice>
              <mc:Fallback>
                <p:oleObj r:id="rId24" imgW="1384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875517" y="5256901"/>
                        <a:ext cx="3001010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875835" y="4396476"/>
          <a:ext cx="3717290" cy="823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714500" imgH="393700" progId="Equation.KSEE3">
                  <p:embed/>
                </p:oleObj>
              </mc:Choice>
              <mc:Fallback>
                <p:oleObj r:id="rId26" imgW="171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875835" y="4396476"/>
                        <a:ext cx="3717290" cy="8235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新知</a:t>
            </a:r>
            <a:r>
              <a:rPr lang="en-US" altLang="zh-CN" sz="3200" dirty="0"/>
              <a:t>3</a:t>
            </a:r>
            <a:r>
              <a:rPr lang="zh-CN" altLang="en-US" sz="3200" dirty="0"/>
              <a:t>：共线向量及其判断</a:t>
            </a: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42686" y="791366"/>
            <a:ext cx="1046861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共线(平行)向量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：</a:t>
            </a:r>
            <a:r>
              <a:rPr lang="en-US" altLang="zh-CN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定义</a:t>
            </a:r>
            <a:r>
              <a:rPr lang="en-US" altLang="zh-CN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1)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若干有向线段</a:t>
            </a:r>
            <a:r>
              <a:rPr lang="zh-CN" altLang="en-US" sz="2400" b="1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所在直线互相平行或重合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的空间向量；</a:t>
            </a:r>
          </a:p>
          <a:p>
            <a:pPr algn="l"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                 (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定义</a:t>
            </a:r>
            <a:r>
              <a:rPr lang="en-US" altLang="zh-CN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2)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若干</a:t>
            </a:r>
            <a:r>
              <a:rPr lang="zh-CN" altLang="en-US" sz="2400" b="1" dirty="0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方向相同或相反</a:t>
            </a:r>
            <a:r>
              <a:rPr lang="zh-CN" altLang="en-US" sz="24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的空间向量；</a:t>
            </a:r>
          </a:p>
        </p:txBody>
      </p:sp>
      <p:sp>
        <p:nvSpPr>
          <p:cNvPr id="26629" name="文本框 52233"/>
          <p:cNvSpPr txBox="1"/>
          <p:nvPr>
            <p:custDataLst>
              <p:tags r:id="rId4"/>
            </p:custDataLst>
          </p:nvPr>
        </p:nvSpPr>
        <p:spPr>
          <a:xfrm>
            <a:off x="622300" y="2575878"/>
            <a:ext cx="104679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向量</a:t>
            </a:r>
            <a:r>
              <a:rPr lang="zh-CN" altLang="en-US" sz="24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共线</a:t>
            </a:r>
            <a:r>
              <a:rPr lang="zh-CN" altLang="en-US" sz="2400" b="1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的充要条件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：对于任意两个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空间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向量</a:t>
            </a:r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</a:rPr>
              <a:t>                                                            </a:t>
            </a:r>
            <a:endParaRPr lang="zh-CN" altLang="en-US" sz="3200" b="1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26630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802755" y="2610803"/>
          <a:ext cx="143231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673100" imgH="254000" progId="Equation.KSEE3">
                  <p:embed/>
                </p:oleObj>
              </mc:Choice>
              <mc:Fallback>
                <p:oleObj r:id="rId20" imgW="673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802755" y="2610803"/>
                        <a:ext cx="1432311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758758" y="3179763"/>
          <a:ext cx="4105377" cy="52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892300" imgH="241300" progId="Equation.KSEE3">
                  <p:embed/>
                </p:oleObj>
              </mc:Choice>
              <mc:Fallback>
                <p:oleObj r:id="rId22" imgW="18923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758758" y="3179763"/>
                        <a:ext cx="4105377" cy="522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78" name="矩形 91177"/>
          <p:cNvSpPr/>
          <p:nvPr>
            <p:custDataLst>
              <p:tags r:id="rId7"/>
            </p:custDataLst>
          </p:nvPr>
        </p:nvSpPr>
        <p:spPr>
          <a:xfrm>
            <a:off x="708025" y="3886200"/>
            <a:ext cx="5375910" cy="5162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①作用：判定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两个向量</a:t>
            </a:r>
            <a:r>
              <a:rPr lang="zh-CN" altLang="en-US" sz="24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是否共线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找</a:t>
            </a:r>
            <a:r>
              <a:rPr lang="zh-CN" altLang="en-US" sz="2400" b="1" i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λ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)</a:t>
            </a:r>
            <a:r>
              <a:rPr lang="en-US" altLang="zh-CN" sz="24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.</a:t>
            </a:r>
            <a:endParaRPr lang="zh-CN" altLang="en-US" sz="2400" b="1">
              <a:latin typeface="Times New Roman" panose="02020603050405020304" charset="0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810985" y="5137791"/>
          <a:ext cx="8008620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721100" imgH="241300" progId="Equation.3">
                  <p:embed/>
                </p:oleObj>
              </mc:Choice>
              <mc:Fallback>
                <p:oleObj r:id="rId24" imgW="3721100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810985" y="5137791"/>
                        <a:ext cx="8008620" cy="5054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4035390" y="5707069"/>
          <a:ext cx="7461250" cy="53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3467100" imgH="254000" progId="Equation.3">
                  <p:embed/>
                </p:oleObj>
              </mc:Choice>
              <mc:Fallback>
                <p:oleObj r:id="rId26" imgW="3467100" imgH="2540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035390" y="5707069"/>
                        <a:ext cx="7461250" cy="5327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圆角矩形 13"/>
          <p:cNvSpPr/>
          <p:nvPr>
            <p:custDataLst>
              <p:tags r:id="rId10"/>
            </p:custDataLst>
          </p:nvPr>
        </p:nvSpPr>
        <p:spPr>
          <a:xfrm>
            <a:off x="7287895" y="5830570"/>
            <a:ext cx="1456690" cy="3829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0270037" y="3870833"/>
            <a:ext cx="1487805" cy="18783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622300" y="4465955"/>
            <a:ext cx="9234170" cy="5340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②推论：判定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三点</a:t>
            </a:r>
            <a:r>
              <a:rPr lang="zh-CN" altLang="en-US" sz="24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是否共线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同起点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&amp;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系数和为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1;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或转化为向量共线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400" b="1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.</a:t>
            </a:r>
            <a:endParaRPr lang="zh-CN" altLang="en-US"/>
          </a:p>
        </p:txBody>
      </p:sp>
      <p:graphicFrame>
        <p:nvGraphicFramePr>
          <p:cNvPr id="8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576355650"/>
              </p:ext>
            </p:extLst>
          </p:nvPr>
        </p:nvGraphicFramePr>
        <p:xfrm>
          <a:off x="1985490" y="2000660"/>
          <a:ext cx="2864485" cy="52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320165" imgH="241300" progId="Equation.KSEE3">
                  <p:embed/>
                </p:oleObj>
              </mc:Choice>
              <mc:Fallback>
                <p:oleObj r:id="rId29" imgW="13201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985490" y="2000660"/>
                        <a:ext cx="2864485" cy="52197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752035107"/>
              </p:ext>
            </p:extLst>
          </p:nvPr>
        </p:nvGraphicFramePr>
        <p:xfrm>
          <a:off x="579600" y="2010581"/>
          <a:ext cx="1405890" cy="52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647700" imgH="241300" progId="Equation.KSEE3">
                  <p:embed/>
                </p:oleObj>
              </mc:Choice>
              <mc:Fallback>
                <p:oleObj r:id="rId31" imgW="647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79600" y="2010581"/>
                        <a:ext cx="1405890" cy="52197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96443902"/>
              </p:ext>
            </p:extLst>
          </p:nvPr>
        </p:nvGraphicFramePr>
        <p:xfrm>
          <a:off x="4954427" y="1991520"/>
          <a:ext cx="4775200" cy="549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2159000" imgH="254000" progId="Equation.KSEE3">
                  <p:embed/>
                </p:oleObj>
              </mc:Choice>
              <mc:Fallback>
                <p:oleObj r:id="rId33" imgW="2159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954427" y="1991520"/>
                        <a:ext cx="4775200" cy="5499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圆角矩形 14"/>
          <p:cNvSpPr/>
          <p:nvPr>
            <p:custDataLst>
              <p:tags r:id="rId16"/>
            </p:custDataLst>
          </p:nvPr>
        </p:nvSpPr>
        <p:spPr>
          <a:xfrm>
            <a:off x="7387590" y="2651125"/>
            <a:ext cx="756920" cy="468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6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272308592"/>
              </p:ext>
            </p:extLst>
          </p:nvPr>
        </p:nvGraphicFramePr>
        <p:xfrm>
          <a:off x="9092995" y="2708416"/>
          <a:ext cx="2664847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1371600" imgH="482600" progId="Equation.KSEE3">
                  <p:embed/>
                </p:oleObj>
              </mc:Choice>
              <mc:Fallback>
                <p:oleObj r:id="rId35" imgW="13716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092995" y="2708416"/>
                        <a:ext cx="2664847" cy="936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1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91178" grpId="0"/>
      <p:bldP spid="14" grpId="0" animBg="1"/>
      <p:bldP spid="7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【基础巩固】向量</a:t>
            </a:r>
            <a:r>
              <a:rPr lang="zh-CN" altLang="en-US" sz="3200">
                <a:sym typeface="+mn-ea"/>
              </a:rPr>
              <a:t>共线</a:t>
            </a:r>
          </a:p>
        </p:txBody>
      </p:sp>
      <p:grpSp>
        <p:nvGrpSpPr>
          <p:cNvPr id="27" name="组合 26"/>
          <p:cNvGrpSpPr/>
          <p:nvPr>
            <p:custDataLst>
              <p:tags r:id="rId3"/>
            </p:custDataLst>
          </p:nvPr>
        </p:nvGrpSpPr>
        <p:grpSpPr>
          <a:xfrm>
            <a:off x="181649" y="979162"/>
            <a:ext cx="10199649" cy="1437953"/>
            <a:chOff x="977" y="6969"/>
            <a:chExt cx="16062" cy="2264"/>
          </a:xfrm>
        </p:grpSpPr>
        <p:graphicFrame>
          <p:nvGraphicFramePr>
            <p:cNvPr id="16" name="对象 15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2557" y="6969"/>
            <a:ext cx="14482" cy="7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2" imgW="4305300" imgH="215900" progId="Equation.KSEE3">
                    <p:embed/>
                  </p:oleObj>
                </mc:Choice>
                <mc:Fallback>
                  <p:oleObj r:id="rId22" imgW="4305300" imgH="2159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2557" y="6969"/>
                          <a:ext cx="14482" cy="726"/>
                        </a:xfrm>
                        <a:prstGeom prst="rect">
                          <a:avLst/>
                        </a:prstGeom>
                        <a:solidFill>
                          <a:schemeClr val="tx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文本框 17"/>
            <p:cNvSpPr txBox="1"/>
            <p:nvPr>
              <p:custDataLst>
                <p:tags r:id="rId15"/>
              </p:custDataLst>
            </p:nvPr>
          </p:nvSpPr>
          <p:spPr>
            <a:xfrm>
              <a:off x="977" y="6970"/>
              <a:ext cx="1610" cy="725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rtlCol="0" anchor="t">
              <a:spAutoFit/>
            </a:bodyPr>
            <a:lstStyle/>
            <a:p>
              <a:r>
                <a:rPr lang="zh-CN" altLang="en-US" sz="2400" b="1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charset="-122"/>
                  <a:cs typeface="Times New Roman" panose="02020603050405020304" charset="0"/>
                  <a:sym typeface="+mn-ea"/>
                </a:rPr>
                <a:t>练习</a:t>
              </a:r>
              <a:r>
                <a:rPr lang="en-US" altLang="zh-CN" sz="2400" b="1">
                  <a:solidFill>
                    <a:srgbClr val="0000FF"/>
                  </a:solidFill>
                  <a:latin typeface="Times New Roman" panose="02020603050405020304" charset="0"/>
                  <a:ea typeface="华文中宋" panose="02010600040101010101" charset="-122"/>
                  <a:cs typeface="Times New Roman" panose="02020603050405020304" charset="0"/>
                  <a:sym typeface="+mn-ea"/>
                </a:rPr>
                <a:t>1.</a:t>
              </a:r>
            </a:p>
          </p:txBody>
        </p:sp>
        <p:graphicFrame>
          <p:nvGraphicFramePr>
            <p:cNvPr id="19" name="对象 1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2347" y="7695"/>
            <a:ext cx="5680" cy="7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4" imgW="1688465" imgH="228600" progId="Equation.KSEE3">
                    <p:embed/>
                  </p:oleObj>
                </mc:Choice>
                <mc:Fallback>
                  <p:oleObj r:id="rId24" imgW="1688465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2347" y="7695"/>
                          <a:ext cx="5680" cy="769"/>
                        </a:xfrm>
                        <a:prstGeom prst="rect">
                          <a:avLst/>
                        </a:prstGeom>
                        <a:solidFill>
                          <a:schemeClr val="tx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对象 20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7"/>
              </p:custDataLst>
              <p:extLst>
                <p:ext uri="{D42A27DB-BD31-4B8C-83A1-F6EECF244321}">
                  <p14:modId xmlns:p14="http://schemas.microsoft.com/office/powerpoint/2010/main" val="3573963874"/>
                </p:ext>
              </p:extLst>
            </p:nvPr>
          </p:nvGraphicFramePr>
          <p:xfrm>
            <a:off x="8827" y="7739"/>
            <a:ext cx="6153" cy="7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6" imgW="1828800" imgH="228600" progId="Equation.KSEE3">
                    <p:embed/>
                  </p:oleObj>
                </mc:Choice>
                <mc:Fallback>
                  <p:oleObj r:id="rId26" imgW="18288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8827" y="7739"/>
                          <a:ext cx="6153" cy="769"/>
                        </a:xfrm>
                        <a:prstGeom prst="rect">
                          <a:avLst/>
                        </a:prstGeom>
                        <a:solidFill>
                          <a:schemeClr val="tx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对象 22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8"/>
              </p:custDataLst>
            </p:nvPr>
          </p:nvGraphicFramePr>
          <p:xfrm>
            <a:off x="2347" y="8464"/>
            <a:ext cx="5726" cy="7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8" imgW="1701800" imgH="228600" progId="Equation.KSEE3">
                    <p:embed/>
                  </p:oleObj>
                </mc:Choice>
                <mc:Fallback>
                  <p:oleObj r:id="rId28" imgW="17018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2347" y="8464"/>
                          <a:ext cx="5726" cy="769"/>
                        </a:xfrm>
                        <a:prstGeom prst="rect">
                          <a:avLst/>
                        </a:prstGeom>
                        <a:solidFill>
                          <a:schemeClr val="tx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对象 24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9"/>
              </p:custDataLst>
            </p:nvPr>
          </p:nvGraphicFramePr>
          <p:xfrm>
            <a:off x="8827" y="8464"/>
            <a:ext cx="6196" cy="7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0" imgW="1841500" imgH="228600" progId="Equation.KSEE3">
                    <p:embed/>
                  </p:oleObj>
                </mc:Choice>
                <mc:Fallback>
                  <p:oleObj r:id="rId30" imgW="18415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8827" y="8464"/>
                          <a:ext cx="6196" cy="769"/>
                        </a:xfrm>
                        <a:prstGeom prst="rect">
                          <a:avLst/>
                        </a:prstGeom>
                        <a:solidFill>
                          <a:schemeClr val="tx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圆角矩形 27"/>
          <p:cNvSpPr/>
          <p:nvPr>
            <p:custDataLst>
              <p:tags r:id="rId4"/>
            </p:custDataLst>
          </p:nvPr>
        </p:nvSpPr>
        <p:spPr>
          <a:xfrm>
            <a:off x="6231717" y="1547972"/>
            <a:ext cx="863956" cy="4312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7772235" y="1526319"/>
            <a:ext cx="777240" cy="417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7287" name="矩形 97286"/>
          <p:cNvSpPr/>
          <p:nvPr>
            <p:custDataLst>
              <p:tags r:id="rId6"/>
            </p:custDataLst>
          </p:nvPr>
        </p:nvSpPr>
        <p:spPr>
          <a:xfrm>
            <a:off x="9832023" y="967740"/>
            <a:ext cx="5492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241537" y="2896684"/>
            <a:ext cx="1022350" cy="460375"/>
          </a:xfrm>
          <a:prstGeom prst="rect">
            <a:avLst/>
          </a:prstGeom>
          <a:solidFill>
            <a:schemeClr val="tx2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练习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2.</a:t>
            </a:r>
          </a:p>
        </p:txBody>
      </p:sp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150062803"/>
              </p:ext>
            </p:extLst>
          </p:nvPr>
        </p:nvGraphicFramePr>
        <p:xfrm>
          <a:off x="1292621" y="2841623"/>
          <a:ext cx="1045151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4648200" imgH="241300" progId="Equation.KSEE3">
                  <p:embed/>
                </p:oleObj>
              </mc:Choice>
              <mc:Fallback>
                <p:oleObj r:id="rId32" imgW="46482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292621" y="2841623"/>
                        <a:ext cx="10451515" cy="522288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292621" y="3538320"/>
          <a:ext cx="251650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257300" imgH="203200" progId="Equation.KSEE3">
                  <p:embed/>
                </p:oleObj>
              </mc:Choice>
              <mc:Fallback>
                <p:oleObj r:id="rId34" imgW="1257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292621" y="3538320"/>
                        <a:ext cx="2516505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730386" y="3349090"/>
          <a:ext cx="610171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3048000" imgH="393700" progId="Equation.KSEE3">
                  <p:embed/>
                </p:oleObj>
              </mc:Choice>
              <mc:Fallback>
                <p:oleObj r:id="rId36" imgW="3048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730386" y="3349090"/>
                        <a:ext cx="6101715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8676005" y="3709035"/>
            <a:ext cx="2359660" cy="249364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9"/>
          <a:stretch>
            <a:fillRect/>
          </a:stretch>
        </p:blipFill>
        <p:spPr>
          <a:xfrm>
            <a:off x="8674735" y="3707765"/>
            <a:ext cx="2361169" cy="2494800"/>
          </a:xfrm>
          <a:prstGeom prst="rect">
            <a:avLst/>
          </a:prstGeom>
        </p:spPr>
      </p:pic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531918722"/>
              </p:ext>
            </p:extLst>
          </p:nvPr>
        </p:nvGraphicFramePr>
        <p:xfrm>
          <a:off x="1703536" y="4119129"/>
          <a:ext cx="281495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1397000" imgH="241300" progId="Equation.KSEE3">
                  <p:embed/>
                </p:oleObj>
              </mc:Choice>
              <mc:Fallback>
                <p:oleObj r:id="rId40" imgW="13970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703536" y="4119129"/>
                        <a:ext cx="2814955" cy="467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972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【巩固升级】向量</a:t>
            </a:r>
            <a:r>
              <a:rPr lang="zh-CN" altLang="en-US" sz="3200">
                <a:sym typeface="+mn-ea"/>
              </a:rPr>
              <a:t>共线</a:t>
            </a:r>
          </a:p>
        </p:txBody>
      </p:sp>
      <p:sp>
        <p:nvSpPr>
          <p:cNvPr id="30" name="文本框 29"/>
          <p:cNvSpPr txBox="1"/>
          <p:nvPr>
            <p:custDataLst>
              <p:tags r:id="rId3"/>
            </p:custDataLst>
          </p:nvPr>
        </p:nvSpPr>
        <p:spPr>
          <a:xfrm>
            <a:off x="579600" y="893355"/>
            <a:ext cx="1022350" cy="460375"/>
          </a:xfrm>
          <a:prstGeom prst="rect">
            <a:avLst/>
          </a:prstGeom>
          <a:solidFill>
            <a:schemeClr val="tx2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练习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4.</a:t>
            </a:r>
          </a:p>
        </p:txBody>
      </p:sp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03725339"/>
              </p:ext>
            </p:extLst>
          </p:nvPr>
        </p:nvGraphicFramePr>
        <p:xfrm>
          <a:off x="1601950" y="883469"/>
          <a:ext cx="7901226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886200" imgH="533400" progId="Equation.KSEE3">
                  <p:embed/>
                </p:oleObj>
              </mc:Choice>
              <mc:Fallback>
                <p:oleObj r:id="rId22" imgW="3886200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601950" y="883469"/>
                        <a:ext cx="7901226" cy="1044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12892010"/>
              </p:ext>
            </p:extLst>
          </p:nvPr>
        </p:nvGraphicFramePr>
        <p:xfrm>
          <a:off x="1132205" y="2179796"/>
          <a:ext cx="493141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463165" imgH="241300" progId="Equation.KSEE3">
                  <p:embed/>
                </p:oleObj>
              </mc:Choice>
              <mc:Fallback>
                <p:oleObj r:id="rId24" imgW="24631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32205" y="2179796"/>
                        <a:ext cx="493141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123798" y="2703121"/>
          <a:ext cx="6249035" cy="49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3073400" imgH="254000" progId="Equation.KSEE3">
                  <p:embed/>
                </p:oleObj>
              </mc:Choice>
              <mc:Fallback>
                <p:oleObj r:id="rId26" imgW="3073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123798" y="2703121"/>
                        <a:ext cx="6249035" cy="49720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135929667"/>
              </p:ext>
            </p:extLst>
          </p:nvPr>
        </p:nvGraphicFramePr>
        <p:xfrm>
          <a:off x="6063615" y="2148268"/>
          <a:ext cx="297497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485900" imgH="241300" progId="Equation.KSEE3">
                  <p:embed/>
                </p:oleObj>
              </mc:Choice>
              <mc:Fallback>
                <p:oleObj r:id="rId28" imgW="14859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063615" y="2148268"/>
                        <a:ext cx="2974975" cy="482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110145" y="3200326"/>
          <a:ext cx="3874770" cy="49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905000" imgH="254000" progId="Equation.KSEE3">
                  <p:embed/>
                </p:oleObj>
              </mc:Choice>
              <mc:Fallback>
                <p:oleObj r:id="rId30" imgW="1905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110145" y="3200326"/>
                        <a:ext cx="3874770" cy="4972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124116" y="3697849"/>
          <a:ext cx="180848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889000" imgH="457200" progId="Equation.KSEE3">
                  <p:embed/>
                </p:oleObj>
              </mc:Choice>
              <mc:Fallback>
                <p:oleObj r:id="rId32" imgW="8890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2124116" y="3697849"/>
                        <a:ext cx="1808480" cy="8953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932278" y="3944229"/>
          <a:ext cx="3926205" cy="422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930400" imgH="215900" progId="Equation.KSEE3">
                  <p:embed/>
                </p:oleObj>
              </mc:Choice>
              <mc:Fallback>
                <p:oleObj r:id="rId34" imgW="1930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932278" y="3944229"/>
                        <a:ext cx="3926205" cy="4229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174598" y="5700957"/>
          <a:ext cx="160210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787400" imgH="393700" progId="Equation.KSEE3">
                  <p:embed/>
                </p:oleObj>
              </mc:Choice>
              <mc:Fallback>
                <p:oleObj r:id="rId36" imgW="787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174598" y="5700957"/>
                        <a:ext cx="1602105" cy="7715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3875763" y="5870184"/>
          <a:ext cx="3926205" cy="422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1930400" imgH="215900" progId="Equation.KSEE3">
                  <p:embed/>
                </p:oleObj>
              </mc:Choice>
              <mc:Fallback>
                <p:oleObj r:id="rId38" imgW="1930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875763" y="5870184"/>
                        <a:ext cx="3926205" cy="4229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749503" y="4660365"/>
          <a:ext cx="493141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2463165" imgH="241300" progId="Equation.KSEE3">
                  <p:embed/>
                </p:oleObj>
              </mc:Choice>
              <mc:Fallback>
                <p:oleObj r:id="rId39" imgW="24631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749503" y="4660365"/>
                        <a:ext cx="493141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对象 4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174598" y="5173271"/>
          <a:ext cx="6249035" cy="49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3073400" imgH="254000" progId="Equation.KSEE3">
                  <p:embed/>
                </p:oleObj>
              </mc:Choice>
              <mc:Fallback>
                <p:oleObj r:id="rId41" imgW="3073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174598" y="5173271"/>
                        <a:ext cx="6249035" cy="49720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757270509"/>
              </p:ext>
            </p:extLst>
          </p:nvPr>
        </p:nvGraphicFramePr>
        <p:xfrm>
          <a:off x="8020961" y="3456422"/>
          <a:ext cx="4093845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2044700" imgH="711200" progId="Equation.KSEE3">
                  <p:embed/>
                </p:oleObj>
              </mc:Choice>
              <mc:Fallback>
                <p:oleObj r:id="rId42" imgW="2044700" imgH="711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8020961" y="3456422"/>
                        <a:ext cx="4093845" cy="1422400"/>
                      </a:xfrm>
                      <a:prstGeom prst="rect">
                        <a:avLst/>
                      </a:prstGeom>
                      <a:ln w="254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圆角矩形 27"/>
          <p:cNvSpPr/>
          <p:nvPr>
            <p:custDataLst>
              <p:tags r:id="rId16"/>
            </p:custDataLst>
          </p:nvPr>
        </p:nvSpPr>
        <p:spPr>
          <a:xfrm>
            <a:off x="3175635" y="5224145"/>
            <a:ext cx="179070" cy="417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圆角矩形 8"/>
          <p:cNvSpPr/>
          <p:nvPr>
            <p:custDataLst>
              <p:tags r:id="rId17"/>
            </p:custDataLst>
          </p:nvPr>
        </p:nvSpPr>
        <p:spPr>
          <a:xfrm>
            <a:off x="6578600" y="5210175"/>
            <a:ext cx="798195" cy="417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圆角矩形 9"/>
          <p:cNvSpPr/>
          <p:nvPr>
            <p:custDataLst>
              <p:tags r:id="rId18"/>
            </p:custDataLst>
          </p:nvPr>
        </p:nvSpPr>
        <p:spPr>
          <a:xfrm>
            <a:off x="3597910" y="5213350"/>
            <a:ext cx="432435" cy="41719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圆角矩形 10"/>
          <p:cNvSpPr/>
          <p:nvPr>
            <p:custDataLst>
              <p:tags r:id="rId19"/>
            </p:custDataLst>
          </p:nvPr>
        </p:nvSpPr>
        <p:spPr>
          <a:xfrm>
            <a:off x="7630160" y="5224145"/>
            <a:ext cx="432435" cy="41719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lum bright="-12000" contrast="24000"/>
          </a:blip>
          <a:stretch>
            <a:fillRect/>
          </a:stretch>
        </p:blipFill>
        <p:spPr>
          <a:xfrm rot="21420000">
            <a:off x="8461375" y="1525270"/>
            <a:ext cx="3589020" cy="156400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新知</a:t>
            </a:r>
            <a:r>
              <a:rPr lang="en-US" altLang="zh-CN" sz="3200"/>
              <a:t>4</a:t>
            </a:r>
            <a:r>
              <a:rPr lang="zh-CN" altLang="en-US" sz="3200"/>
              <a:t>：直线的方向向量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83507" y="3102271"/>
            <a:ext cx="924306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  <a:spcAft>
                <a:spcPct val="0"/>
              </a:spcAft>
            </a:pPr>
            <a:r>
              <a:rPr lang="zh-CN" sz="24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说明一条</a:t>
            </a:r>
            <a:r>
              <a:rPr lang="zh-CN" altLang="zh-CN" sz="24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直线有无数个</a:t>
            </a:r>
            <a:r>
              <a:rPr lang="zh-CN" altLang="en-US" sz="24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方向向量，它们互为共线向量。</a:t>
            </a:r>
            <a:endParaRPr lang="zh-CN" sz="2400" b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483507" y="901065"/>
                <a:ext cx="9496425" cy="211264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just">
                  <a:lnSpc>
                    <a:spcPct val="130000"/>
                  </a:lnSpc>
                  <a:spcAft>
                    <a:spcPct val="0"/>
                  </a:spcAft>
                </a:pPr>
                <a:r>
                  <a:rPr lang="en-US" altLang="zh-CN" sz="2400" b="1" i="1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是</a:t>
                </a: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直线</a:t>
                </a:r>
                <a:r>
                  <a:rPr lang="en-US" altLang="zh-CN" sz="2400" b="1" i="1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上一点，在直线</a:t>
                </a:r>
                <a:r>
                  <a:rPr lang="en-US" altLang="zh-CN" sz="2400" b="1" i="1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上取非零</a:t>
                </a:r>
                <a:r>
                  <a:rPr lang="zh-CN" altLang="zh-CN" sz="2400" kern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kern="100" spc="-748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，</a:t>
                </a:r>
              </a:p>
              <a:p>
                <a:pPr algn="just">
                  <a:lnSpc>
                    <a:spcPct val="130000"/>
                  </a:lnSpc>
                  <a:spcAft>
                    <a:spcPct val="0"/>
                  </a:spcAft>
                </a:pPr>
                <a:r>
                  <a:rPr lang="zh-CN" altLang="zh-CN" sz="2400" kern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则对于直线上任意一点</a:t>
                </a:r>
                <a:r>
                  <a:rPr lang="en-US" altLang="zh-CN" sz="2400" b="1" i="1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P</a:t>
                </a:r>
                <a:r>
                  <a:rPr lang="zh-CN" altLang="en-US" sz="2400" kern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zh-CN" sz="2400" kern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由向量共线的充要条件知，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𝑂𝑃</m:t>
                        </m:r>
                      </m:e>
                    </m:acc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charset="0"/>
                        <a:ea typeface="黑体" panose="02010609060101010101" charset="-122"/>
                        <a:cs typeface="Cambria Math" panose="02040503050406030204" charset="0"/>
                        <a:sym typeface="+mn-ea"/>
                      </a:rPr>
                      <m:t>=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charset="0"/>
                        <a:ea typeface="黑体" panose="02010609060101010101" charset="-122"/>
                        <a:cs typeface="Cambria Math" panose="02040503050406030204" charset="0"/>
                        <a:sym typeface="+mn-ea"/>
                      </a:rPr>
                      <m:t>𝜇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kern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，</a:t>
                </a:r>
                <a:endParaRPr lang="en-US" sz="2400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charset="0"/>
                  <a:ea typeface="黑体" panose="02010609060101010101" charset="-122"/>
                  <a:cs typeface="Cambria Math" panose="02040503050406030204" charset="0"/>
                  <a:sym typeface="+mn-ea"/>
                </a:endParaRPr>
              </a:p>
              <a:p>
                <a:pPr algn="just">
                  <a:lnSpc>
                    <a:spcPct val="130000"/>
                  </a:lnSpc>
                  <a:spcAft>
                    <a:spcPct val="0"/>
                  </a:spcAft>
                </a:pPr>
                <a:r>
                  <a:rPr lang="zh-CN" altLang="zh-CN" sz="2400" kern="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故把</a:t>
                </a:r>
                <a:r>
                  <a:rPr lang="zh-CN" altLang="zh-CN" sz="2400" kern="100" dirty="0">
                    <a:solidFill>
                      <a:srgbClr val="0000FF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CN" altLang="zh-CN" sz="2400" kern="100" dirty="0">
                    <a:solidFill>
                      <a:srgbClr val="0000FF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平行的非零向量</a:t>
                </a: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称为</a:t>
                </a:r>
                <a:r>
                  <a:rPr lang="zh-CN" altLang="zh-CN" sz="2400" b="1" kern="100" dirty="0">
                    <a:solidFill>
                      <a:srgbClr val="C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直线</a:t>
                </a:r>
                <a:r>
                  <a:rPr lang="en-US" altLang="zh-CN" sz="2400" b="1" i="1" kern="100" dirty="0">
                    <a:solidFill>
                      <a:srgbClr val="C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zh-CN" sz="2400" b="1" kern="100" dirty="0">
                    <a:solidFill>
                      <a:srgbClr val="C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的</a:t>
                </a:r>
                <a:r>
                  <a:rPr lang="zh-CN" altLang="en-US" sz="2400" b="1" kern="100" dirty="0">
                    <a:solidFill>
                      <a:srgbClr val="C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方向向量</a:t>
                </a: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。</a:t>
                </a:r>
              </a:p>
              <a:p>
                <a:pPr algn="just">
                  <a:lnSpc>
                    <a:spcPct val="130000"/>
                  </a:lnSpc>
                  <a:spcAft>
                    <a:spcPct val="0"/>
                  </a:spcAft>
                </a:pP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直线</a:t>
                </a:r>
                <a:r>
                  <a:rPr lang="en-US" altLang="zh-CN" sz="2400" b="1" i="1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l</a:t>
                </a:r>
                <a:r>
                  <a:rPr lang="zh-CN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可以由其上一点和它的方向向量确定</a:t>
                </a:r>
                <a:r>
                  <a:rPr lang="en-US" altLang="zh-CN" sz="2400" kern="100" dirty="0"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483507" y="901065"/>
                <a:ext cx="9496425" cy="2112645"/>
              </a:xfrm>
              <a:prstGeom prst="rect">
                <a:avLst/>
              </a:prstGeom>
              <a:blipFill>
                <a:blip r:embed="rId16"/>
                <a:stretch>
                  <a:fillRect l="-963" t="-867" b="-17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18193" y="3885565"/>
            <a:ext cx="8930640" cy="541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42621" y="4681320"/>
            <a:ext cx="2136140" cy="1969770"/>
          </a:xfrm>
          <a:prstGeom prst="rect">
            <a:avLst/>
          </a:prstGeom>
        </p:spPr>
      </p:pic>
      <p:graphicFrame>
        <p:nvGraphicFramePr>
          <p:cNvPr id="38" name="对象 3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3829764" y="4681320"/>
          <a:ext cx="628142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136900" imgH="393700" progId="Equation.KSEE3">
                  <p:embed/>
                </p:oleObj>
              </mc:Choice>
              <mc:Fallback>
                <p:oleObj r:id="rId19" imgW="3136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829764" y="4681320"/>
                        <a:ext cx="628142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箭头连接符 8"/>
          <p:cNvCxnSpPr/>
          <p:nvPr>
            <p:custDataLst>
              <p:tags r:id="rId9"/>
            </p:custDataLst>
          </p:nvPr>
        </p:nvCxnSpPr>
        <p:spPr>
          <a:xfrm>
            <a:off x="2088799" y="5260803"/>
            <a:ext cx="635" cy="12382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>
            <p:custDataLst>
              <p:tags r:id="rId10"/>
            </p:custDataLst>
          </p:nvPr>
        </p:nvCxnSpPr>
        <p:spPr>
          <a:xfrm flipH="1" flipV="1">
            <a:off x="1271452" y="5550534"/>
            <a:ext cx="0" cy="6127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>
            <p:custDataLst>
              <p:tags r:id="rId11"/>
            </p:custDataLst>
          </p:nvPr>
        </p:nvCxnSpPr>
        <p:spPr>
          <a:xfrm flipV="1">
            <a:off x="851081" y="5227955"/>
            <a:ext cx="635" cy="125793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755" y="157480"/>
            <a:ext cx="6088380" cy="521970"/>
          </a:xfrm>
        </p:spPr>
        <p:txBody>
          <a:bodyPr>
            <a:noAutofit/>
          </a:bodyPr>
          <a:lstStyle/>
          <a:p>
            <a:r>
              <a:rPr lang="zh-CN" altLang="en-US" sz="3200"/>
              <a:t>新知</a:t>
            </a:r>
            <a:r>
              <a:rPr lang="en-US" altLang="zh-CN" sz="3200"/>
              <a:t>5.1</a:t>
            </a:r>
            <a:r>
              <a:rPr lang="zh-CN" altLang="en-US" sz="3200"/>
              <a:t>：共面向量的定义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79755" y="989965"/>
                <a:ext cx="10042525" cy="10064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zh-CN" sz="2400" b="1" kern="100">
                    <a:solidFill>
                      <a:srgbClr val="C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向量与平面平行：</a:t>
                </a:r>
                <a:r>
                  <a:rPr lang="zh-CN" altLang="zh-CN" sz="2400" b="1" kern="100">
                    <a:solidFill>
                      <a:sysClr val="windowText" lastClr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若表示向量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zh-CN" sz="2400" b="1" kern="100">
                    <a:solidFill>
                      <a:sysClr val="windowText" lastClr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的有向线段所在的直线</a:t>
                </a:r>
                <a:r>
                  <a:rPr lang="en-US" altLang="zh-CN" sz="2400" b="1" i="1" kern="100">
                    <a:solidFill>
                      <a:sysClr val="windowText" lastClr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OA</a:t>
                </a:r>
                <a:r>
                  <a:rPr lang="zh-CN" altLang="en-US" sz="2400" b="1" kern="100">
                    <a:solidFill>
                      <a:schemeClr val="tx1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华文新魏" panose="02010800040101010101" charset="-122"/>
                  </a:rPr>
                  <a:t>平行于</a:t>
                </a:r>
                <a:r>
                  <a:rPr lang="zh-CN" altLang="zh-CN" sz="2400" b="1" kern="100">
                    <a:solidFill>
                      <a:schemeClr val="tx1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华文新魏" panose="02010800040101010101" charset="-122"/>
                  </a:rPr>
                  <a:t>平面</a:t>
                </a:r>
                <a:r>
                  <a:rPr lang="en-US" altLang="zh-CN" sz="2400" b="1" i="1" kern="100">
                    <a:solidFill>
                      <a:schemeClr val="tx1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Arial" panose="020B0604020202020204" pitchFamily="34" charset="0"/>
                  </a:rPr>
                  <a:t>α</a:t>
                </a:r>
                <a:r>
                  <a:rPr lang="zh-CN" altLang="zh-CN" sz="2400" b="1" kern="100">
                    <a:solidFill>
                      <a:schemeClr val="tx1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华文新魏" panose="02010800040101010101" charset="-122"/>
                  </a:rPr>
                  <a:t>或在平面</a:t>
                </a:r>
                <a:r>
                  <a:rPr lang="en-US" altLang="zh-CN" sz="2400" b="1" i="1" kern="100">
                    <a:solidFill>
                      <a:schemeClr val="tx1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Arial" panose="020B0604020202020204" pitchFamily="34" charset="0"/>
                  </a:rPr>
                  <a:t>α</a:t>
                </a:r>
                <a:r>
                  <a:rPr lang="zh-CN" altLang="zh-CN" sz="2400" b="1" kern="100">
                    <a:solidFill>
                      <a:schemeClr val="tx1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华文新魏" panose="02010800040101010101" charset="-122"/>
                  </a:rPr>
                  <a:t>内</a:t>
                </a:r>
                <a:r>
                  <a:rPr lang="zh-CN" altLang="zh-CN" sz="2400" b="1" kern="10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华文新魏" panose="02010800040101010101" charset="-122"/>
                  </a:rPr>
                  <a:t>，则</a:t>
                </a:r>
                <a:r>
                  <a:rPr lang="zh-CN" altLang="zh-CN" sz="2400" b="1" kern="100">
                    <a:solidFill>
                      <a:sysClr val="windowText" lastClr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称向量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zh-CN" sz="2400" b="1" kern="100">
                    <a:solidFill>
                      <a:sysClr val="windowText" lastClr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平行于平面</a:t>
                </a:r>
                <a:r>
                  <a:rPr lang="en-US" altLang="zh-CN" sz="2400" b="1" i="1" kern="100">
                    <a:solidFill>
                      <a:sysClr val="windowText" lastClr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α.</a:t>
                </a:r>
                <a:endParaRPr lang="en-US" altLang="zh-CN" sz="2400" b="1" kern="100">
                  <a:solidFill>
                    <a:sysClr val="windowText" lastClr="000000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579755" y="989965"/>
                <a:ext cx="10042525" cy="100647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579755" y="2055495"/>
            <a:ext cx="543814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kern="1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共面向量：</a:t>
            </a: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平行于同一个平面的向量</a:t>
            </a:r>
            <a:r>
              <a:rPr lang="en-US" altLang="zh-CN" sz="2400" b="1" i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kern="100">
              <a:solidFill>
                <a:sysClr val="windowText" lastClr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13" name="组合 12"/>
          <p:cNvGrpSpPr/>
          <p:nvPr>
            <p:custDataLst>
              <p:tags r:id="rId5"/>
            </p:custDataLst>
          </p:nvPr>
        </p:nvGrpSpPr>
        <p:grpSpPr>
          <a:xfrm>
            <a:off x="8326120" y="1602105"/>
            <a:ext cx="3156585" cy="2034540"/>
            <a:chOff x="12569" y="2646"/>
            <a:chExt cx="4971" cy="3204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12569" y="2825"/>
              <a:ext cx="4971" cy="3025"/>
            </a:xfrm>
            <a:prstGeom prst="rect">
              <a:avLst/>
            </a:prstGeom>
          </p:spPr>
        </p:pic>
        <p:graphicFrame>
          <p:nvGraphicFramePr>
            <p:cNvPr id="52" name="对象 39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14565" y="4050"/>
            <a:ext cx="434" cy="7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9" imgW="127000" imgH="228600" progId="Equation.KSEE3">
                    <p:embed/>
                  </p:oleObj>
                </mc:Choice>
                <mc:Fallback>
                  <p:oleObj r:id="rId19" imgW="1270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4565" y="4050"/>
                          <a:ext cx="434" cy="7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39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15117" y="2646"/>
            <a:ext cx="434" cy="7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127000" imgH="228600" progId="Equation.KSEE3">
                    <p:embed/>
                  </p:oleObj>
                </mc:Choice>
                <mc:Fallback>
                  <p:oleObj r:id="rId21" imgW="127000" imgH="228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5117" y="2646"/>
                          <a:ext cx="434" cy="7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1198880" y="3074035"/>
            <a:ext cx="54381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</a:t>
            </a:r>
            <a:r>
              <a:rPr lang="zh-CN" altLang="zh-CN" sz="2400" b="1" kern="1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任意两个空间向量必共面</a:t>
            </a:r>
            <a:r>
              <a:rPr lang="en-US" altLang="zh-CN" sz="2400" b="1" i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kern="100">
              <a:solidFill>
                <a:sysClr val="windowText" lastClr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198880" y="3534410"/>
            <a:ext cx="69081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③任意</a:t>
            </a:r>
            <a:r>
              <a:rPr lang="zh-CN" altLang="zh-CN" sz="2400" b="1" kern="1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三个</a:t>
            </a: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空间向量可能共面，也可能不共面</a:t>
            </a:r>
            <a:r>
              <a:rPr lang="en-US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6516370" y="4302125"/>
            <a:ext cx="2324735" cy="22599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3211195" y="4388485"/>
            <a:ext cx="2348230" cy="185102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579755" y="2601595"/>
            <a:ext cx="81762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2400" b="1" kern="100" dirty="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注：①共面向量所在直线可能</a:t>
            </a:r>
            <a:r>
              <a:rPr lang="zh-CN" altLang="zh-CN" sz="2400" b="1" kern="1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平行、重合、相交或异面</a:t>
            </a:r>
            <a:r>
              <a:rPr lang="en-US" altLang="zh-CN" sz="2400" b="1" i="1" kern="100" dirty="0">
                <a:solidFill>
                  <a:sysClr val="windowText" lastClr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kern="100" dirty="0">
              <a:solidFill>
                <a:sysClr val="windowText" lastClr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755" y="157480"/>
            <a:ext cx="6088380" cy="521970"/>
          </a:xfrm>
        </p:spPr>
        <p:txBody>
          <a:bodyPr>
            <a:noAutofit/>
          </a:bodyPr>
          <a:lstStyle/>
          <a:p>
            <a:r>
              <a:rPr lang="zh-CN" sz="3200"/>
              <a:t>探究与思考：</a:t>
            </a:r>
            <a:r>
              <a:rPr lang="zh-CN" altLang="en-US" sz="3200"/>
              <a:t>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的判定</a:t>
            </a: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868045" y="1573530"/>
            <a:ext cx="61982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任意</a:t>
            </a:r>
            <a:r>
              <a:rPr lang="zh-CN" altLang="zh-CN" sz="2400" b="1" kern="10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三个</a:t>
            </a: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空间向量可能共面，也可能不共面</a:t>
            </a:r>
            <a:r>
              <a:rPr lang="en-US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9232265" y="835660"/>
            <a:ext cx="2324735" cy="22599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884035" y="835660"/>
            <a:ext cx="2348230" cy="185102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6"/>
            </p:custDataLst>
          </p:nvPr>
        </p:nvSpPr>
        <p:spPr>
          <a:xfrm>
            <a:off x="7164705" y="3095625"/>
            <a:ext cx="39001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回顾</a:t>
            </a:r>
            <a:r>
              <a:rPr lang="zh-CN" altLang="en-US" sz="2400" b="1" kern="100">
                <a:solidFill>
                  <a:srgbClr val="0070C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平面向量基本定理</a:t>
            </a:r>
            <a:r>
              <a:rPr lang="zh-CN" altLang="en-US" sz="2400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：</a:t>
            </a:r>
          </a:p>
        </p:txBody>
      </p: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164806" y="3625815"/>
          <a:ext cx="4789805" cy="1548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438400" imgH="787400" progId="Equation.KSEE3">
                  <p:embed/>
                </p:oleObj>
              </mc:Choice>
              <mc:Fallback>
                <p:oleObj r:id="rId20" imgW="2438400" imgH="787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164806" y="3625815"/>
                        <a:ext cx="4789805" cy="1548130"/>
                      </a:xfrm>
                      <a:prstGeom prst="rect">
                        <a:avLst/>
                      </a:prstGeom>
                      <a:ln w="19050">
                        <a:solidFill>
                          <a:srgbClr val="FFC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925653" y="3010308"/>
          <a:ext cx="5546940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2705100" imgH="508000" progId="Equation.KSEE3">
                  <p:embed/>
                </p:oleObj>
              </mc:Choice>
              <mc:Fallback>
                <p:oleObj r:id="rId22" imgW="27051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25653" y="3010308"/>
                        <a:ext cx="5546940" cy="1044000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4278630" y="4017010"/>
            <a:ext cx="7937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共面</a:t>
            </a:r>
            <a:endParaRPr lang="zh-CN" altLang="en-US" dirty="0"/>
          </a:p>
        </p:txBody>
      </p:sp>
      <p:sp>
        <p:nvSpPr>
          <p:cNvPr id="3" name="文本框 2"/>
          <p:cNvSpPr txBox="1"/>
          <p:nvPr>
            <p:custDataLst>
              <p:tags r:id="rId10"/>
            </p:custDataLst>
          </p:nvPr>
        </p:nvSpPr>
        <p:spPr>
          <a:xfrm>
            <a:off x="790665" y="2497410"/>
            <a:ext cx="55359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24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思考：什么情况下三个空间向量共面</a:t>
            </a:r>
            <a:r>
              <a:rPr lang="zh-CN" sz="24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868045" y="1113155"/>
            <a:ext cx="61982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任意</a:t>
            </a:r>
            <a:r>
              <a:rPr lang="zh-CN" altLang="zh-CN" sz="2400" b="1" kern="10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两个</a:t>
            </a:r>
            <a:r>
              <a:rPr lang="zh-CN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空间向量一定共面</a:t>
            </a:r>
            <a:r>
              <a:rPr lang="en-US" altLang="zh-CN" sz="2400" b="1" kern="100">
                <a:solidFill>
                  <a:sysClr val="windowText" lastClr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cxnSp>
        <p:nvCxnSpPr>
          <p:cNvPr id="6" name="直接连接符 5"/>
          <p:cNvCxnSpPr/>
          <p:nvPr>
            <p:custDataLst>
              <p:tags r:id="rId12"/>
            </p:custDataLst>
          </p:nvPr>
        </p:nvCxnSpPr>
        <p:spPr>
          <a:xfrm>
            <a:off x="1581785" y="3483610"/>
            <a:ext cx="36410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>
            <p:custDataLst>
              <p:tags r:id="rId13"/>
            </p:custDataLst>
          </p:nvPr>
        </p:nvSpPr>
        <p:spPr>
          <a:xfrm>
            <a:off x="5318760" y="2945765"/>
            <a:ext cx="13493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可平移到</a:t>
            </a:r>
          </a:p>
          <a:p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同一平面内</a:t>
            </a:r>
          </a:p>
        </p:txBody>
      </p:sp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9C1799A5-17C0-2697-5AE6-CF74D7032864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600892909"/>
              </p:ext>
            </p:extLst>
          </p:nvPr>
        </p:nvGraphicFramePr>
        <p:xfrm>
          <a:off x="925653" y="4618277"/>
          <a:ext cx="582612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047760" imgH="241200" progId="Equation.DSMT4">
                  <p:embed/>
                </p:oleObj>
              </mc:Choice>
              <mc:Fallback>
                <p:oleObj name="Equation" r:id="rId24" imgW="3047760" imgH="241200" progId="Equation.DSMT4">
                  <p:embed/>
                  <p:pic>
                    <p:nvPicPr>
                      <p:cNvPr id="9" name="对象 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2F96E15-ADEE-4F6C-DEAF-35E8C47866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25653" y="4618277"/>
                        <a:ext cx="5826125" cy="454025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33722B20-81EA-0B22-5C9D-1990100B8BE9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005455" y="5054282"/>
            <a:ext cx="7937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kern="100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共面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新知</a:t>
            </a:r>
            <a:r>
              <a:rPr lang="en-US" altLang="zh-CN" sz="3200"/>
              <a:t>5.2</a:t>
            </a:r>
            <a:r>
              <a:rPr lang="zh-CN" altLang="en-US" sz="3200"/>
              <a:t>：向量</a:t>
            </a:r>
            <a:r>
              <a:rPr lang="zh-CN" altLang="en-US" sz="3200">
                <a:sym typeface="+mn-ea"/>
              </a:rPr>
              <a:t>共面的判定</a:t>
            </a:r>
            <a:endParaRPr lang="zh-CN" altLang="en-US" sz="320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91820" y="979805"/>
            <a:ext cx="644144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kern="10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向量共面的充要条件：</a:t>
            </a:r>
            <a:endParaRPr lang="en-US" altLang="zh-CN" sz="2400" kern="100">
              <a:solidFill>
                <a:sysClr val="windowText" lastClr="000000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30728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613875" y="1513868"/>
          <a:ext cx="815060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822700" imgH="254000" progId="Equation.KSEE3">
                  <p:embed/>
                </p:oleObj>
              </mc:Choice>
              <mc:Fallback>
                <p:oleObj r:id="rId19" imgW="3822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613875" y="1513868"/>
                        <a:ext cx="8150606" cy="540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614063" y="995045"/>
          <a:ext cx="217824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041400" imgH="241300" progId="Equation.KSEE3">
                  <p:embed/>
                </p:oleObj>
              </mc:Choice>
              <mc:Fallback>
                <p:oleObj r:id="rId21" imgW="1041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614063" y="995045"/>
                        <a:ext cx="217824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78" name="矩形 91177"/>
          <p:cNvSpPr/>
          <p:nvPr>
            <p:custDataLst>
              <p:tags r:id="rId6"/>
            </p:custDataLst>
          </p:nvPr>
        </p:nvSpPr>
        <p:spPr>
          <a:xfrm>
            <a:off x="579755" y="2238375"/>
            <a:ext cx="565912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作用: 判定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三个向量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是否共面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(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找</a:t>
            </a:r>
            <a:r>
              <a:rPr lang="en-US" altLang="zh-CN" sz="2400" b="1" i="1" dirty="0" err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x</a:t>
            </a:r>
            <a:r>
              <a:rPr lang="en-US" altLang="zh-CN" sz="2400" b="1" dirty="0" err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,</a:t>
            </a:r>
            <a:r>
              <a:rPr lang="en-US" altLang="zh-CN" sz="2400" b="1" i="1" dirty="0" err="1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y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)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.</a:t>
            </a:r>
            <a:endParaRPr lang="zh-CN" altLang="en-US" sz="2400" b="1" dirty="0">
              <a:latin typeface="Times New Roman" panose="02020603050405020304" charset="0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579755" y="3107690"/>
            <a:ext cx="9939020" cy="4425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推论: 判定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四点</a:t>
            </a:r>
            <a:r>
              <a:rPr lang="zh-CN" altLang="en-US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是否共面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(同起点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系数和为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  <a:sym typeface="+mn-ea"/>
              </a:rPr>
              <a:t>，或转化为三个向量共面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)</a:t>
            </a:r>
            <a:r>
              <a:rPr lang="en-US" altLang="zh-CN" sz="2400" b="1" dirty="0">
                <a:latin typeface="Times New Roman" panose="02020603050405020304" charset="0"/>
                <a:ea typeface="楷体" panose="02010609060101010101" pitchFamily="49" charset="-122"/>
                <a:cs typeface="Times New Roman" panose="02020603050405020304" charset="0"/>
              </a:rPr>
              <a:t>.</a:t>
            </a:r>
            <a:endParaRPr lang="zh-CN" altLang="en-US" sz="2400" b="1" dirty="0">
              <a:latin typeface="Times New Roman" panose="02020603050405020304" charset="0"/>
              <a:ea typeface="楷体" panose="02010609060101010101" pitchFamily="49" charset="-122"/>
              <a:cs typeface="Times New Roman" panose="02020603050405020304" charset="0"/>
            </a:endParaRPr>
          </a:p>
        </p:txBody>
      </p:sp>
      <p:graphicFrame>
        <p:nvGraphicFramePr>
          <p:cNvPr id="28691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93612" y="4263357"/>
          <a:ext cx="746252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454400" imgH="254000" progId="Equation.KSEE3">
                  <p:embed/>
                </p:oleObj>
              </mc:Choice>
              <mc:Fallback>
                <p:oleObj r:id="rId23" imgW="3454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293612" y="4263357"/>
                        <a:ext cx="746252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293804" y="3826451"/>
          <a:ext cx="269303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219200" imgH="203200" progId="Equation.KSEE3">
                  <p:embed/>
                </p:oleObj>
              </mc:Choice>
              <mc:Fallback>
                <p:oleObj r:id="rId25" imgW="1219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293804" y="3826451"/>
                        <a:ext cx="2693035" cy="4318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4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307783" y="4808220"/>
          <a:ext cx="630364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022600" imgH="266700" progId="Equation.KSEE3">
                  <p:embed/>
                </p:oleObj>
              </mc:Choice>
              <mc:Fallback>
                <p:oleObj r:id="rId27" imgW="3022600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307783" y="4808220"/>
                        <a:ext cx="6303645" cy="5581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34" name="图片 3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9259570" y="2217420"/>
            <a:ext cx="2849245" cy="10401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9140825" y="3956685"/>
            <a:ext cx="3051175" cy="189103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3986839" y="3813433"/>
          <a:ext cx="2832735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282700" imgH="215900" progId="Equation.KSEE3">
                  <p:embed/>
                </p:oleObj>
              </mc:Choice>
              <mc:Fallback>
                <p:oleObj r:id="rId31" imgW="1282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986839" y="3813433"/>
                        <a:ext cx="2832735" cy="4591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696403" y="5366068"/>
          <a:ext cx="3072765" cy="45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473200" imgH="215900" progId="Equation.KSEE3">
                  <p:embed/>
                </p:oleObj>
              </mc:Choice>
              <mc:Fallback>
                <p:oleObj r:id="rId33" imgW="1473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696403" y="5366068"/>
                        <a:ext cx="3072765" cy="452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圆角矩形 6"/>
          <p:cNvSpPr/>
          <p:nvPr>
            <p:custDataLst>
              <p:tags r:id="rId15"/>
            </p:custDataLst>
          </p:nvPr>
        </p:nvSpPr>
        <p:spPr>
          <a:xfrm>
            <a:off x="5491480" y="4900930"/>
            <a:ext cx="1983105" cy="4432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圆角矩形 7"/>
          <p:cNvSpPr/>
          <p:nvPr>
            <p:custDataLst>
              <p:tags r:id="rId16"/>
            </p:custDataLst>
          </p:nvPr>
        </p:nvSpPr>
        <p:spPr>
          <a:xfrm>
            <a:off x="4389755" y="1070610"/>
            <a:ext cx="948690" cy="4432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新知</a:t>
            </a:r>
            <a:r>
              <a:rPr lang="en-US" altLang="zh-CN" sz="3200"/>
              <a:t>5.2</a:t>
            </a:r>
            <a:r>
              <a:rPr lang="zh-CN" altLang="en-US" sz="3200"/>
              <a:t>：向量</a:t>
            </a:r>
            <a:r>
              <a:rPr lang="zh-CN" altLang="en-US" sz="3200">
                <a:sym typeface="+mn-ea"/>
              </a:rPr>
              <a:t>共面的判定</a:t>
            </a:r>
            <a:endParaRPr lang="zh-CN" altLang="en-US" sz="3200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91820" y="979805"/>
            <a:ext cx="6441440" cy="4976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kern="100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向量共面的</a:t>
            </a:r>
            <a:r>
              <a:rPr lang="zh-CN" altLang="en-US" sz="2400" b="1" kern="100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推论</a:t>
            </a:r>
            <a:r>
              <a:rPr lang="zh-CN" altLang="zh-CN" sz="2400" b="1" kern="100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：</a:t>
            </a:r>
            <a:endParaRPr lang="en-US" altLang="zh-CN" sz="2400" kern="100" dirty="0">
              <a:solidFill>
                <a:sysClr val="windowText" lastClr="000000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28691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87775473"/>
              </p:ext>
            </p:extLst>
          </p:nvPr>
        </p:nvGraphicFramePr>
        <p:xfrm>
          <a:off x="579600" y="1594400"/>
          <a:ext cx="746252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454400" imgH="254000" progId="Equation.KSEE3">
                  <p:embed/>
                </p:oleObj>
              </mc:Choice>
              <mc:Fallback>
                <p:oleObj r:id="rId14" imgW="3454400" imgH="254000" progId="Equation.KSEE3">
                  <p:embed/>
                  <p:pic>
                    <p:nvPicPr>
                      <p:cNvPr id="28691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9600" y="1594400"/>
                        <a:ext cx="746252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94078972"/>
              </p:ext>
            </p:extLst>
          </p:nvPr>
        </p:nvGraphicFramePr>
        <p:xfrm>
          <a:off x="3223539" y="1052789"/>
          <a:ext cx="269303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219200" imgH="203200" progId="Equation.KSEE3">
                  <p:embed/>
                </p:oleObj>
              </mc:Choice>
              <mc:Fallback>
                <p:oleObj r:id="rId16" imgW="1219200" imgH="203200" progId="Equation.KSEE3">
                  <p:embed/>
                  <p:pic>
                    <p:nvPicPr>
                      <p:cNvPr id="34" name="对象 2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23539" y="1052789"/>
                        <a:ext cx="2693035" cy="4318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64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453293330"/>
              </p:ext>
            </p:extLst>
          </p:nvPr>
        </p:nvGraphicFramePr>
        <p:xfrm>
          <a:off x="579600" y="2214304"/>
          <a:ext cx="630364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022600" imgH="266700" progId="Equation.KSEE3">
                  <p:embed/>
                </p:oleObj>
              </mc:Choice>
              <mc:Fallback>
                <p:oleObj r:id="rId18" imgW="3022600" imgH="266700" progId="Equation.KSEE3">
                  <p:embed/>
                  <p:pic>
                    <p:nvPicPr>
                      <p:cNvPr id="39964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79600" y="2214304"/>
                        <a:ext cx="6303645" cy="5581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34" name="图片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9480006" y="2737485"/>
            <a:ext cx="2849245" cy="10401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图片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140825" y="3956685"/>
            <a:ext cx="3051175" cy="189103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424708936"/>
              </p:ext>
            </p:extLst>
          </p:nvPr>
        </p:nvGraphicFramePr>
        <p:xfrm>
          <a:off x="6175236" y="1057550"/>
          <a:ext cx="2832735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282700" imgH="215900" progId="Equation.KSEE3">
                  <p:embed/>
                </p:oleObj>
              </mc:Choice>
              <mc:Fallback>
                <p:oleObj r:id="rId22" imgW="1282700" imgH="215900" progId="Equation.KSEE3">
                  <p:embed/>
                  <p:pic>
                    <p:nvPicPr>
                      <p:cNvPr id="14" name="对象 2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175236" y="1057550"/>
                        <a:ext cx="2832735" cy="4591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994154381"/>
              </p:ext>
            </p:extLst>
          </p:nvPr>
        </p:nvGraphicFramePr>
        <p:xfrm>
          <a:off x="7166788" y="2251108"/>
          <a:ext cx="3072765" cy="45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473200" imgH="215900" progId="Equation.KSEE3">
                  <p:embed/>
                </p:oleObj>
              </mc:Choice>
              <mc:Fallback>
                <p:oleObj r:id="rId24" imgW="1473200" imgH="215900" progId="Equation.KSEE3">
                  <p:embed/>
                  <p:pic>
                    <p:nvPicPr>
                      <p:cNvPr id="3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166788" y="2251108"/>
                        <a:ext cx="3072765" cy="452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圆角矩形 6"/>
          <p:cNvSpPr/>
          <p:nvPr>
            <p:custDataLst>
              <p:tags r:id="rId11"/>
            </p:custDataLst>
          </p:nvPr>
        </p:nvSpPr>
        <p:spPr>
          <a:xfrm>
            <a:off x="4783633" y="2271771"/>
            <a:ext cx="1983105" cy="4432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629008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37388" y="1178220"/>
            <a:ext cx="1008637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证明三个向量共面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或四点共面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时，可以通过以下几个条件进行证明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7389" y="444603"/>
            <a:ext cx="9001000" cy="669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8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向量共面的判定及应用</a:t>
            </a:r>
            <a:endParaRPr lang="en-US" altLang="zh-CN" sz="2800" b="1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对象 22">
            <a:hlinkClick r:id="" action="ppaction://ole?verb=0"/>
            <a:extLst>
              <a:ext uri="{FF2B5EF4-FFF2-40B4-BE49-F238E27FC236}">
                <a16:creationId xmlns:a16="http://schemas.microsoft.com/office/drawing/2014/main" id="{84970E29-FED8-2B20-0A02-5D818A3E38D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6648291"/>
              </p:ext>
            </p:extLst>
          </p:nvPr>
        </p:nvGraphicFramePr>
        <p:xfrm>
          <a:off x="3565525" y="2842736"/>
          <a:ext cx="630364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3022600" imgH="266700" progId="Equation.KSEE3">
                  <p:embed/>
                </p:oleObj>
              </mc:Choice>
              <mc:Fallback>
                <p:oleObj r:id="rId8" imgW="3022600" imgH="266700" progId="Equation.KSEE3">
                  <p:embed/>
                  <p:pic>
                    <p:nvPicPr>
                      <p:cNvPr id="39964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65525" y="2842736"/>
                        <a:ext cx="6303645" cy="5581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24">
            <a:hlinkClick r:id="" action="ppaction://ole?verb=0"/>
            <a:extLst>
              <a:ext uri="{FF2B5EF4-FFF2-40B4-BE49-F238E27FC236}">
                <a16:creationId xmlns:a16="http://schemas.microsoft.com/office/drawing/2014/main" id="{E596E70F-E3EA-E299-4E4F-C6196B4832A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8409219"/>
              </p:ext>
            </p:extLst>
          </p:nvPr>
        </p:nvGraphicFramePr>
        <p:xfrm>
          <a:off x="871538" y="1974125"/>
          <a:ext cx="699611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238200" imgH="241200" progId="Equation.DSMT4">
                  <p:embed/>
                </p:oleObj>
              </mc:Choice>
              <mc:Fallback>
                <p:oleObj name="Equation" r:id="rId10" imgW="3238200" imgH="241200" progId="Equation.DSMT4">
                  <p:embed/>
                  <p:pic>
                    <p:nvPicPr>
                      <p:cNvPr id="28691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71538" y="1974125"/>
                        <a:ext cx="6996112" cy="512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23">
            <a:hlinkClick r:id="" action="ppaction://ole?verb=0"/>
            <a:extLst>
              <a:ext uri="{FF2B5EF4-FFF2-40B4-BE49-F238E27FC236}">
                <a16:creationId xmlns:a16="http://schemas.microsoft.com/office/drawing/2014/main" id="{4EAC62E9-E810-CFB3-502C-4DE0CFC2127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36729995"/>
              </p:ext>
            </p:extLst>
          </p:nvPr>
        </p:nvGraphicFramePr>
        <p:xfrm>
          <a:off x="871538" y="2892425"/>
          <a:ext cx="2693987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18960" imgH="215640" progId="Equation.DSMT4">
                  <p:embed/>
                </p:oleObj>
              </mc:Choice>
              <mc:Fallback>
                <p:oleObj name="Equation" r:id="rId12" imgW="1218960" imgH="215640" progId="Equation.DSMT4">
                  <p:embed/>
                  <p:pic>
                    <p:nvPicPr>
                      <p:cNvPr id="34" name="对象 2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71538" y="2892425"/>
                        <a:ext cx="2693987" cy="45878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19BB04BC-176D-34CC-4D0B-C411EA1A502D}"/>
              </a:ext>
            </a:extLst>
          </p:cNvPr>
          <p:cNvSpPr txBox="1"/>
          <p:nvPr/>
        </p:nvSpPr>
        <p:spPr>
          <a:xfrm>
            <a:off x="99916" y="2866809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7052E23-DE67-3AE1-840B-00584EEA0E32}"/>
              </a:ext>
            </a:extLst>
          </p:cNvPr>
          <p:cNvSpPr txBox="1"/>
          <p:nvPr/>
        </p:nvSpPr>
        <p:spPr>
          <a:xfrm>
            <a:off x="99917" y="1990285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</a:p>
        </p:txBody>
      </p:sp>
      <p:pic>
        <p:nvPicPr>
          <p:cNvPr id="18" name="图片 31">
            <a:extLst>
              <a:ext uri="{FF2B5EF4-FFF2-40B4-BE49-F238E27FC236}">
                <a16:creationId xmlns:a16="http://schemas.microsoft.com/office/drawing/2014/main" id="{138DAC1D-2D04-3379-DF0D-B8F202FB38D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69938" y="4133578"/>
            <a:ext cx="2849245" cy="10401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A2ED3B5-F4A1-DA05-20FA-A5F509F69B9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417910" y="4133578"/>
            <a:ext cx="3051175" cy="189103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71561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【基础巩固】</a:t>
            </a:r>
            <a:r>
              <a:rPr lang="zh-CN" altLang="en-US" sz="3200"/>
              <a:t>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graphicFrame>
        <p:nvGraphicFramePr>
          <p:cNvPr id="32770" name="对象 97282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92883251"/>
              </p:ext>
            </p:extLst>
          </p:nvPr>
        </p:nvGraphicFramePr>
        <p:xfrm>
          <a:off x="1087438" y="969963"/>
          <a:ext cx="8915400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6" imgW="8566558" imgH="1525253" progId="Word.Document.8">
                  <p:embed/>
                </p:oleObj>
              </mc:Choice>
              <mc:Fallback>
                <p:oleObj name="Document" r:id="rId16" imgW="8566558" imgH="1525253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87438" y="969963"/>
                        <a:ext cx="8915400" cy="1581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7" name="矩形 97286"/>
          <p:cNvSpPr/>
          <p:nvPr>
            <p:custDataLst>
              <p:tags r:id="rId4"/>
            </p:custDataLst>
          </p:nvPr>
        </p:nvSpPr>
        <p:spPr>
          <a:xfrm>
            <a:off x="9164009" y="1052195"/>
            <a:ext cx="5492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</a:p>
        </p:txBody>
      </p:sp>
      <p:graphicFrame>
        <p:nvGraphicFramePr>
          <p:cNvPr id="32772" name="对象 98306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87755" y="2837498"/>
          <a:ext cx="8199315" cy="33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0337800" imgH="4178300" progId="Word.Document.8">
                  <p:embed/>
                </p:oleObj>
              </mc:Choice>
              <mc:Fallback>
                <p:oleObj r:id="rId18" imgW="10337800" imgH="41783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87755" y="2837498"/>
                        <a:ext cx="8199315" cy="33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11" name="矩形 98310"/>
          <p:cNvSpPr/>
          <p:nvPr>
            <p:custDataLst>
              <p:tags r:id="rId6"/>
            </p:custDataLst>
          </p:nvPr>
        </p:nvSpPr>
        <p:spPr>
          <a:xfrm>
            <a:off x="5430203" y="3462338"/>
            <a:ext cx="420687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 </a:t>
            </a:r>
          </a:p>
        </p:txBody>
      </p:sp>
      <p:graphicFrame>
        <p:nvGraphicFramePr>
          <p:cNvPr id="6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6992941" y="3650852"/>
          <a:ext cx="428371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019300" imgH="393700" progId="Equation.KSEE3">
                  <p:embed/>
                </p:oleObj>
              </mc:Choice>
              <mc:Fallback>
                <p:oleObj r:id="rId20" imgW="2019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992941" y="3650852"/>
                        <a:ext cx="4283710" cy="79184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992941" y="4475082"/>
          <a:ext cx="220980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041400" imgH="393700" progId="Equation.KSEE3">
                  <p:embed/>
                </p:oleObj>
              </mc:Choice>
              <mc:Fallback>
                <p:oleObj r:id="rId22" imgW="1041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992941" y="4475082"/>
                        <a:ext cx="2209800" cy="79184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992941" y="5299312"/>
          <a:ext cx="2910840" cy="40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371600" imgH="203200" progId="Equation.KSEE3">
                  <p:embed/>
                </p:oleObj>
              </mc:Choice>
              <mc:Fallback>
                <p:oleObj r:id="rId24" imgW="1371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992941" y="5299312"/>
                        <a:ext cx="2910840" cy="40894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箭头连接符 7"/>
          <p:cNvCxnSpPr/>
          <p:nvPr>
            <p:custDataLst>
              <p:tags r:id="rId10"/>
            </p:custDataLst>
          </p:nvPr>
        </p:nvCxnSpPr>
        <p:spPr>
          <a:xfrm>
            <a:off x="5212715" y="1191260"/>
            <a:ext cx="1828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>
            <p:custDataLst>
              <p:tags r:id="rId11"/>
            </p:custDataLst>
          </p:nvPr>
        </p:nvCxnSpPr>
        <p:spPr>
          <a:xfrm>
            <a:off x="5549265" y="1143635"/>
            <a:ext cx="1828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>
            <p:custDataLst>
              <p:tags r:id="rId12"/>
            </p:custDataLst>
          </p:nvPr>
        </p:nvCxnSpPr>
        <p:spPr>
          <a:xfrm>
            <a:off x="6690360" y="1143635"/>
            <a:ext cx="1828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>
            <p:custDataLst>
              <p:tags r:id="rId13"/>
            </p:custDataLst>
          </p:nvPr>
        </p:nvCxnSpPr>
        <p:spPr>
          <a:xfrm>
            <a:off x="6019165" y="1191260"/>
            <a:ext cx="1828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7" grpId="0"/>
      <p:bldP spid="983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【基础巩固】</a:t>
            </a:r>
            <a:r>
              <a:rPr lang="zh-CN" altLang="en-US" sz="3200"/>
              <a:t>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sp>
        <p:nvSpPr>
          <p:cNvPr id="18" name="矩形 17"/>
          <p:cNvSpPr/>
          <p:nvPr>
            <p:custDataLst>
              <p:tags r:id="rId3"/>
            </p:custDataLst>
          </p:nvPr>
        </p:nvSpPr>
        <p:spPr>
          <a:xfrm>
            <a:off x="840740" y="934085"/>
            <a:ext cx="9866630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zh-CN" sz="2400" b="1" kern="1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</a:t>
            </a:r>
            <a:r>
              <a:rPr lang="en-US" altLang="zh-CN" sz="2400" b="1" kern="1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3.(</a:t>
            </a:r>
            <a:r>
              <a:rPr lang="zh-CN" altLang="en-US" sz="2400" b="1" kern="1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多选</a:t>
            </a:r>
            <a:r>
              <a:rPr lang="en-US" altLang="zh-CN" sz="2400" b="1" kern="1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  <a:r>
              <a:rPr lang="zh-CN" altLang="zh-CN" sz="2400" b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下列条件中，使</a:t>
            </a:r>
            <a:r>
              <a:rPr lang="en-US" altLang="zh-CN" sz="2400" b="1" i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G</a:t>
            </a:r>
            <a:r>
              <a:rPr lang="zh-CN" altLang="zh-CN" sz="2400" b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与</a:t>
            </a:r>
            <a:r>
              <a:rPr lang="en-US" altLang="zh-CN" sz="2400" b="1" i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zh-CN" sz="2400" b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zh-CN" altLang="zh-CN" sz="2400" b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zh-CN" altLang="zh-CN" sz="2400" b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一定共面的是</a:t>
            </a:r>
            <a:r>
              <a:rPr lang="zh-CN" altLang="en-US" sz="2400" b="1" kern="1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（     ）</a:t>
            </a:r>
          </a:p>
        </p:txBody>
      </p:sp>
      <p:graphicFrame>
        <p:nvGraphicFramePr>
          <p:cNvPr id="19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824472" y="1466167"/>
          <a:ext cx="757745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568700" imgH="393700" progId="Equation.KSEE3">
                  <p:embed/>
                </p:oleObj>
              </mc:Choice>
              <mc:Fallback>
                <p:oleObj r:id="rId22" imgW="356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824472" y="1466167"/>
                        <a:ext cx="7577455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824654" y="2244704"/>
          <a:ext cx="726059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467100" imgH="254000" progId="Equation.KSEE3">
                  <p:embed/>
                </p:oleObj>
              </mc:Choice>
              <mc:Fallback>
                <p:oleObj r:id="rId24" imgW="3467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824654" y="2244704"/>
                        <a:ext cx="726059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>
            <p:custDataLst>
              <p:tags r:id="rId6"/>
            </p:custDataLst>
          </p:nvPr>
        </p:nvSpPr>
        <p:spPr>
          <a:xfrm>
            <a:off x="8540115" y="940435"/>
            <a:ext cx="6908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AC</a:t>
            </a:r>
          </a:p>
        </p:txBody>
      </p:sp>
      <p:sp>
        <p:nvSpPr>
          <p:cNvPr id="29" name="圆角矩形 28"/>
          <p:cNvSpPr/>
          <p:nvPr>
            <p:custDataLst>
              <p:tags r:id="rId7"/>
            </p:custDataLst>
          </p:nvPr>
        </p:nvSpPr>
        <p:spPr>
          <a:xfrm>
            <a:off x="2063750" y="2261870"/>
            <a:ext cx="2500630" cy="4838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824249" y="3044708"/>
          <a:ext cx="2656840" cy="42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206500" imgH="203200" progId="Equation.KSEE3">
                  <p:embed/>
                </p:oleObj>
              </mc:Choice>
              <mc:Fallback>
                <p:oleObj r:id="rId26" imgW="1206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824249" y="3044708"/>
                        <a:ext cx="2656840" cy="42481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824597" y="4551129"/>
          <a:ext cx="374015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688465" imgH="393700" progId="Equation.KSEE3">
                  <p:embed/>
                </p:oleObj>
              </mc:Choice>
              <mc:Fallback>
                <p:oleObj r:id="rId28" imgW="16884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824597" y="4551129"/>
                        <a:ext cx="3740150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824249" y="3536516"/>
          <a:ext cx="32448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473200" imgH="203200" progId="Equation.KSEE3">
                  <p:embed/>
                </p:oleObj>
              </mc:Choice>
              <mc:Fallback>
                <p:oleObj r:id="rId30" imgW="1473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824249" y="3536516"/>
                        <a:ext cx="3244850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824249" y="4004511"/>
          <a:ext cx="293624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333500" imgH="241300" progId="Equation.KSEE3">
                  <p:embed/>
                </p:oleObj>
              </mc:Choice>
              <mc:Fallback>
                <p:oleObj r:id="rId32" imgW="13335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824249" y="4004511"/>
                        <a:ext cx="293624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824355" y="5389245"/>
          <a:ext cx="7917180" cy="42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3670300" imgH="203200" progId="Equation.KSEE3">
                  <p:embed/>
                </p:oleObj>
              </mc:Choice>
              <mc:Fallback>
                <p:oleObj r:id="rId34" imgW="3670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824355" y="5389245"/>
                        <a:ext cx="7917180" cy="427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组合 34"/>
          <p:cNvGrpSpPr/>
          <p:nvPr>
            <p:custDataLst>
              <p:tags r:id="rId13"/>
            </p:custDataLst>
          </p:nvPr>
        </p:nvGrpSpPr>
        <p:grpSpPr>
          <a:xfrm>
            <a:off x="6708775" y="3044825"/>
            <a:ext cx="2938780" cy="1957070"/>
            <a:chOff x="10696" y="4313"/>
            <a:chExt cx="4628" cy="3082"/>
          </a:xfrm>
        </p:grpSpPr>
        <p:grpSp>
          <p:nvGrpSpPr>
            <p:cNvPr id="30" name="组合 29"/>
            <p:cNvGrpSpPr/>
            <p:nvPr>
              <p:custDataLst>
                <p:tags r:id="rId15"/>
              </p:custDataLst>
            </p:nvPr>
          </p:nvGrpSpPr>
          <p:grpSpPr>
            <a:xfrm>
              <a:off x="10696" y="4313"/>
              <a:ext cx="4628" cy="3083"/>
              <a:chOff x="13940" y="3400"/>
              <a:chExt cx="4628" cy="3083"/>
            </a:xfrm>
          </p:grpSpPr>
          <p:pic>
            <p:nvPicPr>
              <p:cNvPr id="8" name="图片 7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6"/>
              <a:stretch>
                <a:fillRect/>
              </a:stretch>
            </p:blipFill>
            <p:spPr>
              <a:xfrm>
                <a:off x="13940" y="3400"/>
                <a:ext cx="4629" cy="3083"/>
              </a:xfrm>
              <a:prstGeom prst="rect">
                <a:avLst/>
              </a:prstGeom>
            </p:spPr>
          </p:pic>
          <p:graphicFrame>
            <p:nvGraphicFramePr>
              <p:cNvPr id="27" name="对象 22">
                <a:hlinkClick r:id="" action="ppaction://ole?verb=0"/>
              </p:cNvPr>
              <p:cNvGraphicFramePr>
                <a:graphicFrameLocks noChangeAspect="1"/>
              </p:cNvGraphicFramePr>
              <p:nvPr>
                <p:custDataLst>
                  <p:tags r:id="rId19"/>
                </p:custDataLst>
              </p:nvPr>
            </p:nvGraphicFramePr>
            <p:xfrm>
              <a:off x="15974" y="5977"/>
              <a:ext cx="561" cy="50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37" imgW="165100" imgH="152400" progId="Equation.KSEE3">
                      <p:embed/>
                    </p:oleObj>
                  </mc:Choice>
                  <mc:Fallback>
                    <p:oleObj r:id="rId37" imgW="165100" imgH="152400" progId="Equation.KSEE3">
                      <p:embed/>
                      <p:pic>
                        <p:nvPicPr>
                          <p:cNvPr id="0" name="OLE substitute image"/>
                          <p:cNvPicPr/>
                          <p:nvPr/>
                        </p:nvPicPr>
                        <p:blipFill>
                          <a:blip r:embed="rId38"/>
                          <a:stretch>
                            <a:fillRect/>
                          </a:stretch>
                        </p:blipFill>
                        <p:spPr>
                          <a:xfrm>
                            <a:off x="15974" y="5977"/>
                            <a:ext cx="561" cy="50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31" name="对象 22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14537" y="5569"/>
            <a:ext cx="518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9" imgW="152400" imgH="152400" progId="Equation.KSEE3">
                    <p:embed/>
                  </p:oleObj>
                </mc:Choice>
                <mc:Fallback>
                  <p:oleObj r:id="rId39" imgW="152400" imgH="1524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14537" y="5569"/>
                          <a:ext cx="518" cy="50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对象 22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7"/>
              </p:custDataLst>
            </p:nvPr>
          </p:nvGraphicFramePr>
          <p:xfrm>
            <a:off x="11999" y="5498"/>
            <a:ext cx="562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1" imgW="165100" imgH="152400" progId="Equation.KSEE3">
                    <p:embed/>
                  </p:oleObj>
                </mc:Choice>
                <mc:Fallback>
                  <p:oleObj r:id="rId41" imgW="165100" imgH="1524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11999" y="5498"/>
                          <a:ext cx="562" cy="50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圆角矩形 6"/>
          <p:cNvSpPr/>
          <p:nvPr>
            <p:custDataLst>
              <p:tags r:id="rId14"/>
            </p:custDataLst>
          </p:nvPr>
        </p:nvSpPr>
        <p:spPr>
          <a:xfrm>
            <a:off x="1647190" y="2895600"/>
            <a:ext cx="8453120" cy="317944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【基础巩固】</a:t>
            </a:r>
            <a:r>
              <a:rPr lang="zh-CN" altLang="en-US" sz="3200"/>
              <a:t>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graphicFrame>
        <p:nvGraphicFramePr>
          <p:cNvPr id="7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19470075"/>
              </p:ext>
            </p:extLst>
          </p:nvPr>
        </p:nvGraphicFramePr>
        <p:xfrm>
          <a:off x="1698753" y="988549"/>
          <a:ext cx="981379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4584700" imgH="254000" progId="Equation.KSEE3">
                  <p:embed/>
                </p:oleObj>
              </mc:Choice>
              <mc:Fallback>
                <p:oleObj r:id="rId10" imgW="4584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98753" y="988549"/>
                        <a:ext cx="981379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574803" y="946331"/>
            <a:ext cx="1123950" cy="53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ct val="0"/>
              </a:spcAft>
            </a:pPr>
            <a:r>
              <a:rPr lang="zh-CN" altLang="zh-CN" sz="2400" b="1" kern="100" dirty="0">
                <a:solidFill>
                  <a:srgbClr val="0000FF"/>
                </a:solidFill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练习</a:t>
            </a:r>
            <a:r>
              <a:rPr lang="en-US" altLang="zh-CN" sz="2400" b="1" kern="100" dirty="0">
                <a:solidFill>
                  <a:srgbClr val="0000FF"/>
                </a:solidFill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4.</a:t>
            </a:r>
            <a:endParaRPr lang="zh-CN" altLang="en-US" sz="2400" b="1" kern="100" dirty="0"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</p:txBody>
      </p:sp>
      <p:graphicFrame>
        <p:nvGraphicFramePr>
          <p:cNvPr id="10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889843080"/>
              </p:ext>
            </p:extLst>
          </p:nvPr>
        </p:nvGraphicFramePr>
        <p:xfrm>
          <a:off x="1698753" y="1593811"/>
          <a:ext cx="859853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771900" imgH="215900" progId="Equation.KSEE3">
                  <p:embed/>
                </p:oleObj>
              </mc:Choice>
              <mc:Fallback>
                <p:oleObj r:id="rId12" imgW="3771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98753" y="1593811"/>
                        <a:ext cx="859853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14257105"/>
              </p:ext>
            </p:extLst>
          </p:nvPr>
        </p:nvGraphicFramePr>
        <p:xfrm>
          <a:off x="1698753" y="2232402"/>
          <a:ext cx="6246080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794000" imgH="457200" progId="Equation.KSEE3">
                  <p:embed/>
                </p:oleObj>
              </mc:Choice>
              <mc:Fallback>
                <p:oleObj r:id="rId14" imgW="27940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698753" y="2232402"/>
                        <a:ext cx="6246080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8836751" y="1539836"/>
            <a:ext cx="6908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【基础巩固】</a:t>
            </a:r>
            <a:r>
              <a:rPr lang="zh-CN" altLang="en-US" sz="3200"/>
              <a:t>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>
                <p:custDataLst>
                  <p:tags r:id="rId3"/>
                </p:custDataLst>
              </p:nvPr>
            </p:nvSpPr>
            <p:spPr>
              <a:xfrm>
                <a:off x="414746" y="1123315"/>
                <a:ext cx="10779760" cy="3830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zh-CN" altLang="zh-CN" sz="2400" b="1" kern="1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练习</a:t>
                </a:r>
                <a:r>
                  <a:rPr lang="en-US" altLang="zh-CN" sz="2400" b="1" kern="1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5.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在下列命题中正确命题的个数为</a:t>
                </a: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　　</a:t>
                </a: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endParaRPr lang="zh-CN" altLang="zh-CN" sz="2400" b="1" kern="1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①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共线，则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所在的直线平行；</a:t>
                </a:r>
                <a:endParaRPr lang="zh-CN" altLang="zh-CN" sz="2400" b="1" kern="1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②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所在的直线是异面直线，则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一定不共面；</a:t>
                </a:r>
                <a:endParaRPr lang="zh-CN" altLang="zh-CN" sz="2400" b="1" kern="1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③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  <m:r>
                      <a:rPr lang="en-US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  <a:sym typeface="+mn-ea"/>
                      </a:rPr>
                      <m:t>、</m:t>
                    </m:r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三向量两两共面，则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  <m:r>
                      <a:rPr lang="en-US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  <a:sym typeface="+mn-ea"/>
                      </a:rPr>
                      <m:t>、</m:t>
                    </m:r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  <m:r>
                      <a:rPr lang="en-US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charset="0"/>
                        <a:ea typeface="MS Mincho" panose="02020609040205080304" charset="-128"/>
                        <a:cs typeface="Cambria Math" panose="02040503050406030204" charset="0"/>
                        <a:sym typeface="+mn-ea"/>
                      </a:rPr>
                      <m:t>、</m:t>
                    </m:r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三向量一定也共面；</a:t>
                </a:r>
                <a:endParaRPr lang="zh-CN" altLang="zh-CN" sz="2400" b="1" kern="1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④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已知两向量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、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，则空间任意一个向量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𝒑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endParaRPr lang="en-US" altLang="zh-CN" sz="2400" b="1" i="1" kern="1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en-US" altLang="zh-CN" sz="2400" b="1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    </a:t>
                </a:r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总可以唯一表示为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𝒑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:r>
                  <a:rPr lang="en-US" altLang="zh-CN" sz="2400" b="1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400" b="1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  <a:endParaRPr lang="zh-CN" altLang="zh-CN" sz="2400" b="1" kern="1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algn="just">
                  <a:lnSpc>
                    <a:spcPct val="140000"/>
                  </a:lnSpc>
                  <a:spcAft>
                    <a:spcPct val="0"/>
                  </a:spcAft>
                  <a:tabLst>
                    <a:tab pos="1682750" algn="l"/>
                  </a:tabLst>
                </a:pPr>
                <a:r>
                  <a:rPr lang="en-US" altLang="zh-CN" sz="2400" b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A.0           B.1           C.2           D.3</a:t>
                </a: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414746" y="1123315"/>
                <a:ext cx="10779760" cy="3830320"/>
              </a:xfrm>
              <a:prstGeom prst="rect">
                <a:avLst/>
              </a:prstGeom>
              <a:blipFill>
                <a:blip r:embed="rId12"/>
                <a:stretch>
                  <a:fillRect l="-848" b="-79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5750560" y="1130096"/>
            <a:ext cx="6908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6096000" y="1719966"/>
            <a:ext cx="1266693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800" b="1" kern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+mn-ea"/>
              </a:rPr>
              <a:t>或重合</a:t>
            </a:r>
          </a:p>
        </p:txBody>
      </p:sp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8057514" y="2333114"/>
            <a:ext cx="371974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800" b="1" kern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charset="0"/>
                <a:sym typeface="+mn-ea"/>
              </a:rPr>
              <a:t>任意两个向量必共面</a:t>
            </a: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166860" y="3163333"/>
            <a:ext cx="2246811" cy="218551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552531" y="4256090"/>
            <a:ext cx="3175090" cy="9141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【巩固升级</a:t>
            </a:r>
            <a:r>
              <a:rPr lang="zh-CN" altLang="en-US" sz="3200"/>
              <a:t>】证明向量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99749373"/>
              </p:ext>
            </p:extLst>
          </p:nvPr>
        </p:nvGraphicFramePr>
        <p:xfrm>
          <a:off x="1315062" y="945819"/>
          <a:ext cx="9561876" cy="106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343400" imgH="482600" progId="Equation.KSEE3">
                  <p:embed/>
                </p:oleObj>
              </mc:Choice>
              <mc:Fallback>
                <p:oleObj r:id="rId16" imgW="43434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315062" y="945819"/>
                        <a:ext cx="9561876" cy="106546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328885" y="1041381"/>
            <a:ext cx="1049382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2400" b="1" kern="1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练习</a:t>
            </a:r>
            <a:r>
              <a:rPr lang="en-US" altLang="zh-CN" sz="2400" b="1" kern="1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6.</a:t>
            </a: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30448594"/>
              </p:ext>
            </p:extLst>
          </p:nvPr>
        </p:nvGraphicFramePr>
        <p:xfrm>
          <a:off x="1378267" y="2239124"/>
          <a:ext cx="6782526" cy="53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162300" imgH="254000" progId="Equation.KSEE3">
                  <p:embed/>
                </p:oleObj>
              </mc:Choice>
              <mc:Fallback>
                <p:oleObj r:id="rId18" imgW="3162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378267" y="2239124"/>
                        <a:ext cx="6782526" cy="539795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431222486"/>
              </p:ext>
            </p:extLst>
          </p:nvPr>
        </p:nvGraphicFramePr>
        <p:xfrm>
          <a:off x="2726827" y="2761416"/>
          <a:ext cx="4902296" cy="539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171700" imgH="241300" progId="Equation.KSEE3">
                  <p:embed/>
                </p:oleObj>
              </mc:Choice>
              <mc:Fallback>
                <p:oleObj r:id="rId20" imgW="2171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726827" y="2761416"/>
                        <a:ext cx="4902296" cy="539791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31860127"/>
              </p:ext>
            </p:extLst>
          </p:nvPr>
        </p:nvGraphicFramePr>
        <p:xfrm>
          <a:off x="2049190" y="3393374"/>
          <a:ext cx="8437849" cy="522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860800" imgH="241300" progId="Equation.KSEE3">
                  <p:embed/>
                </p:oleObj>
              </mc:Choice>
              <mc:Fallback>
                <p:oleObj r:id="rId22" imgW="38608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049190" y="3393374"/>
                        <a:ext cx="8437849" cy="522604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11814200"/>
              </p:ext>
            </p:extLst>
          </p:nvPr>
        </p:nvGraphicFramePr>
        <p:xfrm>
          <a:off x="1447074" y="3993612"/>
          <a:ext cx="8623240" cy="585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708400" imgH="254000" progId="Equation.KSEE3">
                  <p:embed/>
                </p:oleObj>
              </mc:Choice>
              <mc:Fallback>
                <p:oleObj r:id="rId24" imgW="3708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447074" y="3993612"/>
                        <a:ext cx="8623240" cy="585217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253615" y="4517073"/>
          <a:ext cx="3691255" cy="496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777365" imgH="241300" progId="Equation.KSEE3">
                  <p:embed/>
                </p:oleObj>
              </mc:Choice>
              <mc:Fallback>
                <p:oleObj r:id="rId26" imgW="1777365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253615" y="4517073"/>
                        <a:ext cx="3691255" cy="496570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163745597"/>
              </p:ext>
            </p:extLst>
          </p:nvPr>
        </p:nvGraphicFramePr>
        <p:xfrm>
          <a:off x="2253297" y="5035241"/>
          <a:ext cx="8909580" cy="496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619500" imgH="203200" progId="Equation.KSEE3">
                  <p:embed/>
                </p:oleObj>
              </mc:Choice>
              <mc:Fallback>
                <p:oleObj r:id="rId28" imgW="3619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253297" y="5035241"/>
                        <a:ext cx="8909580" cy="496565"/>
                      </a:xfrm>
                      <a:prstGeom prst="rect">
                        <a:avLst/>
                      </a:prstGeom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直接连接符 1"/>
          <p:cNvCxnSpPr/>
          <p:nvPr>
            <p:custDataLst>
              <p:tags r:id="rId11"/>
            </p:custDataLst>
          </p:nvPr>
        </p:nvCxnSpPr>
        <p:spPr>
          <a:xfrm>
            <a:off x="5831840" y="2763520"/>
            <a:ext cx="22415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12"/>
            </p:custDataLst>
          </p:nvPr>
        </p:nvCxnSpPr>
        <p:spPr>
          <a:xfrm>
            <a:off x="2591435" y="5013643"/>
            <a:ext cx="32404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13"/>
            </p:custDataLst>
          </p:nvPr>
        </p:nvCxnSpPr>
        <p:spPr>
          <a:xfrm>
            <a:off x="2511697" y="5508943"/>
            <a:ext cx="17297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7060" y="237600"/>
            <a:ext cx="11037600" cy="441964"/>
          </a:xfrm>
        </p:spPr>
        <p:txBody>
          <a:bodyPr>
            <a:noAutofit/>
          </a:bodyPr>
          <a:lstStyle/>
          <a:p>
            <a:r>
              <a:rPr lang="zh-CN" altLang="en-US" sz="3200"/>
              <a:t>【例题讲解】向量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sp>
        <p:nvSpPr>
          <p:cNvPr id="48132" name="矩形 1065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6287" y="822598"/>
            <a:ext cx="10832465" cy="134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7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P5-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1.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如图，已知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平行四边形</a:t>
            </a:r>
            <a:r>
              <a:rPr lang="en-US" altLang="zh-CN" sz="24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ABCD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，过平面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AC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外一点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O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作射线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OA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OB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OC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OD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，在四条射线上分别取点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E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G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H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，使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                                             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                                                   </a:t>
            </a:r>
          </a:p>
        </p:txBody>
      </p:sp>
      <p:sp>
        <p:nvSpPr>
          <p:cNvPr id="48135" name="矩形 10651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3251" y="2208417"/>
            <a:ext cx="57905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求证：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E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F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G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H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四点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共面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6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18368128"/>
              </p:ext>
            </p:extLst>
          </p:nvPr>
        </p:nvGraphicFramePr>
        <p:xfrm>
          <a:off x="6753567" y="1532336"/>
          <a:ext cx="3670159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727200" imgH="393700" progId="Equation.KSEE3">
                  <p:embed/>
                </p:oleObj>
              </mc:Choice>
              <mc:Fallback>
                <p:oleObj r:id="rId24" imgW="1727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753567" y="1532336"/>
                        <a:ext cx="3670159" cy="792000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rgbClr val="C0000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0651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055563" y="6212696"/>
            <a:ext cx="106616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思路：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graphicFrame>
        <p:nvGraphicFramePr>
          <p:cNvPr id="18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21020430"/>
              </p:ext>
            </p:extLst>
          </p:nvPr>
        </p:nvGraphicFramePr>
        <p:xfrm>
          <a:off x="8966523" y="6219620"/>
          <a:ext cx="2456180" cy="46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155700" imgH="228600" progId="Equation.KSEE3">
                  <p:embed/>
                </p:oleObj>
              </mc:Choice>
              <mc:Fallback>
                <p:oleObj r:id="rId26" imgW="1155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966523" y="6219620"/>
                        <a:ext cx="2456180" cy="46101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对象 107534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55237489"/>
              </p:ext>
            </p:extLst>
          </p:nvPr>
        </p:nvGraphicFramePr>
        <p:xfrm>
          <a:off x="1325393" y="2798759"/>
          <a:ext cx="3583247" cy="763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44805600" imgH="9448800" progId="Equation.DSMT4">
                  <p:embed/>
                </p:oleObj>
              </mc:Choice>
              <mc:Fallback>
                <p:oleObj name="Equation" r:id="rId28" imgW="448056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325393" y="2798759"/>
                        <a:ext cx="3583247" cy="7636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对象 107535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5050225" y="2898352"/>
          <a:ext cx="1693639" cy="496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0116800" imgH="5791200" progId="Equation.DSMT4">
                  <p:embed/>
                </p:oleObj>
              </mc:Choice>
              <mc:Fallback>
                <p:oleObj name="Equation" r:id="rId30" imgW="201168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050225" y="2898352"/>
                        <a:ext cx="1693639" cy="49645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对象 107536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743770" y="2897717"/>
          <a:ext cx="4445506" cy="496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53035200" imgH="5791200" progId="Equation.DSMT4">
                  <p:embed/>
                </p:oleObj>
              </mc:Choice>
              <mc:Fallback>
                <p:oleObj name="Equation" r:id="rId32" imgW="530352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743770" y="2897717"/>
                        <a:ext cx="4445506" cy="49645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对象 107538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880088860"/>
              </p:ext>
            </p:extLst>
          </p:nvPr>
        </p:nvGraphicFramePr>
        <p:xfrm>
          <a:off x="1031992" y="4119821"/>
          <a:ext cx="4306954" cy="493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46939200" imgH="5181600" progId="Equation.DSMT4">
                  <p:embed/>
                </p:oleObj>
              </mc:Choice>
              <mc:Fallback>
                <p:oleObj name="Equation" r:id="rId34" imgW="46939200" imgH="5181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031992" y="4119821"/>
                        <a:ext cx="4306954" cy="4939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5" name="对象 107540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136210" y="4653751"/>
          <a:ext cx="3130738" cy="488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37795200" imgH="5791200" progId="Equation.DSMT4">
                  <p:embed/>
                </p:oleObj>
              </mc:Choice>
              <mc:Fallback>
                <p:oleObj name="Equation" r:id="rId36" imgW="377952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136210" y="4653751"/>
                        <a:ext cx="3130738" cy="4881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7" name="对象 107542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2136210" y="5612683"/>
          <a:ext cx="1469167" cy="428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8288000" imgH="5181600" progId="Equation.DSMT4">
                  <p:embed/>
                </p:oleObj>
              </mc:Choice>
              <mc:Fallback>
                <p:oleObj name="Equation" r:id="rId38" imgW="18288000" imgH="5181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2136210" y="5612683"/>
                        <a:ext cx="1469167" cy="4287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8" name="对象 107543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367225" y="6092802"/>
          <a:ext cx="2965650" cy="435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34137600" imgH="5181600" progId="Equation.DSMT4">
                  <p:embed/>
                </p:oleObj>
              </mc:Choice>
              <mc:Fallback>
                <p:oleObj name="Equation" r:id="rId40" imgW="34137600" imgH="5181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367225" y="6092802"/>
                        <a:ext cx="2965650" cy="4358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5" name="Rectangle 4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58590" y="5555826"/>
            <a:ext cx="173402" cy="29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345">
                <a:sym typeface="Wingdings" panose="05000000000000000000" pitchFamily="2" charset="2"/>
              </a:rPr>
              <a:t>·</a:t>
            </a:r>
            <a:endParaRPr lang="en-US" altLang="zh-CN" sz="1345"/>
          </a:p>
        </p:txBody>
      </p:sp>
      <p:sp>
        <p:nvSpPr>
          <p:cNvPr id="40962" name="文本框 10753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13251" y="2915755"/>
            <a:ext cx="91214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Wingdings" panose="05000000000000000000" pitchFamily="2" charset="2"/>
              </a:rPr>
              <a:t>证明: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2"/>
          <a:stretch>
            <a:fillRect/>
          </a:stretch>
        </p:blipFill>
        <p:spPr>
          <a:xfrm>
            <a:off x="8752770" y="3510886"/>
            <a:ext cx="2606040" cy="2674620"/>
          </a:xfrm>
          <a:prstGeom prst="rect">
            <a:avLst/>
          </a:prstGeom>
        </p:spPr>
      </p:pic>
      <p:graphicFrame>
        <p:nvGraphicFramePr>
          <p:cNvPr id="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839189830"/>
              </p:ext>
            </p:extLst>
          </p:nvPr>
        </p:nvGraphicFramePr>
        <p:xfrm>
          <a:off x="1367155" y="3575685"/>
          <a:ext cx="5309386" cy="505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2489200" imgH="241300" progId="Equation.KSEE3">
                  <p:embed/>
                </p:oleObj>
              </mc:Choice>
              <mc:Fallback>
                <p:oleObj r:id="rId43" imgW="24892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367155" y="3575685"/>
                        <a:ext cx="5309386" cy="505844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504891765"/>
              </p:ext>
            </p:extLst>
          </p:nvPr>
        </p:nvGraphicFramePr>
        <p:xfrm>
          <a:off x="5415597" y="4127499"/>
          <a:ext cx="1057545" cy="50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469900" imgH="228600" progId="Equation.KSEE3">
                  <p:embed/>
                </p:oleObj>
              </mc:Choice>
              <mc:Fallback>
                <p:oleObj r:id="rId45" imgW="469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415597" y="4127499"/>
                        <a:ext cx="1057545" cy="505843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212021947"/>
              </p:ext>
            </p:extLst>
          </p:nvPr>
        </p:nvGraphicFramePr>
        <p:xfrm>
          <a:off x="6410167" y="4108719"/>
          <a:ext cx="2076132" cy="536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965200" imgH="254000" progId="Equation.KSEE3">
                  <p:embed/>
                </p:oleObj>
              </mc:Choice>
              <mc:Fallback>
                <p:oleObj r:id="rId47" imgW="965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6410167" y="4108719"/>
                        <a:ext cx="2076132" cy="536954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35823" y="5110798"/>
          <a:ext cx="2979420" cy="462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1447800" imgH="228600" progId="Equation.KSEE3">
                  <p:embed/>
                </p:oleObj>
              </mc:Choice>
              <mc:Fallback>
                <p:oleObj r:id="rId49" imgW="1447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2135823" y="5110798"/>
                        <a:ext cx="2979420" cy="462915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096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【实战演练】向量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sp>
        <p:nvSpPr>
          <p:cNvPr id="48132" name="矩形 1065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8702" y="754535"/>
            <a:ext cx="10832465" cy="123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P10-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6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.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如图，已知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E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G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H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，分别为四面体</a:t>
            </a:r>
            <a:r>
              <a:rPr lang="en-US" altLang="zh-CN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ABCD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棱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AB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BC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CD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DA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中点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，求证：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E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F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G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H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宋体" panose="02010600030101010101" pitchFamily="2" charset="-122"/>
              </a:rPr>
              <a:t>四点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共面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.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                                                  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064170" y="2434725"/>
            <a:ext cx="2937329" cy="2829077"/>
          </a:xfrm>
          <a:prstGeom prst="rect">
            <a:avLst/>
          </a:prstGeom>
        </p:spPr>
      </p:pic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941261"/>
              </p:ext>
            </p:extLst>
          </p:nvPr>
        </p:nvGraphicFramePr>
        <p:xfrm>
          <a:off x="691235" y="2147186"/>
          <a:ext cx="5976062" cy="44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908300" imgH="215900" progId="Equation.KSEE3">
                  <p:embed/>
                </p:oleObj>
              </mc:Choice>
              <mc:Fallback>
                <p:oleObj r:id="rId15" imgW="2908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1235" y="2147186"/>
                        <a:ext cx="5976062" cy="44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16956100"/>
              </p:ext>
            </p:extLst>
          </p:nvPr>
        </p:nvGraphicFramePr>
        <p:xfrm>
          <a:off x="1492962" y="2602964"/>
          <a:ext cx="6016526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654300" imgH="203200" progId="Equation.KSEE3">
                  <p:embed/>
                </p:oleObj>
              </mc:Choice>
              <mc:Fallback>
                <p:oleObj r:id="rId17" imgW="2654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92962" y="2602964"/>
                        <a:ext cx="6016526" cy="46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60621456"/>
              </p:ext>
            </p:extLst>
          </p:nvPr>
        </p:nvGraphicFramePr>
        <p:xfrm>
          <a:off x="1492961" y="3076038"/>
          <a:ext cx="1704743" cy="419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774065" imgH="190500" progId="Equation.KSEE3">
                  <p:embed/>
                </p:oleObj>
              </mc:Choice>
              <mc:Fallback>
                <p:oleObj r:id="rId19" imgW="774065" imgH="190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492961" y="3076038"/>
                        <a:ext cx="1704743" cy="419199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659154089"/>
              </p:ext>
            </p:extLst>
          </p:nvPr>
        </p:nvGraphicFramePr>
        <p:xfrm>
          <a:off x="1313079" y="3627445"/>
          <a:ext cx="7381044" cy="443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3377565" imgH="203200" progId="Equation.KSEE3">
                  <p:embed/>
                </p:oleObj>
              </mc:Choice>
              <mc:Fallback>
                <p:oleObj r:id="rId21" imgW="33775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313079" y="3627445"/>
                        <a:ext cx="7381044" cy="4436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534001857"/>
              </p:ext>
            </p:extLst>
          </p:nvPr>
        </p:nvGraphicFramePr>
        <p:xfrm>
          <a:off x="828040" y="4203262"/>
          <a:ext cx="767397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834765" imgH="393700" progId="Equation.KSEE3">
                  <p:embed/>
                </p:oleObj>
              </mc:Choice>
              <mc:Fallback>
                <p:oleObj r:id="rId23" imgW="38347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8040" y="4203262"/>
                        <a:ext cx="7673975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544285234"/>
              </p:ext>
            </p:extLst>
          </p:nvPr>
        </p:nvGraphicFramePr>
        <p:xfrm>
          <a:off x="1482075" y="4857899"/>
          <a:ext cx="714121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568700" imgH="393700" progId="Equation.KSEE3">
                  <p:embed/>
                </p:oleObj>
              </mc:Choice>
              <mc:Fallback>
                <p:oleObj r:id="rId25" imgW="3568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482075" y="4857899"/>
                        <a:ext cx="714121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11530447"/>
              </p:ext>
            </p:extLst>
          </p:nvPr>
        </p:nvGraphicFramePr>
        <p:xfrm>
          <a:off x="1492961" y="5710979"/>
          <a:ext cx="437261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2184400" imgH="241300" progId="Equation.KSEE3">
                  <p:embed/>
                </p:oleObj>
              </mc:Choice>
              <mc:Fallback>
                <p:oleObj r:id="rId27" imgW="2184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492961" y="5710979"/>
                        <a:ext cx="4372610" cy="482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altLang="en-US" sz="3200">
                <a:sym typeface="+mn-ea"/>
              </a:rPr>
              <a:t>【实战演练</a:t>
            </a:r>
            <a:r>
              <a:rPr lang="zh-CN" altLang="en-US" sz="3200"/>
              <a:t>】证明向量</a:t>
            </a:r>
            <a:r>
              <a:rPr lang="zh-CN" altLang="en-US" sz="3200">
                <a:sym typeface="+mn-ea"/>
              </a:rPr>
              <a:t>共面</a:t>
            </a:r>
            <a:r>
              <a:rPr lang="zh-CN" altLang="en-US" sz="3200"/>
              <a:t>、四点共面</a:t>
            </a:r>
          </a:p>
        </p:txBody>
      </p:sp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423635" y="860164"/>
            <a:ext cx="6409872" cy="936347"/>
          </a:xfrm>
          <a:prstGeom prst="rect">
            <a:avLst/>
          </a:prstGeom>
          <a:solidFill>
            <a:schemeClr val="tx2">
              <a:alpha val="48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267970">
              <a:lnSpc>
                <a:spcPct val="120000"/>
              </a:lnSpc>
            </a:pP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如图，在平行六面体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ABCD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－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中，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</a:t>
            </a:r>
          </a:p>
          <a:p>
            <a:pPr indent="267970">
              <a:lnSpc>
                <a:spcPct val="120000"/>
              </a:lnSpc>
            </a:pP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是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的中点，求证：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∥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ODC</a:t>
            </a:r>
            <a:r>
              <a:rPr lang="en-US" sz="2400" b="1" baseline="-250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endParaRPr lang="en-US" altLang="en-US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2" name="图片 -2147482620" descr="2S4.TI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r:link="rId19"/>
          <a:stretch>
            <a:fillRect/>
          </a:stretch>
        </p:blipFill>
        <p:spPr>
          <a:xfrm>
            <a:off x="8934450" y="1183640"/>
            <a:ext cx="2606675" cy="268668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10758805" y="2105660"/>
            <a:ext cx="223520" cy="8521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563100" y="1446530"/>
            <a:ext cx="1673225" cy="1531620"/>
          </a:xfrm>
          <a:custGeom>
            <a:avLst/>
            <a:gdLst>
              <a:gd name="connisteX0" fmla="*/ 1673225 w 1673225"/>
              <a:gd name="connsiteY0" fmla="*/ 0 h 1531620"/>
              <a:gd name="connisteX1" fmla="*/ 648970 w 1673225"/>
              <a:gd name="connsiteY1" fmla="*/ 294005 h 1531620"/>
              <a:gd name="connisteX2" fmla="*/ 0 w 1673225"/>
              <a:gd name="connsiteY2" fmla="*/ 1531620 h 1531620"/>
              <a:gd name="connisteX3" fmla="*/ 1673225 w 1673225"/>
              <a:gd name="connsiteY3" fmla="*/ 0 h 15316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673225" h="1531620">
                <a:moveTo>
                  <a:pt x="1673225" y="0"/>
                </a:moveTo>
                <a:lnTo>
                  <a:pt x="648970" y="294005"/>
                </a:lnTo>
                <a:lnTo>
                  <a:pt x="0" y="1531620"/>
                </a:lnTo>
                <a:lnTo>
                  <a:pt x="1673225" y="0"/>
                </a:lnTo>
                <a:close/>
              </a:path>
            </a:pathLst>
          </a:custGeom>
          <a:solidFill>
            <a:srgbClr val="FFFF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0651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0910" y="1877056"/>
            <a:ext cx="106616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思路：</a:t>
            </a:r>
            <a:endParaRPr lang="en-US" altLang="zh-CN" sz="2400" b="1" dirty="0">
              <a:solidFill>
                <a:srgbClr val="C00000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graphicFrame>
        <p:nvGraphicFramePr>
          <p:cNvPr id="18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069436463"/>
              </p:ext>
            </p:extLst>
          </p:nvPr>
        </p:nvGraphicFramePr>
        <p:xfrm>
          <a:off x="1780220" y="1950205"/>
          <a:ext cx="2672715" cy="43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257300" imgH="215900" progId="Equation.KSEE3">
                  <p:embed/>
                </p:oleObj>
              </mc:Choice>
              <mc:Fallback>
                <p:oleObj r:id="rId20" imgW="1257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80220" y="1950205"/>
                        <a:ext cx="2672715" cy="435610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739331810"/>
              </p:ext>
            </p:extLst>
          </p:nvPr>
        </p:nvGraphicFramePr>
        <p:xfrm>
          <a:off x="1778040" y="2444750"/>
          <a:ext cx="3644900" cy="513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714500" imgH="254000" progId="Equation.KSEE3">
                  <p:embed/>
                </p:oleObj>
              </mc:Choice>
              <mc:Fallback>
                <p:oleObj r:id="rId22" imgW="1714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778040" y="2444750"/>
                        <a:ext cx="3644900" cy="513080"/>
                      </a:xfrm>
                      <a:prstGeom prst="rect">
                        <a:avLst/>
                      </a:prstGeom>
                      <a:noFill/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141577266"/>
              </p:ext>
            </p:extLst>
          </p:nvPr>
        </p:nvGraphicFramePr>
        <p:xfrm>
          <a:off x="1778040" y="3049807"/>
          <a:ext cx="6536055" cy="513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073400" imgH="254000" progId="Equation.KSEE3">
                  <p:embed/>
                </p:oleObj>
              </mc:Choice>
              <mc:Fallback>
                <p:oleObj r:id="rId24" imgW="3073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778040" y="3049807"/>
                        <a:ext cx="6536055" cy="51308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375220120"/>
              </p:ext>
            </p:extLst>
          </p:nvPr>
        </p:nvGraphicFramePr>
        <p:xfrm>
          <a:off x="1778040" y="3672677"/>
          <a:ext cx="4834255" cy="513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273300" imgH="254000" progId="Equation.KSEE3">
                  <p:embed/>
                </p:oleObj>
              </mc:Choice>
              <mc:Fallback>
                <p:oleObj r:id="rId26" imgW="2273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778040" y="3672677"/>
                        <a:ext cx="4834255" cy="51308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22225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06514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766536" y="4265969"/>
                <a:ext cx="7809865" cy="55372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CC0066"/>
                  </a:buClr>
                  <a:buSzPct val="70000"/>
                  <a:buFont typeface="Wingdings" panose="05000000000000000000" pitchFamily="2" charset="2"/>
                  <a:buChar char="v"/>
                  <a:defRPr sz="32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3399FF"/>
                  </a:buClr>
                  <a:buSzPct val="85000"/>
                  <a:buFont typeface="Wingdings" panose="05000000000000000000" pitchFamily="2" charset="2"/>
                  <a:buChar char=""/>
                  <a:defRPr sz="28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CC0066"/>
                  </a:buClr>
                  <a:buSzPct val="80000"/>
                  <a:buFont typeface="Wingdings" panose="05000000000000000000" pitchFamily="2" charset="2"/>
                  <a:buChar char="v"/>
                  <a:defRPr sz="24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3399FF"/>
                  </a:buClr>
                  <a:buSzPct val="90000"/>
                  <a:buFont typeface="Wingdings" panose="05000000000000000000" pitchFamily="2" charset="2"/>
                  <a:buChar char="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CC0066"/>
                  </a:buClr>
                  <a:buSzPct val="85000"/>
                  <a:buFont typeface="Wingdings" panose="05000000000000000000" pitchFamily="2" charset="2"/>
                  <a:buChar char="v"/>
                  <a:defRPr sz="2000">
                    <a:solidFill>
                      <a:srgbClr val="0033CC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P9-</a:t>
                </a:r>
                <a:r>
                  <a:rPr lang="en-US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3</a:t>
                </a:r>
                <a:r>
                  <a:rPr lang="en-US" altLang="zh-CN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.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证明：如果向量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charset="0"/>
                    <a:ea typeface="黑体" panose="02010609060101010101" charset="-122"/>
                    <a:cs typeface="Cambria Math" panose="02040503050406030204" charset="0"/>
                    <a:sym typeface="+mn-ea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共线，则向量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  <m:r>
                      <a:rPr lang="en-US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charset="0"/>
                        <a:ea typeface="黑体" panose="02010609060101010101" charset="-122"/>
                        <a:cs typeface="Cambria Math" panose="02040503050406030204" charset="0"/>
                        <a:sym typeface="+mn-ea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共线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.                                                 </a:t>
                </a:r>
              </a:p>
            </p:txBody>
          </p:sp>
        </mc:Choice>
        <mc:Fallback xmlns="">
          <p:sp>
            <p:nvSpPr>
              <p:cNvPr id="9" name="矩形 106514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766536" y="4265969"/>
                <a:ext cx="7809865" cy="553720"/>
              </a:xfrm>
              <a:prstGeom prst="rect">
                <a:avLst/>
              </a:prstGeom>
              <a:blipFill>
                <a:blip r:embed="rId29"/>
                <a:stretch>
                  <a:fillRect l="-1249" r="-46760" b="-23077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672986" y="4784190"/>
          <a:ext cx="271970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358900" imgH="241300" progId="Equation.KSEE3">
                  <p:embed/>
                </p:oleObj>
              </mc:Choice>
              <mc:Fallback>
                <p:oleObj r:id="rId30" imgW="13589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672986" y="4784190"/>
                        <a:ext cx="2719705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719843840"/>
              </p:ext>
            </p:extLst>
          </p:nvPr>
        </p:nvGraphicFramePr>
        <p:xfrm>
          <a:off x="1642745" y="5933130"/>
          <a:ext cx="922782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4610100" imgH="241300" progId="Equation.KSEE3">
                  <p:embed/>
                </p:oleObj>
              </mc:Choice>
              <mc:Fallback>
                <p:oleObj r:id="rId32" imgW="4610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642745" y="5933130"/>
                        <a:ext cx="922782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953954562"/>
              </p:ext>
            </p:extLst>
          </p:nvPr>
        </p:nvGraphicFramePr>
        <p:xfrm>
          <a:off x="1667075" y="5371692"/>
          <a:ext cx="836358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4178300" imgH="254000" progId="Equation.KSEE3">
                  <p:embed/>
                </p:oleObj>
              </mc:Choice>
              <mc:Fallback>
                <p:oleObj r:id="rId34" imgW="4178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667075" y="5371692"/>
                        <a:ext cx="8363585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1BAB1FB4-8ACF-FFF3-C888-38ADCBA869D7}"/>
              </a:ext>
            </a:extLst>
          </p:cNvPr>
          <p:cNvSpPr>
            <a:spLocks noGrp="1"/>
          </p:cNvSpPr>
          <p:nvPr>
            <p:ph type="ctrTitle" idx="14"/>
          </p:nvPr>
        </p:nvSpPr>
        <p:spPr>
          <a:xfrm>
            <a:off x="695400" y="980728"/>
            <a:ext cx="4825365" cy="970915"/>
          </a:xfrm>
        </p:spPr>
        <p:txBody>
          <a:bodyPr>
            <a:normAutofit fontScale="90000"/>
          </a:bodyPr>
          <a:lstStyle/>
          <a:p>
            <a:r>
              <a:rPr lang="zh-CN" altLang="en-US" sz="4000" dirty="0">
                <a:solidFill>
                  <a:srgbClr val="002060"/>
                </a:solidFill>
              </a:rPr>
              <a:t>课后作业</a:t>
            </a:r>
            <a:br>
              <a:rPr lang="en-US" altLang="zh-CN" sz="4000" dirty="0">
                <a:solidFill>
                  <a:srgbClr val="002060"/>
                </a:solidFill>
              </a:rPr>
            </a:br>
            <a:endParaRPr lang="zh-CN" altLang="en-US" sz="4000" dirty="0">
              <a:solidFill>
                <a:srgbClr val="002060"/>
              </a:solidFill>
            </a:endParaRPr>
          </a:p>
        </p:txBody>
      </p:sp>
      <p:sp>
        <p:nvSpPr>
          <p:cNvPr id="6" name="标题 4">
            <a:extLst>
              <a:ext uri="{FF2B5EF4-FFF2-40B4-BE49-F238E27FC236}">
                <a16:creationId xmlns:a16="http://schemas.microsoft.com/office/drawing/2014/main" id="{C6D0FD7F-D0DF-4E64-4298-5D547DF42418}"/>
              </a:ext>
            </a:extLst>
          </p:cNvPr>
          <p:cNvSpPr txBox="1">
            <a:spLocks/>
          </p:cNvSpPr>
          <p:nvPr/>
        </p:nvSpPr>
        <p:spPr>
          <a:xfrm>
            <a:off x="479376" y="1943969"/>
            <a:ext cx="5832648" cy="97091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0170" tIns="46990" rIns="90170" bIns="0" anchor="b" anchorCtr="0">
            <a:normAutofit fontScale="52500" lnSpcReduction="2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5400"/>
              <a:buFont typeface="Arial" panose="020B0604020202020204" pitchFamily="34" charset="0"/>
              <a:buNone/>
              <a:defRPr sz="5400" b="0" u="none" strike="noStrike" kern="1200" cap="none" spc="6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</a:defRPr>
            </a:lvl1pPr>
          </a:lstStyle>
          <a:p>
            <a:r>
              <a:rPr lang="en-US" altLang="zh-CN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活页</a:t>
            </a:r>
            <a:r>
              <a:rPr lang="en-US" altLang="zh-CN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2-6</a:t>
            </a:r>
            <a:r>
              <a:rPr lang="zh-CN" altLang="en-US" sz="8000" b="1" dirty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课后作业</a:t>
            </a:r>
            <a:br>
              <a:rPr lang="en-US" altLang="zh-CN" sz="4000" dirty="0">
                <a:solidFill>
                  <a:srgbClr val="002060"/>
                </a:solidFill>
              </a:rPr>
            </a:br>
            <a:endParaRPr lang="zh-CN" altLang="en-US" sz="40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955433"/>
              </p:ext>
            </p:extLst>
          </p:nvPr>
        </p:nvGraphicFramePr>
        <p:xfrm>
          <a:off x="74043" y="228988"/>
          <a:ext cx="12393612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400448" imgH="1980185" progId="Word.Document.12">
                  <p:embed/>
                </p:oleObj>
              </mc:Choice>
              <mc:Fallback>
                <p:oleObj name="Document" r:id="rId2" imgW="11400448" imgH="1980185" progId="Word.Document.12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4043" y="228988"/>
                        <a:ext cx="12393612" cy="2147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矩形 38"/>
          <p:cNvSpPr/>
          <p:nvPr/>
        </p:nvSpPr>
        <p:spPr>
          <a:xfrm>
            <a:off x="10165101" y="130293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9</a:t>
            </a:r>
            <a:endParaRPr lang="zh-CN" altLang="en-US" sz="2800" kern="100" dirty="0">
              <a:solidFill>
                <a:srgbClr val="C00000"/>
              </a:solidFill>
              <a:latin typeface="Times New Roman" panose="02020603050405020304" pitchFamily="18" charset="0"/>
              <a:ea typeface="方正中等线简体" panose="03000509000000000000" pitchFamily="65" charset="-122"/>
              <a:cs typeface="Times New Roman" panose="02020603050405020304" pitchFamily="18" charset="0"/>
            </a:endParaRPr>
          </a:p>
        </p:txBody>
      </p:sp>
      <p:pic>
        <p:nvPicPr>
          <p:cNvPr id="2" name="Picture 9" descr="XX+1">
            <a:extLst>
              <a:ext uri="{FF2B5EF4-FFF2-40B4-BE49-F238E27FC236}">
                <a16:creationId xmlns:a16="http://schemas.microsoft.com/office/drawing/2014/main" id="{18255AB8-35AE-6F8D-539A-303734C4E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538" y="2191774"/>
            <a:ext cx="2836264" cy="247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55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984108"/>
              </p:ext>
            </p:extLst>
          </p:nvPr>
        </p:nvGraphicFramePr>
        <p:xfrm>
          <a:off x="457200" y="128588"/>
          <a:ext cx="10680700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0783017" imgH="1309553" progId="Word.Document.12">
                  <p:embed/>
                </p:oleObj>
              </mc:Choice>
              <mc:Fallback>
                <p:oleObj name="Document" r:id="rId2" imgW="10783017" imgH="1309553" progId="Word.Document.12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7200" y="128588"/>
                        <a:ext cx="10680700" cy="129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402683" y="953178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0755497" imgH="1306183" progId="Word.Document.12">
                  <p:embed/>
                </p:oleObj>
              </mc:Choice>
              <mc:Fallback>
                <p:oleObj name="文档" r:id="rId4" imgW="10755497" imgH="1306183" progId="Word.Document.12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683" y="953178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460462" y="1660752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0755497" imgH="1304386" progId="Word.Document.12">
                  <p:embed/>
                </p:oleObj>
              </mc:Choice>
              <mc:Fallback>
                <p:oleObj name="文档" r:id="rId6" imgW="10755497" imgH="1304386" progId="Word.Document.12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0462" y="1660752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375336"/>
              </p:ext>
            </p:extLst>
          </p:nvPr>
        </p:nvGraphicFramePr>
        <p:xfrm>
          <a:off x="460462" y="2370195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8" imgW="10755497" imgH="1302948" progId="Word.Document.12">
                  <p:embed/>
                </p:oleObj>
              </mc:Choice>
              <mc:Fallback>
                <p:oleObj name="文档" r:id="rId8" imgW="10755497" imgH="1302948" progId="Word.Document.12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0462" y="2370195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5243173" y="2432160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0" imgW="10755497" imgH="1301151" progId="Word.Document.12">
                  <p:embed/>
                </p:oleObj>
              </mc:Choice>
              <mc:Fallback>
                <p:oleObj name="文档" r:id="rId10" imgW="10755497" imgH="1301151" progId="Word.Document.12">
                  <p:embed/>
                  <p:pic>
                    <p:nvPicPr>
                      <p:cNvPr id="29" name="对象 2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43173" y="2432160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514237" y="3134505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2" imgW="10755497" imgH="1299713" progId="Word.Document.12">
                  <p:embed/>
                </p:oleObj>
              </mc:Choice>
              <mc:Fallback>
                <p:oleObj name="文档" r:id="rId12" imgW="10755497" imgH="1299713" progId="Word.Document.12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14237" y="3134505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3568296" y="3235089"/>
            <a:ext cx="79611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则在平面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ABC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内存在一点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D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2" name="Picture 9" descr="XX+1">
            <a:extLst>
              <a:ext uri="{FF2B5EF4-FFF2-40B4-BE49-F238E27FC236}">
                <a16:creationId xmlns:a16="http://schemas.microsoft.com/office/drawing/2014/main" id="{F909691F-A482-B1DA-48CD-BBCA1A942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053" y="175578"/>
            <a:ext cx="2836264" cy="247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BF540E26-526D-FD02-F6D3-7BD7A2F10A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066" y="4026765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5" imgW="10755497" imgH="1306183" progId="Word.Document.12">
                  <p:embed/>
                </p:oleObj>
              </mc:Choice>
              <mc:Fallback>
                <p:oleObj name="文档" r:id="rId15" imgW="10755497" imgH="1306183" progId="Word.Document.12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BF540E26-526D-FD02-F6D3-7BD7A2F10A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8066" y="4026765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C8A9F185-BFCA-23CE-423F-C79317B7A6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1661" y="4017017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7" imgW="10755497" imgH="1304386" progId="Word.Document.12">
                  <p:embed/>
                </p:oleObj>
              </mc:Choice>
              <mc:Fallback>
                <p:oleObj name="文档" r:id="rId17" imgW="10755497" imgH="1304386" progId="Word.Document.12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C8A9F185-BFCA-23CE-423F-C79317B7A6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11661" y="4017017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29BE137-6B10-45DD-E608-C5F816F91D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237" y="4906611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9" imgW="10755497" imgH="1301151" progId="Word.Document.12">
                  <p:embed/>
                </p:oleObj>
              </mc:Choice>
              <mc:Fallback>
                <p:oleObj name="文档" r:id="rId19" imgW="10755497" imgH="1301151" progId="Word.Document.12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329BE137-6B10-45DD-E608-C5F816F91D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14237" y="4906611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45EAD52D-DB64-546D-AA4E-F13ED84CDBF1}"/>
              </a:ext>
            </a:extLst>
          </p:cNvPr>
          <p:cNvSpPr/>
          <p:nvPr/>
        </p:nvSpPr>
        <p:spPr>
          <a:xfrm>
            <a:off x="5119192" y="4931819"/>
            <a:ext cx="7961137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又三棱锥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ABC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的体积为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15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1F889394-713A-3C2C-DF21-F7F80B8123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0462" y="5789123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1" imgW="10755497" imgH="1299713" progId="Word.Document.12">
                  <p:embed/>
                </p:oleObj>
              </mc:Choice>
              <mc:Fallback>
                <p:oleObj name="文档" r:id="rId21" imgW="10755497" imgH="1299713" progId="Word.Document.12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1F889394-713A-3C2C-DF21-F7F80B8123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60462" y="5789123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783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对象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023145"/>
              </p:ext>
            </p:extLst>
          </p:nvPr>
        </p:nvGraphicFramePr>
        <p:xfrm>
          <a:off x="234043" y="117702"/>
          <a:ext cx="11142663" cy="251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419585" imgH="2578025" progId="Word.Document.12">
                  <p:embed/>
                </p:oleObj>
              </mc:Choice>
              <mc:Fallback>
                <p:oleObj name="Document" r:id="rId2" imgW="11419585" imgH="2578025" progId="Word.Document.12">
                  <p:embed/>
                  <p:pic>
                    <p:nvPicPr>
                      <p:cNvPr id="39" name="对象 3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34043" y="117702"/>
                        <a:ext cx="11142663" cy="251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9041" name="Picture 113" descr="A2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497" y="2072766"/>
            <a:ext cx="2552893" cy="215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6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580233" y="2062266"/>
            <a:ext cx="108012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如图，连接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BG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571387" y="2664041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0755497" imgH="1307621" progId="Word.Document.12">
                  <p:embed/>
                </p:oleObj>
              </mc:Choice>
              <mc:Fallback>
                <p:oleObj name="文档" r:id="rId2" imgW="10755497" imgH="1307621" progId="Word.Document.12">
                  <p:embed/>
                  <p:pic>
                    <p:nvPicPr>
                      <p:cNvPr id="21" name="对象 2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1387" y="2664041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402" name="Picture 2" descr="A2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711" y="2911312"/>
            <a:ext cx="2780378" cy="23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598754" y="3482457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10755497" imgH="1306183" progId="Word.Document.12">
                  <p:embed/>
                </p:oleObj>
              </mc:Choice>
              <mc:Fallback>
                <p:oleObj name="文档" r:id="rId5" imgW="10755497" imgH="1306183" progId="Word.Document.12">
                  <p:embed/>
                  <p:pic>
                    <p:nvPicPr>
                      <p:cNvPr id="29" name="对象 2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8754" y="3482457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3733687" y="3429000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7" imgW="10755497" imgH="1304386" progId="Word.Document.12">
                  <p:embed/>
                </p:oleObj>
              </mc:Choice>
              <mc:Fallback>
                <p:oleObj name="文档" r:id="rId7" imgW="10755497" imgH="1304386" progId="Word.Document.12">
                  <p:embed/>
                  <p:pic>
                    <p:nvPicPr>
                      <p:cNvPr id="30" name="对象 2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33687" y="3429000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580233" y="4346442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9" imgW="10755497" imgH="1302948" progId="Word.Document.12">
                  <p:embed/>
                </p:oleObj>
              </mc:Choice>
              <mc:Fallback>
                <p:oleObj name="文档" r:id="rId9" imgW="10755497" imgH="1302948" progId="Word.Document.12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0233" y="4346442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626121" y="5210427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1" imgW="10755497" imgH="1301151" progId="Word.Document.12">
                  <p:embed/>
                </p:oleObj>
              </mc:Choice>
              <mc:Fallback>
                <p:oleObj name="文档" r:id="rId11" imgW="10755497" imgH="1301151" progId="Word.Document.12">
                  <p:embed/>
                  <p:pic>
                    <p:nvPicPr>
                      <p:cNvPr id="32" name="对象 3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6121" y="5210427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571387" y="6002590"/>
          <a:ext cx="10371137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3" imgW="10515638" imgH="1053142" progId="Word.Document.12">
                  <p:embed/>
                </p:oleObj>
              </mc:Choice>
              <mc:Fallback>
                <p:oleObj name="文档" r:id="rId13" imgW="10515638" imgH="1053142" progId="Word.Document.12">
                  <p:embed/>
                  <p:pic>
                    <p:nvPicPr>
                      <p:cNvPr id="33" name="对象 3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1387" y="6002590"/>
                        <a:ext cx="10371137" cy="104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F6572D3-4599-EBF0-E3E7-E66DEA2AAE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99990"/>
              </p:ext>
            </p:extLst>
          </p:nvPr>
        </p:nvGraphicFramePr>
        <p:xfrm>
          <a:off x="374255" y="26471"/>
          <a:ext cx="10384405" cy="2237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5" imgW="11341594" imgH="2578025" progId="Word.Document.12">
                  <p:embed/>
                </p:oleObj>
              </mc:Choice>
              <mc:Fallback>
                <p:oleObj name="Document" r:id="rId15" imgW="11341594" imgH="2578025" progId="Word.Document.12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EF6572D3-4599-EBF0-E3E7-E66DEA2AAE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4255" y="26471"/>
                        <a:ext cx="10384405" cy="2237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98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718344" y="559605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0755497" imgH="1307621" progId="Word.Document.12">
                  <p:embed/>
                </p:oleObj>
              </mc:Choice>
              <mc:Fallback>
                <p:oleObj name="文档" r:id="rId2" imgW="10755497" imgH="1307621" progId="Word.Document.12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8344" y="559605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Picture 2" descr="A2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17" y="1464825"/>
            <a:ext cx="2780378" cy="23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4384109" y="489094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10755497" imgH="1306183" progId="Word.Document.12">
                  <p:embed/>
                </p:oleObj>
              </mc:Choice>
              <mc:Fallback>
                <p:oleObj name="文档" r:id="rId5" imgW="10755497" imgH="1306183" progId="Word.Document.12">
                  <p:embed/>
                  <p:pic>
                    <p:nvPicPr>
                      <p:cNvPr id="33" name="对象 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84109" y="489094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741983" y="1478365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7" imgW="10755497" imgH="1304386" progId="Word.Document.12">
                  <p:embed/>
                </p:oleObj>
              </mc:Choice>
              <mc:Fallback>
                <p:oleObj name="文档" r:id="rId7" imgW="10755497" imgH="1304386" progId="Word.Document.12">
                  <p:embed/>
                  <p:pic>
                    <p:nvPicPr>
                      <p:cNvPr id="34" name="对象 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983" y="1478365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694705" y="2405783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9" imgW="10755497" imgH="1302948" progId="Word.Document.12">
                  <p:embed/>
                </p:oleObj>
              </mc:Choice>
              <mc:Fallback>
                <p:oleObj name="文档" r:id="rId9" imgW="10755497" imgH="1302948" progId="Word.Document.12">
                  <p:embed/>
                  <p:pic>
                    <p:nvPicPr>
                      <p:cNvPr id="35" name="对象 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4705" y="2405783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741983" y="3595529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1" imgW="10755497" imgH="1301151" progId="Word.Document.12">
                  <p:embed/>
                </p:oleObj>
              </mc:Choice>
              <mc:Fallback>
                <p:oleObj name="文档" r:id="rId11" imgW="10755497" imgH="1301151" progId="Word.Document.12">
                  <p:embed/>
                  <p:pic>
                    <p:nvPicPr>
                      <p:cNvPr id="36" name="对象 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1983" y="3595529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741983" y="4617363"/>
          <a:ext cx="10093325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3" imgW="10233281" imgH="1076505" progId="Word.Document.12">
                  <p:embed/>
                </p:oleObj>
              </mc:Choice>
              <mc:Fallback>
                <p:oleObj name="文档" r:id="rId13" imgW="10233281" imgH="1076505" progId="Word.Document.12">
                  <p:embed/>
                  <p:pic>
                    <p:nvPicPr>
                      <p:cNvPr id="37" name="对象 3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41983" y="4617363"/>
                        <a:ext cx="10093325" cy="1065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7777DF44-74A2-72F1-E596-33517F752178}"/>
              </a:ext>
            </a:extLst>
          </p:cNvPr>
          <p:cNvSpPr/>
          <p:nvPr/>
        </p:nvSpPr>
        <p:spPr>
          <a:xfrm>
            <a:off x="694705" y="5630242"/>
            <a:ext cx="70110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又因为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G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D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四点共面，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41C946E9-C399-28E1-4759-CDC3095112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73112" y="5458088"/>
          <a:ext cx="10755312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5" imgW="10755497" imgH="1302948" progId="Word.Document.12">
                  <p:embed/>
                </p:oleObj>
              </mc:Choice>
              <mc:Fallback>
                <p:oleObj name="文档" r:id="rId15" imgW="10755497" imgH="1302948" progId="Word.Document.12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41C946E9-C399-28E1-4759-CDC3095112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73112" y="5458088"/>
                        <a:ext cx="10755312" cy="131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572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bfcbb029-0b68-42f1-9cb5-5cab8098f67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4"/>
  <p:tag name="KSO_WM_TEMPLATE_CATEGORY" val="custom"/>
  <p:tag name="KSO_WM_TEMPLATE_INDEX" val="2021423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5"/>
  <p:tag name="KSO_WM_TEMPLATE_CATEGORY" val="custom"/>
  <p:tag name="KSO_WM_TEMPLATE_INDEX" val="2021423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9"/>
  <p:tag name="KSO_WM_BEAUTIFY_FLAG" val="#wm#"/>
  <p:tag name="KSO_WM_TAG_VERSION" val="1.0"/>
  <p:tag name="KSO_WM_TEMPLATE_CATEGORY" val="custom"/>
  <p:tag name="KSO_WM_TEMPLATE_INDEX" val="202142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9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1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3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4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1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6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7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1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2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3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4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4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9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7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8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9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0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8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9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3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5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6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8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9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0"/>
  <p:tag name="KSO_WM_SLIDE_BACKGROUND_TYPE" val="genera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1"/>
  <p:tag name="KSO_WM_SLIDE_BACKGROUND_TYPE" val="genera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2"/>
  <p:tag name="KSO_WM_SLIDE_BACKGROUND_TYPE" val="genera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3"/>
  <p:tag name="KSO_WM_SLIDE_BACKGROUND_TYPE" val="genera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5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6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7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8"/>
  <p:tag name="KSO_WM_SLIDE_BACKGROUND_TYPE" val="fram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9"/>
  <p:tag name="KSO_WM_SLIDE_BACKGROUND_TYPE" val="fram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0"/>
  <p:tag name="KSO_WM_SLIDE_BACKGROUND_TYPE" val="fram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1"/>
  <p:tag name="KSO_WM_SLIDE_BACKGROUND_TYPE" val="fram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2"/>
  <p:tag name="KSO_WM_SLIDE_BACKGROUND_TYPE" val="fram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4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5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6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7"/>
  <p:tag name="KSO_WM_SLIDE_BACKGROUND_TYPE" val="leftRight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8"/>
  <p:tag name="KSO_WM_SLIDE_BACKGROUND_TYPE" val="leftRigh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9"/>
  <p:tag name="KSO_WM_SLIDE_BACKGROUND_TYPE" val="leftRight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0"/>
  <p:tag name="KSO_WM_SLIDE_BACKGROUND_TYPE" val="leftRigh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1"/>
  <p:tag name="KSO_WM_SLIDE_BACKGROUND_TYPE" val="leftRigh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2"/>
  <p:tag name="KSO_WM_SLIDE_BACKGROUND_TYPE" val="leftR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4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5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6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7"/>
  <p:tag name="KSO_WM_SLIDE_BACKGROUND_TYPE" val="topBottom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8"/>
  <p:tag name="KSO_WM_SLIDE_BACKGROUND_TYPE" val="topBottom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9"/>
  <p:tag name="KSO_WM_SLIDE_BACKGROUND_TYPE" val="topBottom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0"/>
  <p:tag name="KSO_WM_SLIDE_BACKGROUND_TYPE" val="topBottom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1"/>
  <p:tag name="KSO_WM_SLIDE_BACKGROUND_TYPE" val="topBottom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2"/>
  <p:tag name="KSO_WM_SLIDE_BACKGROUND_TYPE" val="topBottom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4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5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6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7"/>
  <p:tag name="KSO_WM_SLIDE_BACKGROUND_TYPE" val="bottomTop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8"/>
  <p:tag name="KSO_WM_SLIDE_BACKGROUND_TYPE" val="bottomTo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9"/>
  <p:tag name="KSO_WM_SLIDE_BACKGROUND_TYPE" val="bottomTo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0"/>
  <p:tag name="KSO_WM_SLIDE_BACKGROUND_TYPE" val="bottomTo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1"/>
  <p:tag name="KSO_WM_SLIDE_BACKGROUND_TYPE" val="bottomTop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2"/>
  <p:tag name="KSO_WM_SLIDE_BACKGROUND_TYPE" val="bottomTop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4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5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6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7"/>
  <p:tag name="KSO_WM_SLIDE_BACKGROUND_TYPE" val="navigation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8"/>
  <p:tag name="KSO_WM_SLIDE_BACKGROUND_TYPE" val="navigation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9"/>
  <p:tag name="KSO_WM_SLIDE_BACKGROUND_TYPE" val="navigatio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0"/>
  <p:tag name="KSO_WM_SLIDE_BACKGROUND_TYPE" val="navigation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1"/>
  <p:tag name="KSO_WM_SLIDE_BACKGROUND_TYPE" val="navigation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2"/>
  <p:tag name="KSO_WM_SLIDE_BACKGROUND_TYPE" val="navigation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3"/>
  <p:tag name="KSO_WM_SLIDE_BACKGROUND_TYPE" val="navigation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  <p:tag name="KSO_WM_SLIDE_BACKGROUND_TYPE" val="navigation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6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7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8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9"/>
  <p:tag name="KSO_WM_SLIDE_BACKGROUND_TYPE" val="belt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0"/>
  <p:tag name="KSO_WM_SLIDE_BACKGROUND_TYPE" val="bel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1"/>
  <p:tag name="KSO_WM_SLIDE_BACKGROUND_TYPE" val="belt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2"/>
  <p:tag name="KSO_WM_SLIDE_BACKGROUND_TYPE" val="belt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3"/>
  <p:tag name="KSO_WM_SLIDE_BACKGROUND_TYPE" val="bel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  <p:tag name="KSO_WM_BEAUTIFY_FLAG" val="#wm#"/>
  <p:tag name="KSO_WM_SLIDE_BACKGROUND_MASK_FLAG" val="1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0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1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17abf31d6a364ab6bffc4edb32c41f4d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2},&quot;DecorateInfoY&quot;:{&quot;IsAbs&quot;:true,&quot;Pos&quot;:0},&quot;ReferentInfo&quot;:{&quot;Id&quot;:&quot;e326f81087d2420ab19a91c8270f38cf&quot;,&quot;X&quot;:{&quot;Pos&quot;:2},&quot;Y&quot;:{&quot;Pos&quot;:2}},&quot;whChangeMode&quot;:0}"/>
  <p:tag name="KSO_WM_UNIT_DIAGRAM_ISNUMVISUAL" val="0"/>
  <p:tag name="KSO_WM_UNIT_DIAGRAM_ISREFERUNIT" val="0"/>
  <p:tag name="KSO_WM_UNIT_HIGHLIGHT" val="0"/>
  <p:tag name="KSO_WM_UNIT_ID" val="custom20214236_1*i*1"/>
  <p:tag name="KSO_WM_UNIT_INDEX" val="1"/>
  <p:tag name="KSO_WM_UNIT_LAYERLEVEL" val="1"/>
  <p:tag name="KSO_WM_UNIT_LINE_FILL_TYPE" val="2"/>
  <p:tag name="KSO_WM_UNIT_LINE_FORE_SCHEMECOLOR_INDEX" val="13"/>
  <p:tag name="KSO_WM_UNIT_LINE_FORE_SCHEMECOLOR_INDEX_BRIGHTNESS" val="0.5"/>
  <p:tag name="KSO_WM_UNIT_SM_LIMIT_TYPE" val="3"/>
  <p:tag name="KSO_WM_UNIT_TYPE" val="i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2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5"/>
  <p:tag name="KSO_WM_UNIT_PLACING_PICTURE_USER_VIEWPORT" val="{&quot;height&quot;:6092,&quot;width&quot;:6349}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7"/>
  <p:tag name="KSO_WM_UNIT_PLACING_PICTURE_USER_VIEWPORT" val="{&quot;height&quot;:3216,&quot;width&quot;:5412}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3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9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9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8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9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2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6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2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9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2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8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2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3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8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3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4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6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7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8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4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5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8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9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7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8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9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2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5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6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3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4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2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4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5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9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6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7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8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8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9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9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3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4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5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7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9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4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5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5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6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7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8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9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5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6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7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8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2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3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5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6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7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2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3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3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4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5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6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7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8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9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2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3"/>
</p:tagLst>
</file>

<file path=ppt/tags/tag550.xml><?xml version="1.0" encoding="utf-8"?>
<p:tagLst xmlns:p="http://schemas.openxmlformats.org/presentationml/2006/main">
  <p:tag name="AS_UNIQUEID" val="4093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4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0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9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0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2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3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4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5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7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8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9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5"/>
  <p:tag name="KSO_WM_BEAUTIFY_FLAG" val="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3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4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2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6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7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0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2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3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4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7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8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9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1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0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2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3"/>
  <p:tag name="KSO_WM_UNIT_PLACING_PICTURE_USER_VIEWPORT" val="{&quot;height&quot;:3559,&quot;width&quot;:3661}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9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0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3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4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5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6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7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8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9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0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6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7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5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7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4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5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6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8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0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2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3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4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8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0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2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2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3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7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8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9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0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2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3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4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5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4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5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0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2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5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6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7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8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9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0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7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8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6820_7"/>
  <p:tag name="KSO_WM_SLIDE_INDEX" val="7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COLOR_TYPE" val="1"/>
  <p:tag name="KSO_WM_TEMPLATE_INDEX" val="20206820"/>
  <p:tag name="KSO_WM_TEMPLATE_MASTER_TYPE" val="1"/>
  <p:tag name="KSO_WM_TEMPLATE_SUBCATEGORY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1712</Words>
  <Application>Microsoft Office PowerPoint</Application>
  <PresentationFormat>宽屏</PresentationFormat>
  <Paragraphs>160</Paragraphs>
  <Slides>35</Slides>
  <Notes>26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35</vt:i4>
      </vt:variant>
    </vt:vector>
  </HeadingPairs>
  <TitlesOfParts>
    <vt:vector size="56" baseType="lpstr">
      <vt:lpstr>方正黑体_GBK</vt:lpstr>
      <vt:lpstr>黑体</vt:lpstr>
      <vt:lpstr>华文中宋</vt:lpstr>
      <vt:lpstr>楷体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Office 主题</vt:lpstr>
      <vt:lpstr>1_Office 主题​​</vt:lpstr>
      <vt:lpstr>WPS 公式 3.0</vt:lpstr>
      <vt:lpstr>Equation</vt:lpstr>
      <vt:lpstr>文档</vt:lpstr>
      <vt:lpstr>MathType 6.0 Equation</vt:lpstr>
      <vt:lpstr>Equation.3</vt:lpstr>
      <vt:lpstr>Document</vt:lpstr>
      <vt:lpstr>Microsoft Word 97 - 2003 Document</vt:lpstr>
      <vt:lpstr>Microsoft Word 文档</vt:lpstr>
      <vt:lpstr>高中数学2019人教A版选修第一册 第一章 空间向量与立体几何</vt:lpstr>
      <vt:lpstr>PowerPoint 演示文稿</vt:lpstr>
      <vt:lpstr>选修一《第一章 空间向量与立体几何》 1.1.1 空间向量及其线性运算</vt:lpstr>
      <vt:lpstr>生活中的“空间向量”</vt:lpstr>
      <vt:lpstr>新知1：空间向量的基础概念</vt:lpstr>
      <vt:lpstr>新知2：空间向量的线性运算</vt:lpstr>
      <vt:lpstr>【基础巩固】空间向量的线性运算</vt:lpstr>
      <vt:lpstr>PowerPoint 演示文稿</vt:lpstr>
      <vt:lpstr>【基础巩固】空间向量的线性运算</vt:lpstr>
      <vt:lpstr>【基础巩固】向量的分解与表示</vt:lpstr>
      <vt:lpstr>【要点巩固】向量的分解与表示</vt:lpstr>
      <vt:lpstr>【课后思考】向量的分解与表示</vt:lpstr>
      <vt:lpstr>新知3：共线向量及其判断</vt:lpstr>
      <vt:lpstr>【基础巩固】向量共线</vt:lpstr>
      <vt:lpstr>【巩固升级】向量共线</vt:lpstr>
      <vt:lpstr>新知4：直线的方向向量</vt:lpstr>
      <vt:lpstr>新知5.1：共面向量的定义</vt:lpstr>
      <vt:lpstr>探究与思考：向量共面的判定</vt:lpstr>
      <vt:lpstr>新知5.2：向量共面的判定</vt:lpstr>
      <vt:lpstr>新知5.2：向量共面的判定</vt:lpstr>
      <vt:lpstr>PowerPoint 演示文稿</vt:lpstr>
      <vt:lpstr>【基础巩固】向量共面、四点共面</vt:lpstr>
      <vt:lpstr>【基础巩固】向量共面、四点共面</vt:lpstr>
      <vt:lpstr>【基础巩固】向量共面、四点共面</vt:lpstr>
      <vt:lpstr>【基础巩固】向量共面、四点共面</vt:lpstr>
      <vt:lpstr>【巩固升级】证明向量共面、四点共面</vt:lpstr>
      <vt:lpstr>【例题讲解】向量共面、四点共面</vt:lpstr>
      <vt:lpstr>【实战演练】向量共面、四点共面</vt:lpstr>
      <vt:lpstr>【实战演练】证明向量共面、四点共面</vt:lpstr>
      <vt:lpstr>课后作业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高中数学2019人教A版选修第一册 第一章 空间向量与立体几何</dc:title>
  <dc:creator>LLD</dc:creator>
  <cp:lastModifiedBy>微软用户</cp:lastModifiedBy>
  <cp:revision>14</cp:revision>
  <cp:lastPrinted>2023-07-05T12:06:23Z</cp:lastPrinted>
  <dcterms:created xsi:type="dcterms:W3CDTF">2023-07-05T12:06:23Z</dcterms:created>
  <dcterms:modified xsi:type="dcterms:W3CDTF">2024-08-31T15:29:19Z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