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heme/theme4.xml" ContentType="application/vnd.openxmlformats-officedocument.theme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notesSlides/notesSlide1.xml" ContentType="application/vnd.openxmlformats-officedocument.presentationml.notesSlide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notesSlides/notesSlide2.xml" ContentType="application/vnd.openxmlformats-officedocument.presentationml.notesSlide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notesSlides/notesSlide3.xml" ContentType="application/vnd.openxmlformats-officedocument.presentationml.notesSlide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notesSlides/notesSlide4.xml" ContentType="application/vnd.openxmlformats-officedocument.presentationml.notesSlide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notesSlides/notesSlide5.xml" ContentType="application/vnd.openxmlformats-officedocument.presentationml.notesSlide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notesSlides/notesSlide6.xml" ContentType="application/vnd.openxmlformats-officedocument.presentationml.notesSlide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notesSlides/notesSlide7.xml" ContentType="application/vnd.openxmlformats-officedocument.presentationml.notesSlide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notesSlides/notesSlide8.xml" ContentType="application/vnd.openxmlformats-officedocument.presentationml.notesSlide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notesSlides/notesSlide9.xml" ContentType="application/vnd.openxmlformats-officedocument.presentationml.notesSlide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notesSlides/notesSlide10.xml" ContentType="application/vnd.openxmlformats-officedocument.presentationml.notesSlide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notesSlides/notesSlide11.xml" ContentType="application/vnd.openxmlformats-officedocument.presentationml.notesSlide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8" r:id="rId2"/>
    <p:sldMasterId id="2147483680" r:id="rId3"/>
  </p:sldMasterIdLst>
  <p:notesMasterIdLst>
    <p:notesMasterId r:id="rId22"/>
  </p:notesMasterIdLst>
  <p:sldIdLst>
    <p:sldId id="257" r:id="rId4"/>
    <p:sldId id="294" r:id="rId5"/>
    <p:sldId id="295" r:id="rId6"/>
    <p:sldId id="258" r:id="rId7"/>
    <p:sldId id="297" r:id="rId8"/>
    <p:sldId id="298" r:id="rId9"/>
    <p:sldId id="299" r:id="rId10"/>
    <p:sldId id="260" r:id="rId11"/>
    <p:sldId id="261" r:id="rId12"/>
    <p:sldId id="262" r:id="rId13"/>
    <p:sldId id="281" r:id="rId14"/>
    <p:sldId id="263" r:id="rId15"/>
    <p:sldId id="282" r:id="rId16"/>
    <p:sldId id="264" r:id="rId17"/>
    <p:sldId id="284" r:id="rId18"/>
    <p:sldId id="300" r:id="rId19"/>
    <p:sldId id="265" r:id="rId20"/>
    <p:sldId id="301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04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264" y="52"/>
      </p:cViewPr>
      <p:guideLst>
        <p:guide orient="horz" pos="2160"/>
        <p:guide pos="382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gs" Target="tags/tag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349.xml"/><Relationship Id="rId7" Type="http://schemas.openxmlformats.org/officeDocument/2006/relationships/tags" Target="../tags/tag353.xml"/><Relationship Id="rId2" Type="http://schemas.openxmlformats.org/officeDocument/2006/relationships/tags" Target="../tags/tag348.xml"/><Relationship Id="rId1" Type="http://schemas.openxmlformats.org/officeDocument/2006/relationships/theme" Target="../theme/theme4.xml"/><Relationship Id="rId6" Type="http://schemas.openxmlformats.org/officeDocument/2006/relationships/tags" Target="../tags/tag352.xml"/><Relationship Id="rId5" Type="http://schemas.openxmlformats.org/officeDocument/2006/relationships/tags" Target="../tags/tag351.xml"/><Relationship Id="rId4" Type="http://schemas.openxmlformats.org/officeDocument/2006/relationships/tags" Target="../tags/tag35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5909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418.xml"/><Relationship Id="rId1" Type="http://schemas.openxmlformats.org/officeDocument/2006/relationships/tags" Target="../tags/tag417.xml"/><Relationship Id="rId4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451.xml"/><Relationship Id="rId1" Type="http://schemas.openxmlformats.org/officeDocument/2006/relationships/tags" Target="../tags/tag450.xml"/><Relationship Id="rId4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491.xml"/><Relationship Id="rId1" Type="http://schemas.openxmlformats.org/officeDocument/2006/relationships/tags" Target="../tags/tag490.xml"/><Relationship Id="rId4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508.xml"/><Relationship Id="rId1" Type="http://schemas.openxmlformats.org/officeDocument/2006/relationships/tags" Target="../tags/tag507.xml"/><Relationship Id="rId4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553.xml"/><Relationship Id="rId1" Type="http://schemas.openxmlformats.org/officeDocument/2006/relationships/tags" Target="../tags/tag552.xml"/><Relationship Id="rId4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562.xml"/><Relationship Id="rId1" Type="http://schemas.openxmlformats.org/officeDocument/2006/relationships/tags" Target="../tags/tag561.xml"/><Relationship Id="rId4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574.xml"/><Relationship Id="rId1" Type="http://schemas.openxmlformats.org/officeDocument/2006/relationships/tags" Target="../tags/tag573.xml"/><Relationship Id="rId4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607.xml"/><Relationship Id="rId1" Type="http://schemas.openxmlformats.org/officeDocument/2006/relationships/tags" Target="../tags/tag606.xml"/><Relationship Id="rId4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622.xml"/><Relationship Id="rId1" Type="http://schemas.openxmlformats.org/officeDocument/2006/relationships/tags" Target="../tags/tag621.xml"/><Relationship Id="rId4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651.xml"/><Relationship Id="rId1" Type="http://schemas.openxmlformats.org/officeDocument/2006/relationships/tags" Target="../tags/tag650.xml"/><Relationship Id="rId4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665.xml"/><Relationship Id="rId1" Type="http://schemas.openxmlformats.org/officeDocument/2006/relationships/tags" Target="../tags/tag664.xml"/><Relationship Id="rId4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274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89623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法</a:t>
            </a:r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法</a:t>
            </a:r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法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06643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法</a:t>
            </a:r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法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13" Type="http://schemas.openxmlformats.org/officeDocument/2006/relationships/tags" Target="../tags/tag21.xml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12" Type="http://schemas.openxmlformats.org/officeDocument/2006/relationships/tags" Target="../tags/tag20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tags" Target="../tags/tag19.xml"/><Relationship Id="rId5" Type="http://schemas.openxmlformats.org/officeDocument/2006/relationships/tags" Target="../tags/tag13.xml"/><Relationship Id="rId10" Type="http://schemas.openxmlformats.org/officeDocument/2006/relationships/tags" Target="../tags/tag18.xml"/><Relationship Id="rId4" Type="http://schemas.openxmlformats.org/officeDocument/2006/relationships/tags" Target="../tags/tag12.xml"/><Relationship Id="rId9" Type="http://schemas.openxmlformats.org/officeDocument/2006/relationships/tags" Target="../tags/tag17.xml"/><Relationship Id="rId1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13" Type="http://schemas.openxmlformats.org/officeDocument/2006/relationships/slideMaster" Target="../slideMasters/slideMaster1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12" Type="http://schemas.openxmlformats.org/officeDocument/2006/relationships/tags" Target="../tags/tag40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11" Type="http://schemas.openxmlformats.org/officeDocument/2006/relationships/tags" Target="../tags/tag39.xml"/><Relationship Id="rId5" Type="http://schemas.openxmlformats.org/officeDocument/2006/relationships/tags" Target="../tags/tag33.xml"/><Relationship Id="rId10" Type="http://schemas.openxmlformats.org/officeDocument/2006/relationships/tags" Target="../tags/tag38.xml"/><Relationship Id="rId4" Type="http://schemas.openxmlformats.org/officeDocument/2006/relationships/tags" Target="../tags/tag32.xml"/><Relationship Id="rId9" Type="http://schemas.openxmlformats.org/officeDocument/2006/relationships/tags" Target="../tags/tag37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48.xml"/><Relationship Id="rId3" Type="http://schemas.openxmlformats.org/officeDocument/2006/relationships/tags" Target="../tags/tag43.xml"/><Relationship Id="rId7" Type="http://schemas.openxmlformats.org/officeDocument/2006/relationships/tags" Target="../tags/tag47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9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56.xml"/><Relationship Id="rId3" Type="http://schemas.openxmlformats.org/officeDocument/2006/relationships/tags" Target="../tags/tag51.xml"/><Relationship Id="rId7" Type="http://schemas.openxmlformats.org/officeDocument/2006/relationships/tags" Target="../tags/tag55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10" Type="http://schemas.openxmlformats.org/officeDocument/2006/relationships/tags" Target="../tags/tag58.xml"/><Relationship Id="rId4" Type="http://schemas.openxmlformats.org/officeDocument/2006/relationships/tags" Target="../tags/tag52.xml"/><Relationship Id="rId9" Type="http://schemas.openxmlformats.org/officeDocument/2006/relationships/tags" Target="../tags/tag57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66.xml"/><Relationship Id="rId3" Type="http://schemas.openxmlformats.org/officeDocument/2006/relationships/tags" Target="../tags/tag61.xml"/><Relationship Id="rId7" Type="http://schemas.openxmlformats.org/officeDocument/2006/relationships/tags" Target="../tags/tag65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tags" Target="../tags/tag64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10" Type="http://schemas.openxmlformats.org/officeDocument/2006/relationships/tags" Target="../tags/tag68.xml"/><Relationship Id="rId4" Type="http://schemas.openxmlformats.org/officeDocument/2006/relationships/tags" Target="../tags/tag62.xml"/><Relationship Id="rId9" Type="http://schemas.openxmlformats.org/officeDocument/2006/relationships/tags" Target="../tags/tag67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79.xml"/><Relationship Id="rId3" Type="http://schemas.openxmlformats.org/officeDocument/2006/relationships/tags" Target="../tags/tag74.xml"/><Relationship Id="rId7" Type="http://schemas.openxmlformats.org/officeDocument/2006/relationships/tags" Target="../tags/tag78.xml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9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82.xml"/><Relationship Id="rId7" Type="http://schemas.openxmlformats.org/officeDocument/2006/relationships/tags" Target="../tags/tag86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89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13" Type="http://schemas.openxmlformats.org/officeDocument/2006/relationships/tags" Target="../tags/tag105.xml"/><Relationship Id="rId3" Type="http://schemas.openxmlformats.org/officeDocument/2006/relationships/tags" Target="../tags/tag95.xml"/><Relationship Id="rId7" Type="http://schemas.openxmlformats.org/officeDocument/2006/relationships/tags" Target="../tags/tag99.xml"/><Relationship Id="rId12" Type="http://schemas.openxmlformats.org/officeDocument/2006/relationships/tags" Target="../tags/tag104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tags" Target="../tags/tag103.xml"/><Relationship Id="rId5" Type="http://schemas.openxmlformats.org/officeDocument/2006/relationships/tags" Target="../tags/tag97.xml"/><Relationship Id="rId15" Type="http://schemas.openxmlformats.org/officeDocument/2006/relationships/slideMaster" Target="../slideMasters/slideMaster1.xml"/><Relationship Id="rId10" Type="http://schemas.openxmlformats.org/officeDocument/2006/relationships/tags" Target="../tags/tag102.xml"/><Relationship Id="rId4" Type="http://schemas.openxmlformats.org/officeDocument/2006/relationships/tags" Target="../tags/tag96.xml"/><Relationship Id="rId9" Type="http://schemas.openxmlformats.org/officeDocument/2006/relationships/tags" Target="../tags/tag101.xml"/><Relationship Id="rId14" Type="http://schemas.openxmlformats.org/officeDocument/2006/relationships/tags" Target="../tags/tag10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109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120.xml"/><Relationship Id="rId3" Type="http://schemas.openxmlformats.org/officeDocument/2006/relationships/tags" Target="../tags/tag115.xml"/><Relationship Id="rId7" Type="http://schemas.openxmlformats.org/officeDocument/2006/relationships/tags" Target="../tags/tag119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9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28.xml"/><Relationship Id="rId3" Type="http://schemas.openxmlformats.org/officeDocument/2006/relationships/tags" Target="../tags/tag123.xml"/><Relationship Id="rId7" Type="http://schemas.openxmlformats.org/officeDocument/2006/relationships/tags" Target="../tags/tag127.xml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6" Type="http://schemas.openxmlformats.org/officeDocument/2006/relationships/tags" Target="../tags/tag126.xml"/><Relationship Id="rId5" Type="http://schemas.openxmlformats.org/officeDocument/2006/relationships/tags" Target="../tags/tag125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24.xml"/><Relationship Id="rId9" Type="http://schemas.openxmlformats.org/officeDocument/2006/relationships/tags" Target="../tags/tag129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37.xml"/><Relationship Id="rId3" Type="http://schemas.openxmlformats.org/officeDocument/2006/relationships/tags" Target="../tags/tag132.xml"/><Relationship Id="rId7" Type="http://schemas.openxmlformats.org/officeDocument/2006/relationships/tags" Target="../tags/tag136.xml"/><Relationship Id="rId2" Type="http://schemas.openxmlformats.org/officeDocument/2006/relationships/tags" Target="../tags/tag131.xml"/><Relationship Id="rId1" Type="http://schemas.openxmlformats.org/officeDocument/2006/relationships/tags" Target="../tags/tag130.xml"/><Relationship Id="rId6" Type="http://schemas.openxmlformats.org/officeDocument/2006/relationships/tags" Target="../tags/tag135.xml"/><Relationship Id="rId5" Type="http://schemas.openxmlformats.org/officeDocument/2006/relationships/tags" Target="../tags/tag134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33.xml"/><Relationship Id="rId9" Type="http://schemas.openxmlformats.org/officeDocument/2006/relationships/tags" Target="../tags/tag138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3" Type="http://schemas.openxmlformats.org/officeDocument/2006/relationships/tags" Target="../tags/tag141.xml"/><Relationship Id="rId7" Type="http://schemas.openxmlformats.org/officeDocument/2006/relationships/tags" Target="../tags/tag145.xml"/><Relationship Id="rId2" Type="http://schemas.openxmlformats.org/officeDocument/2006/relationships/tags" Target="../tags/tag140.xml"/><Relationship Id="rId1" Type="http://schemas.openxmlformats.org/officeDocument/2006/relationships/tags" Target="../tags/tag139.xml"/><Relationship Id="rId6" Type="http://schemas.openxmlformats.org/officeDocument/2006/relationships/tags" Target="../tags/tag144.xml"/><Relationship Id="rId5" Type="http://schemas.openxmlformats.org/officeDocument/2006/relationships/tags" Target="../tags/tag143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42.xml"/><Relationship Id="rId9" Type="http://schemas.openxmlformats.org/officeDocument/2006/relationships/tags" Target="../tags/tag147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55.xml"/><Relationship Id="rId3" Type="http://schemas.openxmlformats.org/officeDocument/2006/relationships/tags" Target="../tags/tag150.xml"/><Relationship Id="rId7" Type="http://schemas.openxmlformats.org/officeDocument/2006/relationships/tags" Target="../tags/tag154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149.xml"/><Relationship Id="rId1" Type="http://schemas.openxmlformats.org/officeDocument/2006/relationships/tags" Target="../tags/tag148.xml"/><Relationship Id="rId6" Type="http://schemas.openxmlformats.org/officeDocument/2006/relationships/tags" Target="../tags/tag153.xml"/><Relationship Id="rId11" Type="http://schemas.openxmlformats.org/officeDocument/2006/relationships/tags" Target="../tags/tag158.xml"/><Relationship Id="rId5" Type="http://schemas.openxmlformats.org/officeDocument/2006/relationships/tags" Target="../tags/tag152.xml"/><Relationship Id="rId10" Type="http://schemas.openxmlformats.org/officeDocument/2006/relationships/tags" Target="../tags/tag157.xml"/><Relationship Id="rId4" Type="http://schemas.openxmlformats.org/officeDocument/2006/relationships/tags" Target="../tags/tag151.xml"/><Relationship Id="rId9" Type="http://schemas.openxmlformats.org/officeDocument/2006/relationships/tags" Target="../tags/tag156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166.xml"/><Relationship Id="rId3" Type="http://schemas.openxmlformats.org/officeDocument/2006/relationships/tags" Target="../tags/tag161.xml"/><Relationship Id="rId7" Type="http://schemas.openxmlformats.org/officeDocument/2006/relationships/tags" Target="../tags/tag165.xml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tags" Target="../tags/tag164.xml"/><Relationship Id="rId5" Type="http://schemas.openxmlformats.org/officeDocument/2006/relationships/tags" Target="../tags/tag163.xml"/><Relationship Id="rId4" Type="http://schemas.openxmlformats.org/officeDocument/2006/relationships/tags" Target="../tags/tag162.xml"/><Relationship Id="rId9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174.xml"/><Relationship Id="rId3" Type="http://schemas.openxmlformats.org/officeDocument/2006/relationships/tags" Target="../tags/tag169.xml"/><Relationship Id="rId7" Type="http://schemas.openxmlformats.org/officeDocument/2006/relationships/tags" Target="../tags/tag173.xml"/><Relationship Id="rId2" Type="http://schemas.openxmlformats.org/officeDocument/2006/relationships/tags" Target="../tags/tag168.xml"/><Relationship Id="rId1" Type="http://schemas.openxmlformats.org/officeDocument/2006/relationships/tags" Target="../tags/tag167.xml"/><Relationship Id="rId6" Type="http://schemas.openxmlformats.org/officeDocument/2006/relationships/tags" Target="../tags/tag172.xml"/><Relationship Id="rId5" Type="http://schemas.openxmlformats.org/officeDocument/2006/relationships/tags" Target="../tags/tag171.xml"/><Relationship Id="rId4" Type="http://schemas.openxmlformats.org/officeDocument/2006/relationships/tags" Target="../tags/tag170.xml"/><Relationship Id="rId9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tags" Target="../tags/tag189.xml"/><Relationship Id="rId13" Type="http://schemas.openxmlformats.org/officeDocument/2006/relationships/tags" Target="../tags/tag194.xml"/><Relationship Id="rId3" Type="http://schemas.openxmlformats.org/officeDocument/2006/relationships/tags" Target="../tags/tag184.xml"/><Relationship Id="rId7" Type="http://schemas.openxmlformats.org/officeDocument/2006/relationships/tags" Target="../tags/tag188.xml"/><Relationship Id="rId12" Type="http://schemas.openxmlformats.org/officeDocument/2006/relationships/tags" Target="../tags/tag193.xml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tags" Target="../tags/tag187.xml"/><Relationship Id="rId11" Type="http://schemas.openxmlformats.org/officeDocument/2006/relationships/tags" Target="../tags/tag192.xml"/><Relationship Id="rId5" Type="http://schemas.openxmlformats.org/officeDocument/2006/relationships/tags" Target="../tags/tag186.xml"/><Relationship Id="rId10" Type="http://schemas.openxmlformats.org/officeDocument/2006/relationships/tags" Target="../tags/tag191.xml"/><Relationship Id="rId4" Type="http://schemas.openxmlformats.org/officeDocument/2006/relationships/tags" Target="../tags/tag185.xml"/><Relationship Id="rId9" Type="http://schemas.openxmlformats.org/officeDocument/2006/relationships/tags" Target="../tags/tag190.xml"/><Relationship Id="rId14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97.xml"/><Relationship Id="rId7" Type="http://schemas.openxmlformats.org/officeDocument/2006/relationships/tags" Target="../tags/tag201.xml"/><Relationship Id="rId2" Type="http://schemas.openxmlformats.org/officeDocument/2006/relationships/tags" Target="../tags/tag196.xml"/><Relationship Id="rId1" Type="http://schemas.openxmlformats.org/officeDocument/2006/relationships/tags" Target="../tags/tag195.xml"/><Relationship Id="rId6" Type="http://schemas.openxmlformats.org/officeDocument/2006/relationships/tags" Target="../tags/tag200.xml"/><Relationship Id="rId5" Type="http://schemas.openxmlformats.org/officeDocument/2006/relationships/tags" Target="../tags/tag199.xml"/><Relationship Id="rId4" Type="http://schemas.openxmlformats.org/officeDocument/2006/relationships/tags" Target="../tags/tag198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tags" Target="../tags/tag209.xml"/><Relationship Id="rId13" Type="http://schemas.openxmlformats.org/officeDocument/2006/relationships/slideMaster" Target="../slideMasters/slideMaster3.xml"/><Relationship Id="rId3" Type="http://schemas.openxmlformats.org/officeDocument/2006/relationships/tags" Target="../tags/tag204.xml"/><Relationship Id="rId7" Type="http://schemas.openxmlformats.org/officeDocument/2006/relationships/tags" Target="../tags/tag208.xml"/><Relationship Id="rId12" Type="http://schemas.openxmlformats.org/officeDocument/2006/relationships/tags" Target="../tags/tag213.xml"/><Relationship Id="rId2" Type="http://schemas.openxmlformats.org/officeDocument/2006/relationships/tags" Target="../tags/tag203.xml"/><Relationship Id="rId1" Type="http://schemas.openxmlformats.org/officeDocument/2006/relationships/tags" Target="../tags/tag202.xml"/><Relationship Id="rId6" Type="http://schemas.openxmlformats.org/officeDocument/2006/relationships/tags" Target="../tags/tag207.xml"/><Relationship Id="rId11" Type="http://schemas.openxmlformats.org/officeDocument/2006/relationships/tags" Target="../tags/tag212.xml"/><Relationship Id="rId5" Type="http://schemas.openxmlformats.org/officeDocument/2006/relationships/tags" Target="../tags/tag206.xml"/><Relationship Id="rId10" Type="http://schemas.openxmlformats.org/officeDocument/2006/relationships/tags" Target="../tags/tag211.xml"/><Relationship Id="rId4" Type="http://schemas.openxmlformats.org/officeDocument/2006/relationships/tags" Target="../tags/tag205.xml"/><Relationship Id="rId9" Type="http://schemas.openxmlformats.org/officeDocument/2006/relationships/tags" Target="../tags/tag210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tags" Target="../tags/tag221.xml"/><Relationship Id="rId3" Type="http://schemas.openxmlformats.org/officeDocument/2006/relationships/tags" Target="../tags/tag216.xml"/><Relationship Id="rId7" Type="http://schemas.openxmlformats.org/officeDocument/2006/relationships/tags" Target="../tags/tag220.xml"/><Relationship Id="rId2" Type="http://schemas.openxmlformats.org/officeDocument/2006/relationships/tags" Target="../tags/tag215.xml"/><Relationship Id="rId1" Type="http://schemas.openxmlformats.org/officeDocument/2006/relationships/tags" Target="../tags/tag214.xml"/><Relationship Id="rId6" Type="http://schemas.openxmlformats.org/officeDocument/2006/relationships/tags" Target="../tags/tag219.xml"/><Relationship Id="rId5" Type="http://schemas.openxmlformats.org/officeDocument/2006/relationships/tags" Target="../tags/tag218.xml"/><Relationship Id="rId4" Type="http://schemas.openxmlformats.org/officeDocument/2006/relationships/tags" Target="../tags/tag217.xml"/><Relationship Id="rId9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tags" Target="../tags/tag229.xml"/><Relationship Id="rId3" Type="http://schemas.openxmlformats.org/officeDocument/2006/relationships/tags" Target="../tags/tag224.xml"/><Relationship Id="rId7" Type="http://schemas.openxmlformats.org/officeDocument/2006/relationships/tags" Target="../tags/tag228.xml"/><Relationship Id="rId2" Type="http://schemas.openxmlformats.org/officeDocument/2006/relationships/tags" Target="../tags/tag223.xml"/><Relationship Id="rId1" Type="http://schemas.openxmlformats.org/officeDocument/2006/relationships/tags" Target="../tags/tag222.xml"/><Relationship Id="rId6" Type="http://schemas.openxmlformats.org/officeDocument/2006/relationships/tags" Target="../tags/tag227.xml"/><Relationship Id="rId11" Type="http://schemas.openxmlformats.org/officeDocument/2006/relationships/slideMaster" Target="../slideMasters/slideMaster3.xml"/><Relationship Id="rId5" Type="http://schemas.openxmlformats.org/officeDocument/2006/relationships/tags" Target="../tags/tag226.xml"/><Relationship Id="rId10" Type="http://schemas.openxmlformats.org/officeDocument/2006/relationships/tags" Target="../tags/tag231.xml"/><Relationship Id="rId4" Type="http://schemas.openxmlformats.org/officeDocument/2006/relationships/tags" Target="../tags/tag225.xml"/><Relationship Id="rId9" Type="http://schemas.openxmlformats.org/officeDocument/2006/relationships/tags" Target="../tags/tag230.xm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tags" Target="../tags/tag239.xml"/><Relationship Id="rId3" Type="http://schemas.openxmlformats.org/officeDocument/2006/relationships/tags" Target="../tags/tag234.xml"/><Relationship Id="rId7" Type="http://schemas.openxmlformats.org/officeDocument/2006/relationships/tags" Target="../tags/tag238.xml"/><Relationship Id="rId2" Type="http://schemas.openxmlformats.org/officeDocument/2006/relationships/tags" Target="../tags/tag233.xml"/><Relationship Id="rId1" Type="http://schemas.openxmlformats.org/officeDocument/2006/relationships/tags" Target="../tags/tag232.xml"/><Relationship Id="rId6" Type="http://schemas.openxmlformats.org/officeDocument/2006/relationships/tags" Target="../tags/tag237.xml"/><Relationship Id="rId11" Type="http://schemas.openxmlformats.org/officeDocument/2006/relationships/slideMaster" Target="../slideMasters/slideMaster3.xml"/><Relationship Id="rId5" Type="http://schemas.openxmlformats.org/officeDocument/2006/relationships/tags" Target="../tags/tag236.xml"/><Relationship Id="rId10" Type="http://schemas.openxmlformats.org/officeDocument/2006/relationships/tags" Target="../tags/tag241.xml"/><Relationship Id="rId4" Type="http://schemas.openxmlformats.org/officeDocument/2006/relationships/tags" Target="../tags/tag235.xml"/><Relationship Id="rId9" Type="http://schemas.openxmlformats.org/officeDocument/2006/relationships/tags" Target="../tags/tag240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244.xml"/><Relationship Id="rId2" Type="http://schemas.openxmlformats.org/officeDocument/2006/relationships/tags" Target="../tags/tag243.xml"/><Relationship Id="rId1" Type="http://schemas.openxmlformats.org/officeDocument/2006/relationships/tags" Target="../tags/tag242.xml"/><Relationship Id="rId4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tags" Target="../tags/tag252.xml"/><Relationship Id="rId3" Type="http://schemas.openxmlformats.org/officeDocument/2006/relationships/tags" Target="../tags/tag247.xml"/><Relationship Id="rId7" Type="http://schemas.openxmlformats.org/officeDocument/2006/relationships/tags" Target="../tags/tag251.xml"/><Relationship Id="rId2" Type="http://schemas.openxmlformats.org/officeDocument/2006/relationships/tags" Target="../tags/tag246.xml"/><Relationship Id="rId1" Type="http://schemas.openxmlformats.org/officeDocument/2006/relationships/tags" Target="../tags/tag245.xml"/><Relationship Id="rId6" Type="http://schemas.openxmlformats.org/officeDocument/2006/relationships/tags" Target="../tags/tag250.xml"/><Relationship Id="rId5" Type="http://schemas.openxmlformats.org/officeDocument/2006/relationships/tags" Target="../tags/tag249.xml"/><Relationship Id="rId4" Type="http://schemas.openxmlformats.org/officeDocument/2006/relationships/tags" Target="../tags/tag248.xml"/><Relationship Id="rId9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55.xml"/><Relationship Id="rId7" Type="http://schemas.openxmlformats.org/officeDocument/2006/relationships/tags" Target="../tags/tag259.xml"/><Relationship Id="rId2" Type="http://schemas.openxmlformats.org/officeDocument/2006/relationships/tags" Target="../tags/tag254.xml"/><Relationship Id="rId1" Type="http://schemas.openxmlformats.org/officeDocument/2006/relationships/tags" Target="../tags/tag253.xml"/><Relationship Id="rId6" Type="http://schemas.openxmlformats.org/officeDocument/2006/relationships/tags" Target="../tags/tag258.xml"/><Relationship Id="rId5" Type="http://schemas.openxmlformats.org/officeDocument/2006/relationships/tags" Target="../tags/tag257.xml"/><Relationship Id="rId4" Type="http://schemas.openxmlformats.org/officeDocument/2006/relationships/tags" Target="../tags/tag256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tags" Target="../tags/tag262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61.xml"/><Relationship Id="rId1" Type="http://schemas.openxmlformats.org/officeDocument/2006/relationships/tags" Target="../tags/tag260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tags" Target="../tags/tag273.xml"/><Relationship Id="rId13" Type="http://schemas.openxmlformats.org/officeDocument/2006/relationships/tags" Target="../tags/tag278.xml"/><Relationship Id="rId3" Type="http://schemas.openxmlformats.org/officeDocument/2006/relationships/tags" Target="../tags/tag268.xml"/><Relationship Id="rId7" Type="http://schemas.openxmlformats.org/officeDocument/2006/relationships/tags" Target="../tags/tag272.xml"/><Relationship Id="rId12" Type="http://schemas.openxmlformats.org/officeDocument/2006/relationships/tags" Target="../tags/tag277.xml"/><Relationship Id="rId2" Type="http://schemas.openxmlformats.org/officeDocument/2006/relationships/tags" Target="../tags/tag267.xml"/><Relationship Id="rId1" Type="http://schemas.openxmlformats.org/officeDocument/2006/relationships/tags" Target="../tags/tag266.xml"/><Relationship Id="rId6" Type="http://schemas.openxmlformats.org/officeDocument/2006/relationships/tags" Target="../tags/tag271.xml"/><Relationship Id="rId11" Type="http://schemas.openxmlformats.org/officeDocument/2006/relationships/tags" Target="../tags/tag276.xml"/><Relationship Id="rId5" Type="http://schemas.openxmlformats.org/officeDocument/2006/relationships/tags" Target="../tags/tag270.xml"/><Relationship Id="rId15" Type="http://schemas.openxmlformats.org/officeDocument/2006/relationships/slideMaster" Target="../slideMasters/slideMaster3.xml"/><Relationship Id="rId10" Type="http://schemas.openxmlformats.org/officeDocument/2006/relationships/tags" Target="../tags/tag275.xml"/><Relationship Id="rId4" Type="http://schemas.openxmlformats.org/officeDocument/2006/relationships/tags" Target="../tags/tag269.xml"/><Relationship Id="rId9" Type="http://schemas.openxmlformats.org/officeDocument/2006/relationships/tags" Target="../tags/tag274.xml"/><Relationship Id="rId14" Type="http://schemas.openxmlformats.org/officeDocument/2006/relationships/tags" Target="../tags/tag279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tags" Target="../tags/tag282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81.xml"/><Relationship Id="rId1" Type="http://schemas.openxmlformats.org/officeDocument/2006/relationships/tags" Target="../tags/tag280.xml"/><Relationship Id="rId6" Type="http://schemas.openxmlformats.org/officeDocument/2006/relationships/tags" Target="../tags/tag285.xml"/><Relationship Id="rId5" Type="http://schemas.openxmlformats.org/officeDocument/2006/relationships/tags" Target="../tags/tag284.xml"/><Relationship Id="rId4" Type="http://schemas.openxmlformats.org/officeDocument/2006/relationships/tags" Target="../tags/tag283.xml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tags" Target="../tags/tag293.xml"/><Relationship Id="rId3" Type="http://schemas.openxmlformats.org/officeDocument/2006/relationships/tags" Target="../tags/tag288.xml"/><Relationship Id="rId7" Type="http://schemas.openxmlformats.org/officeDocument/2006/relationships/tags" Target="../tags/tag292.xml"/><Relationship Id="rId2" Type="http://schemas.openxmlformats.org/officeDocument/2006/relationships/tags" Target="../tags/tag287.xml"/><Relationship Id="rId1" Type="http://schemas.openxmlformats.org/officeDocument/2006/relationships/tags" Target="../tags/tag286.xml"/><Relationship Id="rId6" Type="http://schemas.openxmlformats.org/officeDocument/2006/relationships/tags" Target="../tags/tag291.xml"/><Relationship Id="rId5" Type="http://schemas.openxmlformats.org/officeDocument/2006/relationships/tags" Target="../tags/tag290.xml"/><Relationship Id="rId4" Type="http://schemas.openxmlformats.org/officeDocument/2006/relationships/tags" Target="../tags/tag289.xml"/><Relationship Id="rId9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tags" Target="../tags/tag301.xml"/><Relationship Id="rId3" Type="http://schemas.openxmlformats.org/officeDocument/2006/relationships/tags" Target="../tags/tag296.xml"/><Relationship Id="rId7" Type="http://schemas.openxmlformats.org/officeDocument/2006/relationships/tags" Target="../tags/tag300.xml"/><Relationship Id="rId2" Type="http://schemas.openxmlformats.org/officeDocument/2006/relationships/tags" Target="../tags/tag295.xml"/><Relationship Id="rId1" Type="http://schemas.openxmlformats.org/officeDocument/2006/relationships/tags" Target="../tags/tag294.xml"/><Relationship Id="rId6" Type="http://schemas.openxmlformats.org/officeDocument/2006/relationships/tags" Target="../tags/tag299.xml"/><Relationship Id="rId5" Type="http://schemas.openxmlformats.org/officeDocument/2006/relationships/tags" Target="../tags/tag298.xml"/><Relationship Id="rId10" Type="http://schemas.openxmlformats.org/officeDocument/2006/relationships/slideMaster" Target="../slideMasters/slideMaster3.xml"/><Relationship Id="rId4" Type="http://schemas.openxmlformats.org/officeDocument/2006/relationships/tags" Target="../tags/tag297.xml"/><Relationship Id="rId9" Type="http://schemas.openxmlformats.org/officeDocument/2006/relationships/tags" Target="../tags/tag302.xml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tags" Target="../tags/tag310.xml"/><Relationship Id="rId3" Type="http://schemas.openxmlformats.org/officeDocument/2006/relationships/tags" Target="../tags/tag305.xml"/><Relationship Id="rId7" Type="http://schemas.openxmlformats.org/officeDocument/2006/relationships/tags" Target="../tags/tag309.xml"/><Relationship Id="rId2" Type="http://schemas.openxmlformats.org/officeDocument/2006/relationships/tags" Target="../tags/tag304.xml"/><Relationship Id="rId1" Type="http://schemas.openxmlformats.org/officeDocument/2006/relationships/tags" Target="../tags/tag303.xml"/><Relationship Id="rId6" Type="http://schemas.openxmlformats.org/officeDocument/2006/relationships/tags" Target="../tags/tag308.xml"/><Relationship Id="rId5" Type="http://schemas.openxmlformats.org/officeDocument/2006/relationships/tags" Target="../tags/tag307.xml"/><Relationship Id="rId10" Type="http://schemas.openxmlformats.org/officeDocument/2006/relationships/slideMaster" Target="../slideMasters/slideMaster3.xml"/><Relationship Id="rId4" Type="http://schemas.openxmlformats.org/officeDocument/2006/relationships/tags" Target="../tags/tag306.xml"/><Relationship Id="rId9" Type="http://schemas.openxmlformats.org/officeDocument/2006/relationships/tags" Target="../tags/tag311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tags" Target="../tags/tag319.xml"/><Relationship Id="rId3" Type="http://schemas.openxmlformats.org/officeDocument/2006/relationships/tags" Target="../tags/tag314.xml"/><Relationship Id="rId7" Type="http://schemas.openxmlformats.org/officeDocument/2006/relationships/tags" Target="../tags/tag318.xml"/><Relationship Id="rId2" Type="http://schemas.openxmlformats.org/officeDocument/2006/relationships/tags" Target="../tags/tag313.xml"/><Relationship Id="rId1" Type="http://schemas.openxmlformats.org/officeDocument/2006/relationships/tags" Target="../tags/tag312.xml"/><Relationship Id="rId6" Type="http://schemas.openxmlformats.org/officeDocument/2006/relationships/tags" Target="../tags/tag317.xml"/><Relationship Id="rId5" Type="http://schemas.openxmlformats.org/officeDocument/2006/relationships/tags" Target="../tags/tag316.xml"/><Relationship Id="rId10" Type="http://schemas.openxmlformats.org/officeDocument/2006/relationships/slideMaster" Target="../slideMasters/slideMaster3.xml"/><Relationship Id="rId4" Type="http://schemas.openxmlformats.org/officeDocument/2006/relationships/tags" Target="../tags/tag315.xml"/><Relationship Id="rId9" Type="http://schemas.openxmlformats.org/officeDocument/2006/relationships/tags" Target="../tags/tag320.xml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tags" Target="../tags/tag328.xml"/><Relationship Id="rId3" Type="http://schemas.openxmlformats.org/officeDocument/2006/relationships/tags" Target="../tags/tag323.xml"/><Relationship Id="rId7" Type="http://schemas.openxmlformats.org/officeDocument/2006/relationships/tags" Target="../tags/tag327.xml"/><Relationship Id="rId12" Type="http://schemas.openxmlformats.org/officeDocument/2006/relationships/slideMaster" Target="../slideMasters/slideMaster3.xml"/><Relationship Id="rId2" Type="http://schemas.openxmlformats.org/officeDocument/2006/relationships/tags" Target="../tags/tag322.xml"/><Relationship Id="rId1" Type="http://schemas.openxmlformats.org/officeDocument/2006/relationships/tags" Target="../tags/tag321.xml"/><Relationship Id="rId6" Type="http://schemas.openxmlformats.org/officeDocument/2006/relationships/tags" Target="../tags/tag326.xml"/><Relationship Id="rId11" Type="http://schemas.openxmlformats.org/officeDocument/2006/relationships/tags" Target="../tags/tag331.xml"/><Relationship Id="rId5" Type="http://schemas.openxmlformats.org/officeDocument/2006/relationships/tags" Target="../tags/tag325.xml"/><Relationship Id="rId10" Type="http://schemas.openxmlformats.org/officeDocument/2006/relationships/tags" Target="../tags/tag330.xml"/><Relationship Id="rId4" Type="http://schemas.openxmlformats.org/officeDocument/2006/relationships/tags" Target="../tags/tag324.xml"/><Relationship Id="rId9" Type="http://schemas.openxmlformats.org/officeDocument/2006/relationships/tags" Target="../tags/tag329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tags" Target="../tags/tag339.xml"/><Relationship Id="rId3" Type="http://schemas.openxmlformats.org/officeDocument/2006/relationships/tags" Target="../tags/tag334.xml"/><Relationship Id="rId7" Type="http://schemas.openxmlformats.org/officeDocument/2006/relationships/tags" Target="../tags/tag338.xml"/><Relationship Id="rId2" Type="http://schemas.openxmlformats.org/officeDocument/2006/relationships/tags" Target="../tags/tag333.xml"/><Relationship Id="rId1" Type="http://schemas.openxmlformats.org/officeDocument/2006/relationships/tags" Target="../tags/tag332.xml"/><Relationship Id="rId6" Type="http://schemas.openxmlformats.org/officeDocument/2006/relationships/tags" Target="../tags/tag337.xml"/><Relationship Id="rId5" Type="http://schemas.openxmlformats.org/officeDocument/2006/relationships/tags" Target="../tags/tag336.xml"/><Relationship Id="rId4" Type="http://schemas.openxmlformats.org/officeDocument/2006/relationships/tags" Target="../tags/tag335.xml"/><Relationship Id="rId9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tags" Target="../tags/tag347.xml"/><Relationship Id="rId3" Type="http://schemas.openxmlformats.org/officeDocument/2006/relationships/tags" Target="../tags/tag342.xml"/><Relationship Id="rId7" Type="http://schemas.openxmlformats.org/officeDocument/2006/relationships/tags" Target="../tags/tag346.xml"/><Relationship Id="rId2" Type="http://schemas.openxmlformats.org/officeDocument/2006/relationships/tags" Target="../tags/tag341.xml"/><Relationship Id="rId1" Type="http://schemas.openxmlformats.org/officeDocument/2006/relationships/tags" Target="../tags/tag340.xml"/><Relationship Id="rId6" Type="http://schemas.openxmlformats.org/officeDocument/2006/relationships/tags" Target="../tags/tag345.xml"/><Relationship Id="rId5" Type="http://schemas.openxmlformats.org/officeDocument/2006/relationships/tags" Target="../tags/tag344.xml"/><Relationship Id="rId4" Type="http://schemas.openxmlformats.org/officeDocument/2006/relationships/tags" Target="../tags/tag343.xml"/><Relationship Id="rId9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" name="组合 566"/>
          <p:cNvGrpSpPr/>
          <p:nvPr>
            <p:custDataLst>
              <p:tags r:id="rId1"/>
            </p:custDataLst>
          </p:nvPr>
        </p:nvGrpSpPr>
        <p:grpSpPr>
          <a:xfrm>
            <a:off x="1042" y="-476"/>
            <a:ext cx="12189916" cy="6858000"/>
            <a:chOff x="-360" y="-532"/>
            <a:chExt cx="12192555" cy="6858532"/>
          </a:xfrm>
        </p:grpSpPr>
        <p:sp>
          <p:nvSpPr>
            <p:cNvPr id="566" name="矩形 565"/>
            <p:cNvSpPr/>
            <p:nvPr>
              <p:custDataLst>
                <p:tags r:id="rId6"/>
              </p:custDataLst>
            </p:nvPr>
          </p:nvSpPr>
          <p:spPr>
            <a:xfrm>
              <a:off x="0" y="-532"/>
              <a:ext cx="12192000" cy="6858532"/>
            </a:xfrm>
            <a:prstGeom prst="rect">
              <a:avLst/>
            </a:prstGeom>
            <a:solidFill>
              <a:schemeClr val="lt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65" name="任意多边形 10"/>
            <p:cNvSpPr/>
            <p:nvPr>
              <p:custDataLst>
                <p:tags r:id="rId7"/>
              </p:custDataLst>
            </p:nvPr>
          </p:nvSpPr>
          <p:spPr>
            <a:xfrm rot="16200000">
              <a:off x="-977289" y="1559791"/>
              <a:ext cx="5821774" cy="3867915"/>
            </a:xfrm>
            <a:custGeom>
              <a:avLst/>
              <a:gdLst>
                <a:gd name="connsiteX0" fmla="*/ 5820388 w 5821774"/>
                <a:gd name="connsiteY0" fmla="*/ 1955009 h 3867915"/>
                <a:gd name="connsiteX1" fmla="*/ 5781445 w 5821774"/>
                <a:gd name="connsiteY1" fmla="*/ 2175091 h 3867915"/>
                <a:gd name="connsiteX2" fmla="*/ 5128084 w 5821774"/>
                <a:gd name="connsiteY2" fmla="*/ 2854920 h 3867915"/>
                <a:gd name="connsiteX3" fmla="*/ 4238732 w 5821774"/>
                <a:gd name="connsiteY3" fmla="*/ 3370843 h 3867915"/>
                <a:gd name="connsiteX4" fmla="*/ 4222885 w 5821774"/>
                <a:gd name="connsiteY4" fmla="*/ 3396950 h 3867915"/>
                <a:gd name="connsiteX5" fmla="*/ 2406789 w 5821774"/>
                <a:gd name="connsiteY5" fmla="*/ 3675661 h 3867915"/>
                <a:gd name="connsiteX6" fmla="*/ 2335043 w 5821774"/>
                <a:gd name="connsiteY6" fmla="*/ 3640191 h 3867915"/>
                <a:gd name="connsiteX7" fmla="*/ 1416815 w 5821774"/>
                <a:gd name="connsiteY7" fmla="*/ 2595072 h 3867915"/>
                <a:gd name="connsiteX8" fmla="*/ 741055 w 5821774"/>
                <a:gd name="connsiteY8" fmla="*/ 1511484 h 3867915"/>
                <a:gd name="connsiteX9" fmla="*/ 4214 w 5821774"/>
                <a:gd name="connsiteY9" fmla="*/ 31609 h 3867915"/>
                <a:gd name="connsiteX10" fmla="*/ 0 w 5821774"/>
                <a:gd name="connsiteY10" fmla="*/ 0 h 3867915"/>
                <a:gd name="connsiteX11" fmla="*/ 4385185 w 5821774"/>
                <a:gd name="connsiteY11" fmla="*/ 215 h 3867915"/>
                <a:gd name="connsiteX12" fmla="*/ 4437474 w 5821774"/>
                <a:gd name="connsiteY12" fmla="*/ 42697 h 3867915"/>
                <a:gd name="connsiteX13" fmla="*/ 5018922 w 5821774"/>
                <a:gd name="connsiteY13" fmla="*/ 540495 h 3867915"/>
                <a:gd name="connsiteX14" fmla="*/ 5672484 w 5821774"/>
                <a:gd name="connsiteY14" fmla="*/ 1245330 h 3867915"/>
                <a:gd name="connsiteX15" fmla="*/ 5820388 w 5821774"/>
                <a:gd name="connsiteY15" fmla="*/ 1955009 h 386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821774" h="3867915">
                  <a:moveTo>
                    <a:pt x="5820388" y="1955009"/>
                  </a:moveTo>
                  <a:cubicBezTo>
                    <a:pt x="5816464" y="2033458"/>
                    <a:pt x="5804051" y="2108064"/>
                    <a:pt x="5781445" y="2175091"/>
                  </a:cubicBezTo>
                  <a:cubicBezTo>
                    <a:pt x="5690760" y="2443732"/>
                    <a:pt x="5385293" y="2655679"/>
                    <a:pt x="5128084" y="2854920"/>
                  </a:cubicBezTo>
                  <a:cubicBezTo>
                    <a:pt x="4870868" y="3054160"/>
                    <a:pt x="4405074" y="3082358"/>
                    <a:pt x="4238732" y="3370843"/>
                  </a:cubicBezTo>
                  <a:cubicBezTo>
                    <a:pt x="4233448" y="3379544"/>
                    <a:pt x="4228165" y="3388246"/>
                    <a:pt x="4222885" y="3396950"/>
                  </a:cubicBezTo>
                  <a:cubicBezTo>
                    <a:pt x="3911912" y="3894238"/>
                    <a:pt x="3122790" y="4015304"/>
                    <a:pt x="2406789" y="3675661"/>
                  </a:cubicBezTo>
                  <a:cubicBezTo>
                    <a:pt x="2382580" y="3664405"/>
                    <a:pt x="2358665" y="3652579"/>
                    <a:pt x="2335043" y="3640191"/>
                  </a:cubicBezTo>
                  <a:cubicBezTo>
                    <a:pt x="1857278" y="3391793"/>
                    <a:pt x="1528083" y="2995439"/>
                    <a:pt x="1416815" y="2595072"/>
                  </a:cubicBezTo>
                  <a:cubicBezTo>
                    <a:pt x="1313530" y="2223265"/>
                    <a:pt x="1011104" y="1852434"/>
                    <a:pt x="741055" y="1511484"/>
                  </a:cubicBezTo>
                  <a:cubicBezTo>
                    <a:pt x="406145" y="1087756"/>
                    <a:pt x="74356" y="517247"/>
                    <a:pt x="4214" y="31609"/>
                  </a:cubicBezTo>
                  <a:lnTo>
                    <a:pt x="0" y="0"/>
                  </a:lnTo>
                  <a:lnTo>
                    <a:pt x="4385185" y="215"/>
                  </a:lnTo>
                  <a:lnTo>
                    <a:pt x="4437474" y="42697"/>
                  </a:lnTo>
                  <a:cubicBezTo>
                    <a:pt x="4650261" y="216668"/>
                    <a:pt x="4857930" y="390814"/>
                    <a:pt x="5018922" y="540495"/>
                  </a:cubicBezTo>
                  <a:cubicBezTo>
                    <a:pt x="5305483" y="806218"/>
                    <a:pt x="5545109" y="972754"/>
                    <a:pt x="5672484" y="1245330"/>
                  </a:cubicBezTo>
                  <a:cubicBezTo>
                    <a:pt x="5767583" y="1449545"/>
                    <a:pt x="5832178" y="1719628"/>
                    <a:pt x="5820388" y="1955009"/>
                  </a:cubicBezTo>
                  <a:close/>
                </a:path>
              </a:pathLst>
            </a:custGeom>
            <a:solidFill>
              <a:srgbClr val="AED3C1">
                <a:alpha val="52000"/>
              </a:srgbClr>
            </a:solidFill>
            <a:ln w="92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ea typeface="方正黑体_GBK" panose="02000000000000000000" charset="-122"/>
              </a:endParaRPr>
            </a:p>
          </p:txBody>
        </p:sp>
        <p:sp>
          <p:nvSpPr>
            <p:cNvPr id="427" name="流程图:：终止 4"/>
            <p:cNvSpPr/>
            <p:nvPr>
              <p:custDataLst>
                <p:tags r:id="rId8"/>
              </p:custDataLst>
            </p:nvPr>
          </p:nvSpPr>
          <p:spPr>
            <a:xfrm rot="16200000">
              <a:off x="7404464" y="-18668"/>
              <a:ext cx="4769595" cy="4805867"/>
            </a:xfrm>
            <a:custGeom>
              <a:avLst/>
              <a:gdLst>
                <a:gd name="connsiteX0" fmla="*/ 4769595 w 4769595"/>
                <a:gd name="connsiteY0" fmla="*/ 4805867 h 4805867"/>
                <a:gd name="connsiteX1" fmla="*/ 1607192 w 4769595"/>
                <a:gd name="connsiteY1" fmla="*/ 4805677 h 4805867"/>
                <a:gd name="connsiteX2" fmla="*/ 213880 w 4769595"/>
                <a:gd name="connsiteY2" fmla="*/ 2391945 h 4805867"/>
                <a:gd name="connsiteX3" fmla="*/ 797675 w 4769595"/>
                <a:gd name="connsiteY3" fmla="*/ 213877 h 4805867"/>
                <a:gd name="connsiteX4" fmla="*/ 2975731 w 4769595"/>
                <a:gd name="connsiteY4" fmla="*/ 797675 h 4805867"/>
                <a:gd name="connsiteX5" fmla="*/ 4769356 w 4769595"/>
                <a:gd name="connsiteY5" fmla="*/ 3904904 h 480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9595" h="4805867">
                  <a:moveTo>
                    <a:pt x="4769595" y="4805867"/>
                  </a:moveTo>
                  <a:lnTo>
                    <a:pt x="1607192" y="4805677"/>
                  </a:lnTo>
                  <a:lnTo>
                    <a:pt x="213880" y="2391945"/>
                  </a:lnTo>
                  <a:cubicBezTo>
                    <a:pt x="-226434" y="1629156"/>
                    <a:pt x="34894" y="654190"/>
                    <a:pt x="797675" y="213877"/>
                  </a:cubicBezTo>
                  <a:cubicBezTo>
                    <a:pt x="1560459" y="-226431"/>
                    <a:pt x="2535423" y="34893"/>
                    <a:pt x="2975731" y="797675"/>
                  </a:cubicBezTo>
                  <a:lnTo>
                    <a:pt x="4769356" y="3904904"/>
                  </a:lnTo>
                  <a:close/>
                </a:path>
              </a:pathLst>
            </a:custGeom>
            <a:solidFill>
              <a:srgbClr val="AED3C1">
                <a:alpha val="34000"/>
              </a:srgbClr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31" name="椭圆 2"/>
            <p:cNvSpPr/>
            <p:nvPr>
              <p:custDataLst>
                <p:tags r:id="rId9"/>
              </p:custDataLst>
            </p:nvPr>
          </p:nvSpPr>
          <p:spPr>
            <a:xfrm flipH="1">
              <a:off x="0" y="1558290"/>
              <a:ext cx="2051050" cy="30753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3230" h="4843">
                  <a:moveTo>
                    <a:pt x="2422" y="0"/>
                  </a:moveTo>
                  <a:cubicBezTo>
                    <a:pt x="2693" y="0"/>
                    <a:pt x="2955" y="45"/>
                    <a:pt x="3198" y="127"/>
                  </a:cubicBezTo>
                  <a:lnTo>
                    <a:pt x="3230" y="138"/>
                  </a:lnTo>
                  <a:lnTo>
                    <a:pt x="3230" y="4705"/>
                  </a:lnTo>
                  <a:lnTo>
                    <a:pt x="3198" y="4716"/>
                  </a:lnTo>
                  <a:cubicBezTo>
                    <a:pt x="2955" y="4799"/>
                    <a:pt x="2693" y="4843"/>
                    <a:pt x="2422" y="4843"/>
                  </a:cubicBezTo>
                  <a:cubicBezTo>
                    <a:pt x="1084" y="4843"/>
                    <a:pt x="0" y="3759"/>
                    <a:pt x="0" y="2422"/>
                  </a:cubicBezTo>
                  <a:cubicBezTo>
                    <a:pt x="0" y="1084"/>
                    <a:pt x="1084" y="0"/>
                    <a:pt x="2422" y="0"/>
                  </a:cubicBez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2" name="椭圆 1"/>
            <p:cNvSpPr/>
            <p:nvPr>
              <p:custDataLst>
                <p:tags r:id="rId10"/>
              </p:custDataLst>
            </p:nvPr>
          </p:nvSpPr>
          <p:spPr>
            <a:xfrm flipH="1">
              <a:off x="2741295" y="4938395"/>
              <a:ext cx="5666105" cy="19196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8923" h="3023">
                  <a:moveTo>
                    <a:pt x="4461" y="0"/>
                  </a:moveTo>
                  <a:cubicBezTo>
                    <a:pt x="6471" y="0"/>
                    <a:pt x="8192" y="1235"/>
                    <a:pt x="8908" y="2987"/>
                  </a:cubicBezTo>
                  <a:lnTo>
                    <a:pt x="8923" y="3023"/>
                  </a:lnTo>
                  <a:lnTo>
                    <a:pt x="0" y="3023"/>
                  </a:lnTo>
                  <a:lnTo>
                    <a:pt x="15" y="2987"/>
                  </a:lnTo>
                  <a:cubicBezTo>
                    <a:pt x="731" y="1235"/>
                    <a:pt x="2452" y="0"/>
                    <a:pt x="4461" y="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55" name="流程图：终止 3"/>
            <p:cNvSpPr/>
            <p:nvPr>
              <p:custDataLst>
                <p:tags r:id="rId11"/>
              </p:custDataLst>
            </p:nvPr>
          </p:nvSpPr>
          <p:spPr>
            <a:xfrm rot="16200000">
              <a:off x="7581628" y="-433348"/>
              <a:ext cx="4176990" cy="5043253"/>
            </a:xfrm>
            <a:custGeom>
              <a:avLst/>
              <a:gdLst>
                <a:gd name="connsiteX0" fmla="*/ 4176990 w 4176990"/>
                <a:gd name="connsiteY0" fmla="*/ 5043087 h 5043253"/>
                <a:gd name="connsiteX1" fmla="*/ 1744332 w 4176990"/>
                <a:gd name="connsiteY1" fmla="*/ 5043253 h 5043253"/>
                <a:gd name="connsiteX2" fmla="*/ 213881 w 4176990"/>
                <a:gd name="connsiteY2" fmla="*/ 2391942 h 5043253"/>
                <a:gd name="connsiteX3" fmla="*/ 797676 w 4176990"/>
                <a:gd name="connsiteY3" fmla="*/ 213877 h 5043253"/>
                <a:gd name="connsiteX4" fmla="*/ 2975725 w 4176990"/>
                <a:gd name="connsiteY4" fmla="*/ 797671 h 5043253"/>
                <a:gd name="connsiteX5" fmla="*/ 4176975 w 4176990"/>
                <a:gd name="connsiteY5" fmla="*/ 2878694 h 5043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76990" h="5043253">
                  <a:moveTo>
                    <a:pt x="4176990" y="5043087"/>
                  </a:moveTo>
                  <a:lnTo>
                    <a:pt x="1744332" y="5043253"/>
                  </a:lnTo>
                  <a:lnTo>
                    <a:pt x="213881" y="2391942"/>
                  </a:lnTo>
                  <a:cubicBezTo>
                    <a:pt x="-226435" y="1629157"/>
                    <a:pt x="34894" y="654192"/>
                    <a:pt x="797676" y="213877"/>
                  </a:cubicBezTo>
                  <a:cubicBezTo>
                    <a:pt x="1560464" y="-226433"/>
                    <a:pt x="2535407" y="34896"/>
                    <a:pt x="2975725" y="797671"/>
                  </a:cubicBezTo>
                  <a:lnTo>
                    <a:pt x="4176975" y="2878694"/>
                  </a:ln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139" name="流程图：终止 2"/>
            <p:cNvSpPr/>
            <p:nvPr>
              <p:custDataLst>
                <p:tags r:id="rId12"/>
              </p:custDataLst>
            </p:nvPr>
          </p:nvSpPr>
          <p:spPr>
            <a:xfrm rot="21600000">
              <a:off x="3686745" y="-120"/>
              <a:ext cx="2541647" cy="1121310"/>
            </a:xfrm>
            <a:custGeom>
              <a:avLst/>
              <a:gdLst>
                <a:gd name="connsiteX0" fmla="*/ 649767 w 2541647"/>
                <a:gd name="connsiteY0" fmla="*/ 0 h 1121310"/>
                <a:gd name="connsiteX1" fmla="*/ 2541647 w 2541647"/>
                <a:gd name="connsiteY1" fmla="*/ 270 h 1121310"/>
                <a:gd name="connsiteX2" fmla="*/ 709830 w 2541647"/>
                <a:gd name="connsiteY2" fmla="*/ 1057831 h 1121310"/>
                <a:gd name="connsiteX3" fmla="*/ 63601 w 2541647"/>
                <a:gd name="connsiteY3" fmla="*/ 884661 h 1121310"/>
                <a:gd name="connsiteX4" fmla="*/ 236765 w 2541647"/>
                <a:gd name="connsiteY4" fmla="*/ 238440 h 112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647" h="1121310">
                  <a:moveTo>
                    <a:pt x="649767" y="0"/>
                  </a:moveTo>
                  <a:lnTo>
                    <a:pt x="2541647" y="270"/>
                  </a:lnTo>
                  <a:lnTo>
                    <a:pt x="709830" y="1057831"/>
                  </a:lnTo>
                  <a:cubicBezTo>
                    <a:pt x="483254" y="1188640"/>
                    <a:pt x="194089" y="1110685"/>
                    <a:pt x="63601" y="884661"/>
                  </a:cubicBezTo>
                  <a:cubicBezTo>
                    <a:pt x="-67209" y="658094"/>
                    <a:pt x="10196" y="369241"/>
                    <a:pt x="236765" y="23844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48" name="任意多边形 6"/>
            <p:cNvSpPr/>
            <p:nvPr>
              <p:custDataLst>
                <p:tags r:id="rId13"/>
              </p:custDataLst>
            </p:nvPr>
          </p:nvSpPr>
          <p:spPr>
            <a:xfrm>
              <a:off x="9859010" y="5173345"/>
              <a:ext cx="1700530" cy="1680845"/>
            </a:xfrm>
            <a:custGeom>
              <a:avLst/>
              <a:gdLst>
                <a:gd name="connsiteX0" fmla="*/ 1630944 w 1700691"/>
                <a:gd name="connsiteY0" fmla="*/ 1171548 h 1680919"/>
                <a:gd name="connsiteX1" fmla="*/ 1615658 w 1700691"/>
                <a:gd name="connsiteY1" fmla="*/ 1205853 h 1680919"/>
                <a:gd name="connsiteX2" fmla="*/ 1383483 w 1700691"/>
                <a:gd name="connsiteY2" fmla="*/ 1435589 h 1680919"/>
                <a:gd name="connsiteX3" fmla="*/ 1382529 w 1700691"/>
                <a:gd name="connsiteY3" fmla="*/ 1436628 h 1680919"/>
                <a:gd name="connsiteX4" fmla="*/ 1381573 w 1700691"/>
                <a:gd name="connsiteY4" fmla="*/ 1437668 h 1680919"/>
                <a:gd name="connsiteX5" fmla="*/ 1216281 w 1700691"/>
                <a:gd name="connsiteY5" fmla="*/ 1600874 h 1680919"/>
                <a:gd name="connsiteX6" fmla="*/ 1181885 w 1700691"/>
                <a:gd name="connsiteY6" fmla="*/ 1616467 h 1680919"/>
                <a:gd name="connsiteX7" fmla="*/ 1372975 w 1700691"/>
                <a:gd name="connsiteY7" fmla="*/ 1427273 h 1680919"/>
                <a:gd name="connsiteX8" fmla="*/ 1373929 w 1700691"/>
                <a:gd name="connsiteY8" fmla="*/ 1426233 h 1680919"/>
                <a:gd name="connsiteX9" fmla="*/ 1372975 w 1700691"/>
                <a:gd name="connsiteY9" fmla="*/ 1426233 h 1680919"/>
                <a:gd name="connsiteX10" fmla="*/ 1677762 w 1700691"/>
                <a:gd name="connsiteY10" fmla="*/ 1030173 h 1680919"/>
                <a:gd name="connsiteX11" fmla="*/ 1672029 w 1700691"/>
                <a:gd name="connsiteY11" fmla="*/ 1055123 h 1680919"/>
                <a:gd name="connsiteX12" fmla="*/ 1622346 w 1700691"/>
                <a:gd name="connsiteY12" fmla="*/ 1103980 h 1680919"/>
                <a:gd name="connsiteX13" fmla="*/ 1621390 w 1700691"/>
                <a:gd name="connsiteY13" fmla="*/ 1105020 h 1680919"/>
                <a:gd name="connsiteX14" fmla="*/ 1336668 w 1700691"/>
                <a:gd name="connsiteY14" fmla="*/ 1386732 h 1680919"/>
                <a:gd name="connsiteX15" fmla="*/ 1335712 w 1700691"/>
                <a:gd name="connsiteY15" fmla="*/ 1387772 h 1680919"/>
                <a:gd name="connsiteX16" fmla="*/ 1334757 w 1700691"/>
                <a:gd name="connsiteY16" fmla="*/ 1388812 h 1680919"/>
                <a:gd name="connsiteX17" fmla="*/ 1066277 w 1700691"/>
                <a:gd name="connsiteY17" fmla="*/ 1653892 h 1680919"/>
                <a:gd name="connsiteX18" fmla="*/ 1041435 w 1700691"/>
                <a:gd name="connsiteY18" fmla="*/ 1660129 h 1680919"/>
                <a:gd name="connsiteX19" fmla="*/ 1325202 w 1700691"/>
                <a:gd name="connsiteY19" fmla="*/ 1379456 h 1680919"/>
                <a:gd name="connsiteX20" fmla="*/ 1326158 w 1700691"/>
                <a:gd name="connsiteY20" fmla="*/ 1378416 h 1680919"/>
                <a:gd name="connsiteX21" fmla="*/ 1327113 w 1700691"/>
                <a:gd name="connsiteY21" fmla="*/ 1377377 h 1680919"/>
                <a:gd name="connsiteX22" fmla="*/ 1610881 w 1700691"/>
                <a:gd name="connsiteY22" fmla="*/ 1096704 h 1680919"/>
                <a:gd name="connsiteX23" fmla="*/ 1611836 w 1700691"/>
                <a:gd name="connsiteY23" fmla="*/ 1095664 h 1680919"/>
                <a:gd name="connsiteX24" fmla="*/ 1694959 w 1700691"/>
                <a:gd name="connsiteY24" fmla="*/ 918942 h 1680919"/>
                <a:gd name="connsiteX25" fmla="*/ 1693047 w 1700691"/>
                <a:gd name="connsiteY25" fmla="*/ 939733 h 1680919"/>
                <a:gd name="connsiteX26" fmla="*/ 1574572 w 1700691"/>
                <a:gd name="connsiteY26" fmla="*/ 1057200 h 1680919"/>
                <a:gd name="connsiteX27" fmla="*/ 1573618 w 1700691"/>
                <a:gd name="connsiteY27" fmla="*/ 1058240 h 1680919"/>
                <a:gd name="connsiteX28" fmla="*/ 1288895 w 1700691"/>
                <a:gd name="connsiteY28" fmla="*/ 1339952 h 1680919"/>
                <a:gd name="connsiteX29" fmla="*/ 1287939 w 1700691"/>
                <a:gd name="connsiteY29" fmla="*/ 1340992 h 1680919"/>
                <a:gd name="connsiteX30" fmla="*/ 1286983 w 1700691"/>
                <a:gd name="connsiteY30" fmla="*/ 1342031 h 1680919"/>
                <a:gd name="connsiteX31" fmla="*/ 1003216 w 1700691"/>
                <a:gd name="connsiteY31" fmla="*/ 1622704 h 1680919"/>
                <a:gd name="connsiteX32" fmla="*/ 1002262 w 1700691"/>
                <a:gd name="connsiteY32" fmla="*/ 1623744 h 1680919"/>
                <a:gd name="connsiteX33" fmla="*/ 1001306 w 1700691"/>
                <a:gd name="connsiteY33" fmla="*/ 1624783 h 1680919"/>
                <a:gd name="connsiteX34" fmla="*/ 949712 w 1700691"/>
                <a:gd name="connsiteY34" fmla="*/ 1676760 h 1680919"/>
                <a:gd name="connsiteX35" fmla="*/ 928692 w 1700691"/>
                <a:gd name="connsiteY35" fmla="*/ 1678839 h 1680919"/>
                <a:gd name="connsiteX36" fmla="*/ 992707 w 1700691"/>
                <a:gd name="connsiteY36" fmla="*/ 1615428 h 1680919"/>
                <a:gd name="connsiteX37" fmla="*/ 993661 w 1700691"/>
                <a:gd name="connsiteY37" fmla="*/ 1614388 h 1680919"/>
                <a:gd name="connsiteX38" fmla="*/ 994618 w 1700691"/>
                <a:gd name="connsiteY38" fmla="*/ 1613348 h 1680919"/>
                <a:gd name="connsiteX39" fmla="*/ 1278384 w 1700691"/>
                <a:gd name="connsiteY39" fmla="*/ 1332676 h 1680919"/>
                <a:gd name="connsiteX40" fmla="*/ 1279340 w 1700691"/>
                <a:gd name="connsiteY40" fmla="*/ 1331636 h 1680919"/>
                <a:gd name="connsiteX41" fmla="*/ 1280296 w 1700691"/>
                <a:gd name="connsiteY41" fmla="*/ 1330596 h 1680919"/>
                <a:gd name="connsiteX42" fmla="*/ 1564063 w 1700691"/>
                <a:gd name="connsiteY42" fmla="*/ 1049924 h 1680919"/>
                <a:gd name="connsiteX43" fmla="*/ 1563108 w 1700691"/>
                <a:gd name="connsiteY43" fmla="*/ 1048884 h 1680919"/>
                <a:gd name="connsiteX44" fmla="*/ 1700691 w 1700691"/>
                <a:gd name="connsiteY44" fmla="*/ 819148 h 1680919"/>
                <a:gd name="connsiteX45" fmla="*/ 1700691 w 1700691"/>
                <a:gd name="connsiteY45" fmla="*/ 837860 h 1680919"/>
                <a:gd name="connsiteX46" fmla="*/ 1527755 w 1700691"/>
                <a:gd name="connsiteY46" fmla="*/ 1008343 h 1680919"/>
                <a:gd name="connsiteX47" fmla="*/ 1526800 w 1700691"/>
                <a:gd name="connsiteY47" fmla="*/ 1009383 h 1680919"/>
                <a:gd name="connsiteX48" fmla="*/ 1242078 w 1700691"/>
                <a:gd name="connsiteY48" fmla="*/ 1291095 h 1680919"/>
                <a:gd name="connsiteX49" fmla="*/ 1241123 w 1700691"/>
                <a:gd name="connsiteY49" fmla="*/ 1292135 h 1680919"/>
                <a:gd name="connsiteX50" fmla="*/ 1240167 w 1700691"/>
                <a:gd name="connsiteY50" fmla="*/ 1293174 h 1680919"/>
                <a:gd name="connsiteX51" fmla="*/ 956400 w 1700691"/>
                <a:gd name="connsiteY51" fmla="*/ 1573847 h 1680919"/>
                <a:gd name="connsiteX52" fmla="*/ 955445 w 1700691"/>
                <a:gd name="connsiteY52" fmla="*/ 1574887 h 1680919"/>
                <a:gd name="connsiteX53" fmla="*/ 954489 w 1700691"/>
                <a:gd name="connsiteY53" fmla="*/ 1575926 h 1680919"/>
                <a:gd name="connsiteX54" fmla="*/ 848435 w 1700691"/>
                <a:gd name="connsiteY54" fmla="*/ 1680919 h 1680919"/>
                <a:gd name="connsiteX55" fmla="*/ 830281 w 1700691"/>
                <a:gd name="connsiteY55" fmla="*/ 1680919 h 1680919"/>
                <a:gd name="connsiteX56" fmla="*/ 944935 w 1700691"/>
                <a:gd name="connsiteY56" fmla="*/ 1567610 h 1680919"/>
                <a:gd name="connsiteX57" fmla="*/ 945890 w 1700691"/>
                <a:gd name="connsiteY57" fmla="*/ 1566571 h 1680919"/>
                <a:gd name="connsiteX58" fmla="*/ 946846 w 1700691"/>
                <a:gd name="connsiteY58" fmla="*/ 1565531 h 1680919"/>
                <a:gd name="connsiteX59" fmla="*/ 1230613 w 1700691"/>
                <a:gd name="connsiteY59" fmla="*/ 1284858 h 1680919"/>
                <a:gd name="connsiteX60" fmla="*/ 1231568 w 1700691"/>
                <a:gd name="connsiteY60" fmla="*/ 1283819 h 1680919"/>
                <a:gd name="connsiteX61" fmla="*/ 1232524 w 1700691"/>
                <a:gd name="connsiteY61" fmla="*/ 1282779 h 1680919"/>
                <a:gd name="connsiteX62" fmla="*/ 1516290 w 1700691"/>
                <a:gd name="connsiteY62" fmla="*/ 1002106 h 1680919"/>
                <a:gd name="connsiteX63" fmla="*/ 1517245 w 1700691"/>
                <a:gd name="connsiteY63" fmla="*/ 1001067 h 1680919"/>
                <a:gd name="connsiteX64" fmla="*/ 1692091 w 1700691"/>
                <a:gd name="connsiteY64" fmla="*/ 733907 h 1680919"/>
                <a:gd name="connsiteX65" fmla="*/ 1694002 w 1700691"/>
                <a:gd name="connsiteY65" fmla="*/ 750540 h 1680919"/>
                <a:gd name="connsiteX66" fmla="*/ 1479027 w 1700691"/>
                <a:gd name="connsiteY66" fmla="*/ 963643 h 1680919"/>
                <a:gd name="connsiteX67" fmla="*/ 1478072 w 1700691"/>
                <a:gd name="connsiteY67" fmla="*/ 964683 h 1680919"/>
                <a:gd name="connsiteX68" fmla="*/ 1477116 w 1700691"/>
                <a:gd name="connsiteY68" fmla="*/ 965723 h 1680919"/>
                <a:gd name="connsiteX69" fmla="*/ 1193350 w 1700691"/>
                <a:gd name="connsiteY69" fmla="*/ 1246395 h 1680919"/>
                <a:gd name="connsiteX70" fmla="*/ 1192394 w 1700691"/>
                <a:gd name="connsiteY70" fmla="*/ 1247435 h 1680919"/>
                <a:gd name="connsiteX71" fmla="*/ 1191439 w 1700691"/>
                <a:gd name="connsiteY71" fmla="*/ 1248475 h 1680919"/>
                <a:gd name="connsiteX72" fmla="*/ 907672 w 1700691"/>
                <a:gd name="connsiteY72" fmla="*/ 1529149 h 1680919"/>
                <a:gd name="connsiteX73" fmla="*/ 906717 w 1700691"/>
                <a:gd name="connsiteY73" fmla="*/ 1530188 h 1680919"/>
                <a:gd name="connsiteX74" fmla="*/ 905761 w 1700691"/>
                <a:gd name="connsiteY74" fmla="*/ 1531226 h 1680919"/>
                <a:gd name="connsiteX75" fmla="*/ 757667 w 1700691"/>
                <a:gd name="connsiteY75" fmla="*/ 1677800 h 1680919"/>
                <a:gd name="connsiteX76" fmla="*/ 740469 w 1700691"/>
                <a:gd name="connsiteY76" fmla="*/ 1675722 h 1680919"/>
                <a:gd name="connsiteX77" fmla="*/ 896207 w 1700691"/>
                <a:gd name="connsiteY77" fmla="*/ 1521871 h 1680919"/>
                <a:gd name="connsiteX78" fmla="*/ 897162 w 1700691"/>
                <a:gd name="connsiteY78" fmla="*/ 1520831 h 1680919"/>
                <a:gd name="connsiteX79" fmla="*/ 898118 w 1700691"/>
                <a:gd name="connsiteY79" fmla="*/ 1519793 h 1680919"/>
                <a:gd name="connsiteX80" fmla="*/ 1181885 w 1700691"/>
                <a:gd name="connsiteY80" fmla="*/ 1239119 h 1680919"/>
                <a:gd name="connsiteX81" fmla="*/ 1182839 w 1700691"/>
                <a:gd name="connsiteY81" fmla="*/ 1238079 h 1680919"/>
                <a:gd name="connsiteX82" fmla="*/ 1183796 w 1700691"/>
                <a:gd name="connsiteY82" fmla="*/ 1237040 h 1680919"/>
                <a:gd name="connsiteX83" fmla="*/ 1467562 w 1700691"/>
                <a:gd name="connsiteY83" fmla="*/ 956367 h 1680919"/>
                <a:gd name="connsiteX84" fmla="*/ 1468517 w 1700691"/>
                <a:gd name="connsiteY84" fmla="*/ 955327 h 1680919"/>
                <a:gd name="connsiteX85" fmla="*/ 1469473 w 1700691"/>
                <a:gd name="connsiteY85" fmla="*/ 954288 h 1680919"/>
                <a:gd name="connsiteX86" fmla="*/ 1676804 w 1700691"/>
                <a:gd name="connsiteY86" fmla="*/ 652824 h 1680919"/>
                <a:gd name="connsiteX87" fmla="*/ 1680626 w 1700691"/>
                <a:gd name="connsiteY87" fmla="*/ 668417 h 1680919"/>
                <a:gd name="connsiteX88" fmla="*/ 1431255 w 1700691"/>
                <a:gd name="connsiteY88" fmla="*/ 915825 h 1680919"/>
                <a:gd name="connsiteX89" fmla="*/ 1430299 w 1700691"/>
                <a:gd name="connsiteY89" fmla="*/ 916865 h 1680919"/>
                <a:gd name="connsiteX90" fmla="*/ 1429345 w 1700691"/>
                <a:gd name="connsiteY90" fmla="*/ 917904 h 1680919"/>
                <a:gd name="connsiteX91" fmla="*/ 1145578 w 1700691"/>
                <a:gd name="connsiteY91" fmla="*/ 1198577 h 1680919"/>
                <a:gd name="connsiteX92" fmla="*/ 1144622 w 1700691"/>
                <a:gd name="connsiteY92" fmla="*/ 1199616 h 1680919"/>
                <a:gd name="connsiteX93" fmla="*/ 1143667 w 1700691"/>
                <a:gd name="connsiteY93" fmla="*/ 1200656 h 1680919"/>
                <a:gd name="connsiteX94" fmla="*/ 859900 w 1700691"/>
                <a:gd name="connsiteY94" fmla="*/ 1481328 h 1680919"/>
                <a:gd name="connsiteX95" fmla="*/ 858945 w 1700691"/>
                <a:gd name="connsiteY95" fmla="*/ 1482368 h 1680919"/>
                <a:gd name="connsiteX96" fmla="*/ 856079 w 1700691"/>
                <a:gd name="connsiteY96" fmla="*/ 1482368 h 1680919"/>
                <a:gd name="connsiteX97" fmla="*/ 673588 w 1700691"/>
                <a:gd name="connsiteY97" fmla="*/ 1663246 h 1680919"/>
                <a:gd name="connsiteX98" fmla="*/ 658301 w 1700691"/>
                <a:gd name="connsiteY98" fmla="*/ 1660127 h 1680919"/>
                <a:gd name="connsiteX99" fmla="*/ 847480 w 1700691"/>
                <a:gd name="connsiteY99" fmla="*/ 1473013 h 1680919"/>
                <a:gd name="connsiteX100" fmla="*/ 848434 w 1700691"/>
                <a:gd name="connsiteY100" fmla="*/ 1471973 h 1680919"/>
                <a:gd name="connsiteX101" fmla="*/ 849391 w 1700691"/>
                <a:gd name="connsiteY101" fmla="*/ 1470933 h 1680919"/>
                <a:gd name="connsiteX102" fmla="*/ 1133157 w 1700691"/>
                <a:gd name="connsiteY102" fmla="*/ 1190261 h 1680919"/>
                <a:gd name="connsiteX103" fmla="*/ 1134112 w 1700691"/>
                <a:gd name="connsiteY103" fmla="*/ 1189221 h 1680919"/>
                <a:gd name="connsiteX104" fmla="*/ 1135068 w 1700691"/>
                <a:gd name="connsiteY104" fmla="*/ 1188182 h 1680919"/>
                <a:gd name="connsiteX105" fmla="*/ 1418834 w 1700691"/>
                <a:gd name="connsiteY105" fmla="*/ 907509 h 1680919"/>
                <a:gd name="connsiteX106" fmla="*/ 1419790 w 1700691"/>
                <a:gd name="connsiteY106" fmla="*/ 906470 h 1680919"/>
                <a:gd name="connsiteX107" fmla="*/ 1420745 w 1700691"/>
                <a:gd name="connsiteY107" fmla="*/ 905430 h 1680919"/>
                <a:gd name="connsiteX108" fmla="*/ 1657696 w 1700691"/>
                <a:gd name="connsiteY108" fmla="*/ 579017 h 1680919"/>
                <a:gd name="connsiteX109" fmla="*/ 1662473 w 1700691"/>
                <a:gd name="connsiteY109" fmla="*/ 593571 h 1680919"/>
                <a:gd name="connsiteX110" fmla="*/ 1384439 w 1700691"/>
                <a:gd name="connsiteY110" fmla="*/ 869046 h 1680919"/>
                <a:gd name="connsiteX111" fmla="*/ 1383483 w 1700691"/>
                <a:gd name="connsiteY111" fmla="*/ 870086 h 1680919"/>
                <a:gd name="connsiteX112" fmla="*/ 1097806 w 1700691"/>
                <a:gd name="connsiteY112" fmla="*/ 1152838 h 1680919"/>
                <a:gd name="connsiteX113" fmla="*/ 1096850 w 1700691"/>
                <a:gd name="connsiteY113" fmla="*/ 1153876 h 1680919"/>
                <a:gd name="connsiteX114" fmla="*/ 813084 w 1700691"/>
                <a:gd name="connsiteY114" fmla="*/ 1434549 h 1680919"/>
                <a:gd name="connsiteX115" fmla="*/ 812128 w 1700691"/>
                <a:gd name="connsiteY115" fmla="*/ 1435589 h 1680919"/>
                <a:gd name="connsiteX116" fmla="*/ 811173 w 1700691"/>
                <a:gd name="connsiteY116" fmla="*/ 1435589 h 1680919"/>
                <a:gd name="connsiteX117" fmla="*/ 600020 w 1700691"/>
                <a:gd name="connsiteY117" fmla="*/ 1644534 h 1680919"/>
                <a:gd name="connsiteX118" fmla="*/ 585687 w 1700691"/>
                <a:gd name="connsiteY118" fmla="*/ 1640375 h 1680919"/>
                <a:gd name="connsiteX119" fmla="*/ 801618 w 1700691"/>
                <a:gd name="connsiteY119" fmla="*/ 1426234 h 1680919"/>
                <a:gd name="connsiteX120" fmla="*/ 802574 w 1700691"/>
                <a:gd name="connsiteY120" fmla="*/ 1425194 h 1680919"/>
                <a:gd name="connsiteX121" fmla="*/ 803529 w 1700691"/>
                <a:gd name="connsiteY121" fmla="*/ 1424154 h 1680919"/>
                <a:gd name="connsiteX122" fmla="*/ 1088252 w 1700691"/>
                <a:gd name="connsiteY122" fmla="*/ 1142441 h 1680919"/>
                <a:gd name="connsiteX123" fmla="*/ 1089206 w 1700691"/>
                <a:gd name="connsiteY123" fmla="*/ 1141403 h 1680919"/>
                <a:gd name="connsiteX124" fmla="*/ 1372973 w 1700691"/>
                <a:gd name="connsiteY124" fmla="*/ 860729 h 1680919"/>
                <a:gd name="connsiteX125" fmla="*/ 1373929 w 1700691"/>
                <a:gd name="connsiteY125" fmla="*/ 859691 h 1680919"/>
                <a:gd name="connsiteX126" fmla="*/ 1630944 w 1700691"/>
                <a:gd name="connsiteY126" fmla="*/ 510408 h 1680919"/>
                <a:gd name="connsiteX127" fmla="*/ 1636676 w 1700691"/>
                <a:gd name="connsiteY127" fmla="*/ 523922 h 1680919"/>
                <a:gd name="connsiteX128" fmla="*/ 1621389 w 1700691"/>
                <a:gd name="connsiteY128" fmla="*/ 539514 h 1680919"/>
                <a:gd name="connsiteX129" fmla="*/ 1620434 w 1700691"/>
                <a:gd name="connsiteY129" fmla="*/ 540554 h 1680919"/>
                <a:gd name="connsiteX130" fmla="*/ 1335711 w 1700691"/>
                <a:gd name="connsiteY130" fmla="*/ 822268 h 1680919"/>
                <a:gd name="connsiteX131" fmla="*/ 1334757 w 1700691"/>
                <a:gd name="connsiteY131" fmla="*/ 823307 h 1680919"/>
                <a:gd name="connsiteX132" fmla="*/ 1050989 w 1700691"/>
                <a:gd name="connsiteY132" fmla="*/ 1103979 h 1680919"/>
                <a:gd name="connsiteX133" fmla="*/ 1050034 w 1700691"/>
                <a:gd name="connsiteY133" fmla="*/ 1105019 h 1680919"/>
                <a:gd name="connsiteX134" fmla="*/ 765312 w 1700691"/>
                <a:gd name="connsiteY134" fmla="*/ 1386731 h 1680919"/>
                <a:gd name="connsiteX135" fmla="*/ 764357 w 1700691"/>
                <a:gd name="connsiteY135" fmla="*/ 1387771 h 1680919"/>
                <a:gd name="connsiteX136" fmla="*/ 762446 w 1700691"/>
                <a:gd name="connsiteY136" fmla="*/ 1388810 h 1680919"/>
                <a:gd name="connsiteX137" fmla="*/ 529317 w 1700691"/>
                <a:gd name="connsiteY137" fmla="*/ 1619585 h 1680919"/>
                <a:gd name="connsiteX138" fmla="*/ 515940 w 1700691"/>
                <a:gd name="connsiteY138" fmla="*/ 1614387 h 1680919"/>
                <a:gd name="connsiteX139" fmla="*/ 753847 w 1700691"/>
                <a:gd name="connsiteY139" fmla="*/ 1379455 h 1680919"/>
                <a:gd name="connsiteX140" fmla="*/ 754802 w 1700691"/>
                <a:gd name="connsiteY140" fmla="*/ 1378415 h 1680919"/>
                <a:gd name="connsiteX141" fmla="*/ 755758 w 1700691"/>
                <a:gd name="connsiteY141" fmla="*/ 1377375 h 1680919"/>
                <a:gd name="connsiteX142" fmla="*/ 1039524 w 1700691"/>
                <a:gd name="connsiteY142" fmla="*/ 1096702 h 1680919"/>
                <a:gd name="connsiteX143" fmla="*/ 1040479 w 1700691"/>
                <a:gd name="connsiteY143" fmla="*/ 1095662 h 1680919"/>
                <a:gd name="connsiteX144" fmla="*/ 1326156 w 1700691"/>
                <a:gd name="connsiteY144" fmla="*/ 812912 h 1680919"/>
                <a:gd name="connsiteX145" fmla="*/ 1327113 w 1700691"/>
                <a:gd name="connsiteY145" fmla="*/ 811872 h 1680919"/>
                <a:gd name="connsiteX146" fmla="*/ 1611835 w 1700691"/>
                <a:gd name="connsiteY146" fmla="*/ 530159 h 1680919"/>
                <a:gd name="connsiteX147" fmla="*/ 1612790 w 1700691"/>
                <a:gd name="connsiteY147" fmla="*/ 529119 h 1680919"/>
                <a:gd name="connsiteX148" fmla="*/ 1600368 w 1700691"/>
                <a:gd name="connsiteY148" fmla="*/ 446996 h 1680919"/>
                <a:gd name="connsiteX149" fmla="*/ 1607056 w 1700691"/>
                <a:gd name="connsiteY149" fmla="*/ 459470 h 1680919"/>
                <a:gd name="connsiteX150" fmla="*/ 1574570 w 1700691"/>
                <a:gd name="connsiteY150" fmla="*/ 491696 h 1680919"/>
                <a:gd name="connsiteX151" fmla="*/ 1573616 w 1700691"/>
                <a:gd name="connsiteY151" fmla="*/ 492736 h 1680919"/>
                <a:gd name="connsiteX152" fmla="*/ 1572660 w 1700691"/>
                <a:gd name="connsiteY152" fmla="*/ 493775 h 1680919"/>
                <a:gd name="connsiteX153" fmla="*/ 1288893 w 1700691"/>
                <a:gd name="connsiteY153" fmla="*/ 774447 h 1680919"/>
                <a:gd name="connsiteX154" fmla="*/ 1287938 w 1700691"/>
                <a:gd name="connsiteY154" fmla="*/ 775487 h 1680919"/>
                <a:gd name="connsiteX155" fmla="*/ 1003215 w 1700691"/>
                <a:gd name="connsiteY155" fmla="*/ 1057199 h 1680919"/>
                <a:gd name="connsiteX156" fmla="*/ 1002261 w 1700691"/>
                <a:gd name="connsiteY156" fmla="*/ 1058239 h 1680919"/>
                <a:gd name="connsiteX157" fmla="*/ 717538 w 1700691"/>
                <a:gd name="connsiteY157" fmla="*/ 1339951 h 1680919"/>
                <a:gd name="connsiteX158" fmla="*/ 716583 w 1700691"/>
                <a:gd name="connsiteY158" fmla="*/ 1340991 h 1680919"/>
                <a:gd name="connsiteX159" fmla="*/ 715627 w 1700691"/>
                <a:gd name="connsiteY159" fmla="*/ 1342030 h 1680919"/>
                <a:gd name="connsiteX160" fmla="*/ 464346 w 1700691"/>
                <a:gd name="connsiteY160" fmla="*/ 1590477 h 1680919"/>
                <a:gd name="connsiteX161" fmla="*/ 451924 w 1700691"/>
                <a:gd name="connsiteY161" fmla="*/ 1584240 h 1680919"/>
                <a:gd name="connsiteX162" fmla="*/ 706073 w 1700691"/>
                <a:gd name="connsiteY162" fmla="*/ 1332675 h 1680919"/>
                <a:gd name="connsiteX163" fmla="*/ 707028 w 1700691"/>
                <a:gd name="connsiteY163" fmla="*/ 1331635 h 1680919"/>
                <a:gd name="connsiteX164" fmla="*/ 707984 w 1700691"/>
                <a:gd name="connsiteY164" fmla="*/ 1330595 h 1680919"/>
                <a:gd name="connsiteX165" fmla="*/ 991750 w 1700691"/>
                <a:gd name="connsiteY165" fmla="*/ 1049923 h 1680919"/>
                <a:gd name="connsiteX166" fmla="*/ 992706 w 1700691"/>
                <a:gd name="connsiteY166" fmla="*/ 1048884 h 1680919"/>
                <a:gd name="connsiteX167" fmla="*/ 1277428 w 1700691"/>
                <a:gd name="connsiteY167" fmla="*/ 767171 h 1680919"/>
                <a:gd name="connsiteX168" fmla="*/ 1278383 w 1700691"/>
                <a:gd name="connsiteY168" fmla="*/ 766132 h 1680919"/>
                <a:gd name="connsiteX169" fmla="*/ 1279339 w 1700691"/>
                <a:gd name="connsiteY169" fmla="*/ 765092 h 1680919"/>
                <a:gd name="connsiteX170" fmla="*/ 1563106 w 1700691"/>
                <a:gd name="connsiteY170" fmla="*/ 484420 h 1680919"/>
                <a:gd name="connsiteX171" fmla="*/ 1564060 w 1700691"/>
                <a:gd name="connsiteY171" fmla="*/ 483380 h 1680919"/>
                <a:gd name="connsiteX172" fmla="*/ 1565016 w 1700691"/>
                <a:gd name="connsiteY172" fmla="*/ 482340 h 1680919"/>
                <a:gd name="connsiteX173" fmla="*/ 1565019 w 1700691"/>
                <a:gd name="connsiteY173" fmla="*/ 388784 h 1680919"/>
                <a:gd name="connsiteX174" fmla="*/ 1572662 w 1700691"/>
                <a:gd name="connsiteY174" fmla="*/ 400219 h 1680919"/>
                <a:gd name="connsiteX175" fmla="*/ 1526801 w 1700691"/>
                <a:gd name="connsiteY175" fmla="*/ 444919 h 1680919"/>
                <a:gd name="connsiteX176" fmla="*/ 1525845 w 1700691"/>
                <a:gd name="connsiteY176" fmla="*/ 445959 h 1680919"/>
                <a:gd name="connsiteX177" fmla="*/ 1241124 w 1700691"/>
                <a:gd name="connsiteY177" fmla="*/ 727671 h 1680919"/>
                <a:gd name="connsiteX178" fmla="*/ 1240167 w 1700691"/>
                <a:gd name="connsiteY178" fmla="*/ 728710 h 1680919"/>
                <a:gd name="connsiteX179" fmla="*/ 955445 w 1700691"/>
                <a:gd name="connsiteY179" fmla="*/ 1010423 h 1680919"/>
                <a:gd name="connsiteX180" fmla="*/ 954490 w 1700691"/>
                <a:gd name="connsiteY180" fmla="*/ 1011462 h 1680919"/>
                <a:gd name="connsiteX181" fmla="*/ 669768 w 1700691"/>
                <a:gd name="connsiteY181" fmla="*/ 1293174 h 1680919"/>
                <a:gd name="connsiteX182" fmla="*/ 668812 w 1700691"/>
                <a:gd name="connsiteY182" fmla="*/ 1294214 h 1680919"/>
                <a:gd name="connsiteX183" fmla="*/ 667857 w 1700691"/>
                <a:gd name="connsiteY183" fmla="*/ 1295254 h 1680919"/>
                <a:gd name="connsiteX184" fmla="*/ 403198 w 1700691"/>
                <a:gd name="connsiteY184" fmla="*/ 1557215 h 1680919"/>
                <a:gd name="connsiteX185" fmla="*/ 391733 w 1700691"/>
                <a:gd name="connsiteY185" fmla="*/ 1549938 h 1680919"/>
                <a:gd name="connsiteX186" fmla="*/ 658302 w 1700691"/>
                <a:gd name="connsiteY186" fmla="*/ 1285898 h 1680919"/>
                <a:gd name="connsiteX187" fmla="*/ 659258 w 1700691"/>
                <a:gd name="connsiteY187" fmla="*/ 1284858 h 1680919"/>
                <a:gd name="connsiteX188" fmla="*/ 660213 w 1700691"/>
                <a:gd name="connsiteY188" fmla="*/ 1283819 h 1680919"/>
                <a:gd name="connsiteX189" fmla="*/ 943980 w 1700691"/>
                <a:gd name="connsiteY189" fmla="*/ 1003146 h 1680919"/>
                <a:gd name="connsiteX190" fmla="*/ 944935 w 1700691"/>
                <a:gd name="connsiteY190" fmla="*/ 1002107 h 1680919"/>
                <a:gd name="connsiteX191" fmla="*/ 1229658 w 1700691"/>
                <a:gd name="connsiteY191" fmla="*/ 720394 h 1680919"/>
                <a:gd name="connsiteX192" fmla="*/ 1230612 w 1700691"/>
                <a:gd name="connsiteY192" fmla="*/ 719355 h 1680919"/>
                <a:gd name="connsiteX193" fmla="*/ 1515335 w 1700691"/>
                <a:gd name="connsiteY193" fmla="*/ 437643 h 1680919"/>
                <a:gd name="connsiteX194" fmla="*/ 1516291 w 1700691"/>
                <a:gd name="connsiteY194" fmla="*/ 436603 h 1680919"/>
                <a:gd name="connsiteX195" fmla="*/ 1524891 w 1700691"/>
                <a:gd name="connsiteY195" fmla="*/ 332649 h 1680919"/>
                <a:gd name="connsiteX196" fmla="*/ 1533489 w 1700691"/>
                <a:gd name="connsiteY196" fmla="*/ 343044 h 1680919"/>
                <a:gd name="connsiteX197" fmla="*/ 1479030 w 1700691"/>
                <a:gd name="connsiteY197" fmla="*/ 397100 h 1680919"/>
                <a:gd name="connsiteX198" fmla="*/ 1478074 w 1700691"/>
                <a:gd name="connsiteY198" fmla="*/ 398139 h 1680919"/>
                <a:gd name="connsiteX199" fmla="*/ 1477119 w 1700691"/>
                <a:gd name="connsiteY199" fmla="*/ 399179 h 1680919"/>
                <a:gd name="connsiteX200" fmla="*/ 1193352 w 1700691"/>
                <a:gd name="connsiteY200" fmla="*/ 679851 h 1680919"/>
                <a:gd name="connsiteX201" fmla="*/ 1192395 w 1700691"/>
                <a:gd name="connsiteY201" fmla="*/ 680891 h 1680919"/>
                <a:gd name="connsiteX202" fmla="*/ 1191441 w 1700691"/>
                <a:gd name="connsiteY202" fmla="*/ 681931 h 1680919"/>
                <a:gd name="connsiteX203" fmla="*/ 907674 w 1700691"/>
                <a:gd name="connsiteY203" fmla="*/ 962603 h 1680919"/>
                <a:gd name="connsiteX204" fmla="*/ 906718 w 1700691"/>
                <a:gd name="connsiteY204" fmla="*/ 963643 h 1680919"/>
                <a:gd name="connsiteX205" fmla="*/ 905763 w 1700691"/>
                <a:gd name="connsiteY205" fmla="*/ 964683 h 1680919"/>
                <a:gd name="connsiteX206" fmla="*/ 621996 w 1700691"/>
                <a:gd name="connsiteY206" fmla="*/ 1245356 h 1680919"/>
                <a:gd name="connsiteX207" fmla="*/ 621041 w 1700691"/>
                <a:gd name="connsiteY207" fmla="*/ 1246394 h 1680919"/>
                <a:gd name="connsiteX208" fmla="*/ 619130 w 1700691"/>
                <a:gd name="connsiteY208" fmla="*/ 1247434 h 1680919"/>
                <a:gd name="connsiteX209" fmla="*/ 344917 w 1700691"/>
                <a:gd name="connsiteY209" fmla="*/ 1518751 h 1680919"/>
                <a:gd name="connsiteX210" fmla="*/ 334407 w 1700691"/>
                <a:gd name="connsiteY210" fmla="*/ 1510435 h 1680919"/>
                <a:gd name="connsiteX211" fmla="*/ 609575 w 1700691"/>
                <a:gd name="connsiteY211" fmla="*/ 1238079 h 1680919"/>
                <a:gd name="connsiteX212" fmla="*/ 610531 w 1700691"/>
                <a:gd name="connsiteY212" fmla="*/ 1237039 h 1680919"/>
                <a:gd name="connsiteX213" fmla="*/ 611486 w 1700691"/>
                <a:gd name="connsiteY213" fmla="*/ 1235999 h 1680919"/>
                <a:gd name="connsiteX214" fmla="*/ 895253 w 1700691"/>
                <a:gd name="connsiteY214" fmla="*/ 955327 h 1680919"/>
                <a:gd name="connsiteX215" fmla="*/ 896208 w 1700691"/>
                <a:gd name="connsiteY215" fmla="*/ 954287 h 1680919"/>
                <a:gd name="connsiteX216" fmla="*/ 897164 w 1700691"/>
                <a:gd name="connsiteY216" fmla="*/ 953248 h 1680919"/>
                <a:gd name="connsiteX217" fmla="*/ 1180931 w 1700691"/>
                <a:gd name="connsiteY217" fmla="*/ 672575 h 1680919"/>
                <a:gd name="connsiteX218" fmla="*/ 1181887 w 1700691"/>
                <a:gd name="connsiteY218" fmla="*/ 671535 h 1680919"/>
                <a:gd name="connsiteX219" fmla="*/ 1182841 w 1700691"/>
                <a:gd name="connsiteY219" fmla="*/ 670496 h 1680919"/>
                <a:gd name="connsiteX220" fmla="*/ 1466609 w 1700691"/>
                <a:gd name="connsiteY220" fmla="*/ 389824 h 1680919"/>
                <a:gd name="connsiteX221" fmla="*/ 1467564 w 1700691"/>
                <a:gd name="connsiteY221" fmla="*/ 388784 h 1680919"/>
                <a:gd name="connsiteX222" fmla="*/ 1468520 w 1700691"/>
                <a:gd name="connsiteY222" fmla="*/ 387744 h 1680919"/>
                <a:gd name="connsiteX223" fmla="*/ 1482851 w 1700691"/>
                <a:gd name="connsiteY223" fmla="*/ 280672 h 1680919"/>
                <a:gd name="connsiteX224" fmla="*/ 1491451 w 1700691"/>
                <a:gd name="connsiteY224" fmla="*/ 291067 h 1680919"/>
                <a:gd name="connsiteX225" fmla="*/ 1431256 w 1700691"/>
                <a:gd name="connsiteY225" fmla="*/ 350321 h 1680919"/>
                <a:gd name="connsiteX226" fmla="*/ 1430302 w 1700691"/>
                <a:gd name="connsiteY226" fmla="*/ 351361 h 1680919"/>
                <a:gd name="connsiteX227" fmla="*/ 1429346 w 1700691"/>
                <a:gd name="connsiteY227" fmla="*/ 352399 h 1680919"/>
                <a:gd name="connsiteX228" fmla="*/ 1145579 w 1700691"/>
                <a:gd name="connsiteY228" fmla="*/ 633073 h 1680919"/>
                <a:gd name="connsiteX229" fmla="*/ 1144623 w 1700691"/>
                <a:gd name="connsiteY229" fmla="*/ 634112 h 1680919"/>
                <a:gd name="connsiteX230" fmla="*/ 1143668 w 1700691"/>
                <a:gd name="connsiteY230" fmla="*/ 635152 h 1680919"/>
                <a:gd name="connsiteX231" fmla="*/ 859901 w 1700691"/>
                <a:gd name="connsiteY231" fmla="*/ 915824 h 1680919"/>
                <a:gd name="connsiteX232" fmla="*/ 858946 w 1700691"/>
                <a:gd name="connsiteY232" fmla="*/ 916864 h 1680919"/>
                <a:gd name="connsiteX233" fmla="*/ 857990 w 1700691"/>
                <a:gd name="connsiteY233" fmla="*/ 917904 h 1680919"/>
                <a:gd name="connsiteX234" fmla="*/ 574223 w 1700691"/>
                <a:gd name="connsiteY234" fmla="*/ 1198576 h 1680919"/>
                <a:gd name="connsiteX235" fmla="*/ 573267 w 1700691"/>
                <a:gd name="connsiteY235" fmla="*/ 1199616 h 1680919"/>
                <a:gd name="connsiteX236" fmla="*/ 294278 w 1700691"/>
                <a:gd name="connsiteY236" fmla="*/ 1476129 h 1680919"/>
                <a:gd name="connsiteX237" fmla="*/ 283768 w 1700691"/>
                <a:gd name="connsiteY237" fmla="*/ 1467813 h 1680919"/>
                <a:gd name="connsiteX238" fmla="*/ 563713 w 1700691"/>
                <a:gd name="connsiteY238" fmla="*/ 1191300 h 1680919"/>
                <a:gd name="connsiteX239" fmla="*/ 564668 w 1700691"/>
                <a:gd name="connsiteY239" fmla="*/ 1190260 h 1680919"/>
                <a:gd name="connsiteX240" fmla="*/ 565624 w 1700691"/>
                <a:gd name="connsiteY240" fmla="*/ 1189220 h 1680919"/>
                <a:gd name="connsiteX241" fmla="*/ 849391 w 1700691"/>
                <a:gd name="connsiteY241" fmla="*/ 908547 h 1680919"/>
                <a:gd name="connsiteX242" fmla="*/ 850347 w 1700691"/>
                <a:gd name="connsiteY242" fmla="*/ 907509 h 1680919"/>
                <a:gd name="connsiteX243" fmla="*/ 851303 w 1700691"/>
                <a:gd name="connsiteY243" fmla="*/ 906469 h 1680919"/>
                <a:gd name="connsiteX244" fmla="*/ 1135069 w 1700691"/>
                <a:gd name="connsiteY244" fmla="*/ 625796 h 1680919"/>
                <a:gd name="connsiteX245" fmla="*/ 1136024 w 1700691"/>
                <a:gd name="connsiteY245" fmla="*/ 624757 h 1680919"/>
                <a:gd name="connsiteX246" fmla="*/ 1136980 w 1700691"/>
                <a:gd name="connsiteY246" fmla="*/ 623717 h 1680919"/>
                <a:gd name="connsiteX247" fmla="*/ 1420747 w 1700691"/>
                <a:gd name="connsiteY247" fmla="*/ 343043 h 1680919"/>
                <a:gd name="connsiteX248" fmla="*/ 1421702 w 1700691"/>
                <a:gd name="connsiteY248" fmla="*/ 342004 h 1680919"/>
                <a:gd name="connsiteX249" fmla="*/ 1422659 w 1700691"/>
                <a:gd name="connsiteY249" fmla="*/ 340965 h 1680919"/>
                <a:gd name="connsiteX250" fmla="*/ 1435078 w 1700691"/>
                <a:gd name="connsiteY250" fmla="*/ 232855 h 1680919"/>
                <a:gd name="connsiteX251" fmla="*/ 1444633 w 1700691"/>
                <a:gd name="connsiteY251" fmla="*/ 242210 h 1680919"/>
                <a:gd name="connsiteX252" fmla="*/ 1383484 w 1700691"/>
                <a:gd name="connsiteY252" fmla="*/ 303544 h 1680919"/>
                <a:gd name="connsiteX253" fmla="*/ 1382529 w 1700691"/>
                <a:gd name="connsiteY253" fmla="*/ 304582 h 1680919"/>
                <a:gd name="connsiteX254" fmla="*/ 1097807 w 1700691"/>
                <a:gd name="connsiteY254" fmla="*/ 586295 h 1680919"/>
                <a:gd name="connsiteX255" fmla="*/ 1096851 w 1700691"/>
                <a:gd name="connsiteY255" fmla="*/ 587334 h 1680919"/>
                <a:gd name="connsiteX256" fmla="*/ 812129 w 1700691"/>
                <a:gd name="connsiteY256" fmla="*/ 869047 h 1680919"/>
                <a:gd name="connsiteX257" fmla="*/ 811174 w 1700691"/>
                <a:gd name="connsiteY257" fmla="*/ 870087 h 1680919"/>
                <a:gd name="connsiteX258" fmla="*/ 525495 w 1700691"/>
                <a:gd name="connsiteY258" fmla="*/ 1152838 h 1680919"/>
                <a:gd name="connsiteX259" fmla="*/ 524540 w 1700691"/>
                <a:gd name="connsiteY259" fmla="*/ 1152838 h 1680919"/>
                <a:gd name="connsiteX260" fmla="*/ 243639 w 1700691"/>
                <a:gd name="connsiteY260" fmla="*/ 1430391 h 1680919"/>
                <a:gd name="connsiteX261" fmla="*/ 234085 w 1700691"/>
                <a:gd name="connsiteY261" fmla="*/ 1421036 h 1680919"/>
                <a:gd name="connsiteX262" fmla="*/ 515941 w 1700691"/>
                <a:gd name="connsiteY262" fmla="*/ 1142443 h 1680919"/>
                <a:gd name="connsiteX263" fmla="*/ 516896 w 1700691"/>
                <a:gd name="connsiteY263" fmla="*/ 1141403 h 1680919"/>
                <a:gd name="connsiteX264" fmla="*/ 800664 w 1700691"/>
                <a:gd name="connsiteY264" fmla="*/ 860731 h 1680919"/>
                <a:gd name="connsiteX265" fmla="*/ 801619 w 1700691"/>
                <a:gd name="connsiteY265" fmla="*/ 859692 h 1680919"/>
                <a:gd name="connsiteX266" fmla="*/ 1086341 w 1700691"/>
                <a:gd name="connsiteY266" fmla="*/ 577978 h 1680919"/>
                <a:gd name="connsiteX267" fmla="*/ 1087297 w 1700691"/>
                <a:gd name="connsiteY267" fmla="*/ 576938 h 1680919"/>
                <a:gd name="connsiteX268" fmla="*/ 1372019 w 1700691"/>
                <a:gd name="connsiteY268" fmla="*/ 295226 h 1680919"/>
                <a:gd name="connsiteX269" fmla="*/ 1372975 w 1700691"/>
                <a:gd name="connsiteY269" fmla="*/ 294187 h 1680919"/>
                <a:gd name="connsiteX270" fmla="*/ 1385395 w 1700691"/>
                <a:gd name="connsiteY270" fmla="*/ 189194 h 1680919"/>
                <a:gd name="connsiteX271" fmla="*/ 1395905 w 1700691"/>
                <a:gd name="connsiteY271" fmla="*/ 197510 h 1680919"/>
                <a:gd name="connsiteX272" fmla="*/ 1335712 w 1700691"/>
                <a:gd name="connsiteY272" fmla="*/ 256764 h 1680919"/>
                <a:gd name="connsiteX273" fmla="*/ 1334756 w 1700691"/>
                <a:gd name="connsiteY273" fmla="*/ 257803 h 1680919"/>
                <a:gd name="connsiteX274" fmla="*/ 1050034 w 1700691"/>
                <a:gd name="connsiteY274" fmla="*/ 539515 h 1680919"/>
                <a:gd name="connsiteX275" fmla="*/ 1049077 w 1700691"/>
                <a:gd name="connsiteY275" fmla="*/ 540555 h 1680919"/>
                <a:gd name="connsiteX276" fmla="*/ 764356 w 1700691"/>
                <a:gd name="connsiteY276" fmla="*/ 822267 h 1680919"/>
                <a:gd name="connsiteX277" fmla="*/ 763400 w 1700691"/>
                <a:gd name="connsiteY277" fmla="*/ 823307 h 1680919"/>
                <a:gd name="connsiteX278" fmla="*/ 479634 w 1700691"/>
                <a:gd name="connsiteY278" fmla="*/ 1103979 h 1680919"/>
                <a:gd name="connsiteX279" fmla="*/ 478678 w 1700691"/>
                <a:gd name="connsiteY279" fmla="*/ 1106058 h 1680919"/>
                <a:gd name="connsiteX280" fmla="*/ 199689 w 1700691"/>
                <a:gd name="connsiteY280" fmla="*/ 1382573 h 1680919"/>
                <a:gd name="connsiteX281" fmla="*/ 191089 w 1700691"/>
                <a:gd name="connsiteY281" fmla="*/ 1372178 h 1680919"/>
                <a:gd name="connsiteX282" fmla="*/ 468168 w 1700691"/>
                <a:gd name="connsiteY282" fmla="*/ 1097742 h 1680919"/>
                <a:gd name="connsiteX283" fmla="*/ 469124 w 1700691"/>
                <a:gd name="connsiteY283" fmla="*/ 1096703 h 1680919"/>
                <a:gd name="connsiteX284" fmla="*/ 754801 w 1700691"/>
                <a:gd name="connsiteY284" fmla="*/ 813951 h 1680919"/>
                <a:gd name="connsiteX285" fmla="*/ 755757 w 1700691"/>
                <a:gd name="connsiteY285" fmla="*/ 812912 h 1680919"/>
                <a:gd name="connsiteX286" fmla="*/ 1040480 w 1700691"/>
                <a:gd name="connsiteY286" fmla="*/ 531199 h 1680919"/>
                <a:gd name="connsiteX287" fmla="*/ 1041434 w 1700691"/>
                <a:gd name="connsiteY287" fmla="*/ 530160 h 1680919"/>
                <a:gd name="connsiteX288" fmla="*/ 1326157 w 1700691"/>
                <a:gd name="connsiteY288" fmla="*/ 248448 h 1680919"/>
                <a:gd name="connsiteX289" fmla="*/ 1327113 w 1700691"/>
                <a:gd name="connsiteY289" fmla="*/ 247408 h 1680919"/>
                <a:gd name="connsiteX290" fmla="*/ 1330935 w 1700691"/>
                <a:gd name="connsiteY290" fmla="*/ 147613 h 1680919"/>
                <a:gd name="connsiteX291" fmla="*/ 1342400 w 1700691"/>
                <a:gd name="connsiteY291" fmla="*/ 155929 h 1680919"/>
                <a:gd name="connsiteX292" fmla="*/ 1288896 w 1700691"/>
                <a:gd name="connsiteY292" fmla="*/ 208945 h 1680919"/>
                <a:gd name="connsiteX293" fmla="*/ 1287939 w 1700691"/>
                <a:gd name="connsiteY293" fmla="*/ 209984 h 1680919"/>
                <a:gd name="connsiteX294" fmla="*/ 1286985 w 1700691"/>
                <a:gd name="connsiteY294" fmla="*/ 211024 h 1680919"/>
                <a:gd name="connsiteX295" fmla="*/ 1003217 w 1700691"/>
                <a:gd name="connsiteY295" fmla="*/ 491698 h 1680919"/>
                <a:gd name="connsiteX296" fmla="*/ 1002262 w 1700691"/>
                <a:gd name="connsiteY296" fmla="*/ 492736 h 1680919"/>
                <a:gd name="connsiteX297" fmla="*/ 1001306 w 1700691"/>
                <a:gd name="connsiteY297" fmla="*/ 493776 h 1680919"/>
                <a:gd name="connsiteX298" fmla="*/ 717540 w 1700691"/>
                <a:gd name="connsiteY298" fmla="*/ 774449 h 1680919"/>
                <a:gd name="connsiteX299" fmla="*/ 716585 w 1700691"/>
                <a:gd name="connsiteY299" fmla="*/ 775488 h 1680919"/>
                <a:gd name="connsiteX300" fmla="*/ 431862 w 1700691"/>
                <a:gd name="connsiteY300" fmla="*/ 1057201 h 1680919"/>
                <a:gd name="connsiteX301" fmla="*/ 430906 w 1700691"/>
                <a:gd name="connsiteY301" fmla="*/ 1058241 h 1680919"/>
                <a:gd name="connsiteX302" fmla="*/ 157649 w 1700691"/>
                <a:gd name="connsiteY302" fmla="*/ 1328518 h 1680919"/>
                <a:gd name="connsiteX303" fmla="*/ 150006 w 1700691"/>
                <a:gd name="connsiteY303" fmla="*/ 1317083 h 1680919"/>
                <a:gd name="connsiteX304" fmla="*/ 420396 w 1700691"/>
                <a:gd name="connsiteY304" fmla="*/ 1048884 h 1680919"/>
                <a:gd name="connsiteX305" fmla="*/ 421352 w 1700691"/>
                <a:gd name="connsiteY305" fmla="*/ 1047846 h 1680919"/>
                <a:gd name="connsiteX306" fmla="*/ 706075 w 1700691"/>
                <a:gd name="connsiteY306" fmla="*/ 766132 h 1680919"/>
                <a:gd name="connsiteX307" fmla="*/ 707030 w 1700691"/>
                <a:gd name="connsiteY307" fmla="*/ 765092 h 1680919"/>
                <a:gd name="connsiteX308" fmla="*/ 707986 w 1700691"/>
                <a:gd name="connsiteY308" fmla="*/ 764053 h 1680919"/>
                <a:gd name="connsiteX309" fmla="*/ 991752 w 1700691"/>
                <a:gd name="connsiteY309" fmla="*/ 483380 h 1680919"/>
                <a:gd name="connsiteX310" fmla="*/ 992707 w 1700691"/>
                <a:gd name="connsiteY310" fmla="*/ 482341 h 1680919"/>
                <a:gd name="connsiteX311" fmla="*/ 993663 w 1700691"/>
                <a:gd name="connsiteY311" fmla="*/ 481302 h 1680919"/>
                <a:gd name="connsiteX312" fmla="*/ 1277430 w 1700691"/>
                <a:gd name="connsiteY312" fmla="*/ 200629 h 1680919"/>
                <a:gd name="connsiteX313" fmla="*/ 1278385 w 1700691"/>
                <a:gd name="connsiteY313" fmla="*/ 199589 h 1680919"/>
                <a:gd name="connsiteX314" fmla="*/ 1279341 w 1700691"/>
                <a:gd name="connsiteY314" fmla="*/ 198550 h 1680919"/>
                <a:gd name="connsiteX315" fmla="*/ 1271699 w 1700691"/>
                <a:gd name="connsiteY315" fmla="*/ 112269 h 1680919"/>
                <a:gd name="connsiteX316" fmla="*/ 1284119 w 1700691"/>
                <a:gd name="connsiteY316" fmla="*/ 119547 h 1680919"/>
                <a:gd name="connsiteX317" fmla="*/ 1241124 w 1700691"/>
                <a:gd name="connsiteY317" fmla="*/ 162167 h 1680919"/>
                <a:gd name="connsiteX318" fmla="*/ 1240167 w 1700691"/>
                <a:gd name="connsiteY318" fmla="*/ 163206 h 1680919"/>
                <a:gd name="connsiteX319" fmla="*/ 955446 w 1700691"/>
                <a:gd name="connsiteY319" fmla="*/ 444919 h 1680919"/>
                <a:gd name="connsiteX320" fmla="*/ 954490 w 1700691"/>
                <a:gd name="connsiteY320" fmla="*/ 445957 h 1680919"/>
                <a:gd name="connsiteX321" fmla="*/ 669769 w 1700691"/>
                <a:gd name="connsiteY321" fmla="*/ 727671 h 1680919"/>
                <a:gd name="connsiteX322" fmla="*/ 668813 w 1700691"/>
                <a:gd name="connsiteY322" fmla="*/ 728710 h 1680919"/>
                <a:gd name="connsiteX323" fmla="*/ 384090 w 1700691"/>
                <a:gd name="connsiteY323" fmla="*/ 1010423 h 1680919"/>
                <a:gd name="connsiteX324" fmla="*/ 382179 w 1700691"/>
                <a:gd name="connsiteY324" fmla="*/ 1011462 h 1680919"/>
                <a:gd name="connsiteX325" fmla="*/ 118477 w 1700691"/>
                <a:gd name="connsiteY325" fmla="*/ 1272384 h 1680919"/>
                <a:gd name="connsiteX326" fmla="*/ 111789 w 1700691"/>
                <a:gd name="connsiteY326" fmla="*/ 1259909 h 1680919"/>
                <a:gd name="connsiteX327" fmla="*/ 371669 w 1700691"/>
                <a:gd name="connsiteY327" fmla="*/ 1003145 h 1680919"/>
                <a:gd name="connsiteX328" fmla="*/ 372625 w 1700691"/>
                <a:gd name="connsiteY328" fmla="*/ 1002107 h 1680919"/>
                <a:gd name="connsiteX329" fmla="*/ 657348 w 1700691"/>
                <a:gd name="connsiteY329" fmla="*/ 720393 h 1680919"/>
                <a:gd name="connsiteX330" fmla="*/ 658303 w 1700691"/>
                <a:gd name="connsiteY330" fmla="*/ 719355 h 1680919"/>
                <a:gd name="connsiteX331" fmla="*/ 943025 w 1700691"/>
                <a:gd name="connsiteY331" fmla="*/ 437641 h 1680919"/>
                <a:gd name="connsiteX332" fmla="*/ 943980 w 1700691"/>
                <a:gd name="connsiteY332" fmla="*/ 436602 h 1680919"/>
                <a:gd name="connsiteX333" fmla="*/ 1228703 w 1700691"/>
                <a:gd name="connsiteY333" fmla="*/ 154890 h 1680919"/>
                <a:gd name="connsiteX334" fmla="*/ 1229659 w 1700691"/>
                <a:gd name="connsiteY334" fmla="*/ 153850 h 1680919"/>
                <a:gd name="connsiteX335" fmla="*/ 443327 w 1700691"/>
                <a:gd name="connsiteY335" fmla="*/ 101873 h 1680919"/>
                <a:gd name="connsiteX336" fmla="*/ 240773 w 1700691"/>
                <a:gd name="connsiteY336" fmla="*/ 302502 h 1680919"/>
                <a:gd name="connsiteX337" fmla="*/ 239818 w 1700691"/>
                <a:gd name="connsiteY337" fmla="*/ 302502 h 1680919"/>
                <a:gd name="connsiteX338" fmla="*/ 103189 w 1700691"/>
                <a:gd name="connsiteY338" fmla="*/ 437641 h 1680919"/>
                <a:gd name="connsiteX339" fmla="*/ 130897 w 1700691"/>
                <a:gd name="connsiteY339" fmla="*/ 390863 h 1680919"/>
                <a:gd name="connsiteX340" fmla="*/ 229308 w 1700691"/>
                <a:gd name="connsiteY340" fmla="*/ 294186 h 1680919"/>
                <a:gd name="connsiteX341" fmla="*/ 230263 w 1700691"/>
                <a:gd name="connsiteY341" fmla="*/ 293146 h 1680919"/>
                <a:gd name="connsiteX342" fmla="*/ 396511 w 1700691"/>
                <a:gd name="connsiteY342" fmla="*/ 128901 h 1680919"/>
                <a:gd name="connsiteX343" fmla="*/ 443327 w 1700691"/>
                <a:gd name="connsiteY343" fmla="*/ 101873 h 1680919"/>
                <a:gd name="connsiteX344" fmla="*/ 1208636 w 1700691"/>
                <a:gd name="connsiteY344" fmla="*/ 79003 h 1680919"/>
                <a:gd name="connsiteX345" fmla="*/ 1222013 w 1700691"/>
                <a:gd name="connsiteY345" fmla="*/ 85241 h 1680919"/>
                <a:gd name="connsiteX346" fmla="*/ 1193350 w 1700691"/>
                <a:gd name="connsiteY346" fmla="*/ 114347 h 1680919"/>
                <a:gd name="connsiteX347" fmla="*/ 1192394 w 1700691"/>
                <a:gd name="connsiteY347" fmla="*/ 115387 h 1680919"/>
                <a:gd name="connsiteX348" fmla="*/ 1191439 w 1700691"/>
                <a:gd name="connsiteY348" fmla="*/ 116427 h 1680919"/>
                <a:gd name="connsiteX349" fmla="*/ 907673 w 1700691"/>
                <a:gd name="connsiteY349" fmla="*/ 397099 h 1680919"/>
                <a:gd name="connsiteX350" fmla="*/ 906717 w 1700691"/>
                <a:gd name="connsiteY350" fmla="*/ 398139 h 1680919"/>
                <a:gd name="connsiteX351" fmla="*/ 905762 w 1700691"/>
                <a:gd name="connsiteY351" fmla="*/ 399178 h 1680919"/>
                <a:gd name="connsiteX352" fmla="*/ 621995 w 1700691"/>
                <a:gd name="connsiteY352" fmla="*/ 679851 h 1680919"/>
                <a:gd name="connsiteX353" fmla="*/ 621039 w 1700691"/>
                <a:gd name="connsiteY353" fmla="*/ 680890 h 1680919"/>
                <a:gd name="connsiteX354" fmla="*/ 620083 w 1700691"/>
                <a:gd name="connsiteY354" fmla="*/ 681930 h 1680919"/>
                <a:gd name="connsiteX355" fmla="*/ 336318 w 1700691"/>
                <a:gd name="connsiteY355" fmla="*/ 962603 h 1680919"/>
                <a:gd name="connsiteX356" fmla="*/ 335362 w 1700691"/>
                <a:gd name="connsiteY356" fmla="*/ 963642 h 1680919"/>
                <a:gd name="connsiteX357" fmla="*/ 333451 w 1700691"/>
                <a:gd name="connsiteY357" fmla="*/ 963642 h 1680919"/>
                <a:gd name="connsiteX358" fmla="*/ 85036 w 1700691"/>
                <a:gd name="connsiteY358" fmla="*/ 1208971 h 1680919"/>
                <a:gd name="connsiteX359" fmla="*/ 79302 w 1700691"/>
                <a:gd name="connsiteY359" fmla="*/ 1196497 h 1680919"/>
                <a:gd name="connsiteX360" fmla="*/ 323896 w 1700691"/>
                <a:gd name="connsiteY360" fmla="*/ 954287 h 1680919"/>
                <a:gd name="connsiteX361" fmla="*/ 324852 w 1700691"/>
                <a:gd name="connsiteY361" fmla="*/ 953247 h 1680919"/>
                <a:gd name="connsiteX362" fmla="*/ 325808 w 1700691"/>
                <a:gd name="connsiteY362" fmla="*/ 952207 h 1680919"/>
                <a:gd name="connsiteX363" fmla="*/ 609573 w 1700691"/>
                <a:gd name="connsiteY363" fmla="*/ 671535 h 1680919"/>
                <a:gd name="connsiteX364" fmla="*/ 610529 w 1700691"/>
                <a:gd name="connsiteY364" fmla="*/ 670495 h 1680919"/>
                <a:gd name="connsiteX365" fmla="*/ 611485 w 1700691"/>
                <a:gd name="connsiteY365" fmla="*/ 669455 h 1680919"/>
                <a:gd name="connsiteX366" fmla="*/ 895252 w 1700691"/>
                <a:gd name="connsiteY366" fmla="*/ 388783 h 1680919"/>
                <a:gd name="connsiteX367" fmla="*/ 896207 w 1700691"/>
                <a:gd name="connsiteY367" fmla="*/ 387743 h 1680919"/>
                <a:gd name="connsiteX368" fmla="*/ 897163 w 1700691"/>
                <a:gd name="connsiteY368" fmla="*/ 386704 h 1680919"/>
                <a:gd name="connsiteX369" fmla="*/ 1180930 w 1700691"/>
                <a:gd name="connsiteY369" fmla="*/ 106031 h 1680919"/>
                <a:gd name="connsiteX370" fmla="*/ 1181884 w 1700691"/>
                <a:gd name="connsiteY370" fmla="*/ 104992 h 1680919"/>
                <a:gd name="connsiteX371" fmla="*/ 1182840 w 1700691"/>
                <a:gd name="connsiteY371" fmla="*/ 103952 h 1680919"/>
                <a:gd name="connsiteX372" fmla="*/ 1142712 w 1700691"/>
                <a:gd name="connsiteY372" fmla="*/ 51976 h 1680919"/>
                <a:gd name="connsiteX373" fmla="*/ 1156087 w 1700691"/>
                <a:gd name="connsiteY373" fmla="*/ 57174 h 1680919"/>
                <a:gd name="connsiteX374" fmla="*/ 1145577 w 1700691"/>
                <a:gd name="connsiteY374" fmla="*/ 67569 h 1680919"/>
                <a:gd name="connsiteX375" fmla="*/ 1144622 w 1700691"/>
                <a:gd name="connsiteY375" fmla="*/ 68609 h 1680919"/>
                <a:gd name="connsiteX376" fmla="*/ 1143668 w 1700691"/>
                <a:gd name="connsiteY376" fmla="*/ 69649 h 1680919"/>
                <a:gd name="connsiteX377" fmla="*/ 859901 w 1700691"/>
                <a:gd name="connsiteY377" fmla="*/ 350321 h 1680919"/>
                <a:gd name="connsiteX378" fmla="*/ 858945 w 1700691"/>
                <a:gd name="connsiteY378" fmla="*/ 351361 h 1680919"/>
                <a:gd name="connsiteX379" fmla="*/ 857989 w 1700691"/>
                <a:gd name="connsiteY379" fmla="*/ 352400 h 1680919"/>
                <a:gd name="connsiteX380" fmla="*/ 574224 w 1700691"/>
                <a:gd name="connsiteY380" fmla="*/ 633073 h 1680919"/>
                <a:gd name="connsiteX381" fmla="*/ 573267 w 1700691"/>
                <a:gd name="connsiteY381" fmla="*/ 634112 h 1680919"/>
                <a:gd name="connsiteX382" fmla="*/ 572313 w 1700691"/>
                <a:gd name="connsiteY382" fmla="*/ 635152 h 1680919"/>
                <a:gd name="connsiteX383" fmla="*/ 288545 w 1700691"/>
                <a:gd name="connsiteY383" fmla="*/ 915825 h 1680919"/>
                <a:gd name="connsiteX384" fmla="*/ 287590 w 1700691"/>
                <a:gd name="connsiteY384" fmla="*/ 916864 h 1680919"/>
                <a:gd name="connsiteX385" fmla="*/ 287590 w 1700691"/>
                <a:gd name="connsiteY385" fmla="*/ 917904 h 1680919"/>
                <a:gd name="connsiteX386" fmla="*/ 58284 w 1700691"/>
                <a:gd name="connsiteY386" fmla="*/ 1144521 h 1680919"/>
                <a:gd name="connsiteX387" fmla="*/ 52550 w 1700691"/>
                <a:gd name="connsiteY387" fmla="*/ 1131008 h 1680919"/>
                <a:gd name="connsiteX388" fmla="*/ 278035 w 1700691"/>
                <a:gd name="connsiteY388" fmla="*/ 908549 h 1680919"/>
                <a:gd name="connsiteX389" fmla="*/ 278991 w 1700691"/>
                <a:gd name="connsiteY389" fmla="*/ 907509 h 1680919"/>
                <a:gd name="connsiteX390" fmla="*/ 279947 w 1700691"/>
                <a:gd name="connsiteY390" fmla="*/ 906469 h 1680919"/>
                <a:gd name="connsiteX391" fmla="*/ 563712 w 1700691"/>
                <a:gd name="connsiteY391" fmla="*/ 625796 h 1680919"/>
                <a:gd name="connsiteX392" fmla="*/ 564669 w 1700691"/>
                <a:gd name="connsiteY392" fmla="*/ 624757 h 1680919"/>
                <a:gd name="connsiteX393" fmla="*/ 565624 w 1700691"/>
                <a:gd name="connsiteY393" fmla="*/ 623717 h 1680919"/>
                <a:gd name="connsiteX394" fmla="*/ 849391 w 1700691"/>
                <a:gd name="connsiteY394" fmla="*/ 343045 h 1680919"/>
                <a:gd name="connsiteX395" fmla="*/ 850346 w 1700691"/>
                <a:gd name="connsiteY395" fmla="*/ 342005 h 1680919"/>
                <a:gd name="connsiteX396" fmla="*/ 851302 w 1700691"/>
                <a:gd name="connsiteY396" fmla="*/ 340965 h 1680919"/>
                <a:gd name="connsiteX397" fmla="*/ 1135067 w 1700691"/>
                <a:gd name="connsiteY397" fmla="*/ 60292 h 1680919"/>
                <a:gd name="connsiteX398" fmla="*/ 1136023 w 1700691"/>
                <a:gd name="connsiteY398" fmla="*/ 59254 h 1680919"/>
                <a:gd name="connsiteX399" fmla="*/ 1136979 w 1700691"/>
                <a:gd name="connsiteY399" fmla="*/ 58214 h 1680919"/>
                <a:gd name="connsiteX400" fmla="*/ 605754 w 1700691"/>
                <a:gd name="connsiteY400" fmla="*/ 35343 h 1680919"/>
                <a:gd name="connsiteX401" fmla="*/ 574225 w 1700691"/>
                <a:gd name="connsiteY401" fmla="*/ 66529 h 1680919"/>
                <a:gd name="connsiteX402" fmla="*/ 573270 w 1700691"/>
                <a:gd name="connsiteY402" fmla="*/ 67568 h 1680919"/>
                <a:gd name="connsiteX403" fmla="*/ 572314 w 1700691"/>
                <a:gd name="connsiteY403" fmla="*/ 68608 h 1680919"/>
                <a:gd name="connsiteX404" fmla="*/ 288546 w 1700691"/>
                <a:gd name="connsiteY404" fmla="*/ 349281 h 1680919"/>
                <a:gd name="connsiteX405" fmla="*/ 287591 w 1700691"/>
                <a:gd name="connsiteY405" fmla="*/ 350321 h 1680919"/>
                <a:gd name="connsiteX406" fmla="*/ 287591 w 1700691"/>
                <a:gd name="connsiteY406" fmla="*/ 352400 h 1680919"/>
                <a:gd name="connsiteX407" fmla="*/ 36309 w 1700691"/>
                <a:gd name="connsiteY407" fmla="*/ 600849 h 1680919"/>
                <a:gd name="connsiteX408" fmla="*/ 44907 w 1700691"/>
                <a:gd name="connsiteY408" fmla="*/ 572780 h 1680919"/>
                <a:gd name="connsiteX409" fmla="*/ 277081 w 1700691"/>
                <a:gd name="connsiteY409" fmla="*/ 343044 h 1680919"/>
                <a:gd name="connsiteX410" fmla="*/ 278036 w 1700691"/>
                <a:gd name="connsiteY410" fmla="*/ 342005 h 1680919"/>
                <a:gd name="connsiteX411" fmla="*/ 278992 w 1700691"/>
                <a:gd name="connsiteY411" fmla="*/ 340965 h 1680919"/>
                <a:gd name="connsiteX412" fmla="*/ 562760 w 1700691"/>
                <a:gd name="connsiteY412" fmla="*/ 60292 h 1680919"/>
                <a:gd name="connsiteX413" fmla="*/ 563715 w 1700691"/>
                <a:gd name="connsiteY413" fmla="*/ 59252 h 1680919"/>
                <a:gd name="connsiteX414" fmla="*/ 564671 w 1700691"/>
                <a:gd name="connsiteY414" fmla="*/ 58213 h 1680919"/>
                <a:gd name="connsiteX415" fmla="*/ 578046 w 1700691"/>
                <a:gd name="connsiteY415" fmla="*/ 44698 h 1680919"/>
                <a:gd name="connsiteX416" fmla="*/ 605754 w 1700691"/>
                <a:gd name="connsiteY416" fmla="*/ 35343 h 1680919"/>
                <a:gd name="connsiteX417" fmla="*/ 1069143 w 1700691"/>
                <a:gd name="connsiteY417" fmla="*/ 29106 h 1680919"/>
                <a:gd name="connsiteX418" fmla="*/ 1084429 w 1700691"/>
                <a:gd name="connsiteY418" fmla="*/ 33265 h 1680919"/>
                <a:gd name="connsiteX419" fmla="*/ 812128 w 1700691"/>
                <a:gd name="connsiteY419" fmla="*/ 302502 h 1680919"/>
                <a:gd name="connsiteX420" fmla="*/ 811172 w 1700691"/>
                <a:gd name="connsiteY420" fmla="*/ 303542 h 1680919"/>
                <a:gd name="connsiteX421" fmla="*/ 526451 w 1700691"/>
                <a:gd name="connsiteY421" fmla="*/ 585254 h 1680919"/>
                <a:gd name="connsiteX422" fmla="*/ 525495 w 1700691"/>
                <a:gd name="connsiteY422" fmla="*/ 586293 h 1680919"/>
                <a:gd name="connsiteX423" fmla="*/ 240772 w 1700691"/>
                <a:gd name="connsiteY423" fmla="*/ 868006 h 1680919"/>
                <a:gd name="connsiteX424" fmla="*/ 237907 w 1700691"/>
                <a:gd name="connsiteY424" fmla="*/ 869045 h 1680919"/>
                <a:gd name="connsiteX425" fmla="*/ 31531 w 1700691"/>
                <a:gd name="connsiteY425" fmla="*/ 1073833 h 1680919"/>
                <a:gd name="connsiteX426" fmla="*/ 27708 w 1700691"/>
                <a:gd name="connsiteY426" fmla="*/ 1059279 h 1680919"/>
                <a:gd name="connsiteX427" fmla="*/ 228353 w 1700691"/>
                <a:gd name="connsiteY427" fmla="*/ 860729 h 1680919"/>
                <a:gd name="connsiteX428" fmla="*/ 229307 w 1700691"/>
                <a:gd name="connsiteY428" fmla="*/ 859690 h 1680919"/>
                <a:gd name="connsiteX429" fmla="*/ 514029 w 1700691"/>
                <a:gd name="connsiteY429" fmla="*/ 577977 h 1680919"/>
                <a:gd name="connsiteX430" fmla="*/ 514985 w 1700691"/>
                <a:gd name="connsiteY430" fmla="*/ 576938 h 1680919"/>
                <a:gd name="connsiteX431" fmla="*/ 799706 w 1700691"/>
                <a:gd name="connsiteY431" fmla="*/ 295226 h 1680919"/>
                <a:gd name="connsiteX432" fmla="*/ 800662 w 1700691"/>
                <a:gd name="connsiteY432" fmla="*/ 294186 h 1680919"/>
                <a:gd name="connsiteX433" fmla="*/ 991752 w 1700691"/>
                <a:gd name="connsiteY433" fmla="*/ 12475 h 1680919"/>
                <a:gd name="connsiteX434" fmla="*/ 1007994 w 1700691"/>
                <a:gd name="connsiteY434" fmla="*/ 15594 h 1680919"/>
                <a:gd name="connsiteX435" fmla="*/ 763401 w 1700691"/>
                <a:gd name="connsiteY435" fmla="*/ 256765 h 1680919"/>
                <a:gd name="connsiteX436" fmla="*/ 762444 w 1700691"/>
                <a:gd name="connsiteY436" fmla="*/ 257804 h 1680919"/>
                <a:gd name="connsiteX437" fmla="*/ 477723 w 1700691"/>
                <a:gd name="connsiteY437" fmla="*/ 539517 h 1680919"/>
                <a:gd name="connsiteX438" fmla="*/ 476767 w 1700691"/>
                <a:gd name="connsiteY438" fmla="*/ 540556 h 1680919"/>
                <a:gd name="connsiteX439" fmla="*/ 192046 w 1700691"/>
                <a:gd name="connsiteY439" fmla="*/ 822269 h 1680919"/>
                <a:gd name="connsiteX440" fmla="*/ 191091 w 1700691"/>
                <a:gd name="connsiteY440" fmla="*/ 823309 h 1680919"/>
                <a:gd name="connsiteX441" fmla="*/ 14333 w 1700691"/>
                <a:gd name="connsiteY441" fmla="*/ 997949 h 1680919"/>
                <a:gd name="connsiteX442" fmla="*/ 11466 w 1700691"/>
                <a:gd name="connsiteY442" fmla="*/ 982357 h 1680919"/>
                <a:gd name="connsiteX443" fmla="*/ 182492 w 1700691"/>
                <a:gd name="connsiteY443" fmla="*/ 812913 h 1680919"/>
                <a:gd name="connsiteX444" fmla="*/ 183446 w 1700691"/>
                <a:gd name="connsiteY444" fmla="*/ 811874 h 1680919"/>
                <a:gd name="connsiteX445" fmla="*/ 468169 w 1700691"/>
                <a:gd name="connsiteY445" fmla="*/ 530161 h 1680919"/>
                <a:gd name="connsiteX446" fmla="*/ 469124 w 1700691"/>
                <a:gd name="connsiteY446" fmla="*/ 529121 h 1680919"/>
                <a:gd name="connsiteX447" fmla="*/ 753847 w 1700691"/>
                <a:gd name="connsiteY447" fmla="*/ 247409 h 1680919"/>
                <a:gd name="connsiteX448" fmla="*/ 754801 w 1700691"/>
                <a:gd name="connsiteY448" fmla="*/ 246369 h 1680919"/>
                <a:gd name="connsiteX449" fmla="*/ 728052 w 1700691"/>
                <a:gd name="connsiteY449" fmla="*/ 9356 h 1680919"/>
                <a:gd name="connsiteX450" fmla="*/ 621997 w 1700691"/>
                <a:gd name="connsiteY450" fmla="*/ 114348 h 1680919"/>
                <a:gd name="connsiteX451" fmla="*/ 621042 w 1700691"/>
                <a:gd name="connsiteY451" fmla="*/ 115388 h 1680919"/>
                <a:gd name="connsiteX452" fmla="*/ 620086 w 1700691"/>
                <a:gd name="connsiteY452" fmla="*/ 116428 h 1680919"/>
                <a:gd name="connsiteX453" fmla="*/ 336319 w 1700691"/>
                <a:gd name="connsiteY453" fmla="*/ 397101 h 1680919"/>
                <a:gd name="connsiteX454" fmla="*/ 335363 w 1700691"/>
                <a:gd name="connsiteY454" fmla="*/ 398140 h 1680919"/>
                <a:gd name="connsiteX455" fmla="*/ 334407 w 1700691"/>
                <a:gd name="connsiteY455" fmla="*/ 399180 h 1680919"/>
                <a:gd name="connsiteX456" fmla="*/ 50641 w 1700691"/>
                <a:gd name="connsiteY456" fmla="*/ 679853 h 1680919"/>
                <a:gd name="connsiteX457" fmla="*/ 49686 w 1700691"/>
                <a:gd name="connsiteY457" fmla="*/ 680892 h 1680919"/>
                <a:gd name="connsiteX458" fmla="*/ 46819 w 1700691"/>
                <a:gd name="connsiteY458" fmla="*/ 681932 h 1680919"/>
                <a:gd name="connsiteX459" fmla="*/ 7646 w 1700691"/>
                <a:gd name="connsiteY459" fmla="*/ 721434 h 1680919"/>
                <a:gd name="connsiteX460" fmla="*/ 11468 w 1700691"/>
                <a:gd name="connsiteY460" fmla="*/ 698565 h 1680919"/>
                <a:gd name="connsiteX461" fmla="*/ 38220 w 1700691"/>
                <a:gd name="connsiteY461" fmla="*/ 672577 h 1680919"/>
                <a:gd name="connsiteX462" fmla="*/ 39176 w 1700691"/>
                <a:gd name="connsiteY462" fmla="*/ 671537 h 1680919"/>
                <a:gd name="connsiteX463" fmla="*/ 40131 w 1700691"/>
                <a:gd name="connsiteY463" fmla="*/ 670497 h 1680919"/>
                <a:gd name="connsiteX464" fmla="*/ 323899 w 1700691"/>
                <a:gd name="connsiteY464" fmla="*/ 389824 h 1680919"/>
                <a:gd name="connsiteX465" fmla="*/ 324853 w 1700691"/>
                <a:gd name="connsiteY465" fmla="*/ 388785 h 1680919"/>
                <a:gd name="connsiteX466" fmla="*/ 325809 w 1700691"/>
                <a:gd name="connsiteY466" fmla="*/ 387745 h 1680919"/>
                <a:gd name="connsiteX467" fmla="*/ 609576 w 1700691"/>
                <a:gd name="connsiteY467" fmla="*/ 107072 h 1680919"/>
                <a:gd name="connsiteX468" fmla="*/ 610532 w 1700691"/>
                <a:gd name="connsiteY468" fmla="*/ 106032 h 1680919"/>
                <a:gd name="connsiteX469" fmla="*/ 611487 w 1700691"/>
                <a:gd name="connsiteY469" fmla="*/ 104993 h 1680919"/>
                <a:gd name="connsiteX470" fmla="*/ 705121 w 1700691"/>
                <a:gd name="connsiteY470" fmla="*/ 12475 h 1680919"/>
                <a:gd name="connsiteX471" fmla="*/ 728052 w 1700691"/>
                <a:gd name="connsiteY471" fmla="*/ 9356 h 1680919"/>
                <a:gd name="connsiteX472" fmla="*/ 905761 w 1700691"/>
                <a:gd name="connsiteY472" fmla="*/ 3118 h 1680919"/>
                <a:gd name="connsiteX473" fmla="*/ 923915 w 1700691"/>
                <a:gd name="connsiteY473" fmla="*/ 4158 h 1680919"/>
                <a:gd name="connsiteX474" fmla="*/ 716583 w 1700691"/>
                <a:gd name="connsiteY474" fmla="*/ 208946 h 1680919"/>
                <a:gd name="connsiteX475" fmla="*/ 715629 w 1700691"/>
                <a:gd name="connsiteY475" fmla="*/ 209985 h 1680919"/>
                <a:gd name="connsiteX476" fmla="*/ 714672 w 1700691"/>
                <a:gd name="connsiteY476" fmla="*/ 211023 h 1680919"/>
                <a:gd name="connsiteX477" fmla="*/ 430906 w 1700691"/>
                <a:gd name="connsiteY477" fmla="*/ 491697 h 1680919"/>
                <a:gd name="connsiteX478" fmla="*/ 429950 w 1700691"/>
                <a:gd name="connsiteY478" fmla="*/ 492737 h 1680919"/>
                <a:gd name="connsiteX479" fmla="*/ 428995 w 1700691"/>
                <a:gd name="connsiteY479" fmla="*/ 493777 h 1680919"/>
                <a:gd name="connsiteX480" fmla="*/ 145228 w 1700691"/>
                <a:gd name="connsiteY480" fmla="*/ 774449 h 1680919"/>
                <a:gd name="connsiteX481" fmla="*/ 144272 w 1700691"/>
                <a:gd name="connsiteY481" fmla="*/ 776529 h 1680919"/>
                <a:gd name="connsiteX482" fmla="*/ 2867 w 1700691"/>
                <a:gd name="connsiteY482" fmla="*/ 915825 h 1680919"/>
                <a:gd name="connsiteX483" fmla="*/ 1911 w 1700691"/>
                <a:gd name="connsiteY483" fmla="*/ 898154 h 1680919"/>
                <a:gd name="connsiteX484" fmla="*/ 133763 w 1700691"/>
                <a:gd name="connsiteY484" fmla="*/ 767173 h 1680919"/>
                <a:gd name="connsiteX485" fmla="*/ 134718 w 1700691"/>
                <a:gd name="connsiteY485" fmla="*/ 766133 h 1680919"/>
                <a:gd name="connsiteX486" fmla="*/ 135673 w 1700691"/>
                <a:gd name="connsiteY486" fmla="*/ 765094 h 1680919"/>
                <a:gd name="connsiteX487" fmla="*/ 419440 w 1700691"/>
                <a:gd name="connsiteY487" fmla="*/ 484420 h 1680919"/>
                <a:gd name="connsiteX488" fmla="*/ 420396 w 1700691"/>
                <a:gd name="connsiteY488" fmla="*/ 483382 h 1680919"/>
                <a:gd name="connsiteX489" fmla="*/ 421351 w 1700691"/>
                <a:gd name="connsiteY489" fmla="*/ 482342 h 1680919"/>
                <a:gd name="connsiteX490" fmla="*/ 705117 w 1700691"/>
                <a:gd name="connsiteY490" fmla="*/ 201668 h 1680919"/>
                <a:gd name="connsiteX491" fmla="*/ 706074 w 1700691"/>
                <a:gd name="connsiteY491" fmla="*/ 200628 h 1680919"/>
                <a:gd name="connsiteX492" fmla="*/ 707028 w 1700691"/>
                <a:gd name="connsiteY492" fmla="*/ 199590 h 1680919"/>
                <a:gd name="connsiteX493" fmla="*/ 813084 w 1700691"/>
                <a:gd name="connsiteY493" fmla="*/ 0 h 1680919"/>
                <a:gd name="connsiteX494" fmla="*/ 832193 w 1700691"/>
                <a:gd name="connsiteY494" fmla="*/ 0 h 1680919"/>
                <a:gd name="connsiteX495" fmla="*/ 669767 w 1700691"/>
                <a:gd name="connsiteY495" fmla="*/ 161128 h 1680919"/>
                <a:gd name="connsiteX496" fmla="*/ 668811 w 1700691"/>
                <a:gd name="connsiteY496" fmla="*/ 162167 h 1680919"/>
                <a:gd name="connsiteX497" fmla="*/ 384090 w 1700691"/>
                <a:gd name="connsiteY497" fmla="*/ 443880 h 1680919"/>
                <a:gd name="connsiteX498" fmla="*/ 383134 w 1700691"/>
                <a:gd name="connsiteY498" fmla="*/ 444919 h 1680919"/>
                <a:gd name="connsiteX499" fmla="*/ 98411 w 1700691"/>
                <a:gd name="connsiteY499" fmla="*/ 726632 h 1680919"/>
                <a:gd name="connsiteX500" fmla="*/ 96500 w 1700691"/>
                <a:gd name="connsiteY500" fmla="*/ 726632 h 1680919"/>
                <a:gd name="connsiteX501" fmla="*/ 0 w 1700691"/>
                <a:gd name="connsiteY501" fmla="*/ 822269 h 1680919"/>
                <a:gd name="connsiteX502" fmla="*/ 956 w 1700691"/>
                <a:gd name="connsiteY502" fmla="*/ 802518 h 1680919"/>
                <a:gd name="connsiteX503" fmla="*/ 86946 w 1700691"/>
                <a:gd name="connsiteY503" fmla="*/ 718316 h 1680919"/>
                <a:gd name="connsiteX504" fmla="*/ 87901 w 1700691"/>
                <a:gd name="connsiteY504" fmla="*/ 717276 h 1680919"/>
                <a:gd name="connsiteX505" fmla="*/ 372624 w 1700691"/>
                <a:gd name="connsiteY505" fmla="*/ 435564 h 1680919"/>
                <a:gd name="connsiteX506" fmla="*/ 373580 w 1700691"/>
                <a:gd name="connsiteY506" fmla="*/ 434524 h 1680919"/>
                <a:gd name="connsiteX507" fmla="*/ 658301 w 1700691"/>
                <a:gd name="connsiteY507" fmla="*/ 152812 h 1680919"/>
                <a:gd name="connsiteX508" fmla="*/ 659257 w 1700691"/>
                <a:gd name="connsiteY508" fmla="*/ 151772 h 1680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700691" h="1680919">
                  <a:moveTo>
                    <a:pt x="1630944" y="1171548"/>
                  </a:moveTo>
                  <a:cubicBezTo>
                    <a:pt x="1626167" y="1182983"/>
                    <a:pt x="1621390" y="1194418"/>
                    <a:pt x="1615658" y="1205853"/>
                  </a:cubicBezTo>
                  <a:lnTo>
                    <a:pt x="1383483" y="1435589"/>
                  </a:lnTo>
                  <a:lnTo>
                    <a:pt x="1382529" y="1436628"/>
                  </a:lnTo>
                  <a:lnTo>
                    <a:pt x="1381573" y="1437668"/>
                  </a:lnTo>
                  <a:lnTo>
                    <a:pt x="1216281" y="1600874"/>
                  </a:lnTo>
                  <a:cubicBezTo>
                    <a:pt x="1204816" y="1606072"/>
                    <a:pt x="1193350" y="1611269"/>
                    <a:pt x="1181885" y="1616467"/>
                  </a:cubicBezTo>
                  <a:lnTo>
                    <a:pt x="1372975" y="1427273"/>
                  </a:lnTo>
                  <a:lnTo>
                    <a:pt x="1373929" y="1426233"/>
                  </a:lnTo>
                  <a:lnTo>
                    <a:pt x="1372975" y="1426233"/>
                  </a:lnTo>
                  <a:close/>
                  <a:moveTo>
                    <a:pt x="1677762" y="1030173"/>
                  </a:moveTo>
                  <a:cubicBezTo>
                    <a:pt x="1675851" y="1038489"/>
                    <a:pt x="1673940" y="1046807"/>
                    <a:pt x="1672029" y="1055123"/>
                  </a:cubicBezTo>
                  <a:lnTo>
                    <a:pt x="1622346" y="1103980"/>
                  </a:lnTo>
                  <a:lnTo>
                    <a:pt x="1621390" y="1105020"/>
                  </a:lnTo>
                  <a:lnTo>
                    <a:pt x="1336668" y="1386732"/>
                  </a:lnTo>
                  <a:lnTo>
                    <a:pt x="1335712" y="1387772"/>
                  </a:lnTo>
                  <a:lnTo>
                    <a:pt x="1334757" y="1388812"/>
                  </a:lnTo>
                  <a:lnTo>
                    <a:pt x="1066277" y="1653892"/>
                  </a:lnTo>
                  <a:cubicBezTo>
                    <a:pt x="1058632" y="1655971"/>
                    <a:pt x="1050035" y="1658049"/>
                    <a:pt x="1041435" y="1660129"/>
                  </a:cubicBezTo>
                  <a:lnTo>
                    <a:pt x="1325202" y="1379456"/>
                  </a:lnTo>
                  <a:lnTo>
                    <a:pt x="1326158" y="1378416"/>
                  </a:lnTo>
                  <a:lnTo>
                    <a:pt x="1327113" y="1377377"/>
                  </a:lnTo>
                  <a:lnTo>
                    <a:pt x="1610881" y="1096704"/>
                  </a:lnTo>
                  <a:lnTo>
                    <a:pt x="1611836" y="1095664"/>
                  </a:lnTo>
                  <a:close/>
                  <a:moveTo>
                    <a:pt x="1694959" y="918942"/>
                  </a:moveTo>
                  <a:cubicBezTo>
                    <a:pt x="1694959" y="925180"/>
                    <a:pt x="1694003" y="932457"/>
                    <a:pt x="1693047" y="939733"/>
                  </a:cubicBezTo>
                  <a:lnTo>
                    <a:pt x="1574572" y="1057200"/>
                  </a:lnTo>
                  <a:lnTo>
                    <a:pt x="1573618" y="1058240"/>
                  </a:lnTo>
                  <a:lnTo>
                    <a:pt x="1288895" y="1339952"/>
                  </a:lnTo>
                  <a:lnTo>
                    <a:pt x="1287939" y="1340992"/>
                  </a:lnTo>
                  <a:lnTo>
                    <a:pt x="1286983" y="1342031"/>
                  </a:lnTo>
                  <a:lnTo>
                    <a:pt x="1003216" y="1622704"/>
                  </a:lnTo>
                  <a:lnTo>
                    <a:pt x="1002262" y="1623744"/>
                  </a:lnTo>
                  <a:lnTo>
                    <a:pt x="1001306" y="1624783"/>
                  </a:lnTo>
                  <a:lnTo>
                    <a:pt x="949712" y="1676760"/>
                  </a:lnTo>
                  <a:cubicBezTo>
                    <a:pt x="943024" y="1677799"/>
                    <a:pt x="935380" y="1677799"/>
                    <a:pt x="928692" y="1678839"/>
                  </a:cubicBezTo>
                  <a:lnTo>
                    <a:pt x="992707" y="1615428"/>
                  </a:lnTo>
                  <a:lnTo>
                    <a:pt x="993661" y="1614388"/>
                  </a:lnTo>
                  <a:lnTo>
                    <a:pt x="994618" y="1613348"/>
                  </a:lnTo>
                  <a:lnTo>
                    <a:pt x="1278384" y="1332676"/>
                  </a:lnTo>
                  <a:lnTo>
                    <a:pt x="1279340" y="1331636"/>
                  </a:lnTo>
                  <a:lnTo>
                    <a:pt x="1280296" y="1330596"/>
                  </a:lnTo>
                  <a:lnTo>
                    <a:pt x="1564063" y="1049924"/>
                  </a:lnTo>
                  <a:lnTo>
                    <a:pt x="1563108" y="1048884"/>
                  </a:lnTo>
                  <a:close/>
                  <a:moveTo>
                    <a:pt x="1700691" y="819148"/>
                  </a:moveTo>
                  <a:cubicBezTo>
                    <a:pt x="1700691" y="825385"/>
                    <a:pt x="1700691" y="831623"/>
                    <a:pt x="1700691" y="837860"/>
                  </a:cubicBezTo>
                  <a:lnTo>
                    <a:pt x="1527755" y="1008343"/>
                  </a:lnTo>
                  <a:lnTo>
                    <a:pt x="1526800" y="1009383"/>
                  </a:lnTo>
                  <a:lnTo>
                    <a:pt x="1242078" y="1291095"/>
                  </a:lnTo>
                  <a:lnTo>
                    <a:pt x="1241123" y="1292135"/>
                  </a:lnTo>
                  <a:lnTo>
                    <a:pt x="1240167" y="1293174"/>
                  </a:lnTo>
                  <a:lnTo>
                    <a:pt x="956400" y="1573847"/>
                  </a:lnTo>
                  <a:lnTo>
                    <a:pt x="955445" y="1574887"/>
                  </a:lnTo>
                  <a:lnTo>
                    <a:pt x="954489" y="1575926"/>
                  </a:lnTo>
                  <a:lnTo>
                    <a:pt x="848435" y="1680919"/>
                  </a:lnTo>
                  <a:cubicBezTo>
                    <a:pt x="842703" y="1680919"/>
                    <a:pt x="836014" y="1680919"/>
                    <a:pt x="830281" y="1680919"/>
                  </a:cubicBezTo>
                  <a:lnTo>
                    <a:pt x="944935" y="1567610"/>
                  </a:lnTo>
                  <a:lnTo>
                    <a:pt x="945890" y="1566571"/>
                  </a:lnTo>
                  <a:lnTo>
                    <a:pt x="946846" y="1565531"/>
                  </a:lnTo>
                  <a:lnTo>
                    <a:pt x="1230613" y="1284858"/>
                  </a:lnTo>
                  <a:lnTo>
                    <a:pt x="1231568" y="1283819"/>
                  </a:lnTo>
                  <a:lnTo>
                    <a:pt x="1232524" y="1282779"/>
                  </a:lnTo>
                  <a:lnTo>
                    <a:pt x="1516290" y="1002106"/>
                  </a:lnTo>
                  <a:lnTo>
                    <a:pt x="1517245" y="1001067"/>
                  </a:lnTo>
                  <a:close/>
                  <a:moveTo>
                    <a:pt x="1692091" y="733907"/>
                  </a:moveTo>
                  <a:cubicBezTo>
                    <a:pt x="1693047" y="739105"/>
                    <a:pt x="1693047" y="745342"/>
                    <a:pt x="1694002" y="750540"/>
                  </a:cubicBezTo>
                  <a:lnTo>
                    <a:pt x="1479027" y="963643"/>
                  </a:lnTo>
                  <a:lnTo>
                    <a:pt x="1478072" y="964683"/>
                  </a:lnTo>
                  <a:lnTo>
                    <a:pt x="1477116" y="965723"/>
                  </a:lnTo>
                  <a:lnTo>
                    <a:pt x="1193350" y="1246395"/>
                  </a:lnTo>
                  <a:lnTo>
                    <a:pt x="1192394" y="1247435"/>
                  </a:lnTo>
                  <a:lnTo>
                    <a:pt x="1191439" y="1248475"/>
                  </a:lnTo>
                  <a:lnTo>
                    <a:pt x="907672" y="1529149"/>
                  </a:lnTo>
                  <a:lnTo>
                    <a:pt x="906717" y="1530188"/>
                  </a:lnTo>
                  <a:lnTo>
                    <a:pt x="905761" y="1531226"/>
                  </a:lnTo>
                  <a:lnTo>
                    <a:pt x="757667" y="1677800"/>
                  </a:lnTo>
                  <a:cubicBezTo>
                    <a:pt x="751935" y="1676762"/>
                    <a:pt x="746203" y="1676762"/>
                    <a:pt x="740469" y="1675722"/>
                  </a:cubicBezTo>
                  <a:lnTo>
                    <a:pt x="896207" y="1521871"/>
                  </a:lnTo>
                  <a:lnTo>
                    <a:pt x="897162" y="1520831"/>
                  </a:lnTo>
                  <a:lnTo>
                    <a:pt x="898118" y="1519793"/>
                  </a:lnTo>
                  <a:lnTo>
                    <a:pt x="1181885" y="1239119"/>
                  </a:lnTo>
                  <a:lnTo>
                    <a:pt x="1182839" y="1238079"/>
                  </a:lnTo>
                  <a:lnTo>
                    <a:pt x="1183796" y="1237040"/>
                  </a:lnTo>
                  <a:lnTo>
                    <a:pt x="1467562" y="956367"/>
                  </a:lnTo>
                  <a:lnTo>
                    <a:pt x="1468517" y="955327"/>
                  </a:lnTo>
                  <a:lnTo>
                    <a:pt x="1469473" y="954288"/>
                  </a:lnTo>
                  <a:close/>
                  <a:moveTo>
                    <a:pt x="1676804" y="652824"/>
                  </a:moveTo>
                  <a:cubicBezTo>
                    <a:pt x="1677760" y="658022"/>
                    <a:pt x="1679669" y="663219"/>
                    <a:pt x="1680626" y="668417"/>
                  </a:cubicBezTo>
                  <a:lnTo>
                    <a:pt x="1431255" y="915825"/>
                  </a:lnTo>
                  <a:lnTo>
                    <a:pt x="1430299" y="916865"/>
                  </a:lnTo>
                  <a:lnTo>
                    <a:pt x="1429345" y="917904"/>
                  </a:lnTo>
                  <a:lnTo>
                    <a:pt x="1145578" y="1198577"/>
                  </a:lnTo>
                  <a:lnTo>
                    <a:pt x="1144622" y="1199616"/>
                  </a:lnTo>
                  <a:lnTo>
                    <a:pt x="1143667" y="1200656"/>
                  </a:lnTo>
                  <a:lnTo>
                    <a:pt x="859900" y="1481328"/>
                  </a:lnTo>
                  <a:lnTo>
                    <a:pt x="858945" y="1482368"/>
                  </a:lnTo>
                  <a:lnTo>
                    <a:pt x="856079" y="1482368"/>
                  </a:lnTo>
                  <a:lnTo>
                    <a:pt x="673588" y="1663246"/>
                  </a:lnTo>
                  <a:cubicBezTo>
                    <a:pt x="668811" y="1662207"/>
                    <a:pt x="663079" y="1661167"/>
                    <a:pt x="658301" y="1660127"/>
                  </a:cubicBezTo>
                  <a:lnTo>
                    <a:pt x="847480" y="1473013"/>
                  </a:lnTo>
                  <a:lnTo>
                    <a:pt x="848434" y="1471973"/>
                  </a:lnTo>
                  <a:lnTo>
                    <a:pt x="849391" y="1470933"/>
                  </a:lnTo>
                  <a:lnTo>
                    <a:pt x="1133157" y="1190261"/>
                  </a:lnTo>
                  <a:lnTo>
                    <a:pt x="1134112" y="1189221"/>
                  </a:lnTo>
                  <a:lnTo>
                    <a:pt x="1135068" y="1188182"/>
                  </a:lnTo>
                  <a:lnTo>
                    <a:pt x="1418834" y="907509"/>
                  </a:lnTo>
                  <a:lnTo>
                    <a:pt x="1419790" y="906470"/>
                  </a:lnTo>
                  <a:lnTo>
                    <a:pt x="1420745" y="905430"/>
                  </a:lnTo>
                  <a:close/>
                  <a:moveTo>
                    <a:pt x="1657696" y="579017"/>
                  </a:moveTo>
                  <a:cubicBezTo>
                    <a:pt x="1659606" y="584215"/>
                    <a:pt x="1660561" y="588372"/>
                    <a:pt x="1662473" y="593571"/>
                  </a:cubicBezTo>
                  <a:lnTo>
                    <a:pt x="1384439" y="869046"/>
                  </a:lnTo>
                  <a:lnTo>
                    <a:pt x="1383483" y="870086"/>
                  </a:lnTo>
                  <a:lnTo>
                    <a:pt x="1097806" y="1152838"/>
                  </a:lnTo>
                  <a:lnTo>
                    <a:pt x="1096850" y="1153876"/>
                  </a:lnTo>
                  <a:lnTo>
                    <a:pt x="813084" y="1434549"/>
                  </a:lnTo>
                  <a:lnTo>
                    <a:pt x="812128" y="1435589"/>
                  </a:lnTo>
                  <a:lnTo>
                    <a:pt x="811173" y="1435589"/>
                  </a:lnTo>
                  <a:lnTo>
                    <a:pt x="600020" y="1644534"/>
                  </a:lnTo>
                  <a:cubicBezTo>
                    <a:pt x="595242" y="1643494"/>
                    <a:pt x="590465" y="1641415"/>
                    <a:pt x="585687" y="1640375"/>
                  </a:cubicBezTo>
                  <a:lnTo>
                    <a:pt x="801618" y="1426234"/>
                  </a:lnTo>
                  <a:lnTo>
                    <a:pt x="802574" y="1425194"/>
                  </a:lnTo>
                  <a:lnTo>
                    <a:pt x="803529" y="1424154"/>
                  </a:lnTo>
                  <a:lnTo>
                    <a:pt x="1088252" y="1142441"/>
                  </a:lnTo>
                  <a:lnTo>
                    <a:pt x="1089206" y="1141403"/>
                  </a:lnTo>
                  <a:lnTo>
                    <a:pt x="1372973" y="860729"/>
                  </a:lnTo>
                  <a:lnTo>
                    <a:pt x="1373929" y="859691"/>
                  </a:lnTo>
                  <a:close/>
                  <a:moveTo>
                    <a:pt x="1630944" y="510408"/>
                  </a:moveTo>
                  <a:cubicBezTo>
                    <a:pt x="1632855" y="514567"/>
                    <a:pt x="1634766" y="519763"/>
                    <a:pt x="1636676" y="523922"/>
                  </a:cubicBezTo>
                  <a:lnTo>
                    <a:pt x="1621389" y="539514"/>
                  </a:lnTo>
                  <a:lnTo>
                    <a:pt x="1620434" y="540554"/>
                  </a:lnTo>
                  <a:lnTo>
                    <a:pt x="1335711" y="822268"/>
                  </a:lnTo>
                  <a:lnTo>
                    <a:pt x="1334757" y="823307"/>
                  </a:lnTo>
                  <a:lnTo>
                    <a:pt x="1050989" y="1103979"/>
                  </a:lnTo>
                  <a:lnTo>
                    <a:pt x="1050034" y="1105019"/>
                  </a:lnTo>
                  <a:lnTo>
                    <a:pt x="765312" y="1386731"/>
                  </a:lnTo>
                  <a:lnTo>
                    <a:pt x="764357" y="1387771"/>
                  </a:lnTo>
                  <a:lnTo>
                    <a:pt x="762446" y="1388810"/>
                  </a:lnTo>
                  <a:lnTo>
                    <a:pt x="529317" y="1619585"/>
                  </a:lnTo>
                  <a:cubicBezTo>
                    <a:pt x="524541" y="1618546"/>
                    <a:pt x="520718" y="1616466"/>
                    <a:pt x="515940" y="1614387"/>
                  </a:cubicBezTo>
                  <a:lnTo>
                    <a:pt x="753847" y="1379455"/>
                  </a:lnTo>
                  <a:lnTo>
                    <a:pt x="754802" y="1378415"/>
                  </a:lnTo>
                  <a:lnTo>
                    <a:pt x="755758" y="1377375"/>
                  </a:lnTo>
                  <a:lnTo>
                    <a:pt x="1039524" y="1096702"/>
                  </a:lnTo>
                  <a:lnTo>
                    <a:pt x="1040479" y="1095662"/>
                  </a:lnTo>
                  <a:lnTo>
                    <a:pt x="1326156" y="812912"/>
                  </a:lnTo>
                  <a:lnTo>
                    <a:pt x="1327113" y="811872"/>
                  </a:lnTo>
                  <a:lnTo>
                    <a:pt x="1611835" y="530159"/>
                  </a:lnTo>
                  <a:lnTo>
                    <a:pt x="1612790" y="529119"/>
                  </a:lnTo>
                  <a:close/>
                  <a:moveTo>
                    <a:pt x="1600368" y="446996"/>
                  </a:moveTo>
                  <a:cubicBezTo>
                    <a:pt x="1603233" y="451155"/>
                    <a:pt x="1605145" y="455313"/>
                    <a:pt x="1607056" y="459470"/>
                  </a:cubicBezTo>
                  <a:lnTo>
                    <a:pt x="1574570" y="491696"/>
                  </a:lnTo>
                  <a:lnTo>
                    <a:pt x="1573616" y="492736"/>
                  </a:lnTo>
                  <a:lnTo>
                    <a:pt x="1572660" y="493775"/>
                  </a:lnTo>
                  <a:lnTo>
                    <a:pt x="1288893" y="774447"/>
                  </a:lnTo>
                  <a:lnTo>
                    <a:pt x="1287938" y="775487"/>
                  </a:lnTo>
                  <a:lnTo>
                    <a:pt x="1003215" y="1057199"/>
                  </a:lnTo>
                  <a:lnTo>
                    <a:pt x="1002261" y="1058239"/>
                  </a:lnTo>
                  <a:lnTo>
                    <a:pt x="717538" y="1339951"/>
                  </a:lnTo>
                  <a:lnTo>
                    <a:pt x="716583" y="1340991"/>
                  </a:lnTo>
                  <a:lnTo>
                    <a:pt x="715627" y="1342030"/>
                  </a:lnTo>
                  <a:lnTo>
                    <a:pt x="464346" y="1590477"/>
                  </a:lnTo>
                  <a:cubicBezTo>
                    <a:pt x="460525" y="1588399"/>
                    <a:pt x="455747" y="1586320"/>
                    <a:pt x="451924" y="1584240"/>
                  </a:cubicBezTo>
                  <a:lnTo>
                    <a:pt x="706073" y="1332675"/>
                  </a:lnTo>
                  <a:lnTo>
                    <a:pt x="707028" y="1331635"/>
                  </a:lnTo>
                  <a:lnTo>
                    <a:pt x="707984" y="1330595"/>
                  </a:lnTo>
                  <a:lnTo>
                    <a:pt x="991750" y="1049923"/>
                  </a:lnTo>
                  <a:lnTo>
                    <a:pt x="992706" y="1048884"/>
                  </a:lnTo>
                  <a:lnTo>
                    <a:pt x="1277428" y="767171"/>
                  </a:lnTo>
                  <a:lnTo>
                    <a:pt x="1278383" y="766132"/>
                  </a:lnTo>
                  <a:lnTo>
                    <a:pt x="1279339" y="765092"/>
                  </a:lnTo>
                  <a:lnTo>
                    <a:pt x="1563106" y="484420"/>
                  </a:lnTo>
                  <a:lnTo>
                    <a:pt x="1564060" y="483380"/>
                  </a:lnTo>
                  <a:lnTo>
                    <a:pt x="1565016" y="482340"/>
                  </a:lnTo>
                  <a:close/>
                  <a:moveTo>
                    <a:pt x="1565019" y="388784"/>
                  </a:moveTo>
                  <a:cubicBezTo>
                    <a:pt x="1567885" y="392943"/>
                    <a:pt x="1569795" y="396062"/>
                    <a:pt x="1572662" y="400219"/>
                  </a:cubicBezTo>
                  <a:lnTo>
                    <a:pt x="1526801" y="444919"/>
                  </a:lnTo>
                  <a:lnTo>
                    <a:pt x="1525845" y="445959"/>
                  </a:lnTo>
                  <a:lnTo>
                    <a:pt x="1241124" y="727671"/>
                  </a:lnTo>
                  <a:lnTo>
                    <a:pt x="1240167" y="728710"/>
                  </a:lnTo>
                  <a:lnTo>
                    <a:pt x="955445" y="1010423"/>
                  </a:lnTo>
                  <a:lnTo>
                    <a:pt x="954490" y="1011462"/>
                  </a:lnTo>
                  <a:lnTo>
                    <a:pt x="669768" y="1293174"/>
                  </a:lnTo>
                  <a:lnTo>
                    <a:pt x="668812" y="1294214"/>
                  </a:lnTo>
                  <a:lnTo>
                    <a:pt x="667857" y="1295254"/>
                  </a:lnTo>
                  <a:lnTo>
                    <a:pt x="403198" y="1557215"/>
                  </a:lnTo>
                  <a:cubicBezTo>
                    <a:pt x="399376" y="1555135"/>
                    <a:pt x="395555" y="1552018"/>
                    <a:pt x="391733" y="1549938"/>
                  </a:cubicBezTo>
                  <a:lnTo>
                    <a:pt x="658302" y="1285898"/>
                  </a:lnTo>
                  <a:lnTo>
                    <a:pt x="659258" y="1284858"/>
                  </a:lnTo>
                  <a:lnTo>
                    <a:pt x="660213" y="1283819"/>
                  </a:lnTo>
                  <a:lnTo>
                    <a:pt x="943980" y="1003146"/>
                  </a:lnTo>
                  <a:lnTo>
                    <a:pt x="944935" y="1002107"/>
                  </a:lnTo>
                  <a:lnTo>
                    <a:pt x="1229658" y="720394"/>
                  </a:lnTo>
                  <a:lnTo>
                    <a:pt x="1230612" y="719355"/>
                  </a:lnTo>
                  <a:lnTo>
                    <a:pt x="1515335" y="437643"/>
                  </a:lnTo>
                  <a:lnTo>
                    <a:pt x="1516291" y="436603"/>
                  </a:lnTo>
                  <a:close/>
                  <a:moveTo>
                    <a:pt x="1524891" y="332649"/>
                  </a:moveTo>
                  <a:cubicBezTo>
                    <a:pt x="1527757" y="335768"/>
                    <a:pt x="1530624" y="339927"/>
                    <a:pt x="1533489" y="343044"/>
                  </a:cubicBezTo>
                  <a:lnTo>
                    <a:pt x="1479030" y="397100"/>
                  </a:lnTo>
                  <a:lnTo>
                    <a:pt x="1478074" y="398139"/>
                  </a:lnTo>
                  <a:lnTo>
                    <a:pt x="1477119" y="399179"/>
                  </a:lnTo>
                  <a:lnTo>
                    <a:pt x="1193352" y="679851"/>
                  </a:lnTo>
                  <a:lnTo>
                    <a:pt x="1192395" y="680891"/>
                  </a:lnTo>
                  <a:lnTo>
                    <a:pt x="1191441" y="681931"/>
                  </a:lnTo>
                  <a:lnTo>
                    <a:pt x="907674" y="962603"/>
                  </a:lnTo>
                  <a:lnTo>
                    <a:pt x="906718" y="963643"/>
                  </a:lnTo>
                  <a:lnTo>
                    <a:pt x="905763" y="964683"/>
                  </a:lnTo>
                  <a:lnTo>
                    <a:pt x="621996" y="1245356"/>
                  </a:lnTo>
                  <a:lnTo>
                    <a:pt x="621041" y="1246394"/>
                  </a:lnTo>
                  <a:lnTo>
                    <a:pt x="619130" y="1247434"/>
                  </a:lnTo>
                  <a:lnTo>
                    <a:pt x="344917" y="1518751"/>
                  </a:lnTo>
                  <a:cubicBezTo>
                    <a:pt x="342050" y="1515633"/>
                    <a:pt x="338229" y="1513554"/>
                    <a:pt x="334407" y="1510435"/>
                  </a:cubicBezTo>
                  <a:lnTo>
                    <a:pt x="609575" y="1238079"/>
                  </a:lnTo>
                  <a:lnTo>
                    <a:pt x="610531" y="1237039"/>
                  </a:lnTo>
                  <a:lnTo>
                    <a:pt x="611486" y="1235999"/>
                  </a:lnTo>
                  <a:lnTo>
                    <a:pt x="895253" y="955327"/>
                  </a:lnTo>
                  <a:lnTo>
                    <a:pt x="896208" y="954287"/>
                  </a:lnTo>
                  <a:lnTo>
                    <a:pt x="897164" y="953248"/>
                  </a:lnTo>
                  <a:lnTo>
                    <a:pt x="1180931" y="672575"/>
                  </a:lnTo>
                  <a:lnTo>
                    <a:pt x="1181887" y="671535"/>
                  </a:lnTo>
                  <a:lnTo>
                    <a:pt x="1182841" y="670496"/>
                  </a:lnTo>
                  <a:lnTo>
                    <a:pt x="1466609" y="389824"/>
                  </a:lnTo>
                  <a:lnTo>
                    <a:pt x="1467564" y="388784"/>
                  </a:lnTo>
                  <a:lnTo>
                    <a:pt x="1468520" y="387744"/>
                  </a:lnTo>
                  <a:close/>
                  <a:moveTo>
                    <a:pt x="1482851" y="280672"/>
                  </a:moveTo>
                  <a:cubicBezTo>
                    <a:pt x="1485717" y="283791"/>
                    <a:pt x="1488584" y="287950"/>
                    <a:pt x="1491451" y="291067"/>
                  </a:cubicBezTo>
                  <a:lnTo>
                    <a:pt x="1431256" y="350321"/>
                  </a:lnTo>
                  <a:lnTo>
                    <a:pt x="1430302" y="351361"/>
                  </a:lnTo>
                  <a:lnTo>
                    <a:pt x="1429346" y="352399"/>
                  </a:lnTo>
                  <a:lnTo>
                    <a:pt x="1145579" y="633073"/>
                  </a:lnTo>
                  <a:lnTo>
                    <a:pt x="1144623" y="634112"/>
                  </a:lnTo>
                  <a:lnTo>
                    <a:pt x="1143668" y="635152"/>
                  </a:lnTo>
                  <a:lnTo>
                    <a:pt x="859901" y="915824"/>
                  </a:lnTo>
                  <a:lnTo>
                    <a:pt x="858946" y="916864"/>
                  </a:lnTo>
                  <a:lnTo>
                    <a:pt x="857990" y="917904"/>
                  </a:lnTo>
                  <a:lnTo>
                    <a:pt x="574223" y="1198576"/>
                  </a:lnTo>
                  <a:lnTo>
                    <a:pt x="573267" y="1199616"/>
                  </a:lnTo>
                  <a:lnTo>
                    <a:pt x="294278" y="1476129"/>
                  </a:lnTo>
                  <a:cubicBezTo>
                    <a:pt x="290456" y="1474051"/>
                    <a:pt x="287590" y="1470932"/>
                    <a:pt x="283768" y="1467813"/>
                  </a:cubicBezTo>
                  <a:lnTo>
                    <a:pt x="563713" y="1191300"/>
                  </a:lnTo>
                  <a:lnTo>
                    <a:pt x="564668" y="1190260"/>
                  </a:lnTo>
                  <a:lnTo>
                    <a:pt x="565624" y="1189220"/>
                  </a:lnTo>
                  <a:lnTo>
                    <a:pt x="849391" y="908547"/>
                  </a:lnTo>
                  <a:lnTo>
                    <a:pt x="850347" y="907509"/>
                  </a:lnTo>
                  <a:lnTo>
                    <a:pt x="851303" y="906469"/>
                  </a:lnTo>
                  <a:lnTo>
                    <a:pt x="1135069" y="625796"/>
                  </a:lnTo>
                  <a:lnTo>
                    <a:pt x="1136024" y="624757"/>
                  </a:lnTo>
                  <a:lnTo>
                    <a:pt x="1136980" y="623717"/>
                  </a:lnTo>
                  <a:lnTo>
                    <a:pt x="1420747" y="343043"/>
                  </a:lnTo>
                  <a:lnTo>
                    <a:pt x="1421702" y="342004"/>
                  </a:lnTo>
                  <a:lnTo>
                    <a:pt x="1422659" y="340965"/>
                  </a:lnTo>
                  <a:close/>
                  <a:moveTo>
                    <a:pt x="1435078" y="232855"/>
                  </a:moveTo>
                  <a:cubicBezTo>
                    <a:pt x="1437945" y="235974"/>
                    <a:pt x="1441767" y="239093"/>
                    <a:pt x="1444633" y="242210"/>
                  </a:cubicBezTo>
                  <a:lnTo>
                    <a:pt x="1383484" y="303544"/>
                  </a:lnTo>
                  <a:lnTo>
                    <a:pt x="1382529" y="304582"/>
                  </a:lnTo>
                  <a:lnTo>
                    <a:pt x="1097807" y="586295"/>
                  </a:lnTo>
                  <a:lnTo>
                    <a:pt x="1096851" y="587334"/>
                  </a:lnTo>
                  <a:lnTo>
                    <a:pt x="812129" y="869047"/>
                  </a:lnTo>
                  <a:lnTo>
                    <a:pt x="811174" y="870087"/>
                  </a:lnTo>
                  <a:lnTo>
                    <a:pt x="525495" y="1152838"/>
                  </a:lnTo>
                  <a:lnTo>
                    <a:pt x="524540" y="1152838"/>
                  </a:lnTo>
                  <a:lnTo>
                    <a:pt x="243639" y="1430391"/>
                  </a:lnTo>
                  <a:cubicBezTo>
                    <a:pt x="239818" y="1427274"/>
                    <a:pt x="236951" y="1424155"/>
                    <a:pt x="234085" y="1421036"/>
                  </a:cubicBezTo>
                  <a:lnTo>
                    <a:pt x="515941" y="1142443"/>
                  </a:lnTo>
                  <a:lnTo>
                    <a:pt x="516896" y="1141403"/>
                  </a:lnTo>
                  <a:lnTo>
                    <a:pt x="800664" y="860731"/>
                  </a:lnTo>
                  <a:lnTo>
                    <a:pt x="801619" y="859692"/>
                  </a:lnTo>
                  <a:lnTo>
                    <a:pt x="1086341" y="577978"/>
                  </a:lnTo>
                  <a:lnTo>
                    <a:pt x="1087297" y="576938"/>
                  </a:lnTo>
                  <a:lnTo>
                    <a:pt x="1372019" y="295226"/>
                  </a:lnTo>
                  <a:lnTo>
                    <a:pt x="1372975" y="294187"/>
                  </a:lnTo>
                  <a:close/>
                  <a:moveTo>
                    <a:pt x="1385395" y="189194"/>
                  </a:moveTo>
                  <a:cubicBezTo>
                    <a:pt x="1389217" y="191273"/>
                    <a:pt x="1392083" y="194392"/>
                    <a:pt x="1395905" y="197510"/>
                  </a:cubicBezTo>
                  <a:lnTo>
                    <a:pt x="1335712" y="256764"/>
                  </a:lnTo>
                  <a:lnTo>
                    <a:pt x="1334756" y="257803"/>
                  </a:lnTo>
                  <a:lnTo>
                    <a:pt x="1050034" y="539515"/>
                  </a:lnTo>
                  <a:lnTo>
                    <a:pt x="1049077" y="540555"/>
                  </a:lnTo>
                  <a:lnTo>
                    <a:pt x="764356" y="822267"/>
                  </a:lnTo>
                  <a:lnTo>
                    <a:pt x="763400" y="823307"/>
                  </a:lnTo>
                  <a:lnTo>
                    <a:pt x="479634" y="1103979"/>
                  </a:lnTo>
                  <a:lnTo>
                    <a:pt x="478678" y="1106058"/>
                  </a:lnTo>
                  <a:lnTo>
                    <a:pt x="199689" y="1382573"/>
                  </a:lnTo>
                  <a:cubicBezTo>
                    <a:pt x="196822" y="1379454"/>
                    <a:pt x="193955" y="1375295"/>
                    <a:pt x="191089" y="1372178"/>
                  </a:cubicBezTo>
                  <a:lnTo>
                    <a:pt x="468168" y="1097742"/>
                  </a:lnTo>
                  <a:lnTo>
                    <a:pt x="469124" y="1096703"/>
                  </a:lnTo>
                  <a:lnTo>
                    <a:pt x="754801" y="813951"/>
                  </a:lnTo>
                  <a:lnTo>
                    <a:pt x="755757" y="812912"/>
                  </a:lnTo>
                  <a:lnTo>
                    <a:pt x="1040480" y="531199"/>
                  </a:lnTo>
                  <a:lnTo>
                    <a:pt x="1041434" y="530160"/>
                  </a:lnTo>
                  <a:lnTo>
                    <a:pt x="1326157" y="248448"/>
                  </a:lnTo>
                  <a:lnTo>
                    <a:pt x="1327113" y="247408"/>
                  </a:lnTo>
                  <a:close/>
                  <a:moveTo>
                    <a:pt x="1330935" y="147613"/>
                  </a:moveTo>
                  <a:cubicBezTo>
                    <a:pt x="1334757" y="150732"/>
                    <a:pt x="1338579" y="152811"/>
                    <a:pt x="1342400" y="155929"/>
                  </a:cubicBezTo>
                  <a:lnTo>
                    <a:pt x="1288896" y="208945"/>
                  </a:lnTo>
                  <a:lnTo>
                    <a:pt x="1287939" y="209984"/>
                  </a:lnTo>
                  <a:lnTo>
                    <a:pt x="1286985" y="211024"/>
                  </a:lnTo>
                  <a:lnTo>
                    <a:pt x="1003217" y="491698"/>
                  </a:lnTo>
                  <a:lnTo>
                    <a:pt x="1002262" y="492736"/>
                  </a:lnTo>
                  <a:lnTo>
                    <a:pt x="1001306" y="493776"/>
                  </a:lnTo>
                  <a:lnTo>
                    <a:pt x="717540" y="774449"/>
                  </a:lnTo>
                  <a:lnTo>
                    <a:pt x="716585" y="775488"/>
                  </a:lnTo>
                  <a:lnTo>
                    <a:pt x="431862" y="1057201"/>
                  </a:lnTo>
                  <a:lnTo>
                    <a:pt x="430906" y="1058241"/>
                  </a:lnTo>
                  <a:lnTo>
                    <a:pt x="157649" y="1328518"/>
                  </a:lnTo>
                  <a:cubicBezTo>
                    <a:pt x="155739" y="1324359"/>
                    <a:pt x="152872" y="1321241"/>
                    <a:pt x="150006" y="1317083"/>
                  </a:cubicBezTo>
                  <a:lnTo>
                    <a:pt x="420396" y="1048884"/>
                  </a:lnTo>
                  <a:lnTo>
                    <a:pt x="421352" y="1047846"/>
                  </a:lnTo>
                  <a:lnTo>
                    <a:pt x="706075" y="766132"/>
                  </a:lnTo>
                  <a:lnTo>
                    <a:pt x="707030" y="765092"/>
                  </a:lnTo>
                  <a:lnTo>
                    <a:pt x="707986" y="764053"/>
                  </a:lnTo>
                  <a:lnTo>
                    <a:pt x="991752" y="483380"/>
                  </a:lnTo>
                  <a:lnTo>
                    <a:pt x="992707" y="482341"/>
                  </a:lnTo>
                  <a:lnTo>
                    <a:pt x="993663" y="481302"/>
                  </a:lnTo>
                  <a:lnTo>
                    <a:pt x="1277430" y="200629"/>
                  </a:lnTo>
                  <a:lnTo>
                    <a:pt x="1278385" y="199589"/>
                  </a:lnTo>
                  <a:lnTo>
                    <a:pt x="1279341" y="198550"/>
                  </a:lnTo>
                  <a:close/>
                  <a:moveTo>
                    <a:pt x="1271699" y="112269"/>
                  </a:moveTo>
                  <a:cubicBezTo>
                    <a:pt x="1276475" y="115388"/>
                    <a:pt x="1280296" y="117467"/>
                    <a:pt x="1284119" y="119547"/>
                  </a:cubicBezTo>
                  <a:lnTo>
                    <a:pt x="1241124" y="162167"/>
                  </a:lnTo>
                  <a:lnTo>
                    <a:pt x="1240167" y="163206"/>
                  </a:lnTo>
                  <a:lnTo>
                    <a:pt x="955446" y="444919"/>
                  </a:lnTo>
                  <a:lnTo>
                    <a:pt x="954490" y="445957"/>
                  </a:lnTo>
                  <a:lnTo>
                    <a:pt x="669769" y="727671"/>
                  </a:lnTo>
                  <a:lnTo>
                    <a:pt x="668813" y="728710"/>
                  </a:lnTo>
                  <a:lnTo>
                    <a:pt x="384090" y="1010423"/>
                  </a:lnTo>
                  <a:lnTo>
                    <a:pt x="382179" y="1011462"/>
                  </a:lnTo>
                  <a:lnTo>
                    <a:pt x="118477" y="1272384"/>
                  </a:lnTo>
                  <a:cubicBezTo>
                    <a:pt x="116566" y="1268225"/>
                    <a:pt x="113700" y="1264068"/>
                    <a:pt x="111789" y="1259909"/>
                  </a:cubicBezTo>
                  <a:lnTo>
                    <a:pt x="371669" y="1003145"/>
                  </a:lnTo>
                  <a:lnTo>
                    <a:pt x="372625" y="1002107"/>
                  </a:lnTo>
                  <a:lnTo>
                    <a:pt x="657348" y="720393"/>
                  </a:lnTo>
                  <a:lnTo>
                    <a:pt x="658303" y="719355"/>
                  </a:lnTo>
                  <a:lnTo>
                    <a:pt x="943025" y="437641"/>
                  </a:lnTo>
                  <a:lnTo>
                    <a:pt x="943980" y="436602"/>
                  </a:lnTo>
                  <a:lnTo>
                    <a:pt x="1228703" y="154890"/>
                  </a:lnTo>
                  <a:lnTo>
                    <a:pt x="1229659" y="153850"/>
                  </a:lnTo>
                  <a:close/>
                  <a:moveTo>
                    <a:pt x="443327" y="101873"/>
                  </a:moveTo>
                  <a:lnTo>
                    <a:pt x="240773" y="302502"/>
                  </a:lnTo>
                  <a:lnTo>
                    <a:pt x="239818" y="302502"/>
                  </a:lnTo>
                  <a:lnTo>
                    <a:pt x="103189" y="437641"/>
                  </a:lnTo>
                  <a:cubicBezTo>
                    <a:pt x="111788" y="421009"/>
                    <a:pt x="121343" y="406455"/>
                    <a:pt x="130897" y="390863"/>
                  </a:cubicBezTo>
                  <a:lnTo>
                    <a:pt x="229308" y="294186"/>
                  </a:lnTo>
                  <a:lnTo>
                    <a:pt x="230263" y="293146"/>
                  </a:lnTo>
                  <a:lnTo>
                    <a:pt x="396511" y="128901"/>
                  </a:lnTo>
                  <a:cubicBezTo>
                    <a:pt x="411797" y="119546"/>
                    <a:pt x="427085" y="110189"/>
                    <a:pt x="443327" y="101873"/>
                  </a:cubicBezTo>
                  <a:close/>
                  <a:moveTo>
                    <a:pt x="1208636" y="79003"/>
                  </a:moveTo>
                  <a:cubicBezTo>
                    <a:pt x="1213414" y="81082"/>
                    <a:pt x="1218191" y="83162"/>
                    <a:pt x="1222013" y="85241"/>
                  </a:cubicBezTo>
                  <a:lnTo>
                    <a:pt x="1193350" y="114347"/>
                  </a:lnTo>
                  <a:lnTo>
                    <a:pt x="1192394" y="115387"/>
                  </a:lnTo>
                  <a:lnTo>
                    <a:pt x="1191439" y="116427"/>
                  </a:lnTo>
                  <a:lnTo>
                    <a:pt x="907673" y="397099"/>
                  </a:lnTo>
                  <a:lnTo>
                    <a:pt x="906717" y="398139"/>
                  </a:lnTo>
                  <a:lnTo>
                    <a:pt x="905762" y="399178"/>
                  </a:lnTo>
                  <a:lnTo>
                    <a:pt x="621995" y="679851"/>
                  </a:lnTo>
                  <a:lnTo>
                    <a:pt x="621039" y="680890"/>
                  </a:lnTo>
                  <a:lnTo>
                    <a:pt x="620083" y="681930"/>
                  </a:lnTo>
                  <a:lnTo>
                    <a:pt x="336318" y="962603"/>
                  </a:lnTo>
                  <a:lnTo>
                    <a:pt x="335362" y="963642"/>
                  </a:lnTo>
                  <a:lnTo>
                    <a:pt x="333451" y="963642"/>
                  </a:lnTo>
                  <a:lnTo>
                    <a:pt x="85036" y="1208971"/>
                  </a:lnTo>
                  <a:cubicBezTo>
                    <a:pt x="83125" y="1204813"/>
                    <a:pt x="81214" y="1200654"/>
                    <a:pt x="79302" y="1196497"/>
                  </a:cubicBezTo>
                  <a:lnTo>
                    <a:pt x="323896" y="954287"/>
                  </a:lnTo>
                  <a:lnTo>
                    <a:pt x="324852" y="953247"/>
                  </a:lnTo>
                  <a:lnTo>
                    <a:pt x="325808" y="952207"/>
                  </a:lnTo>
                  <a:lnTo>
                    <a:pt x="609573" y="671535"/>
                  </a:lnTo>
                  <a:lnTo>
                    <a:pt x="610529" y="670495"/>
                  </a:lnTo>
                  <a:lnTo>
                    <a:pt x="611485" y="669455"/>
                  </a:lnTo>
                  <a:lnTo>
                    <a:pt x="895252" y="388783"/>
                  </a:lnTo>
                  <a:lnTo>
                    <a:pt x="896207" y="387743"/>
                  </a:lnTo>
                  <a:lnTo>
                    <a:pt x="897163" y="386704"/>
                  </a:lnTo>
                  <a:lnTo>
                    <a:pt x="1180930" y="106031"/>
                  </a:lnTo>
                  <a:lnTo>
                    <a:pt x="1181884" y="104992"/>
                  </a:lnTo>
                  <a:lnTo>
                    <a:pt x="1182840" y="103952"/>
                  </a:lnTo>
                  <a:close/>
                  <a:moveTo>
                    <a:pt x="1142712" y="51976"/>
                  </a:moveTo>
                  <a:cubicBezTo>
                    <a:pt x="1147489" y="53016"/>
                    <a:pt x="1151311" y="55095"/>
                    <a:pt x="1156087" y="57174"/>
                  </a:cubicBezTo>
                  <a:lnTo>
                    <a:pt x="1145577" y="67569"/>
                  </a:lnTo>
                  <a:lnTo>
                    <a:pt x="1144622" y="68609"/>
                  </a:lnTo>
                  <a:lnTo>
                    <a:pt x="1143668" y="69649"/>
                  </a:lnTo>
                  <a:lnTo>
                    <a:pt x="859901" y="350321"/>
                  </a:lnTo>
                  <a:lnTo>
                    <a:pt x="858945" y="351361"/>
                  </a:lnTo>
                  <a:lnTo>
                    <a:pt x="857989" y="352400"/>
                  </a:lnTo>
                  <a:lnTo>
                    <a:pt x="574224" y="633073"/>
                  </a:lnTo>
                  <a:lnTo>
                    <a:pt x="573267" y="634112"/>
                  </a:lnTo>
                  <a:lnTo>
                    <a:pt x="572313" y="635152"/>
                  </a:lnTo>
                  <a:lnTo>
                    <a:pt x="288545" y="915825"/>
                  </a:lnTo>
                  <a:lnTo>
                    <a:pt x="287590" y="916864"/>
                  </a:lnTo>
                  <a:lnTo>
                    <a:pt x="287590" y="917904"/>
                  </a:lnTo>
                  <a:lnTo>
                    <a:pt x="58284" y="1144521"/>
                  </a:lnTo>
                  <a:cubicBezTo>
                    <a:pt x="56373" y="1140363"/>
                    <a:pt x="54462" y="1135165"/>
                    <a:pt x="52550" y="1131008"/>
                  </a:cubicBezTo>
                  <a:lnTo>
                    <a:pt x="278035" y="908549"/>
                  </a:lnTo>
                  <a:lnTo>
                    <a:pt x="278991" y="907509"/>
                  </a:lnTo>
                  <a:lnTo>
                    <a:pt x="279947" y="906469"/>
                  </a:lnTo>
                  <a:lnTo>
                    <a:pt x="563712" y="625796"/>
                  </a:lnTo>
                  <a:lnTo>
                    <a:pt x="564669" y="624757"/>
                  </a:lnTo>
                  <a:lnTo>
                    <a:pt x="565624" y="623717"/>
                  </a:lnTo>
                  <a:lnTo>
                    <a:pt x="849391" y="343045"/>
                  </a:lnTo>
                  <a:lnTo>
                    <a:pt x="850346" y="342005"/>
                  </a:lnTo>
                  <a:lnTo>
                    <a:pt x="851302" y="340965"/>
                  </a:lnTo>
                  <a:lnTo>
                    <a:pt x="1135067" y="60292"/>
                  </a:lnTo>
                  <a:lnTo>
                    <a:pt x="1136023" y="59254"/>
                  </a:lnTo>
                  <a:lnTo>
                    <a:pt x="1136979" y="58214"/>
                  </a:lnTo>
                  <a:close/>
                  <a:moveTo>
                    <a:pt x="605754" y="35343"/>
                  </a:moveTo>
                  <a:lnTo>
                    <a:pt x="574225" y="66529"/>
                  </a:lnTo>
                  <a:lnTo>
                    <a:pt x="573270" y="67568"/>
                  </a:lnTo>
                  <a:lnTo>
                    <a:pt x="572314" y="68608"/>
                  </a:lnTo>
                  <a:lnTo>
                    <a:pt x="288546" y="349281"/>
                  </a:lnTo>
                  <a:lnTo>
                    <a:pt x="287591" y="350321"/>
                  </a:lnTo>
                  <a:lnTo>
                    <a:pt x="287591" y="352400"/>
                  </a:lnTo>
                  <a:lnTo>
                    <a:pt x="36309" y="600849"/>
                  </a:lnTo>
                  <a:cubicBezTo>
                    <a:pt x="39175" y="591492"/>
                    <a:pt x="42042" y="582136"/>
                    <a:pt x="44907" y="572780"/>
                  </a:cubicBezTo>
                  <a:lnTo>
                    <a:pt x="277081" y="343044"/>
                  </a:lnTo>
                  <a:lnTo>
                    <a:pt x="278036" y="342005"/>
                  </a:lnTo>
                  <a:lnTo>
                    <a:pt x="278992" y="340965"/>
                  </a:lnTo>
                  <a:lnTo>
                    <a:pt x="562760" y="60292"/>
                  </a:lnTo>
                  <a:lnTo>
                    <a:pt x="563715" y="59252"/>
                  </a:lnTo>
                  <a:lnTo>
                    <a:pt x="564671" y="58213"/>
                  </a:lnTo>
                  <a:lnTo>
                    <a:pt x="578046" y="44698"/>
                  </a:lnTo>
                  <a:cubicBezTo>
                    <a:pt x="586645" y="41581"/>
                    <a:pt x="596200" y="38462"/>
                    <a:pt x="605754" y="35343"/>
                  </a:cubicBezTo>
                  <a:close/>
                  <a:moveTo>
                    <a:pt x="1069143" y="29106"/>
                  </a:moveTo>
                  <a:cubicBezTo>
                    <a:pt x="1074875" y="30146"/>
                    <a:pt x="1079651" y="32225"/>
                    <a:pt x="1084429" y="33265"/>
                  </a:cubicBezTo>
                  <a:lnTo>
                    <a:pt x="812128" y="302502"/>
                  </a:lnTo>
                  <a:lnTo>
                    <a:pt x="811172" y="303542"/>
                  </a:lnTo>
                  <a:lnTo>
                    <a:pt x="526451" y="585254"/>
                  </a:lnTo>
                  <a:lnTo>
                    <a:pt x="525495" y="586293"/>
                  </a:lnTo>
                  <a:lnTo>
                    <a:pt x="240772" y="868006"/>
                  </a:lnTo>
                  <a:lnTo>
                    <a:pt x="237907" y="869045"/>
                  </a:lnTo>
                  <a:lnTo>
                    <a:pt x="31531" y="1073833"/>
                  </a:lnTo>
                  <a:cubicBezTo>
                    <a:pt x="30575" y="1068635"/>
                    <a:pt x="28664" y="1064478"/>
                    <a:pt x="27708" y="1059279"/>
                  </a:cubicBezTo>
                  <a:lnTo>
                    <a:pt x="228353" y="860729"/>
                  </a:lnTo>
                  <a:lnTo>
                    <a:pt x="229307" y="859690"/>
                  </a:lnTo>
                  <a:lnTo>
                    <a:pt x="514029" y="577977"/>
                  </a:lnTo>
                  <a:lnTo>
                    <a:pt x="514985" y="576938"/>
                  </a:lnTo>
                  <a:lnTo>
                    <a:pt x="799706" y="295226"/>
                  </a:lnTo>
                  <a:lnTo>
                    <a:pt x="800662" y="294186"/>
                  </a:lnTo>
                  <a:close/>
                  <a:moveTo>
                    <a:pt x="991752" y="12475"/>
                  </a:moveTo>
                  <a:cubicBezTo>
                    <a:pt x="997484" y="13515"/>
                    <a:pt x="1002262" y="14554"/>
                    <a:pt x="1007994" y="15594"/>
                  </a:cubicBezTo>
                  <a:lnTo>
                    <a:pt x="763401" y="256765"/>
                  </a:lnTo>
                  <a:lnTo>
                    <a:pt x="762444" y="257804"/>
                  </a:lnTo>
                  <a:lnTo>
                    <a:pt x="477723" y="539517"/>
                  </a:lnTo>
                  <a:lnTo>
                    <a:pt x="476767" y="540556"/>
                  </a:lnTo>
                  <a:lnTo>
                    <a:pt x="192046" y="822269"/>
                  </a:lnTo>
                  <a:lnTo>
                    <a:pt x="191091" y="823309"/>
                  </a:lnTo>
                  <a:lnTo>
                    <a:pt x="14333" y="997949"/>
                  </a:lnTo>
                  <a:cubicBezTo>
                    <a:pt x="13378" y="992752"/>
                    <a:pt x="12422" y="987554"/>
                    <a:pt x="11466" y="982357"/>
                  </a:cubicBezTo>
                  <a:lnTo>
                    <a:pt x="182492" y="812913"/>
                  </a:lnTo>
                  <a:lnTo>
                    <a:pt x="183446" y="811874"/>
                  </a:lnTo>
                  <a:lnTo>
                    <a:pt x="468169" y="530161"/>
                  </a:lnTo>
                  <a:lnTo>
                    <a:pt x="469124" y="529121"/>
                  </a:lnTo>
                  <a:lnTo>
                    <a:pt x="753847" y="247409"/>
                  </a:lnTo>
                  <a:lnTo>
                    <a:pt x="754801" y="246369"/>
                  </a:lnTo>
                  <a:close/>
                  <a:moveTo>
                    <a:pt x="728052" y="9356"/>
                  </a:moveTo>
                  <a:lnTo>
                    <a:pt x="621997" y="114348"/>
                  </a:lnTo>
                  <a:lnTo>
                    <a:pt x="621042" y="115388"/>
                  </a:lnTo>
                  <a:lnTo>
                    <a:pt x="620086" y="116428"/>
                  </a:lnTo>
                  <a:lnTo>
                    <a:pt x="336319" y="397101"/>
                  </a:lnTo>
                  <a:lnTo>
                    <a:pt x="335363" y="398140"/>
                  </a:lnTo>
                  <a:lnTo>
                    <a:pt x="334407" y="399180"/>
                  </a:lnTo>
                  <a:lnTo>
                    <a:pt x="50641" y="679853"/>
                  </a:lnTo>
                  <a:lnTo>
                    <a:pt x="49686" y="680892"/>
                  </a:lnTo>
                  <a:lnTo>
                    <a:pt x="46819" y="681932"/>
                  </a:lnTo>
                  <a:lnTo>
                    <a:pt x="7646" y="721434"/>
                  </a:lnTo>
                  <a:cubicBezTo>
                    <a:pt x="8601" y="713118"/>
                    <a:pt x="10512" y="705842"/>
                    <a:pt x="11468" y="698565"/>
                  </a:cubicBezTo>
                  <a:lnTo>
                    <a:pt x="38220" y="672577"/>
                  </a:lnTo>
                  <a:lnTo>
                    <a:pt x="39176" y="671537"/>
                  </a:lnTo>
                  <a:lnTo>
                    <a:pt x="40131" y="670497"/>
                  </a:lnTo>
                  <a:lnTo>
                    <a:pt x="323899" y="389824"/>
                  </a:lnTo>
                  <a:lnTo>
                    <a:pt x="324853" y="388785"/>
                  </a:lnTo>
                  <a:lnTo>
                    <a:pt x="325809" y="387745"/>
                  </a:lnTo>
                  <a:lnTo>
                    <a:pt x="609576" y="107072"/>
                  </a:lnTo>
                  <a:lnTo>
                    <a:pt x="610532" y="106032"/>
                  </a:lnTo>
                  <a:lnTo>
                    <a:pt x="611487" y="104993"/>
                  </a:lnTo>
                  <a:lnTo>
                    <a:pt x="705121" y="12475"/>
                  </a:lnTo>
                  <a:cubicBezTo>
                    <a:pt x="712765" y="11435"/>
                    <a:pt x="720408" y="10396"/>
                    <a:pt x="728052" y="9356"/>
                  </a:cubicBezTo>
                  <a:close/>
                  <a:moveTo>
                    <a:pt x="905761" y="3118"/>
                  </a:moveTo>
                  <a:cubicBezTo>
                    <a:pt x="912449" y="3118"/>
                    <a:pt x="918182" y="4158"/>
                    <a:pt x="923915" y="4158"/>
                  </a:cubicBezTo>
                  <a:lnTo>
                    <a:pt x="716583" y="208946"/>
                  </a:lnTo>
                  <a:lnTo>
                    <a:pt x="715629" y="209985"/>
                  </a:lnTo>
                  <a:lnTo>
                    <a:pt x="714672" y="211023"/>
                  </a:lnTo>
                  <a:lnTo>
                    <a:pt x="430906" y="491697"/>
                  </a:lnTo>
                  <a:lnTo>
                    <a:pt x="429950" y="492737"/>
                  </a:lnTo>
                  <a:lnTo>
                    <a:pt x="428995" y="493777"/>
                  </a:lnTo>
                  <a:lnTo>
                    <a:pt x="145228" y="774449"/>
                  </a:lnTo>
                  <a:lnTo>
                    <a:pt x="144272" y="776529"/>
                  </a:lnTo>
                  <a:lnTo>
                    <a:pt x="2867" y="915825"/>
                  </a:lnTo>
                  <a:cubicBezTo>
                    <a:pt x="2867" y="909588"/>
                    <a:pt x="1911" y="904390"/>
                    <a:pt x="1911" y="898154"/>
                  </a:cubicBezTo>
                  <a:lnTo>
                    <a:pt x="133763" y="767173"/>
                  </a:lnTo>
                  <a:lnTo>
                    <a:pt x="134718" y="766133"/>
                  </a:lnTo>
                  <a:lnTo>
                    <a:pt x="135673" y="765094"/>
                  </a:lnTo>
                  <a:lnTo>
                    <a:pt x="419440" y="484420"/>
                  </a:lnTo>
                  <a:lnTo>
                    <a:pt x="420396" y="483382"/>
                  </a:lnTo>
                  <a:lnTo>
                    <a:pt x="421351" y="482342"/>
                  </a:lnTo>
                  <a:lnTo>
                    <a:pt x="705117" y="201668"/>
                  </a:lnTo>
                  <a:lnTo>
                    <a:pt x="706074" y="200628"/>
                  </a:lnTo>
                  <a:lnTo>
                    <a:pt x="707028" y="199590"/>
                  </a:lnTo>
                  <a:close/>
                  <a:moveTo>
                    <a:pt x="813084" y="0"/>
                  </a:moveTo>
                  <a:cubicBezTo>
                    <a:pt x="818816" y="0"/>
                    <a:pt x="825504" y="0"/>
                    <a:pt x="832193" y="0"/>
                  </a:cubicBezTo>
                  <a:lnTo>
                    <a:pt x="669767" y="161128"/>
                  </a:lnTo>
                  <a:lnTo>
                    <a:pt x="668811" y="162167"/>
                  </a:lnTo>
                  <a:lnTo>
                    <a:pt x="384090" y="443880"/>
                  </a:lnTo>
                  <a:lnTo>
                    <a:pt x="383134" y="444919"/>
                  </a:lnTo>
                  <a:lnTo>
                    <a:pt x="98411" y="726632"/>
                  </a:lnTo>
                  <a:lnTo>
                    <a:pt x="96500" y="726632"/>
                  </a:lnTo>
                  <a:lnTo>
                    <a:pt x="0" y="822269"/>
                  </a:lnTo>
                  <a:cubicBezTo>
                    <a:pt x="956" y="814993"/>
                    <a:pt x="956" y="808754"/>
                    <a:pt x="956" y="802518"/>
                  </a:cubicBezTo>
                  <a:lnTo>
                    <a:pt x="86946" y="718316"/>
                  </a:lnTo>
                  <a:lnTo>
                    <a:pt x="87901" y="717276"/>
                  </a:lnTo>
                  <a:lnTo>
                    <a:pt x="372624" y="435564"/>
                  </a:lnTo>
                  <a:lnTo>
                    <a:pt x="373580" y="434524"/>
                  </a:lnTo>
                  <a:lnTo>
                    <a:pt x="658301" y="152812"/>
                  </a:lnTo>
                  <a:lnTo>
                    <a:pt x="659257" y="151772"/>
                  </a:lnTo>
                  <a:close/>
                </a:path>
              </a:pathLst>
            </a:custGeom>
            <a:solidFill>
              <a:srgbClr val="F43308"/>
            </a:solidFill>
            <a:ln w="9525" cap="flat">
              <a:solidFill>
                <a:schemeClr val="lt1">
                  <a:lumMod val="75000"/>
                </a:schemeClr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idx="2" hasCustomPrompt="1"/>
            <p:custDataLst>
              <p:tags r:id="rId5"/>
            </p:custDataLst>
          </p:nvPr>
        </p:nvSpPr>
        <p:spPr>
          <a:xfrm>
            <a:off x="1655377" y="1577470"/>
            <a:ext cx="8890064" cy="1477328"/>
          </a:xfrm>
        </p:spPr>
        <p:txBody>
          <a:bodyPr vert="horz" wrap="square" lIns="0" tIns="0" rIns="0" bIns="0" rtlCol="0" anchor="b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800" b="1" i="0" u="none" strike="noStrike" kern="1200" cap="none" spc="6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Arial" panose="020B0604020202020204" pitchFamily="34" charset="0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234203" y="1829733"/>
            <a:ext cx="3008178" cy="3235350"/>
            <a:chOff x="1" y="83"/>
            <a:chExt cx="10025" cy="10718"/>
          </a:xfrm>
        </p:grpSpPr>
        <p:sp>
          <p:nvSpPr>
            <p:cNvPr id="3" name="任意多边形 2"/>
            <p:cNvSpPr/>
            <p:nvPr>
              <p:custDataLst>
                <p:tags r:id="rId9"/>
              </p:custDataLst>
            </p:nvPr>
          </p:nvSpPr>
          <p:spPr>
            <a:xfrm>
              <a:off x="1" y="594"/>
              <a:ext cx="4788" cy="957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788" h="9576">
                  <a:moveTo>
                    <a:pt x="0" y="0"/>
                  </a:moveTo>
                  <a:lnTo>
                    <a:pt x="4788" y="4788"/>
                  </a:lnTo>
                  <a:lnTo>
                    <a:pt x="0" y="95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rgbClr val="14337A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7" name="任意多边形 6"/>
            <p:cNvSpPr/>
            <p:nvPr>
              <p:custDataLst>
                <p:tags r:id="rId10"/>
              </p:custDataLst>
            </p:nvPr>
          </p:nvSpPr>
          <p:spPr>
            <a:xfrm>
              <a:off x="1" y="83"/>
              <a:ext cx="5298" cy="105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298" h="10596">
                  <a:moveTo>
                    <a:pt x="0" y="0"/>
                  </a:moveTo>
                  <a:lnTo>
                    <a:pt x="5298" y="5298"/>
                  </a:lnTo>
                  <a:lnTo>
                    <a:pt x="0" y="1059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>
              <a:solidFill>
                <a:srgbClr val="FCD0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3" name="菱形 22"/>
            <p:cNvSpPr/>
            <p:nvPr>
              <p:custDataLst>
                <p:tags r:id="rId11"/>
              </p:custDataLst>
            </p:nvPr>
          </p:nvSpPr>
          <p:spPr>
            <a:xfrm>
              <a:off x="3584" y="5965"/>
              <a:ext cx="4615" cy="4615"/>
            </a:xfrm>
            <a:prstGeom prst="diamond">
              <a:avLst/>
            </a:prstGeom>
            <a:solidFill>
              <a:srgbClr val="AED3C1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5" name="任意多边形 24"/>
            <p:cNvSpPr/>
            <p:nvPr>
              <p:custDataLst>
                <p:tags r:id="rId12"/>
              </p:custDataLst>
            </p:nvPr>
          </p:nvSpPr>
          <p:spPr>
            <a:xfrm>
              <a:off x="7972" y="8905"/>
              <a:ext cx="2054" cy="18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54" h="1895">
                  <a:moveTo>
                    <a:pt x="1027" y="0"/>
                  </a:moveTo>
                  <a:lnTo>
                    <a:pt x="2054" y="1027"/>
                  </a:lnTo>
                  <a:lnTo>
                    <a:pt x="1186" y="1896"/>
                  </a:lnTo>
                  <a:lnTo>
                    <a:pt x="869" y="1896"/>
                  </a:lnTo>
                  <a:lnTo>
                    <a:pt x="0" y="1027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rgbClr val="FCD027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147191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" name="菱形 1"/>
          <p:cNvSpPr/>
          <p:nvPr>
            <p:custDataLst>
              <p:tags r:id="rId3"/>
            </p:custDataLst>
          </p:nvPr>
        </p:nvSpPr>
        <p:spPr>
          <a:xfrm>
            <a:off x="11471910" y="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副标题 2"/>
          <p:cNvSpPr>
            <a:spLocks noGrp="1"/>
          </p:cNvSpPr>
          <p:nvPr>
            <p:ph type="subTitle" idx="3" hasCustomPrompt="1"/>
            <p:custDataLst>
              <p:tags r:id="rId7"/>
            </p:custDataLst>
          </p:nvPr>
        </p:nvSpPr>
        <p:spPr>
          <a:xfrm>
            <a:off x="4521236" y="2976598"/>
            <a:ext cx="6857365" cy="825334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strike="noStrike" kern="1200" cap="none" spc="20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10" name="标题 3"/>
          <p:cNvSpPr>
            <a:spLocks noGrp="1"/>
          </p:cNvSpPr>
          <p:nvPr>
            <p:ph type="ctrTitle" idx="2" hasCustomPrompt="1"/>
            <p:custDataLst>
              <p:tags r:id="rId8"/>
            </p:custDataLst>
          </p:nvPr>
        </p:nvSpPr>
        <p:spPr>
          <a:xfrm>
            <a:off x="4521236" y="2000603"/>
            <a:ext cx="6858000" cy="845820"/>
          </a:xfrm>
        </p:spPr>
        <p:txBody>
          <a:bodyPr vert="horz" wrap="square" lIns="0" tIns="0" rIns="0" bIns="0" rtlCol="0" anchor="b" anchorCtr="0">
            <a:normAutofit fontScale="9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5500" b="1" i="0" u="none" strike="noStrike" kern="1200" cap="none" spc="5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10" name="菱形 9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6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7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716975" y="1257533"/>
            <a:ext cx="4080935" cy="4389120"/>
            <a:chOff x="1" y="83"/>
            <a:chExt cx="10025" cy="10718"/>
          </a:xfrm>
        </p:grpSpPr>
        <p:sp>
          <p:nvSpPr>
            <p:cNvPr id="6" name="任意多边形 5"/>
            <p:cNvSpPr/>
            <p:nvPr>
              <p:custDataLst>
                <p:tags r:id="rId7"/>
              </p:custDataLst>
            </p:nvPr>
          </p:nvSpPr>
          <p:spPr>
            <a:xfrm>
              <a:off x="1" y="594"/>
              <a:ext cx="4788" cy="957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788" h="9576">
                  <a:moveTo>
                    <a:pt x="0" y="0"/>
                  </a:moveTo>
                  <a:lnTo>
                    <a:pt x="4788" y="4788"/>
                  </a:lnTo>
                  <a:lnTo>
                    <a:pt x="0" y="95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rgbClr val="14337A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7" name="任意多边形 6"/>
            <p:cNvSpPr/>
            <p:nvPr>
              <p:custDataLst>
                <p:tags r:id="rId8"/>
              </p:custDataLst>
            </p:nvPr>
          </p:nvSpPr>
          <p:spPr>
            <a:xfrm>
              <a:off x="1" y="83"/>
              <a:ext cx="5298" cy="105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298" h="10596">
                  <a:moveTo>
                    <a:pt x="0" y="0"/>
                  </a:moveTo>
                  <a:lnTo>
                    <a:pt x="5298" y="5298"/>
                  </a:lnTo>
                  <a:lnTo>
                    <a:pt x="0" y="1059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>
              <a:solidFill>
                <a:srgbClr val="FCD0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3" name="菱形 22"/>
            <p:cNvSpPr/>
            <p:nvPr>
              <p:custDataLst>
                <p:tags r:id="rId9"/>
              </p:custDataLst>
            </p:nvPr>
          </p:nvSpPr>
          <p:spPr>
            <a:xfrm>
              <a:off x="3584" y="5965"/>
              <a:ext cx="4615" cy="4615"/>
            </a:xfrm>
            <a:prstGeom prst="diamond">
              <a:avLst/>
            </a:prstGeom>
            <a:solidFill>
              <a:srgbClr val="AED3C1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5" name="任意多边形 24"/>
            <p:cNvSpPr/>
            <p:nvPr>
              <p:custDataLst>
                <p:tags r:id="rId10"/>
              </p:custDataLst>
            </p:nvPr>
          </p:nvSpPr>
          <p:spPr>
            <a:xfrm>
              <a:off x="7972" y="8905"/>
              <a:ext cx="2054" cy="18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54" h="1895">
                  <a:moveTo>
                    <a:pt x="1027" y="0"/>
                  </a:moveTo>
                  <a:lnTo>
                    <a:pt x="2054" y="1027"/>
                  </a:lnTo>
                  <a:lnTo>
                    <a:pt x="1186" y="1896"/>
                  </a:lnTo>
                  <a:lnTo>
                    <a:pt x="869" y="1896"/>
                  </a:lnTo>
                  <a:lnTo>
                    <a:pt x="0" y="1027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rgbClr val="FCD027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1471910" y="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5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9EFD9D74-47D9-4702-A33C-335B63B48DBF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3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4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" name="组合 566"/>
          <p:cNvGrpSpPr/>
          <p:nvPr>
            <p:custDataLst>
              <p:tags r:id="rId1"/>
            </p:custDataLst>
          </p:nvPr>
        </p:nvGrpSpPr>
        <p:grpSpPr>
          <a:xfrm>
            <a:off x="1042" y="-476"/>
            <a:ext cx="12189916" cy="6858000"/>
            <a:chOff x="-360" y="-532"/>
            <a:chExt cx="12192555" cy="6858532"/>
          </a:xfrm>
        </p:grpSpPr>
        <p:sp>
          <p:nvSpPr>
            <p:cNvPr id="566" name="矩形 565"/>
            <p:cNvSpPr/>
            <p:nvPr>
              <p:custDataLst>
                <p:tags r:id="rId7"/>
              </p:custDataLst>
            </p:nvPr>
          </p:nvSpPr>
          <p:spPr>
            <a:xfrm>
              <a:off x="0" y="-532"/>
              <a:ext cx="12192000" cy="6858532"/>
            </a:xfrm>
            <a:prstGeom prst="rect">
              <a:avLst/>
            </a:prstGeom>
            <a:solidFill>
              <a:schemeClr val="lt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65" name="任意多边形 10"/>
            <p:cNvSpPr/>
            <p:nvPr>
              <p:custDataLst>
                <p:tags r:id="rId8"/>
              </p:custDataLst>
            </p:nvPr>
          </p:nvSpPr>
          <p:spPr>
            <a:xfrm rot="16200000">
              <a:off x="-977289" y="1559791"/>
              <a:ext cx="5821774" cy="3867915"/>
            </a:xfrm>
            <a:custGeom>
              <a:avLst/>
              <a:gdLst>
                <a:gd name="connsiteX0" fmla="*/ 5820388 w 5821774"/>
                <a:gd name="connsiteY0" fmla="*/ 1955009 h 3867915"/>
                <a:gd name="connsiteX1" fmla="*/ 5781445 w 5821774"/>
                <a:gd name="connsiteY1" fmla="*/ 2175091 h 3867915"/>
                <a:gd name="connsiteX2" fmla="*/ 5128084 w 5821774"/>
                <a:gd name="connsiteY2" fmla="*/ 2854920 h 3867915"/>
                <a:gd name="connsiteX3" fmla="*/ 4238732 w 5821774"/>
                <a:gd name="connsiteY3" fmla="*/ 3370843 h 3867915"/>
                <a:gd name="connsiteX4" fmla="*/ 4222885 w 5821774"/>
                <a:gd name="connsiteY4" fmla="*/ 3396950 h 3867915"/>
                <a:gd name="connsiteX5" fmla="*/ 2406789 w 5821774"/>
                <a:gd name="connsiteY5" fmla="*/ 3675661 h 3867915"/>
                <a:gd name="connsiteX6" fmla="*/ 2335043 w 5821774"/>
                <a:gd name="connsiteY6" fmla="*/ 3640191 h 3867915"/>
                <a:gd name="connsiteX7" fmla="*/ 1416815 w 5821774"/>
                <a:gd name="connsiteY7" fmla="*/ 2595072 h 3867915"/>
                <a:gd name="connsiteX8" fmla="*/ 741055 w 5821774"/>
                <a:gd name="connsiteY8" fmla="*/ 1511484 h 3867915"/>
                <a:gd name="connsiteX9" fmla="*/ 4214 w 5821774"/>
                <a:gd name="connsiteY9" fmla="*/ 31609 h 3867915"/>
                <a:gd name="connsiteX10" fmla="*/ 0 w 5821774"/>
                <a:gd name="connsiteY10" fmla="*/ 0 h 3867915"/>
                <a:gd name="connsiteX11" fmla="*/ 4385185 w 5821774"/>
                <a:gd name="connsiteY11" fmla="*/ 215 h 3867915"/>
                <a:gd name="connsiteX12" fmla="*/ 4437474 w 5821774"/>
                <a:gd name="connsiteY12" fmla="*/ 42697 h 3867915"/>
                <a:gd name="connsiteX13" fmla="*/ 5018922 w 5821774"/>
                <a:gd name="connsiteY13" fmla="*/ 540495 h 3867915"/>
                <a:gd name="connsiteX14" fmla="*/ 5672484 w 5821774"/>
                <a:gd name="connsiteY14" fmla="*/ 1245330 h 3867915"/>
                <a:gd name="connsiteX15" fmla="*/ 5820388 w 5821774"/>
                <a:gd name="connsiteY15" fmla="*/ 1955009 h 386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821774" h="3867915">
                  <a:moveTo>
                    <a:pt x="5820388" y="1955009"/>
                  </a:moveTo>
                  <a:cubicBezTo>
                    <a:pt x="5816464" y="2033458"/>
                    <a:pt x="5804051" y="2108064"/>
                    <a:pt x="5781445" y="2175091"/>
                  </a:cubicBezTo>
                  <a:cubicBezTo>
                    <a:pt x="5690760" y="2443732"/>
                    <a:pt x="5385293" y="2655679"/>
                    <a:pt x="5128084" y="2854920"/>
                  </a:cubicBezTo>
                  <a:cubicBezTo>
                    <a:pt x="4870868" y="3054160"/>
                    <a:pt x="4405074" y="3082358"/>
                    <a:pt x="4238732" y="3370843"/>
                  </a:cubicBezTo>
                  <a:cubicBezTo>
                    <a:pt x="4233448" y="3379544"/>
                    <a:pt x="4228165" y="3388246"/>
                    <a:pt x="4222885" y="3396950"/>
                  </a:cubicBezTo>
                  <a:cubicBezTo>
                    <a:pt x="3911912" y="3894238"/>
                    <a:pt x="3122790" y="4015304"/>
                    <a:pt x="2406789" y="3675661"/>
                  </a:cubicBezTo>
                  <a:cubicBezTo>
                    <a:pt x="2382580" y="3664405"/>
                    <a:pt x="2358665" y="3652579"/>
                    <a:pt x="2335043" y="3640191"/>
                  </a:cubicBezTo>
                  <a:cubicBezTo>
                    <a:pt x="1857278" y="3391793"/>
                    <a:pt x="1528083" y="2995439"/>
                    <a:pt x="1416815" y="2595072"/>
                  </a:cubicBezTo>
                  <a:cubicBezTo>
                    <a:pt x="1313530" y="2223265"/>
                    <a:pt x="1011104" y="1852434"/>
                    <a:pt x="741055" y="1511484"/>
                  </a:cubicBezTo>
                  <a:cubicBezTo>
                    <a:pt x="406145" y="1087756"/>
                    <a:pt x="74356" y="517247"/>
                    <a:pt x="4214" y="31609"/>
                  </a:cubicBezTo>
                  <a:lnTo>
                    <a:pt x="0" y="0"/>
                  </a:lnTo>
                  <a:lnTo>
                    <a:pt x="4385185" y="215"/>
                  </a:lnTo>
                  <a:lnTo>
                    <a:pt x="4437474" y="42697"/>
                  </a:lnTo>
                  <a:cubicBezTo>
                    <a:pt x="4650261" y="216668"/>
                    <a:pt x="4857930" y="390814"/>
                    <a:pt x="5018922" y="540495"/>
                  </a:cubicBezTo>
                  <a:cubicBezTo>
                    <a:pt x="5305483" y="806218"/>
                    <a:pt x="5545109" y="972754"/>
                    <a:pt x="5672484" y="1245330"/>
                  </a:cubicBezTo>
                  <a:cubicBezTo>
                    <a:pt x="5767583" y="1449545"/>
                    <a:pt x="5832178" y="1719628"/>
                    <a:pt x="5820388" y="1955009"/>
                  </a:cubicBezTo>
                  <a:close/>
                </a:path>
              </a:pathLst>
            </a:custGeom>
            <a:solidFill>
              <a:srgbClr val="AED3C1">
                <a:alpha val="52000"/>
              </a:srgbClr>
            </a:solidFill>
            <a:ln w="92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ea typeface="方正黑体_GBK" panose="02000000000000000000" charset="-122"/>
              </a:endParaRPr>
            </a:p>
          </p:txBody>
        </p:sp>
        <p:sp>
          <p:nvSpPr>
            <p:cNvPr id="427" name="流程图:：终止 4"/>
            <p:cNvSpPr/>
            <p:nvPr>
              <p:custDataLst>
                <p:tags r:id="rId9"/>
              </p:custDataLst>
            </p:nvPr>
          </p:nvSpPr>
          <p:spPr>
            <a:xfrm rot="16200000">
              <a:off x="7404464" y="-18668"/>
              <a:ext cx="4769595" cy="4805867"/>
            </a:xfrm>
            <a:custGeom>
              <a:avLst/>
              <a:gdLst>
                <a:gd name="connsiteX0" fmla="*/ 4769595 w 4769595"/>
                <a:gd name="connsiteY0" fmla="*/ 4805867 h 4805867"/>
                <a:gd name="connsiteX1" fmla="*/ 1607192 w 4769595"/>
                <a:gd name="connsiteY1" fmla="*/ 4805677 h 4805867"/>
                <a:gd name="connsiteX2" fmla="*/ 213880 w 4769595"/>
                <a:gd name="connsiteY2" fmla="*/ 2391945 h 4805867"/>
                <a:gd name="connsiteX3" fmla="*/ 797675 w 4769595"/>
                <a:gd name="connsiteY3" fmla="*/ 213877 h 4805867"/>
                <a:gd name="connsiteX4" fmla="*/ 2975731 w 4769595"/>
                <a:gd name="connsiteY4" fmla="*/ 797675 h 4805867"/>
                <a:gd name="connsiteX5" fmla="*/ 4769356 w 4769595"/>
                <a:gd name="connsiteY5" fmla="*/ 3904904 h 480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9595" h="4805867">
                  <a:moveTo>
                    <a:pt x="4769595" y="4805867"/>
                  </a:moveTo>
                  <a:lnTo>
                    <a:pt x="1607192" y="4805677"/>
                  </a:lnTo>
                  <a:lnTo>
                    <a:pt x="213880" y="2391945"/>
                  </a:lnTo>
                  <a:cubicBezTo>
                    <a:pt x="-226434" y="1629156"/>
                    <a:pt x="34894" y="654190"/>
                    <a:pt x="797675" y="213877"/>
                  </a:cubicBezTo>
                  <a:cubicBezTo>
                    <a:pt x="1560459" y="-226431"/>
                    <a:pt x="2535423" y="34893"/>
                    <a:pt x="2975731" y="797675"/>
                  </a:cubicBezTo>
                  <a:lnTo>
                    <a:pt x="4769356" y="3904904"/>
                  </a:lnTo>
                  <a:close/>
                </a:path>
              </a:pathLst>
            </a:custGeom>
            <a:solidFill>
              <a:srgbClr val="AED3C1">
                <a:alpha val="34000"/>
              </a:srgbClr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31" name="椭圆 2"/>
            <p:cNvSpPr/>
            <p:nvPr>
              <p:custDataLst>
                <p:tags r:id="rId10"/>
              </p:custDataLst>
            </p:nvPr>
          </p:nvSpPr>
          <p:spPr>
            <a:xfrm flipH="1">
              <a:off x="0" y="1558290"/>
              <a:ext cx="2051050" cy="30753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3230" h="4843">
                  <a:moveTo>
                    <a:pt x="2422" y="0"/>
                  </a:moveTo>
                  <a:cubicBezTo>
                    <a:pt x="2693" y="0"/>
                    <a:pt x="2955" y="45"/>
                    <a:pt x="3198" y="127"/>
                  </a:cubicBezTo>
                  <a:lnTo>
                    <a:pt x="3230" y="138"/>
                  </a:lnTo>
                  <a:lnTo>
                    <a:pt x="3230" y="4705"/>
                  </a:lnTo>
                  <a:lnTo>
                    <a:pt x="3198" y="4716"/>
                  </a:lnTo>
                  <a:cubicBezTo>
                    <a:pt x="2955" y="4799"/>
                    <a:pt x="2693" y="4843"/>
                    <a:pt x="2422" y="4843"/>
                  </a:cubicBezTo>
                  <a:cubicBezTo>
                    <a:pt x="1084" y="4843"/>
                    <a:pt x="0" y="3759"/>
                    <a:pt x="0" y="2422"/>
                  </a:cubicBezTo>
                  <a:cubicBezTo>
                    <a:pt x="0" y="1084"/>
                    <a:pt x="1084" y="0"/>
                    <a:pt x="2422" y="0"/>
                  </a:cubicBez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2" name="椭圆 1"/>
            <p:cNvSpPr/>
            <p:nvPr>
              <p:custDataLst>
                <p:tags r:id="rId11"/>
              </p:custDataLst>
            </p:nvPr>
          </p:nvSpPr>
          <p:spPr>
            <a:xfrm flipH="1">
              <a:off x="2741295" y="4938395"/>
              <a:ext cx="5666105" cy="19196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8923" h="3023">
                  <a:moveTo>
                    <a:pt x="4461" y="0"/>
                  </a:moveTo>
                  <a:cubicBezTo>
                    <a:pt x="6471" y="0"/>
                    <a:pt x="8192" y="1235"/>
                    <a:pt x="8908" y="2987"/>
                  </a:cubicBezTo>
                  <a:lnTo>
                    <a:pt x="8923" y="3023"/>
                  </a:lnTo>
                  <a:lnTo>
                    <a:pt x="0" y="3023"/>
                  </a:lnTo>
                  <a:lnTo>
                    <a:pt x="15" y="2987"/>
                  </a:lnTo>
                  <a:cubicBezTo>
                    <a:pt x="731" y="1235"/>
                    <a:pt x="2452" y="0"/>
                    <a:pt x="4461" y="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55" name="流程图：终止 3"/>
            <p:cNvSpPr/>
            <p:nvPr>
              <p:custDataLst>
                <p:tags r:id="rId12"/>
              </p:custDataLst>
            </p:nvPr>
          </p:nvSpPr>
          <p:spPr>
            <a:xfrm rot="16200000">
              <a:off x="7581628" y="-433348"/>
              <a:ext cx="4176990" cy="5043253"/>
            </a:xfrm>
            <a:custGeom>
              <a:avLst/>
              <a:gdLst>
                <a:gd name="connsiteX0" fmla="*/ 4176990 w 4176990"/>
                <a:gd name="connsiteY0" fmla="*/ 5043087 h 5043253"/>
                <a:gd name="connsiteX1" fmla="*/ 1744332 w 4176990"/>
                <a:gd name="connsiteY1" fmla="*/ 5043253 h 5043253"/>
                <a:gd name="connsiteX2" fmla="*/ 213881 w 4176990"/>
                <a:gd name="connsiteY2" fmla="*/ 2391942 h 5043253"/>
                <a:gd name="connsiteX3" fmla="*/ 797676 w 4176990"/>
                <a:gd name="connsiteY3" fmla="*/ 213877 h 5043253"/>
                <a:gd name="connsiteX4" fmla="*/ 2975725 w 4176990"/>
                <a:gd name="connsiteY4" fmla="*/ 797671 h 5043253"/>
                <a:gd name="connsiteX5" fmla="*/ 4176975 w 4176990"/>
                <a:gd name="connsiteY5" fmla="*/ 2878694 h 5043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76990" h="5043253">
                  <a:moveTo>
                    <a:pt x="4176990" y="5043087"/>
                  </a:moveTo>
                  <a:lnTo>
                    <a:pt x="1744332" y="5043253"/>
                  </a:lnTo>
                  <a:lnTo>
                    <a:pt x="213881" y="2391942"/>
                  </a:lnTo>
                  <a:cubicBezTo>
                    <a:pt x="-226435" y="1629157"/>
                    <a:pt x="34894" y="654192"/>
                    <a:pt x="797676" y="213877"/>
                  </a:cubicBezTo>
                  <a:cubicBezTo>
                    <a:pt x="1560464" y="-226433"/>
                    <a:pt x="2535407" y="34896"/>
                    <a:pt x="2975725" y="797671"/>
                  </a:cubicBezTo>
                  <a:lnTo>
                    <a:pt x="4176975" y="2878694"/>
                  </a:ln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139" name="流程图：终止 2"/>
            <p:cNvSpPr/>
            <p:nvPr>
              <p:custDataLst>
                <p:tags r:id="rId13"/>
              </p:custDataLst>
            </p:nvPr>
          </p:nvSpPr>
          <p:spPr>
            <a:xfrm rot="21600000">
              <a:off x="3686745" y="-120"/>
              <a:ext cx="2541647" cy="1121310"/>
            </a:xfrm>
            <a:custGeom>
              <a:avLst/>
              <a:gdLst>
                <a:gd name="connsiteX0" fmla="*/ 649767 w 2541647"/>
                <a:gd name="connsiteY0" fmla="*/ 0 h 1121310"/>
                <a:gd name="connsiteX1" fmla="*/ 2541647 w 2541647"/>
                <a:gd name="connsiteY1" fmla="*/ 270 h 1121310"/>
                <a:gd name="connsiteX2" fmla="*/ 709830 w 2541647"/>
                <a:gd name="connsiteY2" fmla="*/ 1057831 h 1121310"/>
                <a:gd name="connsiteX3" fmla="*/ 63601 w 2541647"/>
                <a:gd name="connsiteY3" fmla="*/ 884661 h 1121310"/>
                <a:gd name="connsiteX4" fmla="*/ 236765 w 2541647"/>
                <a:gd name="connsiteY4" fmla="*/ 238440 h 112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647" h="1121310">
                  <a:moveTo>
                    <a:pt x="649767" y="0"/>
                  </a:moveTo>
                  <a:lnTo>
                    <a:pt x="2541647" y="270"/>
                  </a:lnTo>
                  <a:lnTo>
                    <a:pt x="709830" y="1057831"/>
                  </a:lnTo>
                  <a:cubicBezTo>
                    <a:pt x="483254" y="1188640"/>
                    <a:pt x="194089" y="1110685"/>
                    <a:pt x="63601" y="884661"/>
                  </a:cubicBezTo>
                  <a:cubicBezTo>
                    <a:pt x="-67209" y="658094"/>
                    <a:pt x="10196" y="369241"/>
                    <a:pt x="236765" y="23844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48" name="任意多边形 6"/>
            <p:cNvSpPr/>
            <p:nvPr>
              <p:custDataLst>
                <p:tags r:id="rId14"/>
              </p:custDataLst>
            </p:nvPr>
          </p:nvSpPr>
          <p:spPr>
            <a:xfrm>
              <a:off x="9859010" y="5173345"/>
              <a:ext cx="1700530" cy="1680845"/>
            </a:xfrm>
            <a:custGeom>
              <a:avLst/>
              <a:gdLst>
                <a:gd name="connsiteX0" fmla="*/ 1630944 w 1700691"/>
                <a:gd name="connsiteY0" fmla="*/ 1171548 h 1680919"/>
                <a:gd name="connsiteX1" fmla="*/ 1615658 w 1700691"/>
                <a:gd name="connsiteY1" fmla="*/ 1205853 h 1680919"/>
                <a:gd name="connsiteX2" fmla="*/ 1383483 w 1700691"/>
                <a:gd name="connsiteY2" fmla="*/ 1435589 h 1680919"/>
                <a:gd name="connsiteX3" fmla="*/ 1382529 w 1700691"/>
                <a:gd name="connsiteY3" fmla="*/ 1436628 h 1680919"/>
                <a:gd name="connsiteX4" fmla="*/ 1381573 w 1700691"/>
                <a:gd name="connsiteY4" fmla="*/ 1437668 h 1680919"/>
                <a:gd name="connsiteX5" fmla="*/ 1216281 w 1700691"/>
                <a:gd name="connsiteY5" fmla="*/ 1600874 h 1680919"/>
                <a:gd name="connsiteX6" fmla="*/ 1181885 w 1700691"/>
                <a:gd name="connsiteY6" fmla="*/ 1616467 h 1680919"/>
                <a:gd name="connsiteX7" fmla="*/ 1372975 w 1700691"/>
                <a:gd name="connsiteY7" fmla="*/ 1427273 h 1680919"/>
                <a:gd name="connsiteX8" fmla="*/ 1373929 w 1700691"/>
                <a:gd name="connsiteY8" fmla="*/ 1426233 h 1680919"/>
                <a:gd name="connsiteX9" fmla="*/ 1372975 w 1700691"/>
                <a:gd name="connsiteY9" fmla="*/ 1426233 h 1680919"/>
                <a:gd name="connsiteX10" fmla="*/ 1677762 w 1700691"/>
                <a:gd name="connsiteY10" fmla="*/ 1030173 h 1680919"/>
                <a:gd name="connsiteX11" fmla="*/ 1672029 w 1700691"/>
                <a:gd name="connsiteY11" fmla="*/ 1055123 h 1680919"/>
                <a:gd name="connsiteX12" fmla="*/ 1622346 w 1700691"/>
                <a:gd name="connsiteY12" fmla="*/ 1103980 h 1680919"/>
                <a:gd name="connsiteX13" fmla="*/ 1621390 w 1700691"/>
                <a:gd name="connsiteY13" fmla="*/ 1105020 h 1680919"/>
                <a:gd name="connsiteX14" fmla="*/ 1336668 w 1700691"/>
                <a:gd name="connsiteY14" fmla="*/ 1386732 h 1680919"/>
                <a:gd name="connsiteX15" fmla="*/ 1335712 w 1700691"/>
                <a:gd name="connsiteY15" fmla="*/ 1387772 h 1680919"/>
                <a:gd name="connsiteX16" fmla="*/ 1334757 w 1700691"/>
                <a:gd name="connsiteY16" fmla="*/ 1388812 h 1680919"/>
                <a:gd name="connsiteX17" fmla="*/ 1066277 w 1700691"/>
                <a:gd name="connsiteY17" fmla="*/ 1653892 h 1680919"/>
                <a:gd name="connsiteX18" fmla="*/ 1041435 w 1700691"/>
                <a:gd name="connsiteY18" fmla="*/ 1660129 h 1680919"/>
                <a:gd name="connsiteX19" fmla="*/ 1325202 w 1700691"/>
                <a:gd name="connsiteY19" fmla="*/ 1379456 h 1680919"/>
                <a:gd name="connsiteX20" fmla="*/ 1326158 w 1700691"/>
                <a:gd name="connsiteY20" fmla="*/ 1378416 h 1680919"/>
                <a:gd name="connsiteX21" fmla="*/ 1327113 w 1700691"/>
                <a:gd name="connsiteY21" fmla="*/ 1377377 h 1680919"/>
                <a:gd name="connsiteX22" fmla="*/ 1610881 w 1700691"/>
                <a:gd name="connsiteY22" fmla="*/ 1096704 h 1680919"/>
                <a:gd name="connsiteX23" fmla="*/ 1611836 w 1700691"/>
                <a:gd name="connsiteY23" fmla="*/ 1095664 h 1680919"/>
                <a:gd name="connsiteX24" fmla="*/ 1694959 w 1700691"/>
                <a:gd name="connsiteY24" fmla="*/ 918942 h 1680919"/>
                <a:gd name="connsiteX25" fmla="*/ 1693047 w 1700691"/>
                <a:gd name="connsiteY25" fmla="*/ 939733 h 1680919"/>
                <a:gd name="connsiteX26" fmla="*/ 1574572 w 1700691"/>
                <a:gd name="connsiteY26" fmla="*/ 1057200 h 1680919"/>
                <a:gd name="connsiteX27" fmla="*/ 1573618 w 1700691"/>
                <a:gd name="connsiteY27" fmla="*/ 1058240 h 1680919"/>
                <a:gd name="connsiteX28" fmla="*/ 1288895 w 1700691"/>
                <a:gd name="connsiteY28" fmla="*/ 1339952 h 1680919"/>
                <a:gd name="connsiteX29" fmla="*/ 1287939 w 1700691"/>
                <a:gd name="connsiteY29" fmla="*/ 1340992 h 1680919"/>
                <a:gd name="connsiteX30" fmla="*/ 1286983 w 1700691"/>
                <a:gd name="connsiteY30" fmla="*/ 1342031 h 1680919"/>
                <a:gd name="connsiteX31" fmla="*/ 1003216 w 1700691"/>
                <a:gd name="connsiteY31" fmla="*/ 1622704 h 1680919"/>
                <a:gd name="connsiteX32" fmla="*/ 1002262 w 1700691"/>
                <a:gd name="connsiteY32" fmla="*/ 1623744 h 1680919"/>
                <a:gd name="connsiteX33" fmla="*/ 1001306 w 1700691"/>
                <a:gd name="connsiteY33" fmla="*/ 1624783 h 1680919"/>
                <a:gd name="connsiteX34" fmla="*/ 949712 w 1700691"/>
                <a:gd name="connsiteY34" fmla="*/ 1676760 h 1680919"/>
                <a:gd name="connsiteX35" fmla="*/ 928692 w 1700691"/>
                <a:gd name="connsiteY35" fmla="*/ 1678839 h 1680919"/>
                <a:gd name="connsiteX36" fmla="*/ 992707 w 1700691"/>
                <a:gd name="connsiteY36" fmla="*/ 1615428 h 1680919"/>
                <a:gd name="connsiteX37" fmla="*/ 993661 w 1700691"/>
                <a:gd name="connsiteY37" fmla="*/ 1614388 h 1680919"/>
                <a:gd name="connsiteX38" fmla="*/ 994618 w 1700691"/>
                <a:gd name="connsiteY38" fmla="*/ 1613348 h 1680919"/>
                <a:gd name="connsiteX39" fmla="*/ 1278384 w 1700691"/>
                <a:gd name="connsiteY39" fmla="*/ 1332676 h 1680919"/>
                <a:gd name="connsiteX40" fmla="*/ 1279340 w 1700691"/>
                <a:gd name="connsiteY40" fmla="*/ 1331636 h 1680919"/>
                <a:gd name="connsiteX41" fmla="*/ 1280296 w 1700691"/>
                <a:gd name="connsiteY41" fmla="*/ 1330596 h 1680919"/>
                <a:gd name="connsiteX42" fmla="*/ 1564063 w 1700691"/>
                <a:gd name="connsiteY42" fmla="*/ 1049924 h 1680919"/>
                <a:gd name="connsiteX43" fmla="*/ 1563108 w 1700691"/>
                <a:gd name="connsiteY43" fmla="*/ 1048884 h 1680919"/>
                <a:gd name="connsiteX44" fmla="*/ 1700691 w 1700691"/>
                <a:gd name="connsiteY44" fmla="*/ 819148 h 1680919"/>
                <a:gd name="connsiteX45" fmla="*/ 1700691 w 1700691"/>
                <a:gd name="connsiteY45" fmla="*/ 837860 h 1680919"/>
                <a:gd name="connsiteX46" fmla="*/ 1527755 w 1700691"/>
                <a:gd name="connsiteY46" fmla="*/ 1008343 h 1680919"/>
                <a:gd name="connsiteX47" fmla="*/ 1526800 w 1700691"/>
                <a:gd name="connsiteY47" fmla="*/ 1009383 h 1680919"/>
                <a:gd name="connsiteX48" fmla="*/ 1242078 w 1700691"/>
                <a:gd name="connsiteY48" fmla="*/ 1291095 h 1680919"/>
                <a:gd name="connsiteX49" fmla="*/ 1241123 w 1700691"/>
                <a:gd name="connsiteY49" fmla="*/ 1292135 h 1680919"/>
                <a:gd name="connsiteX50" fmla="*/ 1240167 w 1700691"/>
                <a:gd name="connsiteY50" fmla="*/ 1293174 h 1680919"/>
                <a:gd name="connsiteX51" fmla="*/ 956400 w 1700691"/>
                <a:gd name="connsiteY51" fmla="*/ 1573847 h 1680919"/>
                <a:gd name="connsiteX52" fmla="*/ 955445 w 1700691"/>
                <a:gd name="connsiteY52" fmla="*/ 1574887 h 1680919"/>
                <a:gd name="connsiteX53" fmla="*/ 954489 w 1700691"/>
                <a:gd name="connsiteY53" fmla="*/ 1575926 h 1680919"/>
                <a:gd name="connsiteX54" fmla="*/ 848435 w 1700691"/>
                <a:gd name="connsiteY54" fmla="*/ 1680919 h 1680919"/>
                <a:gd name="connsiteX55" fmla="*/ 830281 w 1700691"/>
                <a:gd name="connsiteY55" fmla="*/ 1680919 h 1680919"/>
                <a:gd name="connsiteX56" fmla="*/ 944935 w 1700691"/>
                <a:gd name="connsiteY56" fmla="*/ 1567610 h 1680919"/>
                <a:gd name="connsiteX57" fmla="*/ 945890 w 1700691"/>
                <a:gd name="connsiteY57" fmla="*/ 1566571 h 1680919"/>
                <a:gd name="connsiteX58" fmla="*/ 946846 w 1700691"/>
                <a:gd name="connsiteY58" fmla="*/ 1565531 h 1680919"/>
                <a:gd name="connsiteX59" fmla="*/ 1230613 w 1700691"/>
                <a:gd name="connsiteY59" fmla="*/ 1284858 h 1680919"/>
                <a:gd name="connsiteX60" fmla="*/ 1231568 w 1700691"/>
                <a:gd name="connsiteY60" fmla="*/ 1283819 h 1680919"/>
                <a:gd name="connsiteX61" fmla="*/ 1232524 w 1700691"/>
                <a:gd name="connsiteY61" fmla="*/ 1282779 h 1680919"/>
                <a:gd name="connsiteX62" fmla="*/ 1516290 w 1700691"/>
                <a:gd name="connsiteY62" fmla="*/ 1002106 h 1680919"/>
                <a:gd name="connsiteX63" fmla="*/ 1517245 w 1700691"/>
                <a:gd name="connsiteY63" fmla="*/ 1001067 h 1680919"/>
                <a:gd name="connsiteX64" fmla="*/ 1692091 w 1700691"/>
                <a:gd name="connsiteY64" fmla="*/ 733907 h 1680919"/>
                <a:gd name="connsiteX65" fmla="*/ 1694002 w 1700691"/>
                <a:gd name="connsiteY65" fmla="*/ 750540 h 1680919"/>
                <a:gd name="connsiteX66" fmla="*/ 1479027 w 1700691"/>
                <a:gd name="connsiteY66" fmla="*/ 963643 h 1680919"/>
                <a:gd name="connsiteX67" fmla="*/ 1478072 w 1700691"/>
                <a:gd name="connsiteY67" fmla="*/ 964683 h 1680919"/>
                <a:gd name="connsiteX68" fmla="*/ 1477116 w 1700691"/>
                <a:gd name="connsiteY68" fmla="*/ 965723 h 1680919"/>
                <a:gd name="connsiteX69" fmla="*/ 1193350 w 1700691"/>
                <a:gd name="connsiteY69" fmla="*/ 1246395 h 1680919"/>
                <a:gd name="connsiteX70" fmla="*/ 1192394 w 1700691"/>
                <a:gd name="connsiteY70" fmla="*/ 1247435 h 1680919"/>
                <a:gd name="connsiteX71" fmla="*/ 1191439 w 1700691"/>
                <a:gd name="connsiteY71" fmla="*/ 1248475 h 1680919"/>
                <a:gd name="connsiteX72" fmla="*/ 907672 w 1700691"/>
                <a:gd name="connsiteY72" fmla="*/ 1529149 h 1680919"/>
                <a:gd name="connsiteX73" fmla="*/ 906717 w 1700691"/>
                <a:gd name="connsiteY73" fmla="*/ 1530188 h 1680919"/>
                <a:gd name="connsiteX74" fmla="*/ 905761 w 1700691"/>
                <a:gd name="connsiteY74" fmla="*/ 1531226 h 1680919"/>
                <a:gd name="connsiteX75" fmla="*/ 757667 w 1700691"/>
                <a:gd name="connsiteY75" fmla="*/ 1677800 h 1680919"/>
                <a:gd name="connsiteX76" fmla="*/ 740469 w 1700691"/>
                <a:gd name="connsiteY76" fmla="*/ 1675722 h 1680919"/>
                <a:gd name="connsiteX77" fmla="*/ 896207 w 1700691"/>
                <a:gd name="connsiteY77" fmla="*/ 1521871 h 1680919"/>
                <a:gd name="connsiteX78" fmla="*/ 897162 w 1700691"/>
                <a:gd name="connsiteY78" fmla="*/ 1520831 h 1680919"/>
                <a:gd name="connsiteX79" fmla="*/ 898118 w 1700691"/>
                <a:gd name="connsiteY79" fmla="*/ 1519793 h 1680919"/>
                <a:gd name="connsiteX80" fmla="*/ 1181885 w 1700691"/>
                <a:gd name="connsiteY80" fmla="*/ 1239119 h 1680919"/>
                <a:gd name="connsiteX81" fmla="*/ 1182839 w 1700691"/>
                <a:gd name="connsiteY81" fmla="*/ 1238079 h 1680919"/>
                <a:gd name="connsiteX82" fmla="*/ 1183796 w 1700691"/>
                <a:gd name="connsiteY82" fmla="*/ 1237040 h 1680919"/>
                <a:gd name="connsiteX83" fmla="*/ 1467562 w 1700691"/>
                <a:gd name="connsiteY83" fmla="*/ 956367 h 1680919"/>
                <a:gd name="connsiteX84" fmla="*/ 1468517 w 1700691"/>
                <a:gd name="connsiteY84" fmla="*/ 955327 h 1680919"/>
                <a:gd name="connsiteX85" fmla="*/ 1469473 w 1700691"/>
                <a:gd name="connsiteY85" fmla="*/ 954288 h 1680919"/>
                <a:gd name="connsiteX86" fmla="*/ 1676804 w 1700691"/>
                <a:gd name="connsiteY86" fmla="*/ 652824 h 1680919"/>
                <a:gd name="connsiteX87" fmla="*/ 1680626 w 1700691"/>
                <a:gd name="connsiteY87" fmla="*/ 668417 h 1680919"/>
                <a:gd name="connsiteX88" fmla="*/ 1431255 w 1700691"/>
                <a:gd name="connsiteY88" fmla="*/ 915825 h 1680919"/>
                <a:gd name="connsiteX89" fmla="*/ 1430299 w 1700691"/>
                <a:gd name="connsiteY89" fmla="*/ 916865 h 1680919"/>
                <a:gd name="connsiteX90" fmla="*/ 1429345 w 1700691"/>
                <a:gd name="connsiteY90" fmla="*/ 917904 h 1680919"/>
                <a:gd name="connsiteX91" fmla="*/ 1145578 w 1700691"/>
                <a:gd name="connsiteY91" fmla="*/ 1198577 h 1680919"/>
                <a:gd name="connsiteX92" fmla="*/ 1144622 w 1700691"/>
                <a:gd name="connsiteY92" fmla="*/ 1199616 h 1680919"/>
                <a:gd name="connsiteX93" fmla="*/ 1143667 w 1700691"/>
                <a:gd name="connsiteY93" fmla="*/ 1200656 h 1680919"/>
                <a:gd name="connsiteX94" fmla="*/ 859900 w 1700691"/>
                <a:gd name="connsiteY94" fmla="*/ 1481328 h 1680919"/>
                <a:gd name="connsiteX95" fmla="*/ 858945 w 1700691"/>
                <a:gd name="connsiteY95" fmla="*/ 1482368 h 1680919"/>
                <a:gd name="connsiteX96" fmla="*/ 856079 w 1700691"/>
                <a:gd name="connsiteY96" fmla="*/ 1482368 h 1680919"/>
                <a:gd name="connsiteX97" fmla="*/ 673588 w 1700691"/>
                <a:gd name="connsiteY97" fmla="*/ 1663246 h 1680919"/>
                <a:gd name="connsiteX98" fmla="*/ 658301 w 1700691"/>
                <a:gd name="connsiteY98" fmla="*/ 1660127 h 1680919"/>
                <a:gd name="connsiteX99" fmla="*/ 847480 w 1700691"/>
                <a:gd name="connsiteY99" fmla="*/ 1473013 h 1680919"/>
                <a:gd name="connsiteX100" fmla="*/ 848434 w 1700691"/>
                <a:gd name="connsiteY100" fmla="*/ 1471973 h 1680919"/>
                <a:gd name="connsiteX101" fmla="*/ 849391 w 1700691"/>
                <a:gd name="connsiteY101" fmla="*/ 1470933 h 1680919"/>
                <a:gd name="connsiteX102" fmla="*/ 1133157 w 1700691"/>
                <a:gd name="connsiteY102" fmla="*/ 1190261 h 1680919"/>
                <a:gd name="connsiteX103" fmla="*/ 1134112 w 1700691"/>
                <a:gd name="connsiteY103" fmla="*/ 1189221 h 1680919"/>
                <a:gd name="connsiteX104" fmla="*/ 1135068 w 1700691"/>
                <a:gd name="connsiteY104" fmla="*/ 1188182 h 1680919"/>
                <a:gd name="connsiteX105" fmla="*/ 1418834 w 1700691"/>
                <a:gd name="connsiteY105" fmla="*/ 907509 h 1680919"/>
                <a:gd name="connsiteX106" fmla="*/ 1419790 w 1700691"/>
                <a:gd name="connsiteY106" fmla="*/ 906470 h 1680919"/>
                <a:gd name="connsiteX107" fmla="*/ 1420745 w 1700691"/>
                <a:gd name="connsiteY107" fmla="*/ 905430 h 1680919"/>
                <a:gd name="connsiteX108" fmla="*/ 1657696 w 1700691"/>
                <a:gd name="connsiteY108" fmla="*/ 579017 h 1680919"/>
                <a:gd name="connsiteX109" fmla="*/ 1662473 w 1700691"/>
                <a:gd name="connsiteY109" fmla="*/ 593571 h 1680919"/>
                <a:gd name="connsiteX110" fmla="*/ 1384439 w 1700691"/>
                <a:gd name="connsiteY110" fmla="*/ 869046 h 1680919"/>
                <a:gd name="connsiteX111" fmla="*/ 1383483 w 1700691"/>
                <a:gd name="connsiteY111" fmla="*/ 870086 h 1680919"/>
                <a:gd name="connsiteX112" fmla="*/ 1097806 w 1700691"/>
                <a:gd name="connsiteY112" fmla="*/ 1152838 h 1680919"/>
                <a:gd name="connsiteX113" fmla="*/ 1096850 w 1700691"/>
                <a:gd name="connsiteY113" fmla="*/ 1153876 h 1680919"/>
                <a:gd name="connsiteX114" fmla="*/ 813084 w 1700691"/>
                <a:gd name="connsiteY114" fmla="*/ 1434549 h 1680919"/>
                <a:gd name="connsiteX115" fmla="*/ 812128 w 1700691"/>
                <a:gd name="connsiteY115" fmla="*/ 1435589 h 1680919"/>
                <a:gd name="connsiteX116" fmla="*/ 811173 w 1700691"/>
                <a:gd name="connsiteY116" fmla="*/ 1435589 h 1680919"/>
                <a:gd name="connsiteX117" fmla="*/ 600020 w 1700691"/>
                <a:gd name="connsiteY117" fmla="*/ 1644534 h 1680919"/>
                <a:gd name="connsiteX118" fmla="*/ 585687 w 1700691"/>
                <a:gd name="connsiteY118" fmla="*/ 1640375 h 1680919"/>
                <a:gd name="connsiteX119" fmla="*/ 801618 w 1700691"/>
                <a:gd name="connsiteY119" fmla="*/ 1426234 h 1680919"/>
                <a:gd name="connsiteX120" fmla="*/ 802574 w 1700691"/>
                <a:gd name="connsiteY120" fmla="*/ 1425194 h 1680919"/>
                <a:gd name="connsiteX121" fmla="*/ 803529 w 1700691"/>
                <a:gd name="connsiteY121" fmla="*/ 1424154 h 1680919"/>
                <a:gd name="connsiteX122" fmla="*/ 1088252 w 1700691"/>
                <a:gd name="connsiteY122" fmla="*/ 1142441 h 1680919"/>
                <a:gd name="connsiteX123" fmla="*/ 1089206 w 1700691"/>
                <a:gd name="connsiteY123" fmla="*/ 1141403 h 1680919"/>
                <a:gd name="connsiteX124" fmla="*/ 1372973 w 1700691"/>
                <a:gd name="connsiteY124" fmla="*/ 860729 h 1680919"/>
                <a:gd name="connsiteX125" fmla="*/ 1373929 w 1700691"/>
                <a:gd name="connsiteY125" fmla="*/ 859691 h 1680919"/>
                <a:gd name="connsiteX126" fmla="*/ 1630944 w 1700691"/>
                <a:gd name="connsiteY126" fmla="*/ 510408 h 1680919"/>
                <a:gd name="connsiteX127" fmla="*/ 1636676 w 1700691"/>
                <a:gd name="connsiteY127" fmla="*/ 523922 h 1680919"/>
                <a:gd name="connsiteX128" fmla="*/ 1621389 w 1700691"/>
                <a:gd name="connsiteY128" fmla="*/ 539514 h 1680919"/>
                <a:gd name="connsiteX129" fmla="*/ 1620434 w 1700691"/>
                <a:gd name="connsiteY129" fmla="*/ 540554 h 1680919"/>
                <a:gd name="connsiteX130" fmla="*/ 1335711 w 1700691"/>
                <a:gd name="connsiteY130" fmla="*/ 822268 h 1680919"/>
                <a:gd name="connsiteX131" fmla="*/ 1334757 w 1700691"/>
                <a:gd name="connsiteY131" fmla="*/ 823307 h 1680919"/>
                <a:gd name="connsiteX132" fmla="*/ 1050989 w 1700691"/>
                <a:gd name="connsiteY132" fmla="*/ 1103979 h 1680919"/>
                <a:gd name="connsiteX133" fmla="*/ 1050034 w 1700691"/>
                <a:gd name="connsiteY133" fmla="*/ 1105019 h 1680919"/>
                <a:gd name="connsiteX134" fmla="*/ 765312 w 1700691"/>
                <a:gd name="connsiteY134" fmla="*/ 1386731 h 1680919"/>
                <a:gd name="connsiteX135" fmla="*/ 764357 w 1700691"/>
                <a:gd name="connsiteY135" fmla="*/ 1387771 h 1680919"/>
                <a:gd name="connsiteX136" fmla="*/ 762446 w 1700691"/>
                <a:gd name="connsiteY136" fmla="*/ 1388810 h 1680919"/>
                <a:gd name="connsiteX137" fmla="*/ 529317 w 1700691"/>
                <a:gd name="connsiteY137" fmla="*/ 1619585 h 1680919"/>
                <a:gd name="connsiteX138" fmla="*/ 515940 w 1700691"/>
                <a:gd name="connsiteY138" fmla="*/ 1614387 h 1680919"/>
                <a:gd name="connsiteX139" fmla="*/ 753847 w 1700691"/>
                <a:gd name="connsiteY139" fmla="*/ 1379455 h 1680919"/>
                <a:gd name="connsiteX140" fmla="*/ 754802 w 1700691"/>
                <a:gd name="connsiteY140" fmla="*/ 1378415 h 1680919"/>
                <a:gd name="connsiteX141" fmla="*/ 755758 w 1700691"/>
                <a:gd name="connsiteY141" fmla="*/ 1377375 h 1680919"/>
                <a:gd name="connsiteX142" fmla="*/ 1039524 w 1700691"/>
                <a:gd name="connsiteY142" fmla="*/ 1096702 h 1680919"/>
                <a:gd name="connsiteX143" fmla="*/ 1040479 w 1700691"/>
                <a:gd name="connsiteY143" fmla="*/ 1095662 h 1680919"/>
                <a:gd name="connsiteX144" fmla="*/ 1326156 w 1700691"/>
                <a:gd name="connsiteY144" fmla="*/ 812912 h 1680919"/>
                <a:gd name="connsiteX145" fmla="*/ 1327113 w 1700691"/>
                <a:gd name="connsiteY145" fmla="*/ 811872 h 1680919"/>
                <a:gd name="connsiteX146" fmla="*/ 1611835 w 1700691"/>
                <a:gd name="connsiteY146" fmla="*/ 530159 h 1680919"/>
                <a:gd name="connsiteX147" fmla="*/ 1612790 w 1700691"/>
                <a:gd name="connsiteY147" fmla="*/ 529119 h 1680919"/>
                <a:gd name="connsiteX148" fmla="*/ 1600368 w 1700691"/>
                <a:gd name="connsiteY148" fmla="*/ 446996 h 1680919"/>
                <a:gd name="connsiteX149" fmla="*/ 1607056 w 1700691"/>
                <a:gd name="connsiteY149" fmla="*/ 459470 h 1680919"/>
                <a:gd name="connsiteX150" fmla="*/ 1574570 w 1700691"/>
                <a:gd name="connsiteY150" fmla="*/ 491696 h 1680919"/>
                <a:gd name="connsiteX151" fmla="*/ 1573616 w 1700691"/>
                <a:gd name="connsiteY151" fmla="*/ 492736 h 1680919"/>
                <a:gd name="connsiteX152" fmla="*/ 1572660 w 1700691"/>
                <a:gd name="connsiteY152" fmla="*/ 493775 h 1680919"/>
                <a:gd name="connsiteX153" fmla="*/ 1288893 w 1700691"/>
                <a:gd name="connsiteY153" fmla="*/ 774447 h 1680919"/>
                <a:gd name="connsiteX154" fmla="*/ 1287938 w 1700691"/>
                <a:gd name="connsiteY154" fmla="*/ 775487 h 1680919"/>
                <a:gd name="connsiteX155" fmla="*/ 1003215 w 1700691"/>
                <a:gd name="connsiteY155" fmla="*/ 1057199 h 1680919"/>
                <a:gd name="connsiteX156" fmla="*/ 1002261 w 1700691"/>
                <a:gd name="connsiteY156" fmla="*/ 1058239 h 1680919"/>
                <a:gd name="connsiteX157" fmla="*/ 717538 w 1700691"/>
                <a:gd name="connsiteY157" fmla="*/ 1339951 h 1680919"/>
                <a:gd name="connsiteX158" fmla="*/ 716583 w 1700691"/>
                <a:gd name="connsiteY158" fmla="*/ 1340991 h 1680919"/>
                <a:gd name="connsiteX159" fmla="*/ 715627 w 1700691"/>
                <a:gd name="connsiteY159" fmla="*/ 1342030 h 1680919"/>
                <a:gd name="connsiteX160" fmla="*/ 464346 w 1700691"/>
                <a:gd name="connsiteY160" fmla="*/ 1590477 h 1680919"/>
                <a:gd name="connsiteX161" fmla="*/ 451924 w 1700691"/>
                <a:gd name="connsiteY161" fmla="*/ 1584240 h 1680919"/>
                <a:gd name="connsiteX162" fmla="*/ 706073 w 1700691"/>
                <a:gd name="connsiteY162" fmla="*/ 1332675 h 1680919"/>
                <a:gd name="connsiteX163" fmla="*/ 707028 w 1700691"/>
                <a:gd name="connsiteY163" fmla="*/ 1331635 h 1680919"/>
                <a:gd name="connsiteX164" fmla="*/ 707984 w 1700691"/>
                <a:gd name="connsiteY164" fmla="*/ 1330595 h 1680919"/>
                <a:gd name="connsiteX165" fmla="*/ 991750 w 1700691"/>
                <a:gd name="connsiteY165" fmla="*/ 1049923 h 1680919"/>
                <a:gd name="connsiteX166" fmla="*/ 992706 w 1700691"/>
                <a:gd name="connsiteY166" fmla="*/ 1048884 h 1680919"/>
                <a:gd name="connsiteX167" fmla="*/ 1277428 w 1700691"/>
                <a:gd name="connsiteY167" fmla="*/ 767171 h 1680919"/>
                <a:gd name="connsiteX168" fmla="*/ 1278383 w 1700691"/>
                <a:gd name="connsiteY168" fmla="*/ 766132 h 1680919"/>
                <a:gd name="connsiteX169" fmla="*/ 1279339 w 1700691"/>
                <a:gd name="connsiteY169" fmla="*/ 765092 h 1680919"/>
                <a:gd name="connsiteX170" fmla="*/ 1563106 w 1700691"/>
                <a:gd name="connsiteY170" fmla="*/ 484420 h 1680919"/>
                <a:gd name="connsiteX171" fmla="*/ 1564060 w 1700691"/>
                <a:gd name="connsiteY171" fmla="*/ 483380 h 1680919"/>
                <a:gd name="connsiteX172" fmla="*/ 1565016 w 1700691"/>
                <a:gd name="connsiteY172" fmla="*/ 482340 h 1680919"/>
                <a:gd name="connsiteX173" fmla="*/ 1565019 w 1700691"/>
                <a:gd name="connsiteY173" fmla="*/ 388784 h 1680919"/>
                <a:gd name="connsiteX174" fmla="*/ 1572662 w 1700691"/>
                <a:gd name="connsiteY174" fmla="*/ 400219 h 1680919"/>
                <a:gd name="connsiteX175" fmla="*/ 1526801 w 1700691"/>
                <a:gd name="connsiteY175" fmla="*/ 444919 h 1680919"/>
                <a:gd name="connsiteX176" fmla="*/ 1525845 w 1700691"/>
                <a:gd name="connsiteY176" fmla="*/ 445959 h 1680919"/>
                <a:gd name="connsiteX177" fmla="*/ 1241124 w 1700691"/>
                <a:gd name="connsiteY177" fmla="*/ 727671 h 1680919"/>
                <a:gd name="connsiteX178" fmla="*/ 1240167 w 1700691"/>
                <a:gd name="connsiteY178" fmla="*/ 728710 h 1680919"/>
                <a:gd name="connsiteX179" fmla="*/ 955445 w 1700691"/>
                <a:gd name="connsiteY179" fmla="*/ 1010423 h 1680919"/>
                <a:gd name="connsiteX180" fmla="*/ 954490 w 1700691"/>
                <a:gd name="connsiteY180" fmla="*/ 1011462 h 1680919"/>
                <a:gd name="connsiteX181" fmla="*/ 669768 w 1700691"/>
                <a:gd name="connsiteY181" fmla="*/ 1293174 h 1680919"/>
                <a:gd name="connsiteX182" fmla="*/ 668812 w 1700691"/>
                <a:gd name="connsiteY182" fmla="*/ 1294214 h 1680919"/>
                <a:gd name="connsiteX183" fmla="*/ 667857 w 1700691"/>
                <a:gd name="connsiteY183" fmla="*/ 1295254 h 1680919"/>
                <a:gd name="connsiteX184" fmla="*/ 403198 w 1700691"/>
                <a:gd name="connsiteY184" fmla="*/ 1557215 h 1680919"/>
                <a:gd name="connsiteX185" fmla="*/ 391733 w 1700691"/>
                <a:gd name="connsiteY185" fmla="*/ 1549938 h 1680919"/>
                <a:gd name="connsiteX186" fmla="*/ 658302 w 1700691"/>
                <a:gd name="connsiteY186" fmla="*/ 1285898 h 1680919"/>
                <a:gd name="connsiteX187" fmla="*/ 659258 w 1700691"/>
                <a:gd name="connsiteY187" fmla="*/ 1284858 h 1680919"/>
                <a:gd name="connsiteX188" fmla="*/ 660213 w 1700691"/>
                <a:gd name="connsiteY188" fmla="*/ 1283819 h 1680919"/>
                <a:gd name="connsiteX189" fmla="*/ 943980 w 1700691"/>
                <a:gd name="connsiteY189" fmla="*/ 1003146 h 1680919"/>
                <a:gd name="connsiteX190" fmla="*/ 944935 w 1700691"/>
                <a:gd name="connsiteY190" fmla="*/ 1002107 h 1680919"/>
                <a:gd name="connsiteX191" fmla="*/ 1229658 w 1700691"/>
                <a:gd name="connsiteY191" fmla="*/ 720394 h 1680919"/>
                <a:gd name="connsiteX192" fmla="*/ 1230612 w 1700691"/>
                <a:gd name="connsiteY192" fmla="*/ 719355 h 1680919"/>
                <a:gd name="connsiteX193" fmla="*/ 1515335 w 1700691"/>
                <a:gd name="connsiteY193" fmla="*/ 437643 h 1680919"/>
                <a:gd name="connsiteX194" fmla="*/ 1516291 w 1700691"/>
                <a:gd name="connsiteY194" fmla="*/ 436603 h 1680919"/>
                <a:gd name="connsiteX195" fmla="*/ 1524891 w 1700691"/>
                <a:gd name="connsiteY195" fmla="*/ 332649 h 1680919"/>
                <a:gd name="connsiteX196" fmla="*/ 1533489 w 1700691"/>
                <a:gd name="connsiteY196" fmla="*/ 343044 h 1680919"/>
                <a:gd name="connsiteX197" fmla="*/ 1479030 w 1700691"/>
                <a:gd name="connsiteY197" fmla="*/ 397100 h 1680919"/>
                <a:gd name="connsiteX198" fmla="*/ 1478074 w 1700691"/>
                <a:gd name="connsiteY198" fmla="*/ 398139 h 1680919"/>
                <a:gd name="connsiteX199" fmla="*/ 1477119 w 1700691"/>
                <a:gd name="connsiteY199" fmla="*/ 399179 h 1680919"/>
                <a:gd name="connsiteX200" fmla="*/ 1193352 w 1700691"/>
                <a:gd name="connsiteY200" fmla="*/ 679851 h 1680919"/>
                <a:gd name="connsiteX201" fmla="*/ 1192395 w 1700691"/>
                <a:gd name="connsiteY201" fmla="*/ 680891 h 1680919"/>
                <a:gd name="connsiteX202" fmla="*/ 1191441 w 1700691"/>
                <a:gd name="connsiteY202" fmla="*/ 681931 h 1680919"/>
                <a:gd name="connsiteX203" fmla="*/ 907674 w 1700691"/>
                <a:gd name="connsiteY203" fmla="*/ 962603 h 1680919"/>
                <a:gd name="connsiteX204" fmla="*/ 906718 w 1700691"/>
                <a:gd name="connsiteY204" fmla="*/ 963643 h 1680919"/>
                <a:gd name="connsiteX205" fmla="*/ 905763 w 1700691"/>
                <a:gd name="connsiteY205" fmla="*/ 964683 h 1680919"/>
                <a:gd name="connsiteX206" fmla="*/ 621996 w 1700691"/>
                <a:gd name="connsiteY206" fmla="*/ 1245356 h 1680919"/>
                <a:gd name="connsiteX207" fmla="*/ 621041 w 1700691"/>
                <a:gd name="connsiteY207" fmla="*/ 1246394 h 1680919"/>
                <a:gd name="connsiteX208" fmla="*/ 619130 w 1700691"/>
                <a:gd name="connsiteY208" fmla="*/ 1247434 h 1680919"/>
                <a:gd name="connsiteX209" fmla="*/ 344917 w 1700691"/>
                <a:gd name="connsiteY209" fmla="*/ 1518751 h 1680919"/>
                <a:gd name="connsiteX210" fmla="*/ 334407 w 1700691"/>
                <a:gd name="connsiteY210" fmla="*/ 1510435 h 1680919"/>
                <a:gd name="connsiteX211" fmla="*/ 609575 w 1700691"/>
                <a:gd name="connsiteY211" fmla="*/ 1238079 h 1680919"/>
                <a:gd name="connsiteX212" fmla="*/ 610531 w 1700691"/>
                <a:gd name="connsiteY212" fmla="*/ 1237039 h 1680919"/>
                <a:gd name="connsiteX213" fmla="*/ 611486 w 1700691"/>
                <a:gd name="connsiteY213" fmla="*/ 1235999 h 1680919"/>
                <a:gd name="connsiteX214" fmla="*/ 895253 w 1700691"/>
                <a:gd name="connsiteY214" fmla="*/ 955327 h 1680919"/>
                <a:gd name="connsiteX215" fmla="*/ 896208 w 1700691"/>
                <a:gd name="connsiteY215" fmla="*/ 954287 h 1680919"/>
                <a:gd name="connsiteX216" fmla="*/ 897164 w 1700691"/>
                <a:gd name="connsiteY216" fmla="*/ 953248 h 1680919"/>
                <a:gd name="connsiteX217" fmla="*/ 1180931 w 1700691"/>
                <a:gd name="connsiteY217" fmla="*/ 672575 h 1680919"/>
                <a:gd name="connsiteX218" fmla="*/ 1181887 w 1700691"/>
                <a:gd name="connsiteY218" fmla="*/ 671535 h 1680919"/>
                <a:gd name="connsiteX219" fmla="*/ 1182841 w 1700691"/>
                <a:gd name="connsiteY219" fmla="*/ 670496 h 1680919"/>
                <a:gd name="connsiteX220" fmla="*/ 1466609 w 1700691"/>
                <a:gd name="connsiteY220" fmla="*/ 389824 h 1680919"/>
                <a:gd name="connsiteX221" fmla="*/ 1467564 w 1700691"/>
                <a:gd name="connsiteY221" fmla="*/ 388784 h 1680919"/>
                <a:gd name="connsiteX222" fmla="*/ 1468520 w 1700691"/>
                <a:gd name="connsiteY222" fmla="*/ 387744 h 1680919"/>
                <a:gd name="connsiteX223" fmla="*/ 1482851 w 1700691"/>
                <a:gd name="connsiteY223" fmla="*/ 280672 h 1680919"/>
                <a:gd name="connsiteX224" fmla="*/ 1491451 w 1700691"/>
                <a:gd name="connsiteY224" fmla="*/ 291067 h 1680919"/>
                <a:gd name="connsiteX225" fmla="*/ 1431256 w 1700691"/>
                <a:gd name="connsiteY225" fmla="*/ 350321 h 1680919"/>
                <a:gd name="connsiteX226" fmla="*/ 1430302 w 1700691"/>
                <a:gd name="connsiteY226" fmla="*/ 351361 h 1680919"/>
                <a:gd name="connsiteX227" fmla="*/ 1429346 w 1700691"/>
                <a:gd name="connsiteY227" fmla="*/ 352399 h 1680919"/>
                <a:gd name="connsiteX228" fmla="*/ 1145579 w 1700691"/>
                <a:gd name="connsiteY228" fmla="*/ 633073 h 1680919"/>
                <a:gd name="connsiteX229" fmla="*/ 1144623 w 1700691"/>
                <a:gd name="connsiteY229" fmla="*/ 634112 h 1680919"/>
                <a:gd name="connsiteX230" fmla="*/ 1143668 w 1700691"/>
                <a:gd name="connsiteY230" fmla="*/ 635152 h 1680919"/>
                <a:gd name="connsiteX231" fmla="*/ 859901 w 1700691"/>
                <a:gd name="connsiteY231" fmla="*/ 915824 h 1680919"/>
                <a:gd name="connsiteX232" fmla="*/ 858946 w 1700691"/>
                <a:gd name="connsiteY232" fmla="*/ 916864 h 1680919"/>
                <a:gd name="connsiteX233" fmla="*/ 857990 w 1700691"/>
                <a:gd name="connsiteY233" fmla="*/ 917904 h 1680919"/>
                <a:gd name="connsiteX234" fmla="*/ 574223 w 1700691"/>
                <a:gd name="connsiteY234" fmla="*/ 1198576 h 1680919"/>
                <a:gd name="connsiteX235" fmla="*/ 573267 w 1700691"/>
                <a:gd name="connsiteY235" fmla="*/ 1199616 h 1680919"/>
                <a:gd name="connsiteX236" fmla="*/ 294278 w 1700691"/>
                <a:gd name="connsiteY236" fmla="*/ 1476129 h 1680919"/>
                <a:gd name="connsiteX237" fmla="*/ 283768 w 1700691"/>
                <a:gd name="connsiteY237" fmla="*/ 1467813 h 1680919"/>
                <a:gd name="connsiteX238" fmla="*/ 563713 w 1700691"/>
                <a:gd name="connsiteY238" fmla="*/ 1191300 h 1680919"/>
                <a:gd name="connsiteX239" fmla="*/ 564668 w 1700691"/>
                <a:gd name="connsiteY239" fmla="*/ 1190260 h 1680919"/>
                <a:gd name="connsiteX240" fmla="*/ 565624 w 1700691"/>
                <a:gd name="connsiteY240" fmla="*/ 1189220 h 1680919"/>
                <a:gd name="connsiteX241" fmla="*/ 849391 w 1700691"/>
                <a:gd name="connsiteY241" fmla="*/ 908547 h 1680919"/>
                <a:gd name="connsiteX242" fmla="*/ 850347 w 1700691"/>
                <a:gd name="connsiteY242" fmla="*/ 907509 h 1680919"/>
                <a:gd name="connsiteX243" fmla="*/ 851303 w 1700691"/>
                <a:gd name="connsiteY243" fmla="*/ 906469 h 1680919"/>
                <a:gd name="connsiteX244" fmla="*/ 1135069 w 1700691"/>
                <a:gd name="connsiteY244" fmla="*/ 625796 h 1680919"/>
                <a:gd name="connsiteX245" fmla="*/ 1136024 w 1700691"/>
                <a:gd name="connsiteY245" fmla="*/ 624757 h 1680919"/>
                <a:gd name="connsiteX246" fmla="*/ 1136980 w 1700691"/>
                <a:gd name="connsiteY246" fmla="*/ 623717 h 1680919"/>
                <a:gd name="connsiteX247" fmla="*/ 1420747 w 1700691"/>
                <a:gd name="connsiteY247" fmla="*/ 343043 h 1680919"/>
                <a:gd name="connsiteX248" fmla="*/ 1421702 w 1700691"/>
                <a:gd name="connsiteY248" fmla="*/ 342004 h 1680919"/>
                <a:gd name="connsiteX249" fmla="*/ 1422659 w 1700691"/>
                <a:gd name="connsiteY249" fmla="*/ 340965 h 1680919"/>
                <a:gd name="connsiteX250" fmla="*/ 1435078 w 1700691"/>
                <a:gd name="connsiteY250" fmla="*/ 232855 h 1680919"/>
                <a:gd name="connsiteX251" fmla="*/ 1444633 w 1700691"/>
                <a:gd name="connsiteY251" fmla="*/ 242210 h 1680919"/>
                <a:gd name="connsiteX252" fmla="*/ 1383484 w 1700691"/>
                <a:gd name="connsiteY252" fmla="*/ 303544 h 1680919"/>
                <a:gd name="connsiteX253" fmla="*/ 1382529 w 1700691"/>
                <a:gd name="connsiteY253" fmla="*/ 304582 h 1680919"/>
                <a:gd name="connsiteX254" fmla="*/ 1097807 w 1700691"/>
                <a:gd name="connsiteY254" fmla="*/ 586295 h 1680919"/>
                <a:gd name="connsiteX255" fmla="*/ 1096851 w 1700691"/>
                <a:gd name="connsiteY255" fmla="*/ 587334 h 1680919"/>
                <a:gd name="connsiteX256" fmla="*/ 812129 w 1700691"/>
                <a:gd name="connsiteY256" fmla="*/ 869047 h 1680919"/>
                <a:gd name="connsiteX257" fmla="*/ 811174 w 1700691"/>
                <a:gd name="connsiteY257" fmla="*/ 870087 h 1680919"/>
                <a:gd name="connsiteX258" fmla="*/ 525495 w 1700691"/>
                <a:gd name="connsiteY258" fmla="*/ 1152838 h 1680919"/>
                <a:gd name="connsiteX259" fmla="*/ 524540 w 1700691"/>
                <a:gd name="connsiteY259" fmla="*/ 1152838 h 1680919"/>
                <a:gd name="connsiteX260" fmla="*/ 243639 w 1700691"/>
                <a:gd name="connsiteY260" fmla="*/ 1430391 h 1680919"/>
                <a:gd name="connsiteX261" fmla="*/ 234085 w 1700691"/>
                <a:gd name="connsiteY261" fmla="*/ 1421036 h 1680919"/>
                <a:gd name="connsiteX262" fmla="*/ 515941 w 1700691"/>
                <a:gd name="connsiteY262" fmla="*/ 1142443 h 1680919"/>
                <a:gd name="connsiteX263" fmla="*/ 516896 w 1700691"/>
                <a:gd name="connsiteY263" fmla="*/ 1141403 h 1680919"/>
                <a:gd name="connsiteX264" fmla="*/ 800664 w 1700691"/>
                <a:gd name="connsiteY264" fmla="*/ 860731 h 1680919"/>
                <a:gd name="connsiteX265" fmla="*/ 801619 w 1700691"/>
                <a:gd name="connsiteY265" fmla="*/ 859692 h 1680919"/>
                <a:gd name="connsiteX266" fmla="*/ 1086341 w 1700691"/>
                <a:gd name="connsiteY266" fmla="*/ 577978 h 1680919"/>
                <a:gd name="connsiteX267" fmla="*/ 1087297 w 1700691"/>
                <a:gd name="connsiteY267" fmla="*/ 576938 h 1680919"/>
                <a:gd name="connsiteX268" fmla="*/ 1372019 w 1700691"/>
                <a:gd name="connsiteY268" fmla="*/ 295226 h 1680919"/>
                <a:gd name="connsiteX269" fmla="*/ 1372975 w 1700691"/>
                <a:gd name="connsiteY269" fmla="*/ 294187 h 1680919"/>
                <a:gd name="connsiteX270" fmla="*/ 1385395 w 1700691"/>
                <a:gd name="connsiteY270" fmla="*/ 189194 h 1680919"/>
                <a:gd name="connsiteX271" fmla="*/ 1395905 w 1700691"/>
                <a:gd name="connsiteY271" fmla="*/ 197510 h 1680919"/>
                <a:gd name="connsiteX272" fmla="*/ 1335712 w 1700691"/>
                <a:gd name="connsiteY272" fmla="*/ 256764 h 1680919"/>
                <a:gd name="connsiteX273" fmla="*/ 1334756 w 1700691"/>
                <a:gd name="connsiteY273" fmla="*/ 257803 h 1680919"/>
                <a:gd name="connsiteX274" fmla="*/ 1050034 w 1700691"/>
                <a:gd name="connsiteY274" fmla="*/ 539515 h 1680919"/>
                <a:gd name="connsiteX275" fmla="*/ 1049077 w 1700691"/>
                <a:gd name="connsiteY275" fmla="*/ 540555 h 1680919"/>
                <a:gd name="connsiteX276" fmla="*/ 764356 w 1700691"/>
                <a:gd name="connsiteY276" fmla="*/ 822267 h 1680919"/>
                <a:gd name="connsiteX277" fmla="*/ 763400 w 1700691"/>
                <a:gd name="connsiteY277" fmla="*/ 823307 h 1680919"/>
                <a:gd name="connsiteX278" fmla="*/ 479634 w 1700691"/>
                <a:gd name="connsiteY278" fmla="*/ 1103979 h 1680919"/>
                <a:gd name="connsiteX279" fmla="*/ 478678 w 1700691"/>
                <a:gd name="connsiteY279" fmla="*/ 1106058 h 1680919"/>
                <a:gd name="connsiteX280" fmla="*/ 199689 w 1700691"/>
                <a:gd name="connsiteY280" fmla="*/ 1382573 h 1680919"/>
                <a:gd name="connsiteX281" fmla="*/ 191089 w 1700691"/>
                <a:gd name="connsiteY281" fmla="*/ 1372178 h 1680919"/>
                <a:gd name="connsiteX282" fmla="*/ 468168 w 1700691"/>
                <a:gd name="connsiteY282" fmla="*/ 1097742 h 1680919"/>
                <a:gd name="connsiteX283" fmla="*/ 469124 w 1700691"/>
                <a:gd name="connsiteY283" fmla="*/ 1096703 h 1680919"/>
                <a:gd name="connsiteX284" fmla="*/ 754801 w 1700691"/>
                <a:gd name="connsiteY284" fmla="*/ 813951 h 1680919"/>
                <a:gd name="connsiteX285" fmla="*/ 755757 w 1700691"/>
                <a:gd name="connsiteY285" fmla="*/ 812912 h 1680919"/>
                <a:gd name="connsiteX286" fmla="*/ 1040480 w 1700691"/>
                <a:gd name="connsiteY286" fmla="*/ 531199 h 1680919"/>
                <a:gd name="connsiteX287" fmla="*/ 1041434 w 1700691"/>
                <a:gd name="connsiteY287" fmla="*/ 530160 h 1680919"/>
                <a:gd name="connsiteX288" fmla="*/ 1326157 w 1700691"/>
                <a:gd name="connsiteY288" fmla="*/ 248448 h 1680919"/>
                <a:gd name="connsiteX289" fmla="*/ 1327113 w 1700691"/>
                <a:gd name="connsiteY289" fmla="*/ 247408 h 1680919"/>
                <a:gd name="connsiteX290" fmla="*/ 1330935 w 1700691"/>
                <a:gd name="connsiteY290" fmla="*/ 147613 h 1680919"/>
                <a:gd name="connsiteX291" fmla="*/ 1342400 w 1700691"/>
                <a:gd name="connsiteY291" fmla="*/ 155929 h 1680919"/>
                <a:gd name="connsiteX292" fmla="*/ 1288896 w 1700691"/>
                <a:gd name="connsiteY292" fmla="*/ 208945 h 1680919"/>
                <a:gd name="connsiteX293" fmla="*/ 1287939 w 1700691"/>
                <a:gd name="connsiteY293" fmla="*/ 209984 h 1680919"/>
                <a:gd name="connsiteX294" fmla="*/ 1286985 w 1700691"/>
                <a:gd name="connsiteY294" fmla="*/ 211024 h 1680919"/>
                <a:gd name="connsiteX295" fmla="*/ 1003217 w 1700691"/>
                <a:gd name="connsiteY295" fmla="*/ 491698 h 1680919"/>
                <a:gd name="connsiteX296" fmla="*/ 1002262 w 1700691"/>
                <a:gd name="connsiteY296" fmla="*/ 492736 h 1680919"/>
                <a:gd name="connsiteX297" fmla="*/ 1001306 w 1700691"/>
                <a:gd name="connsiteY297" fmla="*/ 493776 h 1680919"/>
                <a:gd name="connsiteX298" fmla="*/ 717540 w 1700691"/>
                <a:gd name="connsiteY298" fmla="*/ 774449 h 1680919"/>
                <a:gd name="connsiteX299" fmla="*/ 716585 w 1700691"/>
                <a:gd name="connsiteY299" fmla="*/ 775488 h 1680919"/>
                <a:gd name="connsiteX300" fmla="*/ 431862 w 1700691"/>
                <a:gd name="connsiteY300" fmla="*/ 1057201 h 1680919"/>
                <a:gd name="connsiteX301" fmla="*/ 430906 w 1700691"/>
                <a:gd name="connsiteY301" fmla="*/ 1058241 h 1680919"/>
                <a:gd name="connsiteX302" fmla="*/ 157649 w 1700691"/>
                <a:gd name="connsiteY302" fmla="*/ 1328518 h 1680919"/>
                <a:gd name="connsiteX303" fmla="*/ 150006 w 1700691"/>
                <a:gd name="connsiteY303" fmla="*/ 1317083 h 1680919"/>
                <a:gd name="connsiteX304" fmla="*/ 420396 w 1700691"/>
                <a:gd name="connsiteY304" fmla="*/ 1048884 h 1680919"/>
                <a:gd name="connsiteX305" fmla="*/ 421352 w 1700691"/>
                <a:gd name="connsiteY305" fmla="*/ 1047846 h 1680919"/>
                <a:gd name="connsiteX306" fmla="*/ 706075 w 1700691"/>
                <a:gd name="connsiteY306" fmla="*/ 766132 h 1680919"/>
                <a:gd name="connsiteX307" fmla="*/ 707030 w 1700691"/>
                <a:gd name="connsiteY307" fmla="*/ 765092 h 1680919"/>
                <a:gd name="connsiteX308" fmla="*/ 707986 w 1700691"/>
                <a:gd name="connsiteY308" fmla="*/ 764053 h 1680919"/>
                <a:gd name="connsiteX309" fmla="*/ 991752 w 1700691"/>
                <a:gd name="connsiteY309" fmla="*/ 483380 h 1680919"/>
                <a:gd name="connsiteX310" fmla="*/ 992707 w 1700691"/>
                <a:gd name="connsiteY310" fmla="*/ 482341 h 1680919"/>
                <a:gd name="connsiteX311" fmla="*/ 993663 w 1700691"/>
                <a:gd name="connsiteY311" fmla="*/ 481302 h 1680919"/>
                <a:gd name="connsiteX312" fmla="*/ 1277430 w 1700691"/>
                <a:gd name="connsiteY312" fmla="*/ 200629 h 1680919"/>
                <a:gd name="connsiteX313" fmla="*/ 1278385 w 1700691"/>
                <a:gd name="connsiteY313" fmla="*/ 199589 h 1680919"/>
                <a:gd name="connsiteX314" fmla="*/ 1279341 w 1700691"/>
                <a:gd name="connsiteY314" fmla="*/ 198550 h 1680919"/>
                <a:gd name="connsiteX315" fmla="*/ 1271699 w 1700691"/>
                <a:gd name="connsiteY315" fmla="*/ 112269 h 1680919"/>
                <a:gd name="connsiteX316" fmla="*/ 1284119 w 1700691"/>
                <a:gd name="connsiteY316" fmla="*/ 119547 h 1680919"/>
                <a:gd name="connsiteX317" fmla="*/ 1241124 w 1700691"/>
                <a:gd name="connsiteY317" fmla="*/ 162167 h 1680919"/>
                <a:gd name="connsiteX318" fmla="*/ 1240167 w 1700691"/>
                <a:gd name="connsiteY318" fmla="*/ 163206 h 1680919"/>
                <a:gd name="connsiteX319" fmla="*/ 955446 w 1700691"/>
                <a:gd name="connsiteY319" fmla="*/ 444919 h 1680919"/>
                <a:gd name="connsiteX320" fmla="*/ 954490 w 1700691"/>
                <a:gd name="connsiteY320" fmla="*/ 445957 h 1680919"/>
                <a:gd name="connsiteX321" fmla="*/ 669769 w 1700691"/>
                <a:gd name="connsiteY321" fmla="*/ 727671 h 1680919"/>
                <a:gd name="connsiteX322" fmla="*/ 668813 w 1700691"/>
                <a:gd name="connsiteY322" fmla="*/ 728710 h 1680919"/>
                <a:gd name="connsiteX323" fmla="*/ 384090 w 1700691"/>
                <a:gd name="connsiteY323" fmla="*/ 1010423 h 1680919"/>
                <a:gd name="connsiteX324" fmla="*/ 382179 w 1700691"/>
                <a:gd name="connsiteY324" fmla="*/ 1011462 h 1680919"/>
                <a:gd name="connsiteX325" fmla="*/ 118477 w 1700691"/>
                <a:gd name="connsiteY325" fmla="*/ 1272384 h 1680919"/>
                <a:gd name="connsiteX326" fmla="*/ 111789 w 1700691"/>
                <a:gd name="connsiteY326" fmla="*/ 1259909 h 1680919"/>
                <a:gd name="connsiteX327" fmla="*/ 371669 w 1700691"/>
                <a:gd name="connsiteY327" fmla="*/ 1003145 h 1680919"/>
                <a:gd name="connsiteX328" fmla="*/ 372625 w 1700691"/>
                <a:gd name="connsiteY328" fmla="*/ 1002107 h 1680919"/>
                <a:gd name="connsiteX329" fmla="*/ 657348 w 1700691"/>
                <a:gd name="connsiteY329" fmla="*/ 720393 h 1680919"/>
                <a:gd name="connsiteX330" fmla="*/ 658303 w 1700691"/>
                <a:gd name="connsiteY330" fmla="*/ 719355 h 1680919"/>
                <a:gd name="connsiteX331" fmla="*/ 943025 w 1700691"/>
                <a:gd name="connsiteY331" fmla="*/ 437641 h 1680919"/>
                <a:gd name="connsiteX332" fmla="*/ 943980 w 1700691"/>
                <a:gd name="connsiteY332" fmla="*/ 436602 h 1680919"/>
                <a:gd name="connsiteX333" fmla="*/ 1228703 w 1700691"/>
                <a:gd name="connsiteY333" fmla="*/ 154890 h 1680919"/>
                <a:gd name="connsiteX334" fmla="*/ 1229659 w 1700691"/>
                <a:gd name="connsiteY334" fmla="*/ 153850 h 1680919"/>
                <a:gd name="connsiteX335" fmla="*/ 443327 w 1700691"/>
                <a:gd name="connsiteY335" fmla="*/ 101873 h 1680919"/>
                <a:gd name="connsiteX336" fmla="*/ 240773 w 1700691"/>
                <a:gd name="connsiteY336" fmla="*/ 302502 h 1680919"/>
                <a:gd name="connsiteX337" fmla="*/ 239818 w 1700691"/>
                <a:gd name="connsiteY337" fmla="*/ 302502 h 1680919"/>
                <a:gd name="connsiteX338" fmla="*/ 103189 w 1700691"/>
                <a:gd name="connsiteY338" fmla="*/ 437641 h 1680919"/>
                <a:gd name="connsiteX339" fmla="*/ 130897 w 1700691"/>
                <a:gd name="connsiteY339" fmla="*/ 390863 h 1680919"/>
                <a:gd name="connsiteX340" fmla="*/ 229308 w 1700691"/>
                <a:gd name="connsiteY340" fmla="*/ 294186 h 1680919"/>
                <a:gd name="connsiteX341" fmla="*/ 230263 w 1700691"/>
                <a:gd name="connsiteY341" fmla="*/ 293146 h 1680919"/>
                <a:gd name="connsiteX342" fmla="*/ 396511 w 1700691"/>
                <a:gd name="connsiteY342" fmla="*/ 128901 h 1680919"/>
                <a:gd name="connsiteX343" fmla="*/ 443327 w 1700691"/>
                <a:gd name="connsiteY343" fmla="*/ 101873 h 1680919"/>
                <a:gd name="connsiteX344" fmla="*/ 1208636 w 1700691"/>
                <a:gd name="connsiteY344" fmla="*/ 79003 h 1680919"/>
                <a:gd name="connsiteX345" fmla="*/ 1222013 w 1700691"/>
                <a:gd name="connsiteY345" fmla="*/ 85241 h 1680919"/>
                <a:gd name="connsiteX346" fmla="*/ 1193350 w 1700691"/>
                <a:gd name="connsiteY346" fmla="*/ 114347 h 1680919"/>
                <a:gd name="connsiteX347" fmla="*/ 1192394 w 1700691"/>
                <a:gd name="connsiteY347" fmla="*/ 115387 h 1680919"/>
                <a:gd name="connsiteX348" fmla="*/ 1191439 w 1700691"/>
                <a:gd name="connsiteY348" fmla="*/ 116427 h 1680919"/>
                <a:gd name="connsiteX349" fmla="*/ 907673 w 1700691"/>
                <a:gd name="connsiteY349" fmla="*/ 397099 h 1680919"/>
                <a:gd name="connsiteX350" fmla="*/ 906717 w 1700691"/>
                <a:gd name="connsiteY350" fmla="*/ 398139 h 1680919"/>
                <a:gd name="connsiteX351" fmla="*/ 905762 w 1700691"/>
                <a:gd name="connsiteY351" fmla="*/ 399178 h 1680919"/>
                <a:gd name="connsiteX352" fmla="*/ 621995 w 1700691"/>
                <a:gd name="connsiteY352" fmla="*/ 679851 h 1680919"/>
                <a:gd name="connsiteX353" fmla="*/ 621039 w 1700691"/>
                <a:gd name="connsiteY353" fmla="*/ 680890 h 1680919"/>
                <a:gd name="connsiteX354" fmla="*/ 620083 w 1700691"/>
                <a:gd name="connsiteY354" fmla="*/ 681930 h 1680919"/>
                <a:gd name="connsiteX355" fmla="*/ 336318 w 1700691"/>
                <a:gd name="connsiteY355" fmla="*/ 962603 h 1680919"/>
                <a:gd name="connsiteX356" fmla="*/ 335362 w 1700691"/>
                <a:gd name="connsiteY356" fmla="*/ 963642 h 1680919"/>
                <a:gd name="connsiteX357" fmla="*/ 333451 w 1700691"/>
                <a:gd name="connsiteY357" fmla="*/ 963642 h 1680919"/>
                <a:gd name="connsiteX358" fmla="*/ 85036 w 1700691"/>
                <a:gd name="connsiteY358" fmla="*/ 1208971 h 1680919"/>
                <a:gd name="connsiteX359" fmla="*/ 79302 w 1700691"/>
                <a:gd name="connsiteY359" fmla="*/ 1196497 h 1680919"/>
                <a:gd name="connsiteX360" fmla="*/ 323896 w 1700691"/>
                <a:gd name="connsiteY360" fmla="*/ 954287 h 1680919"/>
                <a:gd name="connsiteX361" fmla="*/ 324852 w 1700691"/>
                <a:gd name="connsiteY361" fmla="*/ 953247 h 1680919"/>
                <a:gd name="connsiteX362" fmla="*/ 325808 w 1700691"/>
                <a:gd name="connsiteY362" fmla="*/ 952207 h 1680919"/>
                <a:gd name="connsiteX363" fmla="*/ 609573 w 1700691"/>
                <a:gd name="connsiteY363" fmla="*/ 671535 h 1680919"/>
                <a:gd name="connsiteX364" fmla="*/ 610529 w 1700691"/>
                <a:gd name="connsiteY364" fmla="*/ 670495 h 1680919"/>
                <a:gd name="connsiteX365" fmla="*/ 611485 w 1700691"/>
                <a:gd name="connsiteY365" fmla="*/ 669455 h 1680919"/>
                <a:gd name="connsiteX366" fmla="*/ 895252 w 1700691"/>
                <a:gd name="connsiteY366" fmla="*/ 388783 h 1680919"/>
                <a:gd name="connsiteX367" fmla="*/ 896207 w 1700691"/>
                <a:gd name="connsiteY367" fmla="*/ 387743 h 1680919"/>
                <a:gd name="connsiteX368" fmla="*/ 897163 w 1700691"/>
                <a:gd name="connsiteY368" fmla="*/ 386704 h 1680919"/>
                <a:gd name="connsiteX369" fmla="*/ 1180930 w 1700691"/>
                <a:gd name="connsiteY369" fmla="*/ 106031 h 1680919"/>
                <a:gd name="connsiteX370" fmla="*/ 1181884 w 1700691"/>
                <a:gd name="connsiteY370" fmla="*/ 104992 h 1680919"/>
                <a:gd name="connsiteX371" fmla="*/ 1182840 w 1700691"/>
                <a:gd name="connsiteY371" fmla="*/ 103952 h 1680919"/>
                <a:gd name="connsiteX372" fmla="*/ 1142712 w 1700691"/>
                <a:gd name="connsiteY372" fmla="*/ 51976 h 1680919"/>
                <a:gd name="connsiteX373" fmla="*/ 1156087 w 1700691"/>
                <a:gd name="connsiteY373" fmla="*/ 57174 h 1680919"/>
                <a:gd name="connsiteX374" fmla="*/ 1145577 w 1700691"/>
                <a:gd name="connsiteY374" fmla="*/ 67569 h 1680919"/>
                <a:gd name="connsiteX375" fmla="*/ 1144622 w 1700691"/>
                <a:gd name="connsiteY375" fmla="*/ 68609 h 1680919"/>
                <a:gd name="connsiteX376" fmla="*/ 1143668 w 1700691"/>
                <a:gd name="connsiteY376" fmla="*/ 69649 h 1680919"/>
                <a:gd name="connsiteX377" fmla="*/ 859901 w 1700691"/>
                <a:gd name="connsiteY377" fmla="*/ 350321 h 1680919"/>
                <a:gd name="connsiteX378" fmla="*/ 858945 w 1700691"/>
                <a:gd name="connsiteY378" fmla="*/ 351361 h 1680919"/>
                <a:gd name="connsiteX379" fmla="*/ 857989 w 1700691"/>
                <a:gd name="connsiteY379" fmla="*/ 352400 h 1680919"/>
                <a:gd name="connsiteX380" fmla="*/ 574224 w 1700691"/>
                <a:gd name="connsiteY380" fmla="*/ 633073 h 1680919"/>
                <a:gd name="connsiteX381" fmla="*/ 573267 w 1700691"/>
                <a:gd name="connsiteY381" fmla="*/ 634112 h 1680919"/>
                <a:gd name="connsiteX382" fmla="*/ 572313 w 1700691"/>
                <a:gd name="connsiteY382" fmla="*/ 635152 h 1680919"/>
                <a:gd name="connsiteX383" fmla="*/ 288545 w 1700691"/>
                <a:gd name="connsiteY383" fmla="*/ 915825 h 1680919"/>
                <a:gd name="connsiteX384" fmla="*/ 287590 w 1700691"/>
                <a:gd name="connsiteY384" fmla="*/ 916864 h 1680919"/>
                <a:gd name="connsiteX385" fmla="*/ 287590 w 1700691"/>
                <a:gd name="connsiteY385" fmla="*/ 917904 h 1680919"/>
                <a:gd name="connsiteX386" fmla="*/ 58284 w 1700691"/>
                <a:gd name="connsiteY386" fmla="*/ 1144521 h 1680919"/>
                <a:gd name="connsiteX387" fmla="*/ 52550 w 1700691"/>
                <a:gd name="connsiteY387" fmla="*/ 1131008 h 1680919"/>
                <a:gd name="connsiteX388" fmla="*/ 278035 w 1700691"/>
                <a:gd name="connsiteY388" fmla="*/ 908549 h 1680919"/>
                <a:gd name="connsiteX389" fmla="*/ 278991 w 1700691"/>
                <a:gd name="connsiteY389" fmla="*/ 907509 h 1680919"/>
                <a:gd name="connsiteX390" fmla="*/ 279947 w 1700691"/>
                <a:gd name="connsiteY390" fmla="*/ 906469 h 1680919"/>
                <a:gd name="connsiteX391" fmla="*/ 563712 w 1700691"/>
                <a:gd name="connsiteY391" fmla="*/ 625796 h 1680919"/>
                <a:gd name="connsiteX392" fmla="*/ 564669 w 1700691"/>
                <a:gd name="connsiteY392" fmla="*/ 624757 h 1680919"/>
                <a:gd name="connsiteX393" fmla="*/ 565624 w 1700691"/>
                <a:gd name="connsiteY393" fmla="*/ 623717 h 1680919"/>
                <a:gd name="connsiteX394" fmla="*/ 849391 w 1700691"/>
                <a:gd name="connsiteY394" fmla="*/ 343045 h 1680919"/>
                <a:gd name="connsiteX395" fmla="*/ 850346 w 1700691"/>
                <a:gd name="connsiteY395" fmla="*/ 342005 h 1680919"/>
                <a:gd name="connsiteX396" fmla="*/ 851302 w 1700691"/>
                <a:gd name="connsiteY396" fmla="*/ 340965 h 1680919"/>
                <a:gd name="connsiteX397" fmla="*/ 1135067 w 1700691"/>
                <a:gd name="connsiteY397" fmla="*/ 60292 h 1680919"/>
                <a:gd name="connsiteX398" fmla="*/ 1136023 w 1700691"/>
                <a:gd name="connsiteY398" fmla="*/ 59254 h 1680919"/>
                <a:gd name="connsiteX399" fmla="*/ 1136979 w 1700691"/>
                <a:gd name="connsiteY399" fmla="*/ 58214 h 1680919"/>
                <a:gd name="connsiteX400" fmla="*/ 605754 w 1700691"/>
                <a:gd name="connsiteY400" fmla="*/ 35343 h 1680919"/>
                <a:gd name="connsiteX401" fmla="*/ 574225 w 1700691"/>
                <a:gd name="connsiteY401" fmla="*/ 66529 h 1680919"/>
                <a:gd name="connsiteX402" fmla="*/ 573270 w 1700691"/>
                <a:gd name="connsiteY402" fmla="*/ 67568 h 1680919"/>
                <a:gd name="connsiteX403" fmla="*/ 572314 w 1700691"/>
                <a:gd name="connsiteY403" fmla="*/ 68608 h 1680919"/>
                <a:gd name="connsiteX404" fmla="*/ 288546 w 1700691"/>
                <a:gd name="connsiteY404" fmla="*/ 349281 h 1680919"/>
                <a:gd name="connsiteX405" fmla="*/ 287591 w 1700691"/>
                <a:gd name="connsiteY405" fmla="*/ 350321 h 1680919"/>
                <a:gd name="connsiteX406" fmla="*/ 287591 w 1700691"/>
                <a:gd name="connsiteY406" fmla="*/ 352400 h 1680919"/>
                <a:gd name="connsiteX407" fmla="*/ 36309 w 1700691"/>
                <a:gd name="connsiteY407" fmla="*/ 600849 h 1680919"/>
                <a:gd name="connsiteX408" fmla="*/ 44907 w 1700691"/>
                <a:gd name="connsiteY408" fmla="*/ 572780 h 1680919"/>
                <a:gd name="connsiteX409" fmla="*/ 277081 w 1700691"/>
                <a:gd name="connsiteY409" fmla="*/ 343044 h 1680919"/>
                <a:gd name="connsiteX410" fmla="*/ 278036 w 1700691"/>
                <a:gd name="connsiteY410" fmla="*/ 342005 h 1680919"/>
                <a:gd name="connsiteX411" fmla="*/ 278992 w 1700691"/>
                <a:gd name="connsiteY411" fmla="*/ 340965 h 1680919"/>
                <a:gd name="connsiteX412" fmla="*/ 562760 w 1700691"/>
                <a:gd name="connsiteY412" fmla="*/ 60292 h 1680919"/>
                <a:gd name="connsiteX413" fmla="*/ 563715 w 1700691"/>
                <a:gd name="connsiteY413" fmla="*/ 59252 h 1680919"/>
                <a:gd name="connsiteX414" fmla="*/ 564671 w 1700691"/>
                <a:gd name="connsiteY414" fmla="*/ 58213 h 1680919"/>
                <a:gd name="connsiteX415" fmla="*/ 578046 w 1700691"/>
                <a:gd name="connsiteY415" fmla="*/ 44698 h 1680919"/>
                <a:gd name="connsiteX416" fmla="*/ 605754 w 1700691"/>
                <a:gd name="connsiteY416" fmla="*/ 35343 h 1680919"/>
                <a:gd name="connsiteX417" fmla="*/ 1069143 w 1700691"/>
                <a:gd name="connsiteY417" fmla="*/ 29106 h 1680919"/>
                <a:gd name="connsiteX418" fmla="*/ 1084429 w 1700691"/>
                <a:gd name="connsiteY418" fmla="*/ 33265 h 1680919"/>
                <a:gd name="connsiteX419" fmla="*/ 812128 w 1700691"/>
                <a:gd name="connsiteY419" fmla="*/ 302502 h 1680919"/>
                <a:gd name="connsiteX420" fmla="*/ 811172 w 1700691"/>
                <a:gd name="connsiteY420" fmla="*/ 303542 h 1680919"/>
                <a:gd name="connsiteX421" fmla="*/ 526451 w 1700691"/>
                <a:gd name="connsiteY421" fmla="*/ 585254 h 1680919"/>
                <a:gd name="connsiteX422" fmla="*/ 525495 w 1700691"/>
                <a:gd name="connsiteY422" fmla="*/ 586293 h 1680919"/>
                <a:gd name="connsiteX423" fmla="*/ 240772 w 1700691"/>
                <a:gd name="connsiteY423" fmla="*/ 868006 h 1680919"/>
                <a:gd name="connsiteX424" fmla="*/ 237907 w 1700691"/>
                <a:gd name="connsiteY424" fmla="*/ 869045 h 1680919"/>
                <a:gd name="connsiteX425" fmla="*/ 31531 w 1700691"/>
                <a:gd name="connsiteY425" fmla="*/ 1073833 h 1680919"/>
                <a:gd name="connsiteX426" fmla="*/ 27708 w 1700691"/>
                <a:gd name="connsiteY426" fmla="*/ 1059279 h 1680919"/>
                <a:gd name="connsiteX427" fmla="*/ 228353 w 1700691"/>
                <a:gd name="connsiteY427" fmla="*/ 860729 h 1680919"/>
                <a:gd name="connsiteX428" fmla="*/ 229307 w 1700691"/>
                <a:gd name="connsiteY428" fmla="*/ 859690 h 1680919"/>
                <a:gd name="connsiteX429" fmla="*/ 514029 w 1700691"/>
                <a:gd name="connsiteY429" fmla="*/ 577977 h 1680919"/>
                <a:gd name="connsiteX430" fmla="*/ 514985 w 1700691"/>
                <a:gd name="connsiteY430" fmla="*/ 576938 h 1680919"/>
                <a:gd name="connsiteX431" fmla="*/ 799706 w 1700691"/>
                <a:gd name="connsiteY431" fmla="*/ 295226 h 1680919"/>
                <a:gd name="connsiteX432" fmla="*/ 800662 w 1700691"/>
                <a:gd name="connsiteY432" fmla="*/ 294186 h 1680919"/>
                <a:gd name="connsiteX433" fmla="*/ 991752 w 1700691"/>
                <a:gd name="connsiteY433" fmla="*/ 12475 h 1680919"/>
                <a:gd name="connsiteX434" fmla="*/ 1007994 w 1700691"/>
                <a:gd name="connsiteY434" fmla="*/ 15594 h 1680919"/>
                <a:gd name="connsiteX435" fmla="*/ 763401 w 1700691"/>
                <a:gd name="connsiteY435" fmla="*/ 256765 h 1680919"/>
                <a:gd name="connsiteX436" fmla="*/ 762444 w 1700691"/>
                <a:gd name="connsiteY436" fmla="*/ 257804 h 1680919"/>
                <a:gd name="connsiteX437" fmla="*/ 477723 w 1700691"/>
                <a:gd name="connsiteY437" fmla="*/ 539517 h 1680919"/>
                <a:gd name="connsiteX438" fmla="*/ 476767 w 1700691"/>
                <a:gd name="connsiteY438" fmla="*/ 540556 h 1680919"/>
                <a:gd name="connsiteX439" fmla="*/ 192046 w 1700691"/>
                <a:gd name="connsiteY439" fmla="*/ 822269 h 1680919"/>
                <a:gd name="connsiteX440" fmla="*/ 191091 w 1700691"/>
                <a:gd name="connsiteY440" fmla="*/ 823309 h 1680919"/>
                <a:gd name="connsiteX441" fmla="*/ 14333 w 1700691"/>
                <a:gd name="connsiteY441" fmla="*/ 997949 h 1680919"/>
                <a:gd name="connsiteX442" fmla="*/ 11466 w 1700691"/>
                <a:gd name="connsiteY442" fmla="*/ 982357 h 1680919"/>
                <a:gd name="connsiteX443" fmla="*/ 182492 w 1700691"/>
                <a:gd name="connsiteY443" fmla="*/ 812913 h 1680919"/>
                <a:gd name="connsiteX444" fmla="*/ 183446 w 1700691"/>
                <a:gd name="connsiteY444" fmla="*/ 811874 h 1680919"/>
                <a:gd name="connsiteX445" fmla="*/ 468169 w 1700691"/>
                <a:gd name="connsiteY445" fmla="*/ 530161 h 1680919"/>
                <a:gd name="connsiteX446" fmla="*/ 469124 w 1700691"/>
                <a:gd name="connsiteY446" fmla="*/ 529121 h 1680919"/>
                <a:gd name="connsiteX447" fmla="*/ 753847 w 1700691"/>
                <a:gd name="connsiteY447" fmla="*/ 247409 h 1680919"/>
                <a:gd name="connsiteX448" fmla="*/ 754801 w 1700691"/>
                <a:gd name="connsiteY448" fmla="*/ 246369 h 1680919"/>
                <a:gd name="connsiteX449" fmla="*/ 728052 w 1700691"/>
                <a:gd name="connsiteY449" fmla="*/ 9356 h 1680919"/>
                <a:gd name="connsiteX450" fmla="*/ 621997 w 1700691"/>
                <a:gd name="connsiteY450" fmla="*/ 114348 h 1680919"/>
                <a:gd name="connsiteX451" fmla="*/ 621042 w 1700691"/>
                <a:gd name="connsiteY451" fmla="*/ 115388 h 1680919"/>
                <a:gd name="connsiteX452" fmla="*/ 620086 w 1700691"/>
                <a:gd name="connsiteY452" fmla="*/ 116428 h 1680919"/>
                <a:gd name="connsiteX453" fmla="*/ 336319 w 1700691"/>
                <a:gd name="connsiteY453" fmla="*/ 397101 h 1680919"/>
                <a:gd name="connsiteX454" fmla="*/ 335363 w 1700691"/>
                <a:gd name="connsiteY454" fmla="*/ 398140 h 1680919"/>
                <a:gd name="connsiteX455" fmla="*/ 334407 w 1700691"/>
                <a:gd name="connsiteY455" fmla="*/ 399180 h 1680919"/>
                <a:gd name="connsiteX456" fmla="*/ 50641 w 1700691"/>
                <a:gd name="connsiteY456" fmla="*/ 679853 h 1680919"/>
                <a:gd name="connsiteX457" fmla="*/ 49686 w 1700691"/>
                <a:gd name="connsiteY457" fmla="*/ 680892 h 1680919"/>
                <a:gd name="connsiteX458" fmla="*/ 46819 w 1700691"/>
                <a:gd name="connsiteY458" fmla="*/ 681932 h 1680919"/>
                <a:gd name="connsiteX459" fmla="*/ 7646 w 1700691"/>
                <a:gd name="connsiteY459" fmla="*/ 721434 h 1680919"/>
                <a:gd name="connsiteX460" fmla="*/ 11468 w 1700691"/>
                <a:gd name="connsiteY460" fmla="*/ 698565 h 1680919"/>
                <a:gd name="connsiteX461" fmla="*/ 38220 w 1700691"/>
                <a:gd name="connsiteY461" fmla="*/ 672577 h 1680919"/>
                <a:gd name="connsiteX462" fmla="*/ 39176 w 1700691"/>
                <a:gd name="connsiteY462" fmla="*/ 671537 h 1680919"/>
                <a:gd name="connsiteX463" fmla="*/ 40131 w 1700691"/>
                <a:gd name="connsiteY463" fmla="*/ 670497 h 1680919"/>
                <a:gd name="connsiteX464" fmla="*/ 323899 w 1700691"/>
                <a:gd name="connsiteY464" fmla="*/ 389824 h 1680919"/>
                <a:gd name="connsiteX465" fmla="*/ 324853 w 1700691"/>
                <a:gd name="connsiteY465" fmla="*/ 388785 h 1680919"/>
                <a:gd name="connsiteX466" fmla="*/ 325809 w 1700691"/>
                <a:gd name="connsiteY466" fmla="*/ 387745 h 1680919"/>
                <a:gd name="connsiteX467" fmla="*/ 609576 w 1700691"/>
                <a:gd name="connsiteY467" fmla="*/ 107072 h 1680919"/>
                <a:gd name="connsiteX468" fmla="*/ 610532 w 1700691"/>
                <a:gd name="connsiteY468" fmla="*/ 106032 h 1680919"/>
                <a:gd name="connsiteX469" fmla="*/ 611487 w 1700691"/>
                <a:gd name="connsiteY469" fmla="*/ 104993 h 1680919"/>
                <a:gd name="connsiteX470" fmla="*/ 705121 w 1700691"/>
                <a:gd name="connsiteY470" fmla="*/ 12475 h 1680919"/>
                <a:gd name="connsiteX471" fmla="*/ 728052 w 1700691"/>
                <a:gd name="connsiteY471" fmla="*/ 9356 h 1680919"/>
                <a:gd name="connsiteX472" fmla="*/ 905761 w 1700691"/>
                <a:gd name="connsiteY472" fmla="*/ 3118 h 1680919"/>
                <a:gd name="connsiteX473" fmla="*/ 923915 w 1700691"/>
                <a:gd name="connsiteY473" fmla="*/ 4158 h 1680919"/>
                <a:gd name="connsiteX474" fmla="*/ 716583 w 1700691"/>
                <a:gd name="connsiteY474" fmla="*/ 208946 h 1680919"/>
                <a:gd name="connsiteX475" fmla="*/ 715629 w 1700691"/>
                <a:gd name="connsiteY475" fmla="*/ 209985 h 1680919"/>
                <a:gd name="connsiteX476" fmla="*/ 714672 w 1700691"/>
                <a:gd name="connsiteY476" fmla="*/ 211023 h 1680919"/>
                <a:gd name="connsiteX477" fmla="*/ 430906 w 1700691"/>
                <a:gd name="connsiteY477" fmla="*/ 491697 h 1680919"/>
                <a:gd name="connsiteX478" fmla="*/ 429950 w 1700691"/>
                <a:gd name="connsiteY478" fmla="*/ 492737 h 1680919"/>
                <a:gd name="connsiteX479" fmla="*/ 428995 w 1700691"/>
                <a:gd name="connsiteY479" fmla="*/ 493777 h 1680919"/>
                <a:gd name="connsiteX480" fmla="*/ 145228 w 1700691"/>
                <a:gd name="connsiteY480" fmla="*/ 774449 h 1680919"/>
                <a:gd name="connsiteX481" fmla="*/ 144272 w 1700691"/>
                <a:gd name="connsiteY481" fmla="*/ 776529 h 1680919"/>
                <a:gd name="connsiteX482" fmla="*/ 2867 w 1700691"/>
                <a:gd name="connsiteY482" fmla="*/ 915825 h 1680919"/>
                <a:gd name="connsiteX483" fmla="*/ 1911 w 1700691"/>
                <a:gd name="connsiteY483" fmla="*/ 898154 h 1680919"/>
                <a:gd name="connsiteX484" fmla="*/ 133763 w 1700691"/>
                <a:gd name="connsiteY484" fmla="*/ 767173 h 1680919"/>
                <a:gd name="connsiteX485" fmla="*/ 134718 w 1700691"/>
                <a:gd name="connsiteY485" fmla="*/ 766133 h 1680919"/>
                <a:gd name="connsiteX486" fmla="*/ 135673 w 1700691"/>
                <a:gd name="connsiteY486" fmla="*/ 765094 h 1680919"/>
                <a:gd name="connsiteX487" fmla="*/ 419440 w 1700691"/>
                <a:gd name="connsiteY487" fmla="*/ 484420 h 1680919"/>
                <a:gd name="connsiteX488" fmla="*/ 420396 w 1700691"/>
                <a:gd name="connsiteY488" fmla="*/ 483382 h 1680919"/>
                <a:gd name="connsiteX489" fmla="*/ 421351 w 1700691"/>
                <a:gd name="connsiteY489" fmla="*/ 482342 h 1680919"/>
                <a:gd name="connsiteX490" fmla="*/ 705117 w 1700691"/>
                <a:gd name="connsiteY490" fmla="*/ 201668 h 1680919"/>
                <a:gd name="connsiteX491" fmla="*/ 706074 w 1700691"/>
                <a:gd name="connsiteY491" fmla="*/ 200628 h 1680919"/>
                <a:gd name="connsiteX492" fmla="*/ 707028 w 1700691"/>
                <a:gd name="connsiteY492" fmla="*/ 199590 h 1680919"/>
                <a:gd name="connsiteX493" fmla="*/ 813084 w 1700691"/>
                <a:gd name="connsiteY493" fmla="*/ 0 h 1680919"/>
                <a:gd name="connsiteX494" fmla="*/ 832193 w 1700691"/>
                <a:gd name="connsiteY494" fmla="*/ 0 h 1680919"/>
                <a:gd name="connsiteX495" fmla="*/ 669767 w 1700691"/>
                <a:gd name="connsiteY495" fmla="*/ 161128 h 1680919"/>
                <a:gd name="connsiteX496" fmla="*/ 668811 w 1700691"/>
                <a:gd name="connsiteY496" fmla="*/ 162167 h 1680919"/>
                <a:gd name="connsiteX497" fmla="*/ 384090 w 1700691"/>
                <a:gd name="connsiteY497" fmla="*/ 443880 h 1680919"/>
                <a:gd name="connsiteX498" fmla="*/ 383134 w 1700691"/>
                <a:gd name="connsiteY498" fmla="*/ 444919 h 1680919"/>
                <a:gd name="connsiteX499" fmla="*/ 98411 w 1700691"/>
                <a:gd name="connsiteY499" fmla="*/ 726632 h 1680919"/>
                <a:gd name="connsiteX500" fmla="*/ 96500 w 1700691"/>
                <a:gd name="connsiteY500" fmla="*/ 726632 h 1680919"/>
                <a:gd name="connsiteX501" fmla="*/ 0 w 1700691"/>
                <a:gd name="connsiteY501" fmla="*/ 822269 h 1680919"/>
                <a:gd name="connsiteX502" fmla="*/ 956 w 1700691"/>
                <a:gd name="connsiteY502" fmla="*/ 802518 h 1680919"/>
                <a:gd name="connsiteX503" fmla="*/ 86946 w 1700691"/>
                <a:gd name="connsiteY503" fmla="*/ 718316 h 1680919"/>
                <a:gd name="connsiteX504" fmla="*/ 87901 w 1700691"/>
                <a:gd name="connsiteY504" fmla="*/ 717276 h 1680919"/>
                <a:gd name="connsiteX505" fmla="*/ 372624 w 1700691"/>
                <a:gd name="connsiteY505" fmla="*/ 435564 h 1680919"/>
                <a:gd name="connsiteX506" fmla="*/ 373580 w 1700691"/>
                <a:gd name="connsiteY506" fmla="*/ 434524 h 1680919"/>
                <a:gd name="connsiteX507" fmla="*/ 658301 w 1700691"/>
                <a:gd name="connsiteY507" fmla="*/ 152812 h 1680919"/>
                <a:gd name="connsiteX508" fmla="*/ 659257 w 1700691"/>
                <a:gd name="connsiteY508" fmla="*/ 151772 h 1680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700691" h="1680919">
                  <a:moveTo>
                    <a:pt x="1630944" y="1171548"/>
                  </a:moveTo>
                  <a:cubicBezTo>
                    <a:pt x="1626167" y="1182983"/>
                    <a:pt x="1621390" y="1194418"/>
                    <a:pt x="1615658" y="1205853"/>
                  </a:cubicBezTo>
                  <a:lnTo>
                    <a:pt x="1383483" y="1435589"/>
                  </a:lnTo>
                  <a:lnTo>
                    <a:pt x="1382529" y="1436628"/>
                  </a:lnTo>
                  <a:lnTo>
                    <a:pt x="1381573" y="1437668"/>
                  </a:lnTo>
                  <a:lnTo>
                    <a:pt x="1216281" y="1600874"/>
                  </a:lnTo>
                  <a:cubicBezTo>
                    <a:pt x="1204816" y="1606072"/>
                    <a:pt x="1193350" y="1611269"/>
                    <a:pt x="1181885" y="1616467"/>
                  </a:cubicBezTo>
                  <a:lnTo>
                    <a:pt x="1372975" y="1427273"/>
                  </a:lnTo>
                  <a:lnTo>
                    <a:pt x="1373929" y="1426233"/>
                  </a:lnTo>
                  <a:lnTo>
                    <a:pt x="1372975" y="1426233"/>
                  </a:lnTo>
                  <a:close/>
                  <a:moveTo>
                    <a:pt x="1677762" y="1030173"/>
                  </a:moveTo>
                  <a:cubicBezTo>
                    <a:pt x="1675851" y="1038489"/>
                    <a:pt x="1673940" y="1046807"/>
                    <a:pt x="1672029" y="1055123"/>
                  </a:cubicBezTo>
                  <a:lnTo>
                    <a:pt x="1622346" y="1103980"/>
                  </a:lnTo>
                  <a:lnTo>
                    <a:pt x="1621390" y="1105020"/>
                  </a:lnTo>
                  <a:lnTo>
                    <a:pt x="1336668" y="1386732"/>
                  </a:lnTo>
                  <a:lnTo>
                    <a:pt x="1335712" y="1387772"/>
                  </a:lnTo>
                  <a:lnTo>
                    <a:pt x="1334757" y="1388812"/>
                  </a:lnTo>
                  <a:lnTo>
                    <a:pt x="1066277" y="1653892"/>
                  </a:lnTo>
                  <a:cubicBezTo>
                    <a:pt x="1058632" y="1655971"/>
                    <a:pt x="1050035" y="1658049"/>
                    <a:pt x="1041435" y="1660129"/>
                  </a:cubicBezTo>
                  <a:lnTo>
                    <a:pt x="1325202" y="1379456"/>
                  </a:lnTo>
                  <a:lnTo>
                    <a:pt x="1326158" y="1378416"/>
                  </a:lnTo>
                  <a:lnTo>
                    <a:pt x="1327113" y="1377377"/>
                  </a:lnTo>
                  <a:lnTo>
                    <a:pt x="1610881" y="1096704"/>
                  </a:lnTo>
                  <a:lnTo>
                    <a:pt x="1611836" y="1095664"/>
                  </a:lnTo>
                  <a:close/>
                  <a:moveTo>
                    <a:pt x="1694959" y="918942"/>
                  </a:moveTo>
                  <a:cubicBezTo>
                    <a:pt x="1694959" y="925180"/>
                    <a:pt x="1694003" y="932457"/>
                    <a:pt x="1693047" y="939733"/>
                  </a:cubicBezTo>
                  <a:lnTo>
                    <a:pt x="1574572" y="1057200"/>
                  </a:lnTo>
                  <a:lnTo>
                    <a:pt x="1573618" y="1058240"/>
                  </a:lnTo>
                  <a:lnTo>
                    <a:pt x="1288895" y="1339952"/>
                  </a:lnTo>
                  <a:lnTo>
                    <a:pt x="1287939" y="1340992"/>
                  </a:lnTo>
                  <a:lnTo>
                    <a:pt x="1286983" y="1342031"/>
                  </a:lnTo>
                  <a:lnTo>
                    <a:pt x="1003216" y="1622704"/>
                  </a:lnTo>
                  <a:lnTo>
                    <a:pt x="1002262" y="1623744"/>
                  </a:lnTo>
                  <a:lnTo>
                    <a:pt x="1001306" y="1624783"/>
                  </a:lnTo>
                  <a:lnTo>
                    <a:pt x="949712" y="1676760"/>
                  </a:lnTo>
                  <a:cubicBezTo>
                    <a:pt x="943024" y="1677799"/>
                    <a:pt x="935380" y="1677799"/>
                    <a:pt x="928692" y="1678839"/>
                  </a:cubicBezTo>
                  <a:lnTo>
                    <a:pt x="992707" y="1615428"/>
                  </a:lnTo>
                  <a:lnTo>
                    <a:pt x="993661" y="1614388"/>
                  </a:lnTo>
                  <a:lnTo>
                    <a:pt x="994618" y="1613348"/>
                  </a:lnTo>
                  <a:lnTo>
                    <a:pt x="1278384" y="1332676"/>
                  </a:lnTo>
                  <a:lnTo>
                    <a:pt x="1279340" y="1331636"/>
                  </a:lnTo>
                  <a:lnTo>
                    <a:pt x="1280296" y="1330596"/>
                  </a:lnTo>
                  <a:lnTo>
                    <a:pt x="1564063" y="1049924"/>
                  </a:lnTo>
                  <a:lnTo>
                    <a:pt x="1563108" y="1048884"/>
                  </a:lnTo>
                  <a:close/>
                  <a:moveTo>
                    <a:pt x="1700691" y="819148"/>
                  </a:moveTo>
                  <a:cubicBezTo>
                    <a:pt x="1700691" y="825385"/>
                    <a:pt x="1700691" y="831623"/>
                    <a:pt x="1700691" y="837860"/>
                  </a:cubicBezTo>
                  <a:lnTo>
                    <a:pt x="1527755" y="1008343"/>
                  </a:lnTo>
                  <a:lnTo>
                    <a:pt x="1526800" y="1009383"/>
                  </a:lnTo>
                  <a:lnTo>
                    <a:pt x="1242078" y="1291095"/>
                  </a:lnTo>
                  <a:lnTo>
                    <a:pt x="1241123" y="1292135"/>
                  </a:lnTo>
                  <a:lnTo>
                    <a:pt x="1240167" y="1293174"/>
                  </a:lnTo>
                  <a:lnTo>
                    <a:pt x="956400" y="1573847"/>
                  </a:lnTo>
                  <a:lnTo>
                    <a:pt x="955445" y="1574887"/>
                  </a:lnTo>
                  <a:lnTo>
                    <a:pt x="954489" y="1575926"/>
                  </a:lnTo>
                  <a:lnTo>
                    <a:pt x="848435" y="1680919"/>
                  </a:lnTo>
                  <a:cubicBezTo>
                    <a:pt x="842703" y="1680919"/>
                    <a:pt x="836014" y="1680919"/>
                    <a:pt x="830281" y="1680919"/>
                  </a:cubicBezTo>
                  <a:lnTo>
                    <a:pt x="944935" y="1567610"/>
                  </a:lnTo>
                  <a:lnTo>
                    <a:pt x="945890" y="1566571"/>
                  </a:lnTo>
                  <a:lnTo>
                    <a:pt x="946846" y="1565531"/>
                  </a:lnTo>
                  <a:lnTo>
                    <a:pt x="1230613" y="1284858"/>
                  </a:lnTo>
                  <a:lnTo>
                    <a:pt x="1231568" y="1283819"/>
                  </a:lnTo>
                  <a:lnTo>
                    <a:pt x="1232524" y="1282779"/>
                  </a:lnTo>
                  <a:lnTo>
                    <a:pt x="1516290" y="1002106"/>
                  </a:lnTo>
                  <a:lnTo>
                    <a:pt x="1517245" y="1001067"/>
                  </a:lnTo>
                  <a:close/>
                  <a:moveTo>
                    <a:pt x="1692091" y="733907"/>
                  </a:moveTo>
                  <a:cubicBezTo>
                    <a:pt x="1693047" y="739105"/>
                    <a:pt x="1693047" y="745342"/>
                    <a:pt x="1694002" y="750540"/>
                  </a:cubicBezTo>
                  <a:lnTo>
                    <a:pt x="1479027" y="963643"/>
                  </a:lnTo>
                  <a:lnTo>
                    <a:pt x="1478072" y="964683"/>
                  </a:lnTo>
                  <a:lnTo>
                    <a:pt x="1477116" y="965723"/>
                  </a:lnTo>
                  <a:lnTo>
                    <a:pt x="1193350" y="1246395"/>
                  </a:lnTo>
                  <a:lnTo>
                    <a:pt x="1192394" y="1247435"/>
                  </a:lnTo>
                  <a:lnTo>
                    <a:pt x="1191439" y="1248475"/>
                  </a:lnTo>
                  <a:lnTo>
                    <a:pt x="907672" y="1529149"/>
                  </a:lnTo>
                  <a:lnTo>
                    <a:pt x="906717" y="1530188"/>
                  </a:lnTo>
                  <a:lnTo>
                    <a:pt x="905761" y="1531226"/>
                  </a:lnTo>
                  <a:lnTo>
                    <a:pt x="757667" y="1677800"/>
                  </a:lnTo>
                  <a:cubicBezTo>
                    <a:pt x="751935" y="1676762"/>
                    <a:pt x="746203" y="1676762"/>
                    <a:pt x="740469" y="1675722"/>
                  </a:cubicBezTo>
                  <a:lnTo>
                    <a:pt x="896207" y="1521871"/>
                  </a:lnTo>
                  <a:lnTo>
                    <a:pt x="897162" y="1520831"/>
                  </a:lnTo>
                  <a:lnTo>
                    <a:pt x="898118" y="1519793"/>
                  </a:lnTo>
                  <a:lnTo>
                    <a:pt x="1181885" y="1239119"/>
                  </a:lnTo>
                  <a:lnTo>
                    <a:pt x="1182839" y="1238079"/>
                  </a:lnTo>
                  <a:lnTo>
                    <a:pt x="1183796" y="1237040"/>
                  </a:lnTo>
                  <a:lnTo>
                    <a:pt x="1467562" y="956367"/>
                  </a:lnTo>
                  <a:lnTo>
                    <a:pt x="1468517" y="955327"/>
                  </a:lnTo>
                  <a:lnTo>
                    <a:pt x="1469473" y="954288"/>
                  </a:lnTo>
                  <a:close/>
                  <a:moveTo>
                    <a:pt x="1676804" y="652824"/>
                  </a:moveTo>
                  <a:cubicBezTo>
                    <a:pt x="1677760" y="658022"/>
                    <a:pt x="1679669" y="663219"/>
                    <a:pt x="1680626" y="668417"/>
                  </a:cubicBezTo>
                  <a:lnTo>
                    <a:pt x="1431255" y="915825"/>
                  </a:lnTo>
                  <a:lnTo>
                    <a:pt x="1430299" y="916865"/>
                  </a:lnTo>
                  <a:lnTo>
                    <a:pt x="1429345" y="917904"/>
                  </a:lnTo>
                  <a:lnTo>
                    <a:pt x="1145578" y="1198577"/>
                  </a:lnTo>
                  <a:lnTo>
                    <a:pt x="1144622" y="1199616"/>
                  </a:lnTo>
                  <a:lnTo>
                    <a:pt x="1143667" y="1200656"/>
                  </a:lnTo>
                  <a:lnTo>
                    <a:pt x="859900" y="1481328"/>
                  </a:lnTo>
                  <a:lnTo>
                    <a:pt x="858945" y="1482368"/>
                  </a:lnTo>
                  <a:lnTo>
                    <a:pt x="856079" y="1482368"/>
                  </a:lnTo>
                  <a:lnTo>
                    <a:pt x="673588" y="1663246"/>
                  </a:lnTo>
                  <a:cubicBezTo>
                    <a:pt x="668811" y="1662207"/>
                    <a:pt x="663079" y="1661167"/>
                    <a:pt x="658301" y="1660127"/>
                  </a:cubicBezTo>
                  <a:lnTo>
                    <a:pt x="847480" y="1473013"/>
                  </a:lnTo>
                  <a:lnTo>
                    <a:pt x="848434" y="1471973"/>
                  </a:lnTo>
                  <a:lnTo>
                    <a:pt x="849391" y="1470933"/>
                  </a:lnTo>
                  <a:lnTo>
                    <a:pt x="1133157" y="1190261"/>
                  </a:lnTo>
                  <a:lnTo>
                    <a:pt x="1134112" y="1189221"/>
                  </a:lnTo>
                  <a:lnTo>
                    <a:pt x="1135068" y="1188182"/>
                  </a:lnTo>
                  <a:lnTo>
                    <a:pt x="1418834" y="907509"/>
                  </a:lnTo>
                  <a:lnTo>
                    <a:pt x="1419790" y="906470"/>
                  </a:lnTo>
                  <a:lnTo>
                    <a:pt x="1420745" y="905430"/>
                  </a:lnTo>
                  <a:close/>
                  <a:moveTo>
                    <a:pt x="1657696" y="579017"/>
                  </a:moveTo>
                  <a:cubicBezTo>
                    <a:pt x="1659606" y="584215"/>
                    <a:pt x="1660561" y="588372"/>
                    <a:pt x="1662473" y="593571"/>
                  </a:cubicBezTo>
                  <a:lnTo>
                    <a:pt x="1384439" y="869046"/>
                  </a:lnTo>
                  <a:lnTo>
                    <a:pt x="1383483" y="870086"/>
                  </a:lnTo>
                  <a:lnTo>
                    <a:pt x="1097806" y="1152838"/>
                  </a:lnTo>
                  <a:lnTo>
                    <a:pt x="1096850" y="1153876"/>
                  </a:lnTo>
                  <a:lnTo>
                    <a:pt x="813084" y="1434549"/>
                  </a:lnTo>
                  <a:lnTo>
                    <a:pt x="812128" y="1435589"/>
                  </a:lnTo>
                  <a:lnTo>
                    <a:pt x="811173" y="1435589"/>
                  </a:lnTo>
                  <a:lnTo>
                    <a:pt x="600020" y="1644534"/>
                  </a:lnTo>
                  <a:cubicBezTo>
                    <a:pt x="595242" y="1643494"/>
                    <a:pt x="590465" y="1641415"/>
                    <a:pt x="585687" y="1640375"/>
                  </a:cubicBezTo>
                  <a:lnTo>
                    <a:pt x="801618" y="1426234"/>
                  </a:lnTo>
                  <a:lnTo>
                    <a:pt x="802574" y="1425194"/>
                  </a:lnTo>
                  <a:lnTo>
                    <a:pt x="803529" y="1424154"/>
                  </a:lnTo>
                  <a:lnTo>
                    <a:pt x="1088252" y="1142441"/>
                  </a:lnTo>
                  <a:lnTo>
                    <a:pt x="1089206" y="1141403"/>
                  </a:lnTo>
                  <a:lnTo>
                    <a:pt x="1372973" y="860729"/>
                  </a:lnTo>
                  <a:lnTo>
                    <a:pt x="1373929" y="859691"/>
                  </a:lnTo>
                  <a:close/>
                  <a:moveTo>
                    <a:pt x="1630944" y="510408"/>
                  </a:moveTo>
                  <a:cubicBezTo>
                    <a:pt x="1632855" y="514567"/>
                    <a:pt x="1634766" y="519763"/>
                    <a:pt x="1636676" y="523922"/>
                  </a:cubicBezTo>
                  <a:lnTo>
                    <a:pt x="1621389" y="539514"/>
                  </a:lnTo>
                  <a:lnTo>
                    <a:pt x="1620434" y="540554"/>
                  </a:lnTo>
                  <a:lnTo>
                    <a:pt x="1335711" y="822268"/>
                  </a:lnTo>
                  <a:lnTo>
                    <a:pt x="1334757" y="823307"/>
                  </a:lnTo>
                  <a:lnTo>
                    <a:pt x="1050989" y="1103979"/>
                  </a:lnTo>
                  <a:lnTo>
                    <a:pt x="1050034" y="1105019"/>
                  </a:lnTo>
                  <a:lnTo>
                    <a:pt x="765312" y="1386731"/>
                  </a:lnTo>
                  <a:lnTo>
                    <a:pt x="764357" y="1387771"/>
                  </a:lnTo>
                  <a:lnTo>
                    <a:pt x="762446" y="1388810"/>
                  </a:lnTo>
                  <a:lnTo>
                    <a:pt x="529317" y="1619585"/>
                  </a:lnTo>
                  <a:cubicBezTo>
                    <a:pt x="524541" y="1618546"/>
                    <a:pt x="520718" y="1616466"/>
                    <a:pt x="515940" y="1614387"/>
                  </a:cubicBezTo>
                  <a:lnTo>
                    <a:pt x="753847" y="1379455"/>
                  </a:lnTo>
                  <a:lnTo>
                    <a:pt x="754802" y="1378415"/>
                  </a:lnTo>
                  <a:lnTo>
                    <a:pt x="755758" y="1377375"/>
                  </a:lnTo>
                  <a:lnTo>
                    <a:pt x="1039524" y="1096702"/>
                  </a:lnTo>
                  <a:lnTo>
                    <a:pt x="1040479" y="1095662"/>
                  </a:lnTo>
                  <a:lnTo>
                    <a:pt x="1326156" y="812912"/>
                  </a:lnTo>
                  <a:lnTo>
                    <a:pt x="1327113" y="811872"/>
                  </a:lnTo>
                  <a:lnTo>
                    <a:pt x="1611835" y="530159"/>
                  </a:lnTo>
                  <a:lnTo>
                    <a:pt x="1612790" y="529119"/>
                  </a:lnTo>
                  <a:close/>
                  <a:moveTo>
                    <a:pt x="1600368" y="446996"/>
                  </a:moveTo>
                  <a:cubicBezTo>
                    <a:pt x="1603233" y="451155"/>
                    <a:pt x="1605145" y="455313"/>
                    <a:pt x="1607056" y="459470"/>
                  </a:cubicBezTo>
                  <a:lnTo>
                    <a:pt x="1574570" y="491696"/>
                  </a:lnTo>
                  <a:lnTo>
                    <a:pt x="1573616" y="492736"/>
                  </a:lnTo>
                  <a:lnTo>
                    <a:pt x="1572660" y="493775"/>
                  </a:lnTo>
                  <a:lnTo>
                    <a:pt x="1288893" y="774447"/>
                  </a:lnTo>
                  <a:lnTo>
                    <a:pt x="1287938" y="775487"/>
                  </a:lnTo>
                  <a:lnTo>
                    <a:pt x="1003215" y="1057199"/>
                  </a:lnTo>
                  <a:lnTo>
                    <a:pt x="1002261" y="1058239"/>
                  </a:lnTo>
                  <a:lnTo>
                    <a:pt x="717538" y="1339951"/>
                  </a:lnTo>
                  <a:lnTo>
                    <a:pt x="716583" y="1340991"/>
                  </a:lnTo>
                  <a:lnTo>
                    <a:pt x="715627" y="1342030"/>
                  </a:lnTo>
                  <a:lnTo>
                    <a:pt x="464346" y="1590477"/>
                  </a:lnTo>
                  <a:cubicBezTo>
                    <a:pt x="460525" y="1588399"/>
                    <a:pt x="455747" y="1586320"/>
                    <a:pt x="451924" y="1584240"/>
                  </a:cubicBezTo>
                  <a:lnTo>
                    <a:pt x="706073" y="1332675"/>
                  </a:lnTo>
                  <a:lnTo>
                    <a:pt x="707028" y="1331635"/>
                  </a:lnTo>
                  <a:lnTo>
                    <a:pt x="707984" y="1330595"/>
                  </a:lnTo>
                  <a:lnTo>
                    <a:pt x="991750" y="1049923"/>
                  </a:lnTo>
                  <a:lnTo>
                    <a:pt x="992706" y="1048884"/>
                  </a:lnTo>
                  <a:lnTo>
                    <a:pt x="1277428" y="767171"/>
                  </a:lnTo>
                  <a:lnTo>
                    <a:pt x="1278383" y="766132"/>
                  </a:lnTo>
                  <a:lnTo>
                    <a:pt x="1279339" y="765092"/>
                  </a:lnTo>
                  <a:lnTo>
                    <a:pt x="1563106" y="484420"/>
                  </a:lnTo>
                  <a:lnTo>
                    <a:pt x="1564060" y="483380"/>
                  </a:lnTo>
                  <a:lnTo>
                    <a:pt x="1565016" y="482340"/>
                  </a:lnTo>
                  <a:close/>
                  <a:moveTo>
                    <a:pt x="1565019" y="388784"/>
                  </a:moveTo>
                  <a:cubicBezTo>
                    <a:pt x="1567885" y="392943"/>
                    <a:pt x="1569795" y="396062"/>
                    <a:pt x="1572662" y="400219"/>
                  </a:cubicBezTo>
                  <a:lnTo>
                    <a:pt x="1526801" y="444919"/>
                  </a:lnTo>
                  <a:lnTo>
                    <a:pt x="1525845" y="445959"/>
                  </a:lnTo>
                  <a:lnTo>
                    <a:pt x="1241124" y="727671"/>
                  </a:lnTo>
                  <a:lnTo>
                    <a:pt x="1240167" y="728710"/>
                  </a:lnTo>
                  <a:lnTo>
                    <a:pt x="955445" y="1010423"/>
                  </a:lnTo>
                  <a:lnTo>
                    <a:pt x="954490" y="1011462"/>
                  </a:lnTo>
                  <a:lnTo>
                    <a:pt x="669768" y="1293174"/>
                  </a:lnTo>
                  <a:lnTo>
                    <a:pt x="668812" y="1294214"/>
                  </a:lnTo>
                  <a:lnTo>
                    <a:pt x="667857" y="1295254"/>
                  </a:lnTo>
                  <a:lnTo>
                    <a:pt x="403198" y="1557215"/>
                  </a:lnTo>
                  <a:cubicBezTo>
                    <a:pt x="399376" y="1555135"/>
                    <a:pt x="395555" y="1552018"/>
                    <a:pt x="391733" y="1549938"/>
                  </a:cubicBezTo>
                  <a:lnTo>
                    <a:pt x="658302" y="1285898"/>
                  </a:lnTo>
                  <a:lnTo>
                    <a:pt x="659258" y="1284858"/>
                  </a:lnTo>
                  <a:lnTo>
                    <a:pt x="660213" y="1283819"/>
                  </a:lnTo>
                  <a:lnTo>
                    <a:pt x="943980" y="1003146"/>
                  </a:lnTo>
                  <a:lnTo>
                    <a:pt x="944935" y="1002107"/>
                  </a:lnTo>
                  <a:lnTo>
                    <a:pt x="1229658" y="720394"/>
                  </a:lnTo>
                  <a:lnTo>
                    <a:pt x="1230612" y="719355"/>
                  </a:lnTo>
                  <a:lnTo>
                    <a:pt x="1515335" y="437643"/>
                  </a:lnTo>
                  <a:lnTo>
                    <a:pt x="1516291" y="436603"/>
                  </a:lnTo>
                  <a:close/>
                  <a:moveTo>
                    <a:pt x="1524891" y="332649"/>
                  </a:moveTo>
                  <a:cubicBezTo>
                    <a:pt x="1527757" y="335768"/>
                    <a:pt x="1530624" y="339927"/>
                    <a:pt x="1533489" y="343044"/>
                  </a:cubicBezTo>
                  <a:lnTo>
                    <a:pt x="1479030" y="397100"/>
                  </a:lnTo>
                  <a:lnTo>
                    <a:pt x="1478074" y="398139"/>
                  </a:lnTo>
                  <a:lnTo>
                    <a:pt x="1477119" y="399179"/>
                  </a:lnTo>
                  <a:lnTo>
                    <a:pt x="1193352" y="679851"/>
                  </a:lnTo>
                  <a:lnTo>
                    <a:pt x="1192395" y="680891"/>
                  </a:lnTo>
                  <a:lnTo>
                    <a:pt x="1191441" y="681931"/>
                  </a:lnTo>
                  <a:lnTo>
                    <a:pt x="907674" y="962603"/>
                  </a:lnTo>
                  <a:lnTo>
                    <a:pt x="906718" y="963643"/>
                  </a:lnTo>
                  <a:lnTo>
                    <a:pt x="905763" y="964683"/>
                  </a:lnTo>
                  <a:lnTo>
                    <a:pt x="621996" y="1245356"/>
                  </a:lnTo>
                  <a:lnTo>
                    <a:pt x="621041" y="1246394"/>
                  </a:lnTo>
                  <a:lnTo>
                    <a:pt x="619130" y="1247434"/>
                  </a:lnTo>
                  <a:lnTo>
                    <a:pt x="344917" y="1518751"/>
                  </a:lnTo>
                  <a:cubicBezTo>
                    <a:pt x="342050" y="1515633"/>
                    <a:pt x="338229" y="1513554"/>
                    <a:pt x="334407" y="1510435"/>
                  </a:cubicBezTo>
                  <a:lnTo>
                    <a:pt x="609575" y="1238079"/>
                  </a:lnTo>
                  <a:lnTo>
                    <a:pt x="610531" y="1237039"/>
                  </a:lnTo>
                  <a:lnTo>
                    <a:pt x="611486" y="1235999"/>
                  </a:lnTo>
                  <a:lnTo>
                    <a:pt x="895253" y="955327"/>
                  </a:lnTo>
                  <a:lnTo>
                    <a:pt x="896208" y="954287"/>
                  </a:lnTo>
                  <a:lnTo>
                    <a:pt x="897164" y="953248"/>
                  </a:lnTo>
                  <a:lnTo>
                    <a:pt x="1180931" y="672575"/>
                  </a:lnTo>
                  <a:lnTo>
                    <a:pt x="1181887" y="671535"/>
                  </a:lnTo>
                  <a:lnTo>
                    <a:pt x="1182841" y="670496"/>
                  </a:lnTo>
                  <a:lnTo>
                    <a:pt x="1466609" y="389824"/>
                  </a:lnTo>
                  <a:lnTo>
                    <a:pt x="1467564" y="388784"/>
                  </a:lnTo>
                  <a:lnTo>
                    <a:pt x="1468520" y="387744"/>
                  </a:lnTo>
                  <a:close/>
                  <a:moveTo>
                    <a:pt x="1482851" y="280672"/>
                  </a:moveTo>
                  <a:cubicBezTo>
                    <a:pt x="1485717" y="283791"/>
                    <a:pt x="1488584" y="287950"/>
                    <a:pt x="1491451" y="291067"/>
                  </a:cubicBezTo>
                  <a:lnTo>
                    <a:pt x="1431256" y="350321"/>
                  </a:lnTo>
                  <a:lnTo>
                    <a:pt x="1430302" y="351361"/>
                  </a:lnTo>
                  <a:lnTo>
                    <a:pt x="1429346" y="352399"/>
                  </a:lnTo>
                  <a:lnTo>
                    <a:pt x="1145579" y="633073"/>
                  </a:lnTo>
                  <a:lnTo>
                    <a:pt x="1144623" y="634112"/>
                  </a:lnTo>
                  <a:lnTo>
                    <a:pt x="1143668" y="635152"/>
                  </a:lnTo>
                  <a:lnTo>
                    <a:pt x="859901" y="915824"/>
                  </a:lnTo>
                  <a:lnTo>
                    <a:pt x="858946" y="916864"/>
                  </a:lnTo>
                  <a:lnTo>
                    <a:pt x="857990" y="917904"/>
                  </a:lnTo>
                  <a:lnTo>
                    <a:pt x="574223" y="1198576"/>
                  </a:lnTo>
                  <a:lnTo>
                    <a:pt x="573267" y="1199616"/>
                  </a:lnTo>
                  <a:lnTo>
                    <a:pt x="294278" y="1476129"/>
                  </a:lnTo>
                  <a:cubicBezTo>
                    <a:pt x="290456" y="1474051"/>
                    <a:pt x="287590" y="1470932"/>
                    <a:pt x="283768" y="1467813"/>
                  </a:cubicBezTo>
                  <a:lnTo>
                    <a:pt x="563713" y="1191300"/>
                  </a:lnTo>
                  <a:lnTo>
                    <a:pt x="564668" y="1190260"/>
                  </a:lnTo>
                  <a:lnTo>
                    <a:pt x="565624" y="1189220"/>
                  </a:lnTo>
                  <a:lnTo>
                    <a:pt x="849391" y="908547"/>
                  </a:lnTo>
                  <a:lnTo>
                    <a:pt x="850347" y="907509"/>
                  </a:lnTo>
                  <a:lnTo>
                    <a:pt x="851303" y="906469"/>
                  </a:lnTo>
                  <a:lnTo>
                    <a:pt x="1135069" y="625796"/>
                  </a:lnTo>
                  <a:lnTo>
                    <a:pt x="1136024" y="624757"/>
                  </a:lnTo>
                  <a:lnTo>
                    <a:pt x="1136980" y="623717"/>
                  </a:lnTo>
                  <a:lnTo>
                    <a:pt x="1420747" y="343043"/>
                  </a:lnTo>
                  <a:lnTo>
                    <a:pt x="1421702" y="342004"/>
                  </a:lnTo>
                  <a:lnTo>
                    <a:pt x="1422659" y="340965"/>
                  </a:lnTo>
                  <a:close/>
                  <a:moveTo>
                    <a:pt x="1435078" y="232855"/>
                  </a:moveTo>
                  <a:cubicBezTo>
                    <a:pt x="1437945" y="235974"/>
                    <a:pt x="1441767" y="239093"/>
                    <a:pt x="1444633" y="242210"/>
                  </a:cubicBezTo>
                  <a:lnTo>
                    <a:pt x="1383484" y="303544"/>
                  </a:lnTo>
                  <a:lnTo>
                    <a:pt x="1382529" y="304582"/>
                  </a:lnTo>
                  <a:lnTo>
                    <a:pt x="1097807" y="586295"/>
                  </a:lnTo>
                  <a:lnTo>
                    <a:pt x="1096851" y="587334"/>
                  </a:lnTo>
                  <a:lnTo>
                    <a:pt x="812129" y="869047"/>
                  </a:lnTo>
                  <a:lnTo>
                    <a:pt x="811174" y="870087"/>
                  </a:lnTo>
                  <a:lnTo>
                    <a:pt x="525495" y="1152838"/>
                  </a:lnTo>
                  <a:lnTo>
                    <a:pt x="524540" y="1152838"/>
                  </a:lnTo>
                  <a:lnTo>
                    <a:pt x="243639" y="1430391"/>
                  </a:lnTo>
                  <a:cubicBezTo>
                    <a:pt x="239818" y="1427274"/>
                    <a:pt x="236951" y="1424155"/>
                    <a:pt x="234085" y="1421036"/>
                  </a:cubicBezTo>
                  <a:lnTo>
                    <a:pt x="515941" y="1142443"/>
                  </a:lnTo>
                  <a:lnTo>
                    <a:pt x="516896" y="1141403"/>
                  </a:lnTo>
                  <a:lnTo>
                    <a:pt x="800664" y="860731"/>
                  </a:lnTo>
                  <a:lnTo>
                    <a:pt x="801619" y="859692"/>
                  </a:lnTo>
                  <a:lnTo>
                    <a:pt x="1086341" y="577978"/>
                  </a:lnTo>
                  <a:lnTo>
                    <a:pt x="1087297" y="576938"/>
                  </a:lnTo>
                  <a:lnTo>
                    <a:pt x="1372019" y="295226"/>
                  </a:lnTo>
                  <a:lnTo>
                    <a:pt x="1372975" y="294187"/>
                  </a:lnTo>
                  <a:close/>
                  <a:moveTo>
                    <a:pt x="1385395" y="189194"/>
                  </a:moveTo>
                  <a:cubicBezTo>
                    <a:pt x="1389217" y="191273"/>
                    <a:pt x="1392083" y="194392"/>
                    <a:pt x="1395905" y="197510"/>
                  </a:cubicBezTo>
                  <a:lnTo>
                    <a:pt x="1335712" y="256764"/>
                  </a:lnTo>
                  <a:lnTo>
                    <a:pt x="1334756" y="257803"/>
                  </a:lnTo>
                  <a:lnTo>
                    <a:pt x="1050034" y="539515"/>
                  </a:lnTo>
                  <a:lnTo>
                    <a:pt x="1049077" y="540555"/>
                  </a:lnTo>
                  <a:lnTo>
                    <a:pt x="764356" y="822267"/>
                  </a:lnTo>
                  <a:lnTo>
                    <a:pt x="763400" y="823307"/>
                  </a:lnTo>
                  <a:lnTo>
                    <a:pt x="479634" y="1103979"/>
                  </a:lnTo>
                  <a:lnTo>
                    <a:pt x="478678" y="1106058"/>
                  </a:lnTo>
                  <a:lnTo>
                    <a:pt x="199689" y="1382573"/>
                  </a:lnTo>
                  <a:cubicBezTo>
                    <a:pt x="196822" y="1379454"/>
                    <a:pt x="193955" y="1375295"/>
                    <a:pt x="191089" y="1372178"/>
                  </a:cubicBezTo>
                  <a:lnTo>
                    <a:pt x="468168" y="1097742"/>
                  </a:lnTo>
                  <a:lnTo>
                    <a:pt x="469124" y="1096703"/>
                  </a:lnTo>
                  <a:lnTo>
                    <a:pt x="754801" y="813951"/>
                  </a:lnTo>
                  <a:lnTo>
                    <a:pt x="755757" y="812912"/>
                  </a:lnTo>
                  <a:lnTo>
                    <a:pt x="1040480" y="531199"/>
                  </a:lnTo>
                  <a:lnTo>
                    <a:pt x="1041434" y="530160"/>
                  </a:lnTo>
                  <a:lnTo>
                    <a:pt x="1326157" y="248448"/>
                  </a:lnTo>
                  <a:lnTo>
                    <a:pt x="1327113" y="247408"/>
                  </a:lnTo>
                  <a:close/>
                  <a:moveTo>
                    <a:pt x="1330935" y="147613"/>
                  </a:moveTo>
                  <a:cubicBezTo>
                    <a:pt x="1334757" y="150732"/>
                    <a:pt x="1338579" y="152811"/>
                    <a:pt x="1342400" y="155929"/>
                  </a:cubicBezTo>
                  <a:lnTo>
                    <a:pt x="1288896" y="208945"/>
                  </a:lnTo>
                  <a:lnTo>
                    <a:pt x="1287939" y="209984"/>
                  </a:lnTo>
                  <a:lnTo>
                    <a:pt x="1286985" y="211024"/>
                  </a:lnTo>
                  <a:lnTo>
                    <a:pt x="1003217" y="491698"/>
                  </a:lnTo>
                  <a:lnTo>
                    <a:pt x="1002262" y="492736"/>
                  </a:lnTo>
                  <a:lnTo>
                    <a:pt x="1001306" y="493776"/>
                  </a:lnTo>
                  <a:lnTo>
                    <a:pt x="717540" y="774449"/>
                  </a:lnTo>
                  <a:lnTo>
                    <a:pt x="716585" y="775488"/>
                  </a:lnTo>
                  <a:lnTo>
                    <a:pt x="431862" y="1057201"/>
                  </a:lnTo>
                  <a:lnTo>
                    <a:pt x="430906" y="1058241"/>
                  </a:lnTo>
                  <a:lnTo>
                    <a:pt x="157649" y="1328518"/>
                  </a:lnTo>
                  <a:cubicBezTo>
                    <a:pt x="155739" y="1324359"/>
                    <a:pt x="152872" y="1321241"/>
                    <a:pt x="150006" y="1317083"/>
                  </a:cubicBezTo>
                  <a:lnTo>
                    <a:pt x="420396" y="1048884"/>
                  </a:lnTo>
                  <a:lnTo>
                    <a:pt x="421352" y="1047846"/>
                  </a:lnTo>
                  <a:lnTo>
                    <a:pt x="706075" y="766132"/>
                  </a:lnTo>
                  <a:lnTo>
                    <a:pt x="707030" y="765092"/>
                  </a:lnTo>
                  <a:lnTo>
                    <a:pt x="707986" y="764053"/>
                  </a:lnTo>
                  <a:lnTo>
                    <a:pt x="991752" y="483380"/>
                  </a:lnTo>
                  <a:lnTo>
                    <a:pt x="992707" y="482341"/>
                  </a:lnTo>
                  <a:lnTo>
                    <a:pt x="993663" y="481302"/>
                  </a:lnTo>
                  <a:lnTo>
                    <a:pt x="1277430" y="200629"/>
                  </a:lnTo>
                  <a:lnTo>
                    <a:pt x="1278385" y="199589"/>
                  </a:lnTo>
                  <a:lnTo>
                    <a:pt x="1279341" y="198550"/>
                  </a:lnTo>
                  <a:close/>
                  <a:moveTo>
                    <a:pt x="1271699" y="112269"/>
                  </a:moveTo>
                  <a:cubicBezTo>
                    <a:pt x="1276475" y="115388"/>
                    <a:pt x="1280296" y="117467"/>
                    <a:pt x="1284119" y="119547"/>
                  </a:cubicBezTo>
                  <a:lnTo>
                    <a:pt x="1241124" y="162167"/>
                  </a:lnTo>
                  <a:lnTo>
                    <a:pt x="1240167" y="163206"/>
                  </a:lnTo>
                  <a:lnTo>
                    <a:pt x="955446" y="444919"/>
                  </a:lnTo>
                  <a:lnTo>
                    <a:pt x="954490" y="445957"/>
                  </a:lnTo>
                  <a:lnTo>
                    <a:pt x="669769" y="727671"/>
                  </a:lnTo>
                  <a:lnTo>
                    <a:pt x="668813" y="728710"/>
                  </a:lnTo>
                  <a:lnTo>
                    <a:pt x="384090" y="1010423"/>
                  </a:lnTo>
                  <a:lnTo>
                    <a:pt x="382179" y="1011462"/>
                  </a:lnTo>
                  <a:lnTo>
                    <a:pt x="118477" y="1272384"/>
                  </a:lnTo>
                  <a:cubicBezTo>
                    <a:pt x="116566" y="1268225"/>
                    <a:pt x="113700" y="1264068"/>
                    <a:pt x="111789" y="1259909"/>
                  </a:cubicBezTo>
                  <a:lnTo>
                    <a:pt x="371669" y="1003145"/>
                  </a:lnTo>
                  <a:lnTo>
                    <a:pt x="372625" y="1002107"/>
                  </a:lnTo>
                  <a:lnTo>
                    <a:pt x="657348" y="720393"/>
                  </a:lnTo>
                  <a:lnTo>
                    <a:pt x="658303" y="719355"/>
                  </a:lnTo>
                  <a:lnTo>
                    <a:pt x="943025" y="437641"/>
                  </a:lnTo>
                  <a:lnTo>
                    <a:pt x="943980" y="436602"/>
                  </a:lnTo>
                  <a:lnTo>
                    <a:pt x="1228703" y="154890"/>
                  </a:lnTo>
                  <a:lnTo>
                    <a:pt x="1229659" y="153850"/>
                  </a:lnTo>
                  <a:close/>
                  <a:moveTo>
                    <a:pt x="443327" y="101873"/>
                  </a:moveTo>
                  <a:lnTo>
                    <a:pt x="240773" y="302502"/>
                  </a:lnTo>
                  <a:lnTo>
                    <a:pt x="239818" y="302502"/>
                  </a:lnTo>
                  <a:lnTo>
                    <a:pt x="103189" y="437641"/>
                  </a:lnTo>
                  <a:cubicBezTo>
                    <a:pt x="111788" y="421009"/>
                    <a:pt x="121343" y="406455"/>
                    <a:pt x="130897" y="390863"/>
                  </a:cubicBezTo>
                  <a:lnTo>
                    <a:pt x="229308" y="294186"/>
                  </a:lnTo>
                  <a:lnTo>
                    <a:pt x="230263" y="293146"/>
                  </a:lnTo>
                  <a:lnTo>
                    <a:pt x="396511" y="128901"/>
                  </a:lnTo>
                  <a:cubicBezTo>
                    <a:pt x="411797" y="119546"/>
                    <a:pt x="427085" y="110189"/>
                    <a:pt x="443327" y="101873"/>
                  </a:cubicBezTo>
                  <a:close/>
                  <a:moveTo>
                    <a:pt x="1208636" y="79003"/>
                  </a:moveTo>
                  <a:cubicBezTo>
                    <a:pt x="1213414" y="81082"/>
                    <a:pt x="1218191" y="83162"/>
                    <a:pt x="1222013" y="85241"/>
                  </a:cubicBezTo>
                  <a:lnTo>
                    <a:pt x="1193350" y="114347"/>
                  </a:lnTo>
                  <a:lnTo>
                    <a:pt x="1192394" y="115387"/>
                  </a:lnTo>
                  <a:lnTo>
                    <a:pt x="1191439" y="116427"/>
                  </a:lnTo>
                  <a:lnTo>
                    <a:pt x="907673" y="397099"/>
                  </a:lnTo>
                  <a:lnTo>
                    <a:pt x="906717" y="398139"/>
                  </a:lnTo>
                  <a:lnTo>
                    <a:pt x="905762" y="399178"/>
                  </a:lnTo>
                  <a:lnTo>
                    <a:pt x="621995" y="679851"/>
                  </a:lnTo>
                  <a:lnTo>
                    <a:pt x="621039" y="680890"/>
                  </a:lnTo>
                  <a:lnTo>
                    <a:pt x="620083" y="681930"/>
                  </a:lnTo>
                  <a:lnTo>
                    <a:pt x="336318" y="962603"/>
                  </a:lnTo>
                  <a:lnTo>
                    <a:pt x="335362" y="963642"/>
                  </a:lnTo>
                  <a:lnTo>
                    <a:pt x="333451" y="963642"/>
                  </a:lnTo>
                  <a:lnTo>
                    <a:pt x="85036" y="1208971"/>
                  </a:lnTo>
                  <a:cubicBezTo>
                    <a:pt x="83125" y="1204813"/>
                    <a:pt x="81214" y="1200654"/>
                    <a:pt x="79302" y="1196497"/>
                  </a:cubicBezTo>
                  <a:lnTo>
                    <a:pt x="323896" y="954287"/>
                  </a:lnTo>
                  <a:lnTo>
                    <a:pt x="324852" y="953247"/>
                  </a:lnTo>
                  <a:lnTo>
                    <a:pt x="325808" y="952207"/>
                  </a:lnTo>
                  <a:lnTo>
                    <a:pt x="609573" y="671535"/>
                  </a:lnTo>
                  <a:lnTo>
                    <a:pt x="610529" y="670495"/>
                  </a:lnTo>
                  <a:lnTo>
                    <a:pt x="611485" y="669455"/>
                  </a:lnTo>
                  <a:lnTo>
                    <a:pt x="895252" y="388783"/>
                  </a:lnTo>
                  <a:lnTo>
                    <a:pt x="896207" y="387743"/>
                  </a:lnTo>
                  <a:lnTo>
                    <a:pt x="897163" y="386704"/>
                  </a:lnTo>
                  <a:lnTo>
                    <a:pt x="1180930" y="106031"/>
                  </a:lnTo>
                  <a:lnTo>
                    <a:pt x="1181884" y="104992"/>
                  </a:lnTo>
                  <a:lnTo>
                    <a:pt x="1182840" y="103952"/>
                  </a:lnTo>
                  <a:close/>
                  <a:moveTo>
                    <a:pt x="1142712" y="51976"/>
                  </a:moveTo>
                  <a:cubicBezTo>
                    <a:pt x="1147489" y="53016"/>
                    <a:pt x="1151311" y="55095"/>
                    <a:pt x="1156087" y="57174"/>
                  </a:cubicBezTo>
                  <a:lnTo>
                    <a:pt x="1145577" y="67569"/>
                  </a:lnTo>
                  <a:lnTo>
                    <a:pt x="1144622" y="68609"/>
                  </a:lnTo>
                  <a:lnTo>
                    <a:pt x="1143668" y="69649"/>
                  </a:lnTo>
                  <a:lnTo>
                    <a:pt x="859901" y="350321"/>
                  </a:lnTo>
                  <a:lnTo>
                    <a:pt x="858945" y="351361"/>
                  </a:lnTo>
                  <a:lnTo>
                    <a:pt x="857989" y="352400"/>
                  </a:lnTo>
                  <a:lnTo>
                    <a:pt x="574224" y="633073"/>
                  </a:lnTo>
                  <a:lnTo>
                    <a:pt x="573267" y="634112"/>
                  </a:lnTo>
                  <a:lnTo>
                    <a:pt x="572313" y="635152"/>
                  </a:lnTo>
                  <a:lnTo>
                    <a:pt x="288545" y="915825"/>
                  </a:lnTo>
                  <a:lnTo>
                    <a:pt x="287590" y="916864"/>
                  </a:lnTo>
                  <a:lnTo>
                    <a:pt x="287590" y="917904"/>
                  </a:lnTo>
                  <a:lnTo>
                    <a:pt x="58284" y="1144521"/>
                  </a:lnTo>
                  <a:cubicBezTo>
                    <a:pt x="56373" y="1140363"/>
                    <a:pt x="54462" y="1135165"/>
                    <a:pt x="52550" y="1131008"/>
                  </a:cubicBezTo>
                  <a:lnTo>
                    <a:pt x="278035" y="908549"/>
                  </a:lnTo>
                  <a:lnTo>
                    <a:pt x="278991" y="907509"/>
                  </a:lnTo>
                  <a:lnTo>
                    <a:pt x="279947" y="906469"/>
                  </a:lnTo>
                  <a:lnTo>
                    <a:pt x="563712" y="625796"/>
                  </a:lnTo>
                  <a:lnTo>
                    <a:pt x="564669" y="624757"/>
                  </a:lnTo>
                  <a:lnTo>
                    <a:pt x="565624" y="623717"/>
                  </a:lnTo>
                  <a:lnTo>
                    <a:pt x="849391" y="343045"/>
                  </a:lnTo>
                  <a:lnTo>
                    <a:pt x="850346" y="342005"/>
                  </a:lnTo>
                  <a:lnTo>
                    <a:pt x="851302" y="340965"/>
                  </a:lnTo>
                  <a:lnTo>
                    <a:pt x="1135067" y="60292"/>
                  </a:lnTo>
                  <a:lnTo>
                    <a:pt x="1136023" y="59254"/>
                  </a:lnTo>
                  <a:lnTo>
                    <a:pt x="1136979" y="58214"/>
                  </a:lnTo>
                  <a:close/>
                  <a:moveTo>
                    <a:pt x="605754" y="35343"/>
                  </a:moveTo>
                  <a:lnTo>
                    <a:pt x="574225" y="66529"/>
                  </a:lnTo>
                  <a:lnTo>
                    <a:pt x="573270" y="67568"/>
                  </a:lnTo>
                  <a:lnTo>
                    <a:pt x="572314" y="68608"/>
                  </a:lnTo>
                  <a:lnTo>
                    <a:pt x="288546" y="349281"/>
                  </a:lnTo>
                  <a:lnTo>
                    <a:pt x="287591" y="350321"/>
                  </a:lnTo>
                  <a:lnTo>
                    <a:pt x="287591" y="352400"/>
                  </a:lnTo>
                  <a:lnTo>
                    <a:pt x="36309" y="600849"/>
                  </a:lnTo>
                  <a:cubicBezTo>
                    <a:pt x="39175" y="591492"/>
                    <a:pt x="42042" y="582136"/>
                    <a:pt x="44907" y="572780"/>
                  </a:cubicBezTo>
                  <a:lnTo>
                    <a:pt x="277081" y="343044"/>
                  </a:lnTo>
                  <a:lnTo>
                    <a:pt x="278036" y="342005"/>
                  </a:lnTo>
                  <a:lnTo>
                    <a:pt x="278992" y="340965"/>
                  </a:lnTo>
                  <a:lnTo>
                    <a:pt x="562760" y="60292"/>
                  </a:lnTo>
                  <a:lnTo>
                    <a:pt x="563715" y="59252"/>
                  </a:lnTo>
                  <a:lnTo>
                    <a:pt x="564671" y="58213"/>
                  </a:lnTo>
                  <a:lnTo>
                    <a:pt x="578046" y="44698"/>
                  </a:lnTo>
                  <a:cubicBezTo>
                    <a:pt x="586645" y="41581"/>
                    <a:pt x="596200" y="38462"/>
                    <a:pt x="605754" y="35343"/>
                  </a:cubicBezTo>
                  <a:close/>
                  <a:moveTo>
                    <a:pt x="1069143" y="29106"/>
                  </a:moveTo>
                  <a:cubicBezTo>
                    <a:pt x="1074875" y="30146"/>
                    <a:pt x="1079651" y="32225"/>
                    <a:pt x="1084429" y="33265"/>
                  </a:cubicBezTo>
                  <a:lnTo>
                    <a:pt x="812128" y="302502"/>
                  </a:lnTo>
                  <a:lnTo>
                    <a:pt x="811172" y="303542"/>
                  </a:lnTo>
                  <a:lnTo>
                    <a:pt x="526451" y="585254"/>
                  </a:lnTo>
                  <a:lnTo>
                    <a:pt x="525495" y="586293"/>
                  </a:lnTo>
                  <a:lnTo>
                    <a:pt x="240772" y="868006"/>
                  </a:lnTo>
                  <a:lnTo>
                    <a:pt x="237907" y="869045"/>
                  </a:lnTo>
                  <a:lnTo>
                    <a:pt x="31531" y="1073833"/>
                  </a:lnTo>
                  <a:cubicBezTo>
                    <a:pt x="30575" y="1068635"/>
                    <a:pt x="28664" y="1064478"/>
                    <a:pt x="27708" y="1059279"/>
                  </a:cubicBezTo>
                  <a:lnTo>
                    <a:pt x="228353" y="860729"/>
                  </a:lnTo>
                  <a:lnTo>
                    <a:pt x="229307" y="859690"/>
                  </a:lnTo>
                  <a:lnTo>
                    <a:pt x="514029" y="577977"/>
                  </a:lnTo>
                  <a:lnTo>
                    <a:pt x="514985" y="576938"/>
                  </a:lnTo>
                  <a:lnTo>
                    <a:pt x="799706" y="295226"/>
                  </a:lnTo>
                  <a:lnTo>
                    <a:pt x="800662" y="294186"/>
                  </a:lnTo>
                  <a:close/>
                  <a:moveTo>
                    <a:pt x="991752" y="12475"/>
                  </a:moveTo>
                  <a:cubicBezTo>
                    <a:pt x="997484" y="13515"/>
                    <a:pt x="1002262" y="14554"/>
                    <a:pt x="1007994" y="15594"/>
                  </a:cubicBezTo>
                  <a:lnTo>
                    <a:pt x="763401" y="256765"/>
                  </a:lnTo>
                  <a:lnTo>
                    <a:pt x="762444" y="257804"/>
                  </a:lnTo>
                  <a:lnTo>
                    <a:pt x="477723" y="539517"/>
                  </a:lnTo>
                  <a:lnTo>
                    <a:pt x="476767" y="540556"/>
                  </a:lnTo>
                  <a:lnTo>
                    <a:pt x="192046" y="822269"/>
                  </a:lnTo>
                  <a:lnTo>
                    <a:pt x="191091" y="823309"/>
                  </a:lnTo>
                  <a:lnTo>
                    <a:pt x="14333" y="997949"/>
                  </a:lnTo>
                  <a:cubicBezTo>
                    <a:pt x="13378" y="992752"/>
                    <a:pt x="12422" y="987554"/>
                    <a:pt x="11466" y="982357"/>
                  </a:cubicBezTo>
                  <a:lnTo>
                    <a:pt x="182492" y="812913"/>
                  </a:lnTo>
                  <a:lnTo>
                    <a:pt x="183446" y="811874"/>
                  </a:lnTo>
                  <a:lnTo>
                    <a:pt x="468169" y="530161"/>
                  </a:lnTo>
                  <a:lnTo>
                    <a:pt x="469124" y="529121"/>
                  </a:lnTo>
                  <a:lnTo>
                    <a:pt x="753847" y="247409"/>
                  </a:lnTo>
                  <a:lnTo>
                    <a:pt x="754801" y="246369"/>
                  </a:lnTo>
                  <a:close/>
                  <a:moveTo>
                    <a:pt x="728052" y="9356"/>
                  </a:moveTo>
                  <a:lnTo>
                    <a:pt x="621997" y="114348"/>
                  </a:lnTo>
                  <a:lnTo>
                    <a:pt x="621042" y="115388"/>
                  </a:lnTo>
                  <a:lnTo>
                    <a:pt x="620086" y="116428"/>
                  </a:lnTo>
                  <a:lnTo>
                    <a:pt x="336319" y="397101"/>
                  </a:lnTo>
                  <a:lnTo>
                    <a:pt x="335363" y="398140"/>
                  </a:lnTo>
                  <a:lnTo>
                    <a:pt x="334407" y="399180"/>
                  </a:lnTo>
                  <a:lnTo>
                    <a:pt x="50641" y="679853"/>
                  </a:lnTo>
                  <a:lnTo>
                    <a:pt x="49686" y="680892"/>
                  </a:lnTo>
                  <a:lnTo>
                    <a:pt x="46819" y="681932"/>
                  </a:lnTo>
                  <a:lnTo>
                    <a:pt x="7646" y="721434"/>
                  </a:lnTo>
                  <a:cubicBezTo>
                    <a:pt x="8601" y="713118"/>
                    <a:pt x="10512" y="705842"/>
                    <a:pt x="11468" y="698565"/>
                  </a:cubicBezTo>
                  <a:lnTo>
                    <a:pt x="38220" y="672577"/>
                  </a:lnTo>
                  <a:lnTo>
                    <a:pt x="39176" y="671537"/>
                  </a:lnTo>
                  <a:lnTo>
                    <a:pt x="40131" y="670497"/>
                  </a:lnTo>
                  <a:lnTo>
                    <a:pt x="323899" y="389824"/>
                  </a:lnTo>
                  <a:lnTo>
                    <a:pt x="324853" y="388785"/>
                  </a:lnTo>
                  <a:lnTo>
                    <a:pt x="325809" y="387745"/>
                  </a:lnTo>
                  <a:lnTo>
                    <a:pt x="609576" y="107072"/>
                  </a:lnTo>
                  <a:lnTo>
                    <a:pt x="610532" y="106032"/>
                  </a:lnTo>
                  <a:lnTo>
                    <a:pt x="611487" y="104993"/>
                  </a:lnTo>
                  <a:lnTo>
                    <a:pt x="705121" y="12475"/>
                  </a:lnTo>
                  <a:cubicBezTo>
                    <a:pt x="712765" y="11435"/>
                    <a:pt x="720408" y="10396"/>
                    <a:pt x="728052" y="9356"/>
                  </a:cubicBezTo>
                  <a:close/>
                  <a:moveTo>
                    <a:pt x="905761" y="3118"/>
                  </a:moveTo>
                  <a:cubicBezTo>
                    <a:pt x="912449" y="3118"/>
                    <a:pt x="918182" y="4158"/>
                    <a:pt x="923915" y="4158"/>
                  </a:cubicBezTo>
                  <a:lnTo>
                    <a:pt x="716583" y="208946"/>
                  </a:lnTo>
                  <a:lnTo>
                    <a:pt x="715629" y="209985"/>
                  </a:lnTo>
                  <a:lnTo>
                    <a:pt x="714672" y="211023"/>
                  </a:lnTo>
                  <a:lnTo>
                    <a:pt x="430906" y="491697"/>
                  </a:lnTo>
                  <a:lnTo>
                    <a:pt x="429950" y="492737"/>
                  </a:lnTo>
                  <a:lnTo>
                    <a:pt x="428995" y="493777"/>
                  </a:lnTo>
                  <a:lnTo>
                    <a:pt x="145228" y="774449"/>
                  </a:lnTo>
                  <a:lnTo>
                    <a:pt x="144272" y="776529"/>
                  </a:lnTo>
                  <a:lnTo>
                    <a:pt x="2867" y="915825"/>
                  </a:lnTo>
                  <a:cubicBezTo>
                    <a:pt x="2867" y="909588"/>
                    <a:pt x="1911" y="904390"/>
                    <a:pt x="1911" y="898154"/>
                  </a:cubicBezTo>
                  <a:lnTo>
                    <a:pt x="133763" y="767173"/>
                  </a:lnTo>
                  <a:lnTo>
                    <a:pt x="134718" y="766133"/>
                  </a:lnTo>
                  <a:lnTo>
                    <a:pt x="135673" y="765094"/>
                  </a:lnTo>
                  <a:lnTo>
                    <a:pt x="419440" y="484420"/>
                  </a:lnTo>
                  <a:lnTo>
                    <a:pt x="420396" y="483382"/>
                  </a:lnTo>
                  <a:lnTo>
                    <a:pt x="421351" y="482342"/>
                  </a:lnTo>
                  <a:lnTo>
                    <a:pt x="705117" y="201668"/>
                  </a:lnTo>
                  <a:lnTo>
                    <a:pt x="706074" y="200628"/>
                  </a:lnTo>
                  <a:lnTo>
                    <a:pt x="707028" y="199590"/>
                  </a:lnTo>
                  <a:close/>
                  <a:moveTo>
                    <a:pt x="813084" y="0"/>
                  </a:moveTo>
                  <a:cubicBezTo>
                    <a:pt x="818816" y="0"/>
                    <a:pt x="825504" y="0"/>
                    <a:pt x="832193" y="0"/>
                  </a:cubicBezTo>
                  <a:lnTo>
                    <a:pt x="669767" y="161128"/>
                  </a:lnTo>
                  <a:lnTo>
                    <a:pt x="668811" y="162167"/>
                  </a:lnTo>
                  <a:lnTo>
                    <a:pt x="384090" y="443880"/>
                  </a:lnTo>
                  <a:lnTo>
                    <a:pt x="383134" y="444919"/>
                  </a:lnTo>
                  <a:lnTo>
                    <a:pt x="98411" y="726632"/>
                  </a:lnTo>
                  <a:lnTo>
                    <a:pt x="96500" y="726632"/>
                  </a:lnTo>
                  <a:lnTo>
                    <a:pt x="0" y="822269"/>
                  </a:lnTo>
                  <a:cubicBezTo>
                    <a:pt x="956" y="814993"/>
                    <a:pt x="956" y="808754"/>
                    <a:pt x="956" y="802518"/>
                  </a:cubicBezTo>
                  <a:lnTo>
                    <a:pt x="86946" y="718316"/>
                  </a:lnTo>
                  <a:lnTo>
                    <a:pt x="87901" y="717276"/>
                  </a:lnTo>
                  <a:lnTo>
                    <a:pt x="372624" y="435564"/>
                  </a:lnTo>
                  <a:lnTo>
                    <a:pt x="373580" y="434524"/>
                  </a:lnTo>
                  <a:lnTo>
                    <a:pt x="658301" y="152812"/>
                  </a:lnTo>
                  <a:lnTo>
                    <a:pt x="659257" y="151772"/>
                  </a:lnTo>
                  <a:close/>
                </a:path>
              </a:pathLst>
            </a:custGeom>
            <a:solidFill>
              <a:srgbClr val="F43308"/>
            </a:solidFill>
            <a:ln w="9525" cap="flat">
              <a:solidFill>
                <a:schemeClr val="lt1">
                  <a:lumMod val="75000"/>
                </a:schemeClr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652270" y="3212356"/>
            <a:ext cx="8890064" cy="1922362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4400" b="0" i="0" u="none" strike="noStrike" kern="1200" cap="none" spc="20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  <a:sym typeface="+mn-ea"/>
              </a:defRPr>
            </a:lvl1pPr>
            <a:lvl2pPr marL="4572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6" name="标题 3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652905" y="1723281"/>
            <a:ext cx="8889429" cy="1353820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8000" b="1" i="0" u="none" strike="noStrike" kern="1200" cap="none" spc="100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</p:cSld>
  <p:clrMapOvr>
    <a:masterClrMapping/>
  </p:clrMapOvr>
  <p:transition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294600" y="302400"/>
            <a:ext cx="11602796" cy="625318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3"/>
            </p:custDataLst>
          </p:nvPr>
        </p:nvSpPr>
        <p:spPr>
          <a:xfrm>
            <a:off x="1147191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-10800"/>
            <a:ext cx="4827588" cy="68687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-1080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1147191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-10800"/>
            <a:ext cx="12189600" cy="266039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1147191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5029200"/>
            <a:ext cx="12189600" cy="1828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11471910" y="-5379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-10800"/>
            <a:ext cx="12189600" cy="91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1469510" y="-1080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0" y="959400"/>
            <a:ext cx="12189600" cy="49391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0438461" y="5104461"/>
            <a:ext cx="1753527" cy="1753527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3"/>
            </p:custDataLst>
          </p:nvPr>
        </p:nvSpPr>
        <p:spPr>
          <a:xfrm>
            <a:off x="0" y="-10802"/>
            <a:ext cx="1753527" cy="1753527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  <p:custDataLst>
              <p:tags r:id="rId1"/>
            </p:custDataLst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kumimoji="0" lang="zh-CN" altLang="en-US" sz="4400" b="0" i="0" u="none" strike="noStrike" kern="1200" cap="none" spc="0" normalizeH="0" baseline="0" noProof="1">
                <a:uLnTx/>
                <a:uFillTx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  <p:custDataLst>
              <p:tags r:id="rId2"/>
            </p:custDataLst>
          </p:nvPr>
        </p:nvSpPr>
        <p:spPr>
          <a:xfrm>
            <a:off x="838200" y="1825625"/>
            <a:ext cx="5181600" cy="2098675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>
          <a:xfrm>
            <a:off x="6172200" y="1825625"/>
            <a:ext cx="5181600" cy="2098675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  <p:custDataLst>
              <p:tags r:id="rId4"/>
            </p:custDataLst>
          </p:nvPr>
        </p:nvSpPr>
        <p:spPr>
          <a:xfrm>
            <a:off x="838200" y="4076700"/>
            <a:ext cx="5181600" cy="2100263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4076700"/>
            <a:ext cx="5181600" cy="2100263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13314" name="灯片编号占位符 8"/>
          <p:cNvSpPr>
            <a:spLocks noGrp="1"/>
          </p:cNvSpPr>
          <p:nvPr>
            <p:ph type="sldNum" sz="quarter" idx="14"/>
            <p:custDataLst>
              <p:tags r:id="rId6"/>
            </p:custDataLst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r"/>
            <a:fld id="{9A0DB2DC-4C9A-4742-B13C-FB6460FD3503}" type="slidenum">
              <a:rPr lang="en-US" altLang="en-US"/>
              <a:t>‹#›</a:t>
            </a:fld>
            <a:endParaRPr lang="en-US" altLang="en-US"/>
          </a:p>
        </p:txBody>
      </p:sp>
      <p:sp>
        <p:nvSpPr>
          <p:cNvPr id="13317" name="日期占位符 6"/>
          <p:cNvSpPr>
            <a:spLocks noGrp="1"/>
          </p:cNvSpPr>
          <p:nvPr>
            <p:ph type="dt" sz="half" idx="12"/>
            <p:custDataLst>
              <p:tags r:id="rId7"/>
            </p:custDataLst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endParaRPr lang="en-US" altLang="en-US"/>
          </a:p>
        </p:txBody>
      </p:sp>
      <p:sp>
        <p:nvSpPr>
          <p:cNvPr id="13318" name="页脚占位符 7"/>
          <p:cNvSpPr>
            <a:spLocks noGrp="1"/>
          </p:cNvSpPr>
          <p:nvPr>
            <p:ph type="ftr" sz="quarter" idx="13"/>
            <p:custDataLst>
              <p:tags r:id="rId8"/>
            </p:custDataLst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ctr"/>
            <a:endParaRPr lang="en-US" altLang="en-US"/>
          </a:p>
        </p:txBody>
      </p:sp>
    </p:spTree>
  </p:cSld>
  <p:clrMapOvr>
    <a:masterClrMapping/>
  </p:clrMapOvr>
  <p:transition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DA57-6B62-4FEE-AE78-E172ED7E31AA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C3BA2-F55C-4E72-81D6-DF5AB67489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14716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DA57-6B62-4FEE-AE78-E172ED7E31AA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C3BA2-F55C-4E72-81D6-DF5AB67489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6669557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DA57-6B62-4FEE-AE78-E172ED7E31AA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C3BA2-F55C-4E72-81D6-DF5AB67489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17830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DA57-6B62-4FEE-AE78-E172ED7E31AA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C3BA2-F55C-4E72-81D6-DF5AB67489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9031872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DA57-6B62-4FEE-AE78-E172ED7E31AA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C3BA2-F55C-4E72-81D6-DF5AB674897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910115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DA57-6B62-4FEE-AE78-E172ED7E31AA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C3BA2-F55C-4E72-81D6-DF5AB67489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3211274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DA57-6B62-4FEE-AE78-E172ED7E31AA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C3BA2-F55C-4E72-81D6-DF5AB67489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5543936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DA57-6B62-4FEE-AE78-E172ED7E31AA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C3BA2-F55C-4E72-81D6-DF5AB67489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120945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EFDCDA57-6B62-4FEE-AE78-E172ED7E31AA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C3BA2-F55C-4E72-81D6-DF5AB67489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4067092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DA57-6B62-4FEE-AE78-E172ED7E31AA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C3BA2-F55C-4E72-81D6-DF5AB67489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7868001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CDA57-6B62-4FEE-AE78-E172ED7E31AA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C3BA2-F55C-4E72-81D6-DF5AB67489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687428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" name="组合 566"/>
          <p:cNvGrpSpPr/>
          <p:nvPr>
            <p:custDataLst>
              <p:tags r:id="rId1"/>
            </p:custDataLst>
          </p:nvPr>
        </p:nvGrpSpPr>
        <p:grpSpPr>
          <a:xfrm>
            <a:off x="1042" y="-476"/>
            <a:ext cx="12189916" cy="6858000"/>
            <a:chOff x="-360" y="-532"/>
            <a:chExt cx="12192555" cy="6858532"/>
          </a:xfrm>
        </p:grpSpPr>
        <p:sp>
          <p:nvSpPr>
            <p:cNvPr id="566" name="矩形 565"/>
            <p:cNvSpPr/>
            <p:nvPr>
              <p:custDataLst>
                <p:tags r:id="rId6"/>
              </p:custDataLst>
            </p:nvPr>
          </p:nvSpPr>
          <p:spPr>
            <a:xfrm>
              <a:off x="0" y="-532"/>
              <a:ext cx="12192000" cy="6858532"/>
            </a:xfrm>
            <a:prstGeom prst="rect">
              <a:avLst/>
            </a:prstGeom>
            <a:solidFill>
              <a:schemeClr val="lt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65" name="任意多边形 10"/>
            <p:cNvSpPr/>
            <p:nvPr>
              <p:custDataLst>
                <p:tags r:id="rId7"/>
              </p:custDataLst>
            </p:nvPr>
          </p:nvSpPr>
          <p:spPr>
            <a:xfrm rot="16200000">
              <a:off x="-977289" y="1559791"/>
              <a:ext cx="5821774" cy="3867915"/>
            </a:xfrm>
            <a:custGeom>
              <a:avLst/>
              <a:gdLst>
                <a:gd name="connsiteX0" fmla="*/ 5820388 w 5821774"/>
                <a:gd name="connsiteY0" fmla="*/ 1955009 h 3867915"/>
                <a:gd name="connsiteX1" fmla="*/ 5781445 w 5821774"/>
                <a:gd name="connsiteY1" fmla="*/ 2175091 h 3867915"/>
                <a:gd name="connsiteX2" fmla="*/ 5128084 w 5821774"/>
                <a:gd name="connsiteY2" fmla="*/ 2854920 h 3867915"/>
                <a:gd name="connsiteX3" fmla="*/ 4238732 w 5821774"/>
                <a:gd name="connsiteY3" fmla="*/ 3370843 h 3867915"/>
                <a:gd name="connsiteX4" fmla="*/ 4222885 w 5821774"/>
                <a:gd name="connsiteY4" fmla="*/ 3396950 h 3867915"/>
                <a:gd name="connsiteX5" fmla="*/ 2406789 w 5821774"/>
                <a:gd name="connsiteY5" fmla="*/ 3675661 h 3867915"/>
                <a:gd name="connsiteX6" fmla="*/ 2335043 w 5821774"/>
                <a:gd name="connsiteY6" fmla="*/ 3640191 h 3867915"/>
                <a:gd name="connsiteX7" fmla="*/ 1416815 w 5821774"/>
                <a:gd name="connsiteY7" fmla="*/ 2595072 h 3867915"/>
                <a:gd name="connsiteX8" fmla="*/ 741055 w 5821774"/>
                <a:gd name="connsiteY8" fmla="*/ 1511484 h 3867915"/>
                <a:gd name="connsiteX9" fmla="*/ 4214 w 5821774"/>
                <a:gd name="connsiteY9" fmla="*/ 31609 h 3867915"/>
                <a:gd name="connsiteX10" fmla="*/ 0 w 5821774"/>
                <a:gd name="connsiteY10" fmla="*/ 0 h 3867915"/>
                <a:gd name="connsiteX11" fmla="*/ 4385185 w 5821774"/>
                <a:gd name="connsiteY11" fmla="*/ 215 h 3867915"/>
                <a:gd name="connsiteX12" fmla="*/ 4437474 w 5821774"/>
                <a:gd name="connsiteY12" fmla="*/ 42697 h 3867915"/>
                <a:gd name="connsiteX13" fmla="*/ 5018922 w 5821774"/>
                <a:gd name="connsiteY13" fmla="*/ 540495 h 3867915"/>
                <a:gd name="connsiteX14" fmla="*/ 5672484 w 5821774"/>
                <a:gd name="connsiteY14" fmla="*/ 1245330 h 3867915"/>
                <a:gd name="connsiteX15" fmla="*/ 5820388 w 5821774"/>
                <a:gd name="connsiteY15" fmla="*/ 1955009 h 386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821774" h="3867915">
                  <a:moveTo>
                    <a:pt x="5820388" y="1955009"/>
                  </a:moveTo>
                  <a:cubicBezTo>
                    <a:pt x="5816464" y="2033458"/>
                    <a:pt x="5804051" y="2108064"/>
                    <a:pt x="5781445" y="2175091"/>
                  </a:cubicBezTo>
                  <a:cubicBezTo>
                    <a:pt x="5690760" y="2443732"/>
                    <a:pt x="5385293" y="2655679"/>
                    <a:pt x="5128084" y="2854920"/>
                  </a:cubicBezTo>
                  <a:cubicBezTo>
                    <a:pt x="4870868" y="3054160"/>
                    <a:pt x="4405074" y="3082358"/>
                    <a:pt x="4238732" y="3370843"/>
                  </a:cubicBezTo>
                  <a:cubicBezTo>
                    <a:pt x="4233448" y="3379544"/>
                    <a:pt x="4228165" y="3388246"/>
                    <a:pt x="4222885" y="3396950"/>
                  </a:cubicBezTo>
                  <a:cubicBezTo>
                    <a:pt x="3911912" y="3894238"/>
                    <a:pt x="3122790" y="4015304"/>
                    <a:pt x="2406789" y="3675661"/>
                  </a:cubicBezTo>
                  <a:cubicBezTo>
                    <a:pt x="2382580" y="3664405"/>
                    <a:pt x="2358665" y="3652579"/>
                    <a:pt x="2335043" y="3640191"/>
                  </a:cubicBezTo>
                  <a:cubicBezTo>
                    <a:pt x="1857278" y="3391793"/>
                    <a:pt x="1528083" y="2995439"/>
                    <a:pt x="1416815" y="2595072"/>
                  </a:cubicBezTo>
                  <a:cubicBezTo>
                    <a:pt x="1313530" y="2223265"/>
                    <a:pt x="1011104" y="1852434"/>
                    <a:pt x="741055" y="1511484"/>
                  </a:cubicBezTo>
                  <a:cubicBezTo>
                    <a:pt x="406145" y="1087756"/>
                    <a:pt x="74356" y="517247"/>
                    <a:pt x="4214" y="31609"/>
                  </a:cubicBezTo>
                  <a:lnTo>
                    <a:pt x="0" y="0"/>
                  </a:lnTo>
                  <a:lnTo>
                    <a:pt x="4385185" y="215"/>
                  </a:lnTo>
                  <a:lnTo>
                    <a:pt x="4437474" y="42697"/>
                  </a:lnTo>
                  <a:cubicBezTo>
                    <a:pt x="4650261" y="216668"/>
                    <a:pt x="4857930" y="390814"/>
                    <a:pt x="5018922" y="540495"/>
                  </a:cubicBezTo>
                  <a:cubicBezTo>
                    <a:pt x="5305483" y="806218"/>
                    <a:pt x="5545109" y="972754"/>
                    <a:pt x="5672484" y="1245330"/>
                  </a:cubicBezTo>
                  <a:cubicBezTo>
                    <a:pt x="5767583" y="1449545"/>
                    <a:pt x="5832178" y="1719628"/>
                    <a:pt x="5820388" y="1955009"/>
                  </a:cubicBezTo>
                  <a:close/>
                </a:path>
              </a:pathLst>
            </a:custGeom>
            <a:solidFill>
              <a:srgbClr val="AED3C1">
                <a:alpha val="52000"/>
              </a:srgbClr>
            </a:solidFill>
            <a:ln w="92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ea typeface="方正黑体_GBK" panose="02000000000000000000" charset="-122"/>
              </a:endParaRPr>
            </a:p>
          </p:txBody>
        </p:sp>
        <p:sp>
          <p:nvSpPr>
            <p:cNvPr id="427" name="流程图:：终止 4"/>
            <p:cNvSpPr/>
            <p:nvPr>
              <p:custDataLst>
                <p:tags r:id="rId8"/>
              </p:custDataLst>
            </p:nvPr>
          </p:nvSpPr>
          <p:spPr>
            <a:xfrm rot="16200000">
              <a:off x="7404464" y="-18668"/>
              <a:ext cx="4769595" cy="4805867"/>
            </a:xfrm>
            <a:custGeom>
              <a:avLst/>
              <a:gdLst>
                <a:gd name="connsiteX0" fmla="*/ 4769595 w 4769595"/>
                <a:gd name="connsiteY0" fmla="*/ 4805867 h 4805867"/>
                <a:gd name="connsiteX1" fmla="*/ 1607192 w 4769595"/>
                <a:gd name="connsiteY1" fmla="*/ 4805677 h 4805867"/>
                <a:gd name="connsiteX2" fmla="*/ 213880 w 4769595"/>
                <a:gd name="connsiteY2" fmla="*/ 2391945 h 4805867"/>
                <a:gd name="connsiteX3" fmla="*/ 797675 w 4769595"/>
                <a:gd name="connsiteY3" fmla="*/ 213877 h 4805867"/>
                <a:gd name="connsiteX4" fmla="*/ 2975731 w 4769595"/>
                <a:gd name="connsiteY4" fmla="*/ 797675 h 4805867"/>
                <a:gd name="connsiteX5" fmla="*/ 4769356 w 4769595"/>
                <a:gd name="connsiteY5" fmla="*/ 3904904 h 480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9595" h="4805867">
                  <a:moveTo>
                    <a:pt x="4769595" y="4805867"/>
                  </a:moveTo>
                  <a:lnTo>
                    <a:pt x="1607192" y="4805677"/>
                  </a:lnTo>
                  <a:lnTo>
                    <a:pt x="213880" y="2391945"/>
                  </a:lnTo>
                  <a:cubicBezTo>
                    <a:pt x="-226434" y="1629156"/>
                    <a:pt x="34894" y="654190"/>
                    <a:pt x="797675" y="213877"/>
                  </a:cubicBezTo>
                  <a:cubicBezTo>
                    <a:pt x="1560459" y="-226431"/>
                    <a:pt x="2535423" y="34893"/>
                    <a:pt x="2975731" y="797675"/>
                  </a:cubicBezTo>
                  <a:lnTo>
                    <a:pt x="4769356" y="3904904"/>
                  </a:lnTo>
                  <a:close/>
                </a:path>
              </a:pathLst>
            </a:custGeom>
            <a:solidFill>
              <a:srgbClr val="AED3C1">
                <a:alpha val="34000"/>
              </a:srgbClr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31" name="椭圆 2"/>
            <p:cNvSpPr/>
            <p:nvPr>
              <p:custDataLst>
                <p:tags r:id="rId9"/>
              </p:custDataLst>
            </p:nvPr>
          </p:nvSpPr>
          <p:spPr>
            <a:xfrm flipH="1">
              <a:off x="0" y="1558290"/>
              <a:ext cx="2051050" cy="30753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3230" h="4843">
                  <a:moveTo>
                    <a:pt x="2422" y="0"/>
                  </a:moveTo>
                  <a:cubicBezTo>
                    <a:pt x="2693" y="0"/>
                    <a:pt x="2955" y="45"/>
                    <a:pt x="3198" y="127"/>
                  </a:cubicBezTo>
                  <a:lnTo>
                    <a:pt x="3230" y="138"/>
                  </a:lnTo>
                  <a:lnTo>
                    <a:pt x="3230" y="4705"/>
                  </a:lnTo>
                  <a:lnTo>
                    <a:pt x="3198" y="4716"/>
                  </a:lnTo>
                  <a:cubicBezTo>
                    <a:pt x="2955" y="4799"/>
                    <a:pt x="2693" y="4843"/>
                    <a:pt x="2422" y="4843"/>
                  </a:cubicBezTo>
                  <a:cubicBezTo>
                    <a:pt x="1084" y="4843"/>
                    <a:pt x="0" y="3759"/>
                    <a:pt x="0" y="2422"/>
                  </a:cubicBezTo>
                  <a:cubicBezTo>
                    <a:pt x="0" y="1084"/>
                    <a:pt x="1084" y="0"/>
                    <a:pt x="2422" y="0"/>
                  </a:cubicBez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2" name="椭圆 1"/>
            <p:cNvSpPr/>
            <p:nvPr>
              <p:custDataLst>
                <p:tags r:id="rId10"/>
              </p:custDataLst>
            </p:nvPr>
          </p:nvSpPr>
          <p:spPr>
            <a:xfrm flipH="1">
              <a:off x="2741295" y="4938395"/>
              <a:ext cx="5666105" cy="19196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8923" h="3023">
                  <a:moveTo>
                    <a:pt x="4461" y="0"/>
                  </a:moveTo>
                  <a:cubicBezTo>
                    <a:pt x="6471" y="0"/>
                    <a:pt x="8192" y="1235"/>
                    <a:pt x="8908" y="2987"/>
                  </a:cubicBezTo>
                  <a:lnTo>
                    <a:pt x="8923" y="3023"/>
                  </a:lnTo>
                  <a:lnTo>
                    <a:pt x="0" y="3023"/>
                  </a:lnTo>
                  <a:lnTo>
                    <a:pt x="15" y="2987"/>
                  </a:lnTo>
                  <a:cubicBezTo>
                    <a:pt x="731" y="1235"/>
                    <a:pt x="2452" y="0"/>
                    <a:pt x="4461" y="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55" name="流程图：终止 3"/>
            <p:cNvSpPr/>
            <p:nvPr>
              <p:custDataLst>
                <p:tags r:id="rId11"/>
              </p:custDataLst>
            </p:nvPr>
          </p:nvSpPr>
          <p:spPr>
            <a:xfrm rot="16200000">
              <a:off x="7581628" y="-433348"/>
              <a:ext cx="4176990" cy="5043253"/>
            </a:xfrm>
            <a:custGeom>
              <a:avLst/>
              <a:gdLst>
                <a:gd name="connsiteX0" fmla="*/ 4176990 w 4176990"/>
                <a:gd name="connsiteY0" fmla="*/ 5043087 h 5043253"/>
                <a:gd name="connsiteX1" fmla="*/ 1744332 w 4176990"/>
                <a:gd name="connsiteY1" fmla="*/ 5043253 h 5043253"/>
                <a:gd name="connsiteX2" fmla="*/ 213881 w 4176990"/>
                <a:gd name="connsiteY2" fmla="*/ 2391942 h 5043253"/>
                <a:gd name="connsiteX3" fmla="*/ 797676 w 4176990"/>
                <a:gd name="connsiteY3" fmla="*/ 213877 h 5043253"/>
                <a:gd name="connsiteX4" fmla="*/ 2975725 w 4176990"/>
                <a:gd name="connsiteY4" fmla="*/ 797671 h 5043253"/>
                <a:gd name="connsiteX5" fmla="*/ 4176975 w 4176990"/>
                <a:gd name="connsiteY5" fmla="*/ 2878694 h 5043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76990" h="5043253">
                  <a:moveTo>
                    <a:pt x="4176990" y="5043087"/>
                  </a:moveTo>
                  <a:lnTo>
                    <a:pt x="1744332" y="5043253"/>
                  </a:lnTo>
                  <a:lnTo>
                    <a:pt x="213881" y="2391942"/>
                  </a:lnTo>
                  <a:cubicBezTo>
                    <a:pt x="-226435" y="1629157"/>
                    <a:pt x="34894" y="654192"/>
                    <a:pt x="797676" y="213877"/>
                  </a:cubicBezTo>
                  <a:cubicBezTo>
                    <a:pt x="1560464" y="-226433"/>
                    <a:pt x="2535407" y="34896"/>
                    <a:pt x="2975725" y="797671"/>
                  </a:cubicBezTo>
                  <a:lnTo>
                    <a:pt x="4176975" y="2878694"/>
                  </a:ln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139" name="流程图：终止 2"/>
            <p:cNvSpPr/>
            <p:nvPr>
              <p:custDataLst>
                <p:tags r:id="rId12"/>
              </p:custDataLst>
            </p:nvPr>
          </p:nvSpPr>
          <p:spPr>
            <a:xfrm rot="21600000">
              <a:off x="3686745" y="-120"/>
              <a:ext cx="2541647" cy="1121310"/>
            </a:xfrm>
            <a:custGeom>
              <a:avLst/>
              <a:gdLst>
                <a:gd name="connsiteX0" fmla="*/ 649767 w 2541647"/>
                <a:gd name="connsiteY0" fmla="*/ 0 h 1121310"/>
                <a:gd name="connsiteX1" fmla="*/ 2541647 w 2541647"/>
                <a:gd name="connsiteY1" fmla="*/ 270 h 1121310"/>
                <a:gd name="connsiteX2" fmla="*/ 709830 w 2541647"/>
                <a:gd name="connsiteY2" fmla="*/ 1057831 h 1121310"/>
                <a:gd name="connsiteX3" fmla="*/ 63601 w 2541647"/>
                <a:gd name="connsiteY3" fmla="*/ 884661 h 1121310"/>
                <a:gd name="connsiteX4" fmla="*/ 236765 w 2541647"/>
                <a:gd name="connsiteY4" fmla="*/ 238440 h 112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647" h="1121310">
                  <a:moveTo>
                    <a:pt x="649767" y="0"/>
                  </a:moveTo>
                  <a:lnTo>
                    <a:pt x="2541647" y="270"/>
                  </a:lnTo>
                  <a:lnTo>
                    <a:pt x="709830" y="1057831"/>
                  </a:lnTo>
                  <a:cubicBezTo>
                    <a:pt x="483254" y="1188640"/>
                    <a:pt x="194089" y="1110685"/>
                    <a:pt x="63601" y="884661"/>
                  </a:cubicBezTo>
                  <a:cubicBezTo>
                    <a:pt x="-67209" y="658094"/>
                    <a:pt x="10196" y="369241"/>
                    <a:pt x="236765" y="23844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48" name="任意多边形 6"/>
            <p:cNvSpPr/>
            <p:nvPr>
              <p:custDataLst>
                <p:tags r:id="rId13"/>
              </p:custDataLst>
            </p:nvPr>
          </p:nvSpPr>
          <p:spPr>
            <a:xfrm>
              <a:off x="9859010" y="5173345"/>
              <a:ext cx="1700530" cy="1680845"/>
            </a:xfrm>
            <a:custGeom>
              <a:avLst/>
              <a:gdLst>
                <a:gd name="connsiteX0" fmla="*/ 1630944 w 1700691"/>
                <a:gd name="connsiteY0" fmla="*/ 1171548 h 1680919"/>
                <a:gd name="connsiteX1" fmla="*/ 1615658 w 1700691"/>
                <a:gd name="connsiteY1" fmla="*/ 1205853 h 1680919"/>
                <a:gd name="connsiteX2" fmla="*/ 1383483 w 1700691"/>
                <a:gd name="connsiteY2" fmla="*/ 1435589 h 1680919"/>
                <a:gd name="connsiteX3" fmla="*/ 1382529 w 1700691"/>
                <a:gd name="connsiteY3" fmla="*/ 1436628 h 1680919"/>
                <a:gd name="connsiteX4" fmla="*/ 1381573 w 1700691"/>
                <a:gd name="connsiteY4" fmla="*/ 1437668 h 1680919"/>
                <a:gd name="connsiteX5" fmla="*/ 1216281 w 1700691"/>
                <a:gd name="connsiteY5" fmla="*/ 1600874 h 1680919"/>
                <a:gd name="connsiteX6" fmla="*/ 1181885 w 1700691"/>
                <a:gd name="connsiteY6" fmla="*/ 1616467 h 1680919"/>
                <a:gd name="connsiteX7" fmla="*/ 1372975 w 1700691"/>
                <a:gd name="connsiteY7" fmla="*/ 1427273 h 1680919"/>
                <a:gd name="connsiteX8" fmla="*/ 1373929 w 1700691"/>
                <a:gd name="connsiteY8" fmla="*/ 1426233 h 1680919"/>
                <a:gd name="connsiteX9" fmla="*/ 1372975 w 1700691"/>
                <a:gd name="connsiteY9" fmla="*/ 1426233 h 1680919"/>
                <a:gd name="connsiteX10" fmla="*/ 1677762 w 1700691"/>
                <a:gd name="connsiteY10" fmla="*/ 1030173 h 1680919"/>
                <a:gd name="connsiteX11" fmla="*/ 1672029 w 1700691"/>
                <a:gd name="connsiteY11" fmla="*/ 1055123 h 1680919"/>
                <a:gd name="connsiteX12" fmla="*/ 1622346 w 1700691"/>
                <a:gd name="connsiteY12" fmla="*/ 1103980 h 1680919"/>
                <a:gd name="connsiteX13" fmla="*/ 1621390 w 1700691"/>
                <a:gd name="connsiteY13" fmla="*/ 1105020 h 1680919"/>
                <a:gd name="connsiteX14" fmla="*/ 1336668 w 1700691"/>
                <a:gd name="connsiteY14" fmla="*/ 1386732 h 1680919"/>
                <a:gd name="connsiteX15" fmla="*/ 1335712 w 1700691"/>
                <a:gd name="connsiteY15" fmla="*/ 1387772 h 1680919"/>
                <a:gd name="connsiteX16" fmla="*/ 1334757 w 1700691"/>
                <a:gd name="connsiteY16" fmla="*/ 1388812 h 1680919"/>
                <a:gd name="connsiteX17" fmla="*/ 1066277 w 1700691"/>
                <a:gd name="connsiteY17" fmla="*/ 1653892 h 1680919"/>
                <a:gd name="connsiteX18" fmla="*/ 1041435 w 1700691"/>
                <a:gd name="connsiteY18" fmla="*/ 1660129 h 1680919"/>
                <a:gd name="connsiteX19" fmla="*/ 1325202 w 1700691"/>
                <a:gd name="connsiteY19" fmla="*/ 1379456 h 1680919"/>
                <a:gd name="connsiteX20" fmla="*/ 1326158 w 1700691"/>
                <a:gd name="connsiteY20" fmla="*/ 1378416 h 1680919"/>
                <a:gd name="connsiteX21" fmla="*/ 1327113 w 1700691"/>
                <a:gd name="connsiteY21" fmla="*/ 1377377 h 1680919"/>
                <a:gd name="connsiteX22" fmla="*/ 1610881 w 1700691"/>
                <a:gd name="connsiteY22" fmla="*/ 1096704 h 1680919"/>
                <a:gd name="connsiteX23" fmla="*/ 1611836 w 1700691"/>
                <a:gd name="connsiteY23" fmla="*/ 1095664 h 1680919"/>
                <a:gd name="connsiteX24" fmla="*/ 1694959 w 1700691"/>
                <a:gd name="connsiteY24" fmla="*/ 918942 h 1680919"/>
                <a:gd name="connsiteX25" fmla="*/ 1693047 w 1700691"/>
                <a:gd name="connsiteY25" fmla="*/ 939733 h 1680919"/>
                <a:gd name="connsiteX26" fmla="*/ 1574572 w 1700691"/>
                <a:gd name="connsiteY26" fmla="*/ 1057200 h 1680919"/>
                <a:gd name="connsiteX27" fmla="*/ 1573618 w 1700691"/>
                <a:gd name="connsiteY27" fmla="*/ 1058240 h 1680919"/>
                <a:gd name="connsiteX28" fmla="*/ 1288895 w 1700691"/>
                <a:gd name="connsiteY28" fmla="*/ 1339952 h 1680919"/>
                <a:gd name="connsiteX29" fmla="*/ 1287939 w 1700691"/>
                <a:gd name="connsiteY29" fmla="*/ 1340992 h 1680919"/>
                <a:gd name="connsiteX30" fmla="*/ 1286983 w 1700691"/>
                <a:gd name="connsiteY30" fmla="*/ 1342031 h 1680919"/>
                <a:gd name="connsiteX31" fmla="*/ 1003216 w 1700691"/>
                <a:gd name="connsiteY31" fmla="*/ 1622704 h 1680919"/>
                <a:gd name="connsiteX32" fmla="*/ 1002262 w 1700691"/>
                <a:gd name="connsiteY32" fmla="*/ 1623744 h 1680919"/>
                <a:gd name="connsiteX33" fmla="*/ 1001306 w 1700691"/>
                <a:gd name="connsiteY33" fmla="*/ 1624783 h 1680919"/>
                <a:gd name="connsiteX34" fmla="*/ 949712 w 1700691"/>
                <a:gd name="connsiteY34" fmla="*/ 1676760 h 1680919"/>
                <a:gd name="connsiteX35" fmla="*/ 928692 w 1700691"/>
                <a:gd name="connsiteY35" fmla="*/ 1678839 h 1680919"/>
                <a:gd name="connsiteX36" fmla="*/ 992707 w 1700691"/>
                <a:gd name="connsiteY36" fmla="*/ 1615428 h 1680919"/>
                <a:gd name="connsiteX37" fmla="*/ 993661 w 1700691"/>
                <a:gd name="connsiteY37" fmla="*/ 1614388 h 1680919"/>
                <a:gd name="connsiteX38" fmla="*/ 994618 w 1700691"/>
                <a:gd name="connsiteY38" fmla="*/ 1613348 h 1680919"/>
                <a:gd name="connsiteX39" fmla="*/ 1278384 w 1700691"/>
                <a:gd name="connsiteY39" fmla="*/ 1332676 h 1680919"/>
                <a:gd name="connsiteX40" fmla="*/ 1279340 w 1700691"/>
                <a:gd name="connsiteY40" fmla="*/ 1331636 h 1680919"/>
                <a:gd name="connsiteX41" fmla="*/ 1280296 w 1700691"/>
                <a:gd name="connsiteY41" fmla="*/ 1330596 h 1680919"/>
                <a:gd name="connsiteX42" fmla="*/ 1564063 w 1700691"/>
                <a:gd name="connsiteY42" fmla="*/ 1049924 h 1680919"/>
                <a:gd name="connsiteX43" fmla="*/ 1563108 w 1700691"/>
                <a:gd name="connsiteY43" fmla="*/ 1048884 h 1680919"/>
                <a:gd name="connsiteX44" fmla="*/ 1700691 w 1700691"/>
                <a:gd name="connsiteY44" fmla="*/ 819148 h 1680919"/>
                <a:gd name="connsiteX45" fmla="*/ 1700691 w 1700691"/>
                <a:gd name="connsiteY45" fmla="*/ 837860 h 1680919"/>
                <a:gd name="connsiteX46" fmla="*/ 1527755 w 1700691"/>
                <a:gd name="connsiteY46" fmla="*/ 1008343 h 1680919"/>
                <a:gd name="connsiteX47" fmla="*/ 1526800 w 1700691"/>
                <a:gd name="connsiteY47" fmla="*/ 1009383 h 1680919"/>
                <a:gd name="connsiteX48" fmla="*/ 1242078 w 1700691"/>
                <a:gd name="connsiteY48" fmla="*/ 1291095 h 1680919"/>
                <a:gd name="connsiteX49" fmla="*/ 1241123 w 1700691"/>
                <a:gd name="connsiteY49" fmla="*/ 1292135 h 1680919"/>
                <a:gd name="connsiteX50" fmla="*/ 1240167 w 1700691"/>
                <a:gd name="connsiteY50" fmla="*/ 1293174 h 1680919"/>
                <a:gd name="connsiteX51" fmla="*/ 956400 w 1700691"/>
                <a:gd name="connsiteY51" fmla="*/ 1573847 h 1680919"/>
                <a:gd name="connsiteX52" fmla="*/ 955445 w 1700691"/>
                <a:gd name="connsiteY52" fmla="*/ 1574887 h 1680919"/>
                <a:gd name="connsiteX53" fmla="*/ 954489 w 1700691"/>
                <a:gd name="connsiteY53" fmla="*/ 1575926 h 1680919"/>
                <a:gd name="connsiteX54" fmla="*/ 848435 w 1700691"/>
                <a:gd name="connsiteY54" fmla="*/ 1680919 h 1680919"/>
                <a:gd name="connsiteX55" fmla="*/ 830281 w 1700691"/>
                <a:gd name="connsiteY55" fmla="*/ 1680919 h 1680919"/>
                <a:gd name="connsiteX56" fmla="*/ 944935 w 1700691"/>
                <a:gd name="connsiteY56" fmla="*/ 1567610 h 1680919"/>
                <a:gd name="connsiteX57" fmla="*/ 945890 w 1700691"/>
                <a:gd name="connsiteY57" fmla="*/ 1566571 h 1680919"/>
                <a:gd name="connsiteX58" fmla="*/ 946846 w 1700691"/>
                <a:gd name="connsiteY58" fmla="*/ 1565531 h 1680919"/>
                <a:gd name="connsiteX59" fmla="*/ 1230613 w 1700691"/>
                <a:gd name="connsiteY59" fmla="*/ 1284858 h 1680919"/>
                <a:gd name="connsiteX60" fmla="*/ 1231568 w 1700691"/>
                <a:gd name="connsiteY60" fmla="*/ 1283819 h 1680919"/>
                <a:gd name="connsiteX61" fmla="*/ 1232524 w 1700691"/>
                <a:gd name="connsiteY61" fmla="*/ 1282779 h 1680919"/>
                <a:gd name="connsiteX62" fmla="*/ 1516290 w 1700691"/>
                <a:gd name="connsiteY62" fmla="*/ 1002106 h 1680919"/>
                <a:gd name="connsiteX63" fmla="*/ 1517245 w 1700691"/>
                <a:gd name="connsiteY63" fmla="*/ 1001067 h 1680919"/>
                <a:gd name="connsiteX64" fmla="*/ 1692091 w 1700691"/>
                <a:gd name="connsiteY64" fmla="*/ 733907 h 1680919"/>
                <a:gd name="connsiteX65" fmla="*/ 1694002 w 1700691"/>
                <a:gd name="connsiteY65" fmla="*/ 750540 h 1680919"/>
                <a:gd name="connsiteX66" fmla="*/ 1479027 w 1700691"/>
                <a:gd name="connsiteY66" fmla="*/ 963643 h 1680919"/>
                <a:gd name="connsiteX67" fmla="*/ 1478072 w 1700691"/>
                <a:gd name="connsiteY67" fmla="*/ 964683 h 1680919"/>
                <a:gd name="connsiteX68" fmla="*/ 1477116 w 1700691"/>
                <a:gd name="connsiteY68" fmla="*/ 965723 h 1680919"/>
                <a:gd name="connsiteX69" fmla="*/ 1193350 w 1700691"/>
                <a:gd name="connsiteY69" fmla="*/ 1246395 h 1680919"/>
                <a:gd name="connsiteX70" fmla="*/ 1192394 w 1700691"/>
                <a:gd name="connsiteY70" fmla="*/ 1247435 h 1680919"/>
                <a:gd name="connsiteX71" fmla="*/ 1191439 w 1700691"/>
                <a:gd name="connsiteY71" fmla="*/ 1248475 h 1680919"/>
                <a:gd name="connsiteX72" fmla="*/ 907672 w 1700691"/>
                <a:gd name="connsiteY72" fmla="*/ 1529149 h 1680919"/>
                <a:gd name="connsiteX73" fmla="*/ 906717 w 1700691"/>
                <a:gd name="connsiteY73" fmla="*/ 1530188 h 1680919"/>
                <a:gd name="connsiteX74" fmla="*/ 905761 w 1700691"/>
                <a:gd name="connsiteY74" fmla="*/ 1531226 h 1680919"/>
                <a:gd name="connsiteX75" fmla="*/ 757667 w 1700691"/>
                <a:gd name="connsiteY75" fmla="*/ 1677800 h 1680919"/>
                <a:gd name="connsiteX76" fmla="*/ 740469 w 1700691"/>
                <a:gd name="connsiteY76" fmla="*/ 1675722 h 1680919"/>
                <a:gd name="connsiteX77" fmla="*/ 896207 w 1700691"/>
                <a:gd name="connsiteY77" fmla="*/ 1521871 h 1680919"/>
                <a:gd name="connsiteX78" fmla="*/ 897162 w 1700691"/>
                <a:gd name="connsiteY78" fmla="*/ 1520831 h 1680919"/>
                <a:gd name="connsiteX79" fmla="*/ 898118 w 1700691"/>
                <a:gd name="connsiteY79" fmla="*/ 1519793 h 1680919"/>
                <a:gd name="connsiteX80" fmla="*/ 1181885 w 1700691"/>
                <a:gd name="connsiteY80" fmla="*/ 1239119 h 1680919"/>
                <a:gd name="connsiteX81" fmla="*/ 1182839 w 1700691"/>
                <a:gd name="connsiteY81" fmla="*/ 1238079 h 1680919"/>
                <a:gd name="connsiteX82" fmla="*/ 1183796 w 1700691"/>
                <a:gd name="connsiteY82" fmla="*/ 1237040 h 1680919"/>
                <a:gd name="connsiteX83" fmla="*/ 1467562 w 1700691"/>
                <a:gd name="connsiteY83" fmla="*/ 956367 h 1680919"/>
                <a:gd name="connsiteX84" fmla="*/ 1468517 w 1700691"/>
                <a:gd name="connsiteY84" fmla="*/ 955327 h 1680919"/>
                <a:gd name="connsiteX85" fmla="*/ 1469473 w 1700691"/>
                <a:gd name="connsiteY85" fmla="*/ 954288 h 1680919"/>
                <a:gd name="connsiteX86" fmla="*/ 1676804 w 1700691"/>
                <a:gd name="connsiteY86" fmla="*/ 652824 h 1680919"/>
                <a:gd name="connsiteX87" fmla="*/ 1680626 w 1700691"/>
                <a:gd name="connsiteY87" fmla="*/ 668417 h 1680919"/>
                <a:gd name="connsiteX88" fmla="*/ 1431255 w 1700691"/>
                <a:gd name="connsiteY88" fmla="*/ 915825 h 1680919"/>
                <a:gd name="connsiteX89" fmla="*/ 1430299 w 1700691"/>
                <a:gd name="connsiteY89" fmla="*/ 916865 h 1680919"/>
                <a:gd name="connsiteX90" fmla="*/ 1429345 w 1700691"/>
                <a:gd name="connsiteY90" fmla="*/ 917904 h 1680919"/>
                <a:gd name="connsiteX91" fmla="*/ 1145578 w 1700691"/>
                <a:gd name="connsiteY91" fmla="*/ 1198577 h 1680919"/>
                <a:gd name="connsiteX92" fmla="*/ 1144622 w 1700691"/>
                <a:gd name="connsiteY92" fmla="*/ 1199616 h 1680919"/>
                <a:gd name="connsiteX93" fmla="*/ 1143667 w 1700691"/>
                <a:gd name="connsiteY93" fmla="*/ 1200656 h 1680919"/>
                <a:gd name="connsiteX94" fmla="*/ 859900 w 1700691"/>
                <a:gd name="connsiteY94" fmla="*/ 1481328 h 1680919"/>
                <a:gd name="connsiteX95" fmla="*/ 858945 w 1700691"/>
                <a:gd name="connsiteY95" fmla="*/ 1482368 h 1680919"/>
                <a:gd name="connsiteX96" fmla="*/ 856079 w 1700691"/>
                <a:gd name="connsiteY96" fmla="*/ 1482368 h 1680919"/>
                <a:gd name="connsiteX97" fmla="*/ 673588 w 1700691"/>
                <a:gd name="connsiteY97" fmla="*/ 1663246 h 1680919"/>
                <a:gd name="connsiteX98" fmla="*/ 658301 w 1700691"/>
                <a:gd name="connsiteY98" fmla="*/ 1660127 h 1680919"/>
                <a:gd name="connsiteX99" fmla="*/ 847480 w 1700691"/>
                <a:gd name="connsiteY99" fmla="*/ 1473013 h 1680919"/>
                <a:gd name="connsiteX100" fmla="*/ 848434 w 1700691"/>
                <a:gd name="connsiteY100" fmla="*/ 1471973 h 1680919"/>
                <a:gd name="connsiteX101" fmla="*/ 849391 w 1700691"/>
                <a:gd name="connsiteY101" fmla="*/ 1470933 h 1680919"/>
                <a:gd name="connsiteX102" fmla="*/ 1133157 w 1700691"/>
                <a:gd name="connsiteY102" fmla="*/ 1190261 h 1680919"/>
                <a:gd name="connsiteX103" fmla="*/ 1134112 w 1700691"/>
                <a:gd name="connsiteY103" fmla="*/ 1189221 h 1680919"/>
                <a:gd name="connsiteX104" fmla="*/ 1135068 w 1700691"/>
                <a:gd name="connsiteY104" fmla="*/ 1188182 h 1680919"/>
                <a:gd name="connsiteX105" fmla="*/ 1418834 w 1700691"/>
                <a:gd name="connsiteY105" fmla="*/ 907509 h 1680919"/>
                <a:gd name="connsiteX106" fmla="*/ 1419790 w 1700691"/>
                <a:gd name="connsiteY106" fmla="*/ 906470 h 1680919"/>
                <a:gd name="connsiteX107" fmla="*/ 1420745 w 1700691"/>
                <a:gd name="connsiteY107" fmla="*/ 905430 h 1680919"/>
                <a:gd name="connsiteX108" fmla="*/ 1657696 w 1700691"/>
                <a:gd name="connsiteY108" fmla="*/ 579017 h 1680919"/>
                <a:gd name="connsiteX109" fmla="*/ 1662473 w 1700691"/>
                <a:gd name="connsiteY109" fmla="*/ 593571 h 1680919"/>
                <a:gd name="connsiteX110" fmla="*/ 1384439 w 1700691"/>
                <a:gd name="connsiteY110" fmla="*/ 869046 h 1680919"/>
                <a:gd name="connsiteX111" fmla="*/ 1383483 w 1700691"/>
                <a:gd name="connsiteY111" fmla="*/ 870086 h 1680919"/>
                <a:gd name="connsiteX112" fmla="*/ 1097806 w 1700691"/>
                <a:gd name="connsiteY112" fmla="*/ 1152838 h 1680919"/>
                <a:gd name="connsiteX113" fmla="*/ 1096850 w 1700691"/>
                <a:gd name="connsiteY113" fmla="*/ 1153876 h 1680919"/>
                <a:gd name="connsiteX114" fmla="*/ 813084 w 1700691"/>
                <a:gd name="connsiteY114" fmla="*/ 1434549 h 1680919"/>
                <a:gd name="connsiteX115" fmla="*/ 812128 w 1700691"/>
                <a:gd name="connsiteY115" fmla="*/ 1435589 h 1680919"/>
                <a:gd name="connsiteX116" fmla="*/ 811173 w 1700691"/>
                <a:gd name="connsiteY116" fmla="*/ 1435589 h 1680919"/>
                <a:gd name="connsiteX117" fmla="*/ 600020 w 1700691"/>
                <a:gd name="connsiteY117" fmla="*/ 1644534 h 1680919"/>
                <a:gd name="connsiteX118" fmla="*/ 585687 w 1700691"/>
                <a:gd name="connsiteY118" fmla="*/ 1640375 h 1680919"/>
                <a:gd name="connsiteX119" fmla="*/ 801618 w 1700691"/>
                <a:gd name="connsiteY119" fmla="*/ 1426234 h 1680919"/>
                <a:gd name="connsiteX120" fmla="*/ 802574 w 1700691"/>
                <a:gd name="connsiteY120" fmla="*/ 1425194 h 1680919"/>
                <a:gd name="connsiteX121" fmla="*/ 803529 w 1700691"/>
                <a:gd name="connsiteY121" fmla="*/ 1424154 h 1680919"/>
                <a:gd name="connsiteX122" fmla="*/ 1088252 w 1700691"/>
                <a:gd name="connsiteY122" fmla="*/ 1142441 h 1680919"/>
                <a:gd name="connsiteX123" fmla="*/ 1089206 w 1700691"/>
                <a:gd name="connsiteY123" fmla="*/ 1141403 h 1680919"/>
                <a:gd name="connsiteX124" fmla="*/ 1372973 w 1700691"/>
                <a:gd name="connsiteY124" fmla="*/ 860729 h 1680919"/>
                <a:gd name="connsiteX125" fmla="*/ 1373929 w 1700691"/>
                <a:gd name="connsiteY125" fmla="*/ 859691 h 1680919"/>
                <a:gd name="connsiteX126" fmla="*/ 1630944 w 1700691"/>
                <a:gd name="connsiteY126" fmla="*/ 510408 h 1680919"/>
                <a:gd name="connsiteX127" fmla="*/ 1636676 w 1700691"/>
                <a:gd name="connsiteY127" fmla="*/ 523922 h 1680919"/>
                <a:gd name="connsiteX128" fmla="*/ 1621389 w 1700691"/>
                <a:gd name="connsiteY128" fmla="*/ 539514 h 1680919"/>
                <a:gd name="connsiteX129" fmla="*/ 1620434 w 1700691"/>
                <a:gd name="connsiteY129" fmla="*/ 540554 h 1680919"/>
                <a:gd name="connsiteX130" fmla="*/ 1335711 w 1700691"/>
                <a:gd name="connsiteY130" fmla="*/ 822268 h 1680919"/>
                <a:gd name="connsiteX131" fmla="*/ 1334757 w 1700691"/>
                <a:gd name="connsiteY131" fmla="*/ 823307 h 1680919"/>
                <a:gd name="connsiteX132" fmla="*/ 1050989 w 1700691"/>
                <a:gd name="connsiteY132" fmla="*/ 1103979 h 1680919"/>
                <a:gd name="connsiteX133" fmla="*/ 1050034 w 1700691"/>
                <a:gd name="connsiteY133" fmla="*/ 1105019 h 1680919"/>
                <a:gd name="connsiteX134" fmla="*/ 765312 w 1700691"/>
                <a:gd name="connsiteY134" fmla="*/ 1386731 h 1680919"/>
                <a:gd name="connsiteX135" fmla="*/ 764357 w 1700691"/>
                <a:gd name="connsiteY135" fmla="*/ 1387771 h 1680919"/>
                <a:gd name="connsiteX136" fmla="*/ 762446 w 1700691"/>
                <a:gd name="connsiteY136" fmla="*/ 1388810 h 1680919"/>
                <a:gd name="connsiteX137" fmla="*/ 529317 w 1700691"/>
                <a:gd name="connsiteY137" fmla="*/ 1619585 h 1680919"/>
                <a:gd name="connsiteX138" fmla="*/ 515940 w 1700691"/>
                <a:gd name="connsiteY138" fmla="*/ 1614387 h 1680919"/>
                <a:gd name="connsiteX139" fmla="*/ 753847 w 1700691"/>
                <a:gd name="connsiteY139" fmla="*/ 1379455 h 1680919"/>
                <a:gd name="connsiteX140" fmla="*/ 754802 w 1700691"/>
                <a:gd name="connsiteY140" fmla="*/ 1378415 h 1680919"/>
                <a:gd name="connsiteX141" fmla="*/ 755758 w 1700691"/>
                <a:gd name="connsiteY141" fmla="*/ 1377375 h 1680919"/>
                <a:gd name="connsiteX142" fmla="*/ 1039524 w 1700691"/>
                <a:gd name="connsiteY142" fmla="*/ 1096702 h 1680919"/>
                <a:gd name="connsiteX143" fmla="*/ 1040479 w 1700691"/>
                <a:gd name="connsiteY143" fmla="*/ 1095662 h 1680919"/>
                <a:gd name="connsiteX144" fmla="*/ 1326156 w 1700691"/>
                <a:gd name="connsiteY144" fmla="*/ 812912 h 1680919"/>
                <a:gd name="connsiteX145" fmla="*/ 1327113 w 1700691"/>
                <a:gd name="connsiteY145" fmla="*/ 811872 h 1680919"/>
                <a:gd name="connsiteX146" fmla="*/ 1611835 w 1700691"/>
                <a:gd name="connsiteY146" fmla="*/ 530159 h 1680919"/>
                <a:gd name="connsiteX147" fmla="*/ 1612790 w 1700691"/>
                <a:gd name="connsiteY147" fmla="*/ 529119 h 1680919"/>
                <a:gd name="connsiteX148" fmla="*/ 1600368 w 1700691"/>
                <a:gd name="connsiteY148" fmla="*/ 446996 h 1680919"/>
                <a:gd name="connsiteX149" fmla="*/ 1607056 w 1700691"/>
                <a:gd name="connsiteY149" fmla="*/ 459470 h 1680919"/>
                <a:gd name="connsiteX150" fmla="*/ 1574570 w 1700691"/>
                <a:gd name="connsiteY150" fmla="*/ 491696 h 1680919"/>
                <a:gd name="connsiteX151" fmla="*/ 1573616 w 1700691"/>
                <a:gd name="connsiteY151" fmla="*/ 492736 h 1680919"/>
                <a:gd name="connsiteX152" fmla="*/ 1572660 w 1700691"/>
                <a:gd name="connsiteY152" fmla="*/ 493775 h 1680919"/>
                <a:gd name="connsiteX153" fmla="*/ 1288893 w 1700691"/>
                <a:gd name="connsiteY153" fmla="*/ 774447 h 1680919"/>
                <a:gd name="connsiteX154" fmla="*/ 1287938 w 1700691"/>
                <a:gd name="connsiteY154" fmla="*/ 775487 h 1680919"/>
                <a:gd name="connsiteX155" fmla="*/ 1003215 w 1700691"/>
                <a:gd name="connsiteY155" fmla="*/ 1057199 h 1680919"/>
                <a:gd name="connsiteX156" fmla="*/ 1002261 w 1700691"/>
                <a:gd name="connsiteY156" fmla="*/ 1058239 h 1680919"/>
                <a:gd name="connsiteX157" fmla="*/ 717538 w 1700691"/>
                <a:gd name="connsiteY157" fmla="*/ 1339951 h 1680919"/>
                <a:gd name="connsiteX158" fmla="*/ 716583 w 1700691"/>
                <a:gd name="connsiteY158" fmla="*/ 1340991 h 1680919"/>
                <a:gd name="connsiteX159" fmla="*/ 715627 w 1700691"/>
                <a:gd name="connsiteY159" fmla="*/ 1342030 h 1680919"/>
                <a:gd name="connsiteX160" fmla="*/ 464346 w 1700691"/>
                <a:gd name="connsiteY160" fmla="*/ 1590477 h 1680919"/>
                <a:gd name="connsiteX161" fmla="*/ 451924 w 1700691"/>
                <a:gd name="connsiteY161" fmla="*/ 1584240 h 1680919"/>
                <a:gd name="connsiteX162" fmla="*/ 706073 w 1700691"/>
                <a:gd name="connsiteY162" fmla="*/ 1332675 h 1680919"/>
                <a:gd name="connsiteX163" fmla="*/ 707028 w 1700691"/>
                <a:gd name="connsiteY163" fmla="*/ 1331635 h 1680919"/>
                <a:gd name="connsiteX164" fmla="*/ 707984 w 1700691"/>
                <a:gd name="connsiteY164" fmla="*/ 1330595 h 1680919"/>
                <a:gd name="connsiteX165" fmla="*/ 991750 w 1700691"/>
                <a:gd name="connsiteY165" fmla="*/ 1049923 h 1680919"/>
                <a:gd name="connsiteX166" fmla="*/ 992706 w 1700691"/>
                <a:gd name="connsiteY166" fmla="*/ 1048884 h 1680919"/>
                <a:gd name="connsiteX167" fmla="*/ 1277428 w 1700691"/>
                <a:gd name="connsiteY167" fmla="*/ 767171 h 1680919"/>
                <a:gd name="connsiteX168" fmla="*/ 1278383 w 1700691"/>
                <a:gd name="connsiteY168" fmla="*/ 766132 h 1680919"/>
                <a:gd name="connsiteX169" fmla="*/ 1279339 w 1700691"/>
                <a:gd name="connsiteY169" fmla="*/ 765092 h 1680919"/>
                <a:gd name="connsiteX170" fmla="*/ 1563106 w 1700691"/>
                <a:gd name="connsiteY170" fmla="*/ 484420 h 1680919"/>
                <a:gd name="connsiteX171" fmla="*/ 1564060 w 1700691"/>
                <a:gd name="connsiteY171" fmla="*/ 483380 h 1680919"/>
                <a:gd name="connsiteX172" fmla="*/ 1565016 w 1700691"/>
                <a:gd name="connsiteY172" fmla="*/ 482340 h 1680919"/>
                <a:gd name="connsiteX173" fmla="*/ 1565019 w 1700691"/>
                <a:gd name="connsiteY173" fmla="*/ 388784 h 1680919"/>
                <a:gd name="connsiteX174" fmla="*/ 1572662 w 1700691"/>
                <a:gd name="connsiteY174" fmla="*/ 400219 h 1680919"/>
                <a:gd name="connsiteX175" fmla="*/ 1526801 w 1700691"/>
                <a:gd name="connsiteY175" fmla="*/ 444919 h 1680919"/>
                <a:gd name="connsiteX176" fmla="*/ 1525845 w 1700691"/>
                <a:gd name="connsiteY176" fmla="*/ 445959 h 1680919"/>
                <a:gd name="connsiteX177" fmla="*/ 1241124 w 1700691"/>
                <a:gd name="connsiteY177" fmla="*/ 727671 h 1680919"/>
                <a:gd name="connsiteX178" fmla="*/ 1240167 w 1700691"/>
                <a:gd name="connsiteY178" fmla="*/ 728710 h 1680919"/>
                <a:gd name="connsiteX179" fmla="*/ 955445 w 1700691"/>
                <a:gd name="connsiteY179" fmla="*/ 1010423 h 1680919"/>
                <a:gd name="connsiteX180" fmla="*/ 954490 w 1700691"/>
                <a:gd name="connsiteY180" fmla="*/ 1011462 h 1680919"/>
                <a:gd name="connsiteX181" fmla="*/ 669768 w 1700691"/>
                <a:gd name="connsiteY181" fmla="*/ 1293174 h 1680919"/>
                <a:gd name="connsiteX182" fmla="*/ 668812 w 1700691"/>
                <a:gd name="connsiteY182" fmla="*/ 1294214 h 1680919"/>
                <a:gd name="connsiteX183" fmla="*/ 667857 w 1700691"/>
                <a:gd name="connsiteY183" fmla="*/ 1295254 h 1680919"/>
                <a:gd name="connsiteX184" fmla="*/ 403198 w 1700691"/>
                <a:gd name="connsiteY184" fmla="*/ 1557215 h 1680919"/>
                <a:gd name="connsiteX185" fmla="*/ 391733 w 1700691"/>
                <a:gd name="connsiteY185" fmla="*/ 1549938 h 1680919"/>
                <a:gd name="connsiteX186" fmla="*/ 658302 w 1700691"/>
                <a:gd name="connsiteY186" fmla="*/ 1285898 h 1680919"/>
                <a:gd name="connsiteX187" fmla="*/ 659258 w 1700691"/>
                <a:gd name="connsiteY187" fmla="*/ 1284858 h 1680919"/>
                <a:gd name="connsiteX188" fmla="*/ 660213 w 1700691"/>
                <a:gd name="connsiteY188" fmla="*/ 1283819 h 1680919"/>
                <a:gd name="connsiteX189" fmla="*/ 943980 w 1700691"/>
                <a:gd name="connsiteY189" fmla="*/ 1003146 h 1680919"/>
                <a:gd name="connsiteX190" fmla="*/ 944935 w 1700691"/>
                <a:gd name="connsiteY190" fmla="*/ 1002107 h 1680919"/>
                <a:gd name="connsiteX191" fmla="*/ 1229658 w 1700691"/>
                <a:gd name="connsiteY191" fmla="*/ 720394 h 1680919"/>
                <a:gd name="connsiteX192" fmla="*/ 1230612 w 1700691"/>
                <a:gd name="connsiteY192" fmla="*/ 719355 h 1680919"/>
                <a:gd name="connsiteX193" fmla="*/ 1515335 w 1700691"/>
                <a:gd name="connsiteY193" fmla="*/ 437643 h 1680919"/>
                <a:gd name="connsiteX194" fmla="*/ 1516291 w 1700691"/>
                <a:gd name="connsiteY194" fmla="*/ 436603 h 1680919"/>
                <a:gd name="connsiteX195" fmla="*/ 1524891 w 1700691"/>
                <a:gd name="connsiteY195" fmla="*/ 332649 h 1680919"/>
                <a:gd name="connsiteX196" fmla="*/ 1533489 w 1700691"/>
                <a:gd name="connsiteY196" fmla="*/ 343044 h 1680919"/>
                <a:gd name="connsiteX197" fmla="*/ 1479030 w 1700691"/>
                <a:gd name="connsiteY197" fmla="*/ 397100 h 1680919"/>
                <a:gd name="connsiteX198" fmla="*/ 1478074 w 1700691"/>
                <a:gd name="connsiteY198" fmla="*/ 398139 h 1680919"/>
                <a:gd name="connsiteX199" fmla="*/ 1477119 w 1700691"/>
                <a:gd name="connsiteY199" fmla="*/ 399179 h 1680919"/>
                <a:gd name="connsiteX200" fmla="*/ 1193352 w 1700691"/>
                <a:gd name="connsiteY200" fmla="*/ 679851 h 1680919"/>
                <a:gd name="connsiteX201" fmla="*/ 1192395 w 1700691"/>
                <a:gd name="connsiteY201" fmla="*/ 680891 h 1680919"/>
                <a:gd name="connsiteX202" fmla="*/ 1191441 w 1700691"/>
                <a:gd name="connsiteY202" fmla="*/ 681931 h 1680919"/>
                <a:gd name="connsiteX203" fmla="*/ 907674 w 1700691"/>
                <a:gd name="connsiteY203" fmla="*/ 962603 h 1680919"/>
                <a:gd name="connsiteX204" fmla="*/ 906718 w 1700691"/>
                <a:gd name="connsiteY204" fmla="*/ 963643 h 1680919"/>
                <a:gd name="connsiteX205" fmla="*/ 905763 w 1700691"/>
                <a:gd name="connsiteY205" fmla="*/ 964683 h 1680919"/>
                <a:gd name="connsiteX206" fmla="*/ 621996 w 1700691"/>
                <a:gd name="connsiteY206" fmla="*/ 1245356 h 1680919"/>
                <a:gd name="connsiteX207" fmla="*/ 621041 w 1700691"/>
                <a:gd name="connsiteY207" fmla="*/ 1246394 h 1680919"/>
                <a:gd name="connsiteX208" fmla="*/ 619130 w 1700691"/>
                <a:gd name="connsiteY208" fmla="*/ 1247434 h 1680919"/>
                <a:gd name="connsiteX209" fmla="*/ 344917 w 1700691"/>
                <a:gd name="connsiteY209" fmla="*/ 1518751 h 1680919"/>
                <a:gd name="connsiteX210" fmla="*/ 334407 w 1700691"/>
                <a:gd name="connsiteY210" fmla="*/ 1510435 h 1680919"/>
                <a:gd name="connsiteX211" fmla="*/ 609575 w 1700691"/>
                <a:gd name="connsiteY211" fmla="*/ 1238079 h 1680919"/>
                <a:gd name="connsiteX212" fmla="*/ 610531 w 1700691"/>
                <a:gd name="connsiteY212" fmla="*/ 1237039 h 1680919"/>
                <a:gd name="connsiteX213" fmla="*/ 611486 w 1700691"/>
                <a:gd name="connsiteY213" fmla="*/ 1235999 h 1680919"/>
                <a:gd name="connsiteX214" fmla="*/ 895253 w 1700691"/>
                <a:gd name="connsiteY214" fmla="*/ 955327 h 1680919"/>
                <a:gd name="connsiteX215" fmla="*/ 896208 w 1700691"/>
                <a:gd name="connsiteY215" fmla="*/ 954287 h 1680919"/>
                <a:gd name="connsiteX216" fmla="*/ 897164 w 1700691"/>
                <a:gd name="connsiteY216" fmla="*/ 953248 h 1680919"/>
                <a:gd name="connsiteX217" fmla="*/ 1180931 w 1700691"/>
                <a:gd name="connsiteY217" fmla="*/ 672575 h 1680919"/>
                <a:gd name="connsiteX218" fmla="*/ 1181887 w 1700691"/>
                <a:gd name="connsiteY218" fmla="*/ 671535 h 1680919"/>
                <a:gd name="connsiteX219" fmla="*/ 1182841 w 1700691"/>
                <a:gd name="connsiteY219" fmla="*/ 670496 h 1680919"/>
                <a:gd name="connsiteX220" fmla="*/ 1466609 w 1700691"/>
                <a:gd name="connsiteY220" fmla="*/ 389824 h 1680919"/>
                <a:gd name="connsiteX221" fmla="*/ 1467564 w 1700691"/>
                <a:gd name="connsiteY221" fmla="*/ 388784 h 1680919"/>
                <a:gd name="connsiteX222" fmla="*/ 1468520 w 1700691"/>
                <a:gd name="connsiteY222" fmla="*/ 387744 h 1680919"/>
                <a:gd name="connsiteX223" fmla="*/ 1482851 w 1700691"/>
                <a:gd name="connsiteY223" fmla="*/ 280672 h 1680919"/>
                <a:gd name="connsiteX224" fmla="*/ 1491451 w 1700691"/>
                <a:gd name="connsiteY224" fmla="*/ 291067 h 1680919"/>
                <a:gd name="connsiteX225" fmla="*/ 1431256 w 1700691"/>
                <a:gd name="connsiteY225" fmla="*/ 350321 h 1680919"/>
                <a:gd name="connsiteX226" fmla="*/ 1430302 w 1700691"/>
                <a:gd name="connsiteY226" fmla="*/ 351361 h 1680919"/>
                <a:gd name="connsiteX227" fmla="*/ 1429346 w 1700691"/>
                <a:gd name="connsiteY227" fmla="*/ 352399 h 1680919"/>
                <a:gd name="connsiteX228" fmla="*/ 1145579 w 1700691"/>
                <a:gd name="connsiteY228" fmla="*/ 633073 h 1680919"/>
                <a:gd name="connsiteX229" fmla="*/ 1144623 w 1700691"/>
                <a:gd name="connsiteY229" fmla="*/ 634112 h 1680919"/>
                <a:gd name="connsiteX230" fmla="*/ 1143668 w 1700691"/>
                <a:gd name="connsiteY230" fmla="*/ 635152 h 1680919"/>
                <a:gd name="connsiteX231" fmla="*/ 859901 w 1700691"/>
                <a:gd name="connsiteY231" fmla="*/ 915824 h 1680919"/>
                <a:gd name="connsiteX232" fmla="*/ 858946 w 1700691"/>
                <a:gd name="connsiteY232" fmla="*/ 916864 h 1680919"/>
                <a:gd name="connsiteX233" fmla="*/ 857990 w 1700691"/>
                <a:gd name="connsiteY233" fmla="*/ 917904 h 1680919"/>
                <a:gd name="connsiteX234" fmla="*/ 574223 w 1700691"/>
                <a:gd name="connsiteY234" fmla="*/ 1198576 h 1680919"/>
                <a:gd name="connsiteX235" fmla="*/ 573267 w 1700691"/>
                <a:gd name="connsiteY235" fmla="*/ 1199616 h 1680919"/>
                <a:gd name="connsiteX236" fmla="*/ 294278 w 1700691"/>
                <a:gd name="connsiteY236" fmla="*/ 1476129 h 1680919"/>
                <a:gd name="connsiteX237" fmla="*/ 283768 w 1700691"/>
                <a:gd name="connsiteY237" fmla="*/ 1467813 h 1680919"/>
                <a:gd name="connsiteX238" fmla="*/ 563713 w 1700691"/>
                <a:gd name="connsiteY238" fmla="*/ 1191300 h 1680919"/>
                <a:gd name="connsiteX239" fmla="*/ 564668 w 1700691"/>
                <a:gd name="connsiteY239" fmla="*/ 1190260 h 1680919"/>
                <a:gd name="connsiteX240" fmla="*/ 565624 w 1700691"/>
                <a:gd name="connsiteY240" fmla="*/ 1189220 h 1680919"/>
                <a:gd name="connsiteX241" fmla="*/ 849391 w 1700691"/>
                <a:gd name="connsiteY241" fmla="*/ 908547 h 1680919"/>
                <a:gd name="connsiteX242" fmla="*/ 850347 w 1700691"/>
                <a:gd name="connsiteY242" fmla="*/ 907509 h 1680919"/>
                <a:gd name="connsiteX243" fmla="*/ 851303 w 1700691"/>
                <a:gd name="connsiteY243" fmla="*/ 906469 h 1680919"/>
                <a:gd name="connsiteX244" fmla="*/ 1135069 w 1700691"/>
                <a:gd name="connsiteY244" fmla="*/ 625796 h 1680919"/>
                <a:gd name="connsiteX245" fmla="*/ 1136024 w 1700691"/>
                <a:gd name="connsiteY245" fmla="*/ 624757 h 1680919"/>
                <a:gd name="connsiteX246" fmla="*/ 1136980 w 1700691"/>
                <a:gd name="connsiteY246" fmla="*/ 623717 h 1680919"/>
                <a:gd name="connsiteX247" fmla="*/ 1420747 w 1700691"/>
                <a:gd name="connsiteY247" fmla="*/ 343043 h 1680919"/>
                <a:gd name="connsiteX248" fmla="*/ 1421702 w 1700691"/>
                <a:gd name="connsiteY248" fmla="*/ 342004 h 1680919"/>
                <a:gd name="connsiteX249" fmla="*/ 1422659 w 1700691"/>
                <a:gd name="connsiteY249" fmla="*/ 340965 h 1680919"/>
                <a:gd name="connsiteX250" fmla="*/ 1435078 w 1700691"/>
                <a:gd name="connsiteY250" fmla="*/ 232855 h 1680919"/>
                <a:gd name="connsiteX251" fmla="*/ 1444633 w 1700691"/>
                <a:gd name="connsiteY251" fmla="*/ 242210 h 1680919"/>
                <a:gd name="connsiteX252" fmla="*/ 1383484 w 1700691"/>
                <a:gd name="connsiteY252" fmla="*/ 303544 h 1680919"/>
                <a:gd name="connsiteX253" fmla="*/ 1382529 w 1700691"/>
                <a:gd name="connsiteY253" fmla="*/ 304582 h 1680919"/>
                <a:gd name="connsiteX254" fmla="*/ 1097807 w 1700691"/>
                <a:gd name="connsiteY254" fmla="*/ 586295 h 1680919"/>
                <a:gd name="connsiteX255" fmla="*/ 1096851 w 1700691"/>
                <a:gd name="connsiteY255" fmla="*/ 587334 h 1680919"/>
                <a:gd name="connsiteX256" fmla="*/ 812129 w 1700691"/>
                <a:gd name="connsiteY256" fmla="*/ 869047 h 1680919"/>
                <a:gd name="connsiteX257" fmla="*/ 811174 w 1700691"/>
                <a:gd name="connsiteY257" fmla="*/ 870087 h 1680919"/>
                <a:gd name="connsiteX258" fmla="*/ 525495 w 1700691"/>
                <a:gd name="connsiteY258" fmla="*/ 1152838 h 1680919"/>
                <a:gd name="connsiteX259" fmla="*/ 524540 w 1700691"/>
                <a:gd name="connsiteY259" fmla="*/ 1152838 h 1680919"/>
                <a:gd name="connsiteX260" fmla="*/ 243639 w 1700691"/>
                <a:gd name="connsiteY260" fmla="*/ 1430391 h 1680919"/>
                <a:gd name="connsiteX261" fmla="*/ 234085 w 1700691"/>
                <a:gd name="connsiteY261" fmla="*/ 1421036 h 1680919"/>
                <a:gd name="connsiteX262" fmla="*/ 515941 w 1700691"/>
                <a:gd name="connsiteY262" fmla="*/ 1142443 h 1680919"/>
                <a:gd name="connsiteX263" fmla="*/ 516896 w 1700691"/>
                <a:gd name="connsiteY263" fmla="*/ 1141403 h 1680919"/>
                <a:gd name="connsiteX264" fmla="*/ 800664 w 1700691"/>
                <a:gd name="connsiteY264" fmla="*/ 860731 h 1680919"/>
                <a:gd name="connsiteX265" fmla="*/ 801619 w 1700691"/>
                <a:gd name="connsiteY265" fmla="*/ 859692 h 1680919"/>
                <a:gd name="connsiteX266" fmla="*/ 1086341 w 1700691"/>
                <a:gd name="connsiteY266" fmla="*/ 577978 h 1680919"/>
                <a:gd name="connsiteX267" fmla="*/ 1087297 w 1700691"/>
                <a:gd name="connsiteY267" fmla="*/ 576938 h 1680919"/>
                <a:gd name="connsiteX268" fmla="*/ 1372019 w 1700691"/>
                <a:gd name="connsiteY268" fmla="*/ 295226 h 1680919"/>
                <a:gd name="connsiteX269" fmla="*/ 1372975 w 1700691"/>
                <a:gd name="connsiteY269" fmla="*/ 294187 h 1680919"/>
                <a:gd name="connsiteX270" fmla="*/ 1385395 w 1700691"/>
                <a:gd name="connsiteY270" fmla="*/ 189194 h 1680919"/>
                <a:gd name="connsiteX271" fmla="*/ 1395905 w 1700691"/>
                <a:gd name="connsiteY271" fmla="*/ 197510 h 1680919"/>
                <a:gd name="connsiteX272" fmla="*/ 1335712 w 1700691"/>
                <a:gd name="connsiteY272" fmla="*/ 256764 h 1680919"/>
                <a:gd name="connsiteX273" fmla="*/ 1334756 w 1700691"/>
                <a:gd name="connsiteY273" fmla="*/ 257803 h 1680919"/>
                <a:gd name="connsiteX274" fmla="*/ 1050034 w 1700691"/>
                <a:gd name="connsiteY274" fmla="*/ 539515 h 1680919"/>
                <a:gd name="connsiteX275" fmla="*/ 1049077 w 1700691"/>
                <a:gd name="connsiteY275" fmla="*/ 540555 h 1680919"/>
                <a:gd name="connsiteX276" fmla="*/ 764356 w 1700691"/>
                <a:gd name="connsiteY276" fmla="*/ 822267 h 1680919"/>
                <a:gd name="connsiteX277" fmla="*/ 763400 w 1700691"/>
                <a:gd name="connsiteY277" fmla="*/ 823307 h 1680919"/>
                <a:gd name="connsiteX278" fmla="*/ 479634 w 1700691"/>
                <a:gd name="connsiteY278" fmla="*/ 1103979 h 1680919"/>
                <a:gd name="connsiteX279" fmla="*/ 478678 w 1700691"/>
                <a:gd name="connsiteY279" fmla="*/ 1106058 h 1680919"/>
                <a:gd name="connsiteX280" fmla="*/ 199689 w 1700691"/>
                <a:gd name="connsiteY280" fmla="*/ 1382573 h 1680919"/>
                <a:gd name="connsiteX281" fmla="*/ 191089 w 1700691"/>
                <a:gd name="connsiteY281" fmla="*/ 1372178 h 1680919"/>
                <a:gd name="connsiteX282" fmla="*/ 468168 w 1700691"/>
                <a:gd name="connsiteY282" fmla="*/ 1097742 h 1680919"/>
                <a:gd name="connsiteX283" fmla="*/ 469124 w 1700691"/>
                <a:gd name="connsiteY283" fmla="*/ 1096703 h 1680919"/>
                <a:gd name="connsiteX284" fmla="*/ 754801 w 1700691"/>
                <a:gd name="connsiteY284" fmla="*/ 813951 h 1680919"/>
                <a:gd name="connsiteX285" fmla="*/ 755757 w 1700691"/>
                <a:gd name="connsiteY285" fmla="*/ 812912 h 1680919"/>
                <a:gd name="connsiteX286" fmla="*/ 1040480 w 1700691"/>
                <a:gd name="connsiteY286" fmla="*/ 531199 h 1680919"/>
                <a:gd name="connsiteX287" fmla="*/ 1041434 w 1700691"/>
                <a:gd name="connsiteY287" fmla="*/ 530160 h 1680919"/>
                <a:gd name="connsiteX288" fmla="*/ 1326157 w 1700691"/>
                <a:gd name="connsiteY288" fmla="*/ 248448 h 1680919"/>
                <a:gd name="connsiteX289" fmla="*/ 1327113 w 1700691"/>
                <a:gd name="connsiteY289" fmla="*/ 247408 h 1680919"/>
                <a:gd name="connsiteX290" fmla="*/ 1330935 w 1700691"/>
                <a:gd name="connsiteY290" fmla="*/ 147613 h 1680919"/>
                <a:gd name="connsiteX291" fmla="*/ 1342400 w 1700691"/>
                <a:gd name="connsiteY291" fmla="*/ 155929 h 1680919"/>
                <a:gd name="connsiteX292" fmla="*/ 1288896 w 1700691"/>
                <a:gd name="connsiteY292" fmla="*/ 208945 h 1680919"/>
                <a:gd name="connsiteX293" fmla="*/ 1287939 w 1700691"/>
                <a:gd name="connsiteY293" fmla="*/ 209984 h 1680919"/>
                <a:gd name="connsiteX294" fmla="*/ 1286985 w 1700691"/>
                <a:gd name="connsiteY294" fmla="*/ 211024 h 1680919"/>
                <a:gd name="connsiteX295" fmla="*/ 1003217 w 1700691"/>
                <a:gd name="connsiteY295" fmla="*/ 491698 h 1680919"/>
                <a:gd name="connsiteX296" fmla="*/ 1002262 w 1700691"/>
                <a:gd name="connsiteY296" fmla="*/ 492736 h 1680919"/>
                <a:gd name="connsiteX297" fmla="*/ 1001306 w 1700691"/>
                <a:gd name="connsiteY297" fmla="*/ 493776 h 1680919"/>
                <a:gd name="connsiteX298" fmla="*/ 717540 w 1700691"/>
                <a:gd name="connsiteY298" fmla="*/ 774449 h 1680919"/>
                <a:gd name="connsiteX299" fmla="*/ 716585 w 1700691"/>
                <a:gd name="connsiteY299" fmla="*/ 775488 h 1680919"/>
                <a:gd name="connsiteX300" fmla="*/ 431862 w 1700691"/>
                <a:gd name="connsiteY300" fmla="*/ 1057201 h 1680919"/>
                <a:gd name="connsiteX301" fmla="*/ 430906 w 1700691"/>
                <a:gd name="connsiteY301" fmla="*/ 1058241 h 1680919"/>
                <a:gd name="connsiteX302" fmla="*/ 157649 w 1700691"/>
                <a:gd name="connsiteY302" fmla="*/ 1328518 h 1680919"/>
                <a:gd name="connsiteX303" fmla="*/ 150006 w 1700691"/>
                <a:gd name="connsiteY303" fmla="*/ 1317083 h 1680919"/>
                <a:gd name="connsiteX304" fmla="*/ 420396 w 1700691"/>
                <a:gd name="connsiteY304" fmla="*/ 1048884 h 1680919"/>
                <a:gd name="connsiteX305" fmla="*/ 421352 w 1700691"/>
                <a:gd name="connsiteY305" fmla="*/ 1047846 h 1680919"/>
                <a:gd name="connsiteX306" fmla="*/ 706075 w 1700691"/>
                <a:gd name="connsiteY306" fmla="*/ 766132 h 1680919"/>
                <a:gd name="connsiteX307" fmla="*/ 707030 w 1700691"/>
                <a:gd name="connsiteY307" fmla="*/ 765092 h 1680919"/>
                <a:gd name="connsiteX308" fmla="*/ 707986 w 1700691"/>
                <a:gd name="connsiteY308" fmla="*/ 764053 h 1680919"/>
                <a:gd name="connsiteX309" fmla="*/ 991752 w 1700691"/>
                <a:gd name="connsiteY309" fmla="*/ 483380 h 1680919"/>
                <a:gd name="connsiteX310" fmla="*/ 992707 w 1700691"/>
                <a:gd name="connsiteY310" fmla="*/ 482341 h 1680919"/>
                <a:gd name="connsiteX311" fmla="*/ 993663 w 1700691"/>
                <a:gd name="connsiteY311" fmla="*/ 481302 h 1680919"/>
                <a:gd name="connsiteX312" fmla="*/ 1277430 w 1700691"/>
                <a:gd name="connsiteY312" fmla="*/ 200629 h 1680919"/>
                <a:gd name="connsiteX313" fmla="*/ 1278385 w 1700691"/>
                <a:gd name="connsiteY313" fmla="*/ 199589 h 1680919"/>
                <a:gd name="connsiteX314" fmla="*/ 1279341 w 1700691"/>
                <a:gd name="connsiteY314" fmla="*/ 198550 h 1680919"/>
                <a:gd name="connsiteX315" fmla="*/ 1271699 w 1700691"/>
                <a:gd name="connsiteY315" fmla="*/ 112269 h 1680919"/>
                <a:gd name="connsiteX316" fmla="*/ 1284119 w 1700691"/>
                <a:gd name="connsiteY316" fmla="*/ 119547 h 1680919"/>
                <a:gd name="connsiteX317" fmla="*/ 1241124 w 1700691"/>
                <a:gd name="connsiteY317" fmla="*/ 162167 h 1680919"/>
                <a:gd name="connsiteX318" fmla="*/ 1240167 w 1700691"/>
                <a:gd name="connsiteY318" fmla="*/ 163206 h 1680919"/>
                <a:gd name="connsiteX319" fmla="*/ 955446 w 1700691"/>
                <a:gd name="connsiteY319" fmla="*/ 444919 h 1680919"/>
                <a:gd name="connsiteX320" fmla="*/ 954490 w 1700691"/>
                <a:gd name="connsiteY320" fmla="*/ 445957 h 1680919"/>
                <a:gd name="connsiteX321" fmla="*/ 669769 w 1700691"/>
                <a:gd name="connsiteY321" fmla="*/ 727671 h 1680919"/>
                <a:gd name="connsiteX322" fmla="*/ 668813 w 1700691"/>
                <a:gd name="connsiteY322" fmla="*/ 728710 h 1680919"/>
                <a:gd name="connsiteX323" fmla="*/ 384090 w 1700691"/>
                <a:gd name="connsiteY323" fmla="*/ 1010423 h 1680919"/>
                <a:gd name="connsiteX324" fmla="*/ 382179 w 1700691"/>
                <a:gd name="connsiteY324" fmla="*/ 1011462 h 1680919"/>
                <a:gd name="connsiteX325" fmla="*/ 118477 w 1700691"/>
                <a:gd name="connsiteY325" fmla="*/ 1272384 h 1680919"/>
                <a:gd name="connsiteX326" fmla="*/ 111789 w 1700691"/>
                <a:gd name="connsiteY326" fmla="*/ 1259909 h 1680919"/>
                <a:gd name="connsiteX327" fmla="*/ 371669 w 1700691"/>
                <a:gd name="connsiteY327" fmla="*/ 1003145 h 1680919"/>
                <a:gd name="connsiteX328" fmla="*/ 372625 w 1700691"/>
                <a:gd name="connsiteY328" fmla="*/ 1002107 h 1680919"/>
                <a:gd name="connsiteX329" fmla="*/ 657348 w 1700691"/>
                <a:gd name="connsiteY329" fmla="*/ 720393 h 1680919"/>
                <a:gd name="connsiteX330" fmla="*/ 658303 w 1700691"/>
                <a:gd name="connsiteY330" fmla="*/ 719355 h 1680919"/>
                <a:gd name="connsiteX331" fmla="*/ 943025 w 1700691"/>
                <a:gd name="connsiteY331" fmla="*/ 437641 h 1680919"/>
                <a:gd name="connsiteX332" fmla="*/ 943980 w 1700691"/>
                <a:gd name="connsiteY332" fmla="*/ 436602 h 1680919"/>
                <a:gd name="connsiteX333" fmla="*/ 1228703 w 1700691"/>
                <a:gd name="connsiteY333" fmla="*/ 154890 h 1680919"/>
                <a:gd name="connsiteX334" fmla="*/ 1229659 w 1700691"/>
                <a:gd name="connsiteY334" fmla="*/ 153850 h 1680919"/>
                <a:gd name="connsiteX335" fmla="*/ 443327 w 1700691"/>
                <a:gd name="connsiteY335" fmla="*/ 101873 h 1680919"/>
                <a:gd name="connsiteX336" fmla="*/ 240773 w 1700691"/>
                <a:gd name="connsiteY336" fmla="*/ 302502 h 1680919"/>
                <a:gd name="connsiteX337" fmla="*/ 239818 w 1700691"/>
                <a:gd name="connsiteY337" fmla="*/ 302502 h 1680919"/>
                <a:gd name="connsiteX338" fmla="*/ 103189 w 1700691"/>
                <a:gd name="connsiteY338" fmla="*/ 437641 h 1680919"/>
                <a:gd name="connsiteX339" fmla="*/ 130897 w 1700691"/>
                <a:gd name="connsiteY339" fmla="*/ 390863 h 1680919"/>
                <a:gd name="connsiteX340" fmla="*/ 229308 w 1700691"/>
                <a:gd name="connsiteY340" fmla="*/ 294186 h 1680919"/>
                <a:gd name="connsiteX341" fmla="*/ 230263 w 1700691"/>
                <a:gd name="connsiteY341" fmla="*/ 293146 h 1680919"/>
                <a:gd name="connsiteX342" fmla="*/ 396511 w 1700691"/>
                <a:gd name="connsiteY342" fmla="*/ 128901 h 1680919"/>
                <a:gd name="connsiteX343" fmla="*/ 443327 w 1700691"/>
                <a:gd name="connsiteY343" fmla="*/ 101873 h 1680919"/>
                <a:gd name="connsiteX344" fmla="*/ 1208636 w 1700691"/>
                <a:gd name="connsiteY344" fmla="*/ 79003 h 1680919"/>
                <a:gd name="connsiteX345" fmla="*/ 1222013 w 1700691"/>
                <a:gd name="connsiteY345" fmla="*/ 85241 h 1680919"/>
                <a:gd name="connsiteX346" fmla="*/ 1193350 w 1700691"/>
                <a:gd name="connsiteY346" fmla="*/ 114347 h 1680919"/>
                <a:gd name="connsiteX347" fmla="*/ 1192394 w 1700691"/>
                <a:gd name="connsiteY347" fmla="*/ 115387 h 1680919"/>
                <a:gd name="connsiteX348" fmla="*/ 1191439 w 1700691"/>
                <a:gd name="connsiteY348" fmla="*/ 116427 h 1680919"/>
                <a:gd name="connsiteX349" fmla="*/ 907673 w 1700691"/>
                <a:gd name="connsiteY349" fmla="*/ 397099 h 1680919"/>
                <a:gd name="connsiteX350" fmla="*/ 906717 w 1700691"/>
                <a:gd name="connsiteY350" fmla="*/ 398139 h 1680919"/>
                <a:gd name="connsiteX351" fmla="*/ 905762 w 1700691"/>
                <a:gd name="connsiteY351" fmla="*/ 399178 h 1680919"/>
                <a:gd name="connsiteX352" fmla="*/ 621995 w 1700691"/>
                <a:gd name="connsiteY352" fmla="*/ 679851 h 1680919"/>
                <a:gd name="connsiteX353" fmla="*/ 621039 w 1700691"/>
                <a:gd name="connsiteY353" fmla="*/ 680890 h 1680919"/>
                <a:gd name="connsiteX354" fmla="*/ 620083 w 1700691"/>
                <a:gd name="connsiteY354" fmla="*/ 681930 h 1680919"/>
                <a:gd name="connsiteX355" fmla="*/ 336318 w 1700691"/>
                <a:gd name="connsiteY355" fmla="*/ 962603 h 1680919"/>
                <a:gd name="connsiteX356" fmla="*/ 335362 w 1700691"/>
                <a:gd name="connsiteY356" fmla="*/ 963642 h 1680919"/>
                <a:gd name="connsiteX357" fmla="*/ 333451 w 1700691"/>
                <a:gd name="connsiteY357" fmla="*/ 963642 h 1680919"/>
                <a:gd name="connsiteX358" fmla="*/ 85036 w 1700691"/>
                <a:gd name="connsiteY358" fmla="*/ 1208971 h 1680919"/>
                <a:gd name="connsiteX359" fmla="*/ 79302 w 1700691"/>
                <a:gd name="connsiteY359" fmla="*/ 1196497 h 1680919"/>
                <a:gd name="connsiteX360" fmla="*/ 323896 w 1700691"/>
                <a:gd name="connsiteY360" fmla="*/ 954287 h 1680919"/>
                <a:gd name="connsiteX361" fmla="*/ 324852 w 1700691"/>
                <a:gd name="connsiteY361" fmla="*/ 953247 h 1680919"/>
                <a:gd name="connsiteX362" fmla="*/ 325808 w 1700691"/>
                <a:gd name="connsiteY362" fmla="*/ 952207 h 1680919"/>
                <a:gd name="connsiteX363" fmla="*/ 609573 w 1700691"/>
                <a:gd name="connsiteY363" fmla="*/ 671535 h 1680919"/>
                <a:gd name="connsiteX364" fmla="*/ 610529 w 1700691"/>
                <a:gd name="connsiteY364" fmla="*/ 670495 h 1680919"/>
                <a:gd name="connsiteX365" fmla="*/ 611485 w 1700691"/>
                <a:gd name="connsiteY365" fmla="*/ 669455 h 1680919"/>
                <a:gd name="connsiteX366" fmla="*/ 895252 w 1700691"/>
                <a:gd name="connsiteY366" fmla="*/ 388783 h 1680919"/>
                <a:gd name="connsiteX367" fmla="*/ 896207 w 1700691"/>
                <a:gd name="connsiteY367" fmla="*/ 387743 h 1680919"/>
                <a:gd name="connsiteX368" fmla="*/ 897163 w 1700691"/>
                <a:gd name="connsiteY368" fmla="*/ 386704 h 1680919"/>
                <a:gd name="connsiteX369" fmla="*/ 1180930 w 1700691"/>
                <a:gd name="connsiteY369" fmla="*/ 106031 h 1680919"/>
                <a:gd name="connsiteX370" fmla="*/ 1181884 w 1700691"/>
                <a:gd name="connsiteY370" fmla="*/ 104992 h 1680919"/>
                <a:gd name="connsiteX371" fmla="*/ 1182840 w 1700691"/>
                <a:gd name="connsiteY371" fmla="*/ 103952 h 1680919"/>
                <a:gd name="connsiteX372" fmla="*/ 1142712 w 1700691"/>
                <a:gd name="connsiteY372" fmla="*/ 51976 h 1680919"/>
                <a:gd name="connsiteX373" fmla="*/ 1156087 w 1700691"/>
                <a:gd name="connsiteY373" fmla="*/ 57174 h 1680919"/>
                <a:gd name="connsiteX374" fmla="*/ 1145577 w 1700691"/>
                <a:gd name="connsiteY374" fmla="*/ 67569 h 1680919"/>
                <a:gd name="connsiteX375" fmla="*/ 1144622 w 1700691"/>
                <a:gd name="connsiteY375" fmla="*/ 68609 h 1680919"/>
                <a:gd name="connsiteX376" fmla="*/ 1143668 w 1700691"/>
                <a:gd name="connsiteY376" fmla="*/ 69649 h 1680919"/>
                <a:gd name="connsiteX377" fmla="*/ 859901 w 1700691"/>
                <a:gd name="connsiteY377" fmla="*/ 350321 h 1680919"/>
                <a:gd name="connsiteX378" fmla="*/ 858945 w 1700691"/>
                <a:gd name="connsiteY378" fmla="*/ 351361 h 1680919"/>
                <a:gd name="connsiteX379" fmla="*/ 857989 w 1700691"/>
                <a:gd name="connsiteY379" fmla="*/ 352400 h 1680919"/>
                <a:gd name="connsiteX380" fmla="*/ 574224 w 1700691"/>
                <a:gd name="connsiteY380" fmla="*/ 633073 h 1680919"/>
                <a:gd name="connsiteX381" fmla="*/ 573267 w 1700691"/>
                <a:gd name="connsiteY381" fmla="*/ 634112 h 1680919"/>
                <a:gd name="connsiteX382" fmla="*/ 572313 w 1700691"/>
                <a:gd name="connsiteY382" fmla="*/ 635152 h 1680919"/>
                <a:gd name="connsiteX383" fmla="*/ 288545 w 1700691"/>
                <a:gd name="connsiteY383" fmla="*/ 915825 h 1680919"/>
                <a:gd name="connsiteX384" fmla="*/ 287590 w 1700691"/>
                <a:gd name="connsiteY384" fmla="*/ 916864 h 1680919"/>
                <a:gd name="connsiteX385" fmla="*/ 287590 w 1700691"/>
                <a:gd name="connsiteY385" fmla="*/ 917904 h 1680919"/>
                <a:gd name="connsiteX386" fmla="*/ 58284 w 1700691"/>
                <a:gd name="connsiteY386" fmla="*/ 1144521 h 1680919"/>
                <a:gd name="connsiteX387" fmla="*/ 52550 w 1700691"/>
                <a:gd name="connsiteY387" fmla="*/ 1131008 h 1680919"/>
                <a:gd name="connsiteX388" fmla="*/ 278035 w 1700691"/>
                <a:gd name="connsiteY388" fmla="*/ 908549 h 1680919"/>
                <a:gd name="connsiteX389" fmla="*/ 278991 w 1700691"/>
                <a:gd name="connsiteY389" fmla="*/ 907509 h 1680919"/>
                <a:gd name="connsiteX390" fmla="*/ 279947 w 1700691"/>
                <a:gd name="connsiteY390" fmla="*/ 906469 h 1680919"/>
                <a:gd name="connsiteX391" fmla="*/ 563712 w 1700691"/>
                <a:gd name="connsiteY391" fmla="*/ 625796 h 1680919"/>
                <a:gd name="connsiteX392" fmla="*/ 564669 w 1700691"/>
                <a:gd name="connsiteY392" fmla="*/ 624757 h 1680919"/>
                <a:gd name="connsiteX393" fmla="*/ 565624 w 1700691"/>
                <a:gd name="connsiteY393" fmla="*/ 623717 h 1680919"/>
                <a:gd name="connsiteX394" fmla="*/ 849391 w 1700691"/>
                <a:gd name="connsiteY394" fmla="*/ 343045 h 1680919"/>
                <a:gd name="connsiteX395" fmla="*/ 850346 w 1700691"/>
                <a:gd name="connsiteY395" fmla="*/ 342005 h 1680919"/>
                <a:gd name="connsiteX396" fmla="*/ 851302 w 1700691"/>
                <a:gd name="connsiteY396" fmla="*/ 340965 h 1680919"/>
                <a:gd name="connsiteX397" fmla="*/ 1135067 w 1700691"/>
                <a:gd name="connsiteY397" fmla="*/ 60292 h 1680919"/>
                <a:gd name="connsiteX398" fmla="*/ 1136023 w 1700691"/>
                <a:gd name="connsiteY398" fmla="*/ 59254 h 1680919"/>
                <a:gd name="connsiteX399" fmla="*/ 1136979 w 1700691"/>
                <a:gd name="connsiteY399" fmla="*/ 58214 h 1680919"/>
                <a:gd name="connsiteX400" fmla="*/ 605754 w 1700691"/>
                <a:gd name="connsiteY400" fmla="*/ 35343 h 1680919"/>
                <a:gd name="connsiteX401" fmla="*/ 574225 w 1700691"/>
                <a:gd name="connsiteY401" fmla="*/ 66529 h 1680919"/>
                <a:gd name="connsiteX402" fmla="*/ 573270 w 1700691"/>
                <a:gd name="connsiteY402" fmla="*/ 67568 h 1680919"/>
                <a:gd name="connsiteX403" fmla="*/ 572314 w 1700691"/>
                <a:gd name="connsiteY403" fmla="*/ 68608 h 1680919"/>
                <a:gd name="connsiteX404" fmla="*/ 288546 w 1700691"/>
                <a:gd name="connsiteY404" fmla="*/ 349281 h 1680919"/>
                <a:gd name="connsiteX405" fmla="*/ 287591 w 1700691"/>
                <a:gd name="connsiteY405" fmla="*/ 350321 h 1680919"/>
                <a:gd name="connsiteX406" fmla="*/ 287591 w 1700691"/>
                <a:gd name="connsiteY406" fmla="*/ 352400 h 1680919"/>
                <a:gd name="connsiteX407" fmla="*/ 36309 w 1700691"/>
                <a:gd name="connsiteY407" fmla="*/ 600849 h 1680919"/>
                <a:gd name="connsiteX408" fmla="*/ 44907 w 1700691"/>
                <a:gd name="connsiteY408" fmla="*/ 572780 h 1680919"/>
                <a:gd name="connsiteX409" fmla="*/ 277081 w 1700691"/>
                <a:gd name="connsiteY409" fmla="*/ 343044 h 1680919"/>
                <a:gd name="connsiteX410" fmla="*/ 278036 w 1700691"/>
                <a:gd name="connsiteY410" fmla="*/ 342005 h 1680919"/>
                <a:gd name="connsiteX411" fmla="*/ 278992 w 1700691"/>
                <a:gd name="connsiteY411" fmla="*/ 340965 h 1680919"/>
                <a:gd name="connsiteX412" fmla="*/ 562760 w 1700691"/>
                <a:gd name="connsiteY412" fmla="*/ 60292 h 1680919"/>
                <a:gd name="connsiteX413" fmla="*/ 563715 w 1700691"/>
                <a:gd name="connsiteY413" fmla="*/ 59252 h 1680919"/>
                <a:gd name="connsiteX414" fmla="*/ 564671 w 1700691"/>
                <a:gd name="connsiteY414" fmla="*/ 58213 h 1680919"/>
                <a:gd name="connsiteX415" fmla="*/ 578046 w 1700691"/>
                <a:gd name="connsiteY415" fmla="*/ 44698 h 1680919"/>
                <a:gd name="connsiteX416" fmla="*/ 605754 w 1700691"/>
                <a:gd name="connsiteY416" fmla="*/ 35343 h 1680919"/>
                <a:gd name="connsiteX417" fmla="*/ 1069143 w 1700691"/>
                <a:gd name="connsiteY417" fmla="*/ 29106 h 1680919"/>
                <a:gd name="connsiteX418" fmla="*/ 1084429 w 1700691"/>
                <a:gd name="connsiteY418" fmla="*/ 33265 h 1680919"/>
                <a:gd name="connsiteX419" fmla="*/ 812128 w 1700691"/>
                <a:gd name="connsiteY419" fmla="*/ 302502 h 1680919"/>
                <a:gd name="connsiteX420" fmla="*/ 811172 w 1700691"/>
                <a:gd name="connsiteY420" fmla="*/ 303542 h 1680919"/>
                <a:gd name="connsiteX421" fmla="*/ 526451 w 1700691"/>
                <a:gd name="connsiteY421" fmla="*/ 585254 h 1680919"/>
                <a:gd name="connsiteX422" fmla="*/ 525495 w 1700691"/>
                <a:gd name="connsiteY422" fmla="*/ 586293 h 1680919"/>
                <a:gd name="connsiteX423" fmla="*/ 240772 w 1700691"/>
                <a:gd name="connsiteY423" fmla="*/ 868006 h 1680919"/>
                <a:gd name="connsiteX424" fmla="*/ 237907 w 1700691"/>
                <a:gd name="connsiteY424" fmla="*/ 869045 h 1680919"/>
                <a:gd name="connsiteX425" fmla="*/ 31531 w 1700691"/>
                <a:gd name="connsiteY425" fmla="*/ 1073833 h 1680919"/>
                <a:gd name="connsiteX426" fmla="*/ 27708 w 1700691"/>
                <a:gd name="connsiteY426" fmla="*/ 1059279 h 1680919"/>
                <a:gd name="connsiteX427" fmla="*/ 228353 w 1700691"/>
                <a:gd name="connsiteY427" fmla="*/ 860729 h 1680919"/>
                <a:gd name="connsiteX428" fmla="*/ 229307 w 1700691"/>
                <a:gd name="connsiteY428" fmla="*/ 859690 h 1680919"/>
                <a:gd name="connsiteX429" fmla="*/ 514029 w 1700691"/>
                <a:gd name="connsiteY429" fmla="*/ 577977 h 1680919"/>
                <a:gd name="connsiteX430" fmla="*/ 514985 w 1700691"/>
                <a:gd name="connsiteY430" fmla="*/ 576938 h 1680919"/>
                <a:gd name="connsiteX431" fmla="*/ 799706 w 1700691"/>
                <a:gd name="connsiteY431" fmla="*/ 295226 h 1680919"/>
                <a:gd name="connsiteX432" fmla="*/ 800662 w 1700691"/>
                <a:gd name="connsiteY432" fmla="*/ 294186 h 1680919"/>
                <a:gd name="connsiteX433" fmla="*/ 991752 w 1700691"/>
                <a:gd name="connsiteY433" fmla="*/ 12475 h 1680919"/>
                <a:gd name="connsiteX434" fmla="*/ 1007994 w 1700691"/>
                <a:gd name="connsiteY434" fmla="*/ 15594 h 1680919"/>
                <a:gd name="connsiteX435" fmla="*/ 763401 w 1700691"/>
                <a:gd name="connsiteY435" fmla="*/ 256765 h 1680919"/>
                <a:gd name="connsiteX436" fmla="*/ 762444 w 1700691"/>
                <a:gd name="connsiteY436" fmla="*/ 257804 h 1680919"/>
                <a:gd name="connsiteX437" fmla="*/ 477723 w 1700691"/>
                <a:gd name="connsiteY437" fmla="*/ 539517 h 1680919"/>
                <a:gd name="connsiteX438" fmla="*/ 476767 w 1700691"/>
                <a:gd name="connsiteY438" fmla="*/ 540556 h 1680919"/>
                <a:gd name="connsiteX439" fmla="*/ 192046 w 1700691"/>
                <a:gd name="connsiteY439" fmla="*/ 822269 h 1680919"/>
                <a:gd name="connsiteX440" fmla="*/ 191091 w 1700691"/>
                <a:gd name="connsiteY440" fmla="*/ 823309 h 1680919"/>
                <a:gd name="connsiteX441" fmla="*/ 14333 w 1700691"/>
                <a:gd name="connsiteY441" fmla="*/ 997949 h 1680919"/>
                <a:gd name="connsiteX442" fmla="*/ 11466 w 1700691"/>
                <a:gd name="connsiteY442" fmla="*/ 982357 h 1680919"/>
                <a:gd name="connsiteX443" fmla="*/ 182492 w 1700691"/>
                <a:gd name="connsiteY443" fmla="*/ 812913 h 1680919"/>
                <a:gd name="connsiteX444" fmla="*/ 183446 w 1700691"/>
                <a:gd name="connsiteY444" fmla="*/ 811874 h 1680919"/>
                <a:gd name="connsiteX445" fmla="*/ 468169 w 1700691"/>
                <a:gd name="connsiteY445" fmla="*/ 530161 h 1680919"/>
                <a:gd name="connsiteX446" fmla="*/ 469124 w 1700691"/>
                <a:gd name="connsiteY446" fmla="*/ 529121 h 1680919"/>
                <a:gd name="connsiteX447" fmla="*/ 753847 w 1700691"/>
                <a:gd name="connsiteY447" fmla="*/ 247409 h 1680919"/>
                <a:gd name="connsiteX448" fmla="*/ 754801 w 1700691"/>
                <a:gd name="connsiteY448" fmla="*/ 246369 h 1680919"/>
                <a:gd name="connsiteX449" fmla="*/ 728052 w 1700691"/>
                <a:gd name="connsiteY449" fmla="*/ 9356 h 1680919"/>
                <a:gd name="connsiteX450" fmla="*/ 621997 w 1700691"/>
                <a:gd name="connsiteY450" fmla="*/ 114348 h 1680919"/>
                <a:gd name="connsiteX451" fmla="*/ 621042 w 1700691"/>
                <a:gd name="connsiteY451" fmla="*/ 115388 h 1680919"/>
                <a:gd name="connsiteX452" fmla="*/ 620086 w 1700691"/>
                <a:gd name="connsiteY452" fmla="*/ 116428 h 1680919"/>
                <a:gd name="connsiteX453" fmla="*/ 336319 w 1700691"/>
                <a:gd name="connsiteY453" fmla="*/ 397101 h 1680919"/>
                <a:gd name="connsiteX454" fmla="*/ 335363 w 1700691"/>
                <a:gd name="connsiteY454" fmla="*/ 398140 h 1680919"/>
                <a:gd name="connsiteX455" fmla="*/ 334407 w 1700691"/>
                <a:gd name="connsiteY455" fmla="*/ 399180 h 1680919"/>
                <a:gd name="connsiteX456" fmla="*/ 50641 w 1700691"/>
                <a:gd name="connsiteY456" fmla="*/ 679853 h 1680919"/>
                <a:gd name="connsiteX457" fmla="*/ 49686 w 1700691"/>
                <a:gd name="connsiteY457" fmla="*/ 680892 h 1680919"/>
                <a:gd name="connsiteX458" fmla="*/ 46819 w 1700691"/>
                <a:gd name="connsiteY458" fmla="*/ 681932 h 1680919"/>
                <a:gd name="connsiteX459" fmla="*/ 7646 w 1700691"/>
                <a:gd name="connsiteY459" fmla="*/ 721434 h 1680919"/>
                <a:gd name="connsiteX460" fmla="*/ 11468 w 1700691"/>
                <a:gd name="connsiteY460" fmla="*/ 698565 h 1680919"/>
                <a:gd name="connsiteX461" fmla="*/ 38220 w 1700691"/>
                <a:gd name="connsiteY461" fmla="*/ 672577 h 1680919"/>
                <a:gd name="connsiteX462" fmla="*/ 39176 w 1700691"/>
                <a:gd name="connsiteY462" fmla="*/ 671537 h 1680919"/>
                <a:gd name="connsiteX463" fmla="*/ 40131 w 1700691"/>
                <a:gd name="connsiteY463" fmla="*/ 670497 h 1680919"/>
                <a:gd name="connsiteX464" fmla="*/ 323899 w 1700691"/>
                <a:gd name="connsiteY464" fmla="*/ 389824 h 1680919"/>
                <a:gd name="connsiteX465" fmla="*/ 324853 w 1700691"/>
                <a:gd name="connsiteY465" fmla="*/ 388785 h 1680919"/>
                <a:gd name="connsiteX466" fmla="*/ 325809 w 1700691"/>
                <a:gd name="connsiteY466" fmla="*/ 387745 h 1680919"/>
                <a:gd name="connsiteX467" fmla="*/ 609576 w 1700691"/>
                <a:gd name="connsiteY467" fmla="*/ 107072 h 1680919"/>
                <a:gd name="connsiteX468" fmla="*/ 610532 w 1700691"/>
                <a:gd name="connsiteY468" fmla="*/ 106032 h 1680919"/>
                <a:gd name="connsiteX469" fmla="*/ 611487 w 1700691"/>
                <a:gd name="connsiteY469" fmla="*/ 104993 h 1680919"/>
                <a:gd name="connsiteX470" fmla="*/ 705121 w 1700691"/>
                <a:gd name="connsiteY470" fmla="*/ 12475 h 1680919"/>
                <a:gd name="connsiteX471" fmla="*/ 728052 w 1700691"/>
                <a:gd name="connsiteY471" fmla="*/ 9356 h 1680919"/>
                <a:gd name="connsiteX472" fmla="*/ 905761 w 1700691"/>
                <a:gd name="connsiteY472" fmla="*/ 3118 h 1680919"/>
                <a:gd name="connsiteX473" fmla="*/ 923915 w 1700691"/>
                <a:gd name="connsiteY473" fmla="*/ 4158 h 1680919"/>
                <a:gd name="connsiteX474" fmla="*/ 716583 w 1700691"/>
                <a:gd name="connsiteY474" fmla="*/ 208946 h 1680919"/>
                <a:gd name="connsiteX475" fmla="*/ 715629 w 1700691"/>
                <a:gd name="connsiteY475" fmla="*/ 209985 h 1680919"/>
                <a:gd name="connsiteX476" fmla="*/ 714672 w 1700691"/>
                <a:gd name="connsiteY476" fmla="*/ 211023 h 1680919"/>
                <a:gd name="connsiteX477" fmla="*/ 430906 w 1700691"/>
                <a:gd name="connsiteY477" fmla="*/ 491697 h 1680919"/>
                <a:gd name="connsiteX478" fmla="*/ 429950 w 1700691"/>
                <a:gd name="connsiteY478" fmla="*/ 492737 h 1680919"/>
                <a:gd name="connsiteX479" fmla="*/ 428995 w 1700691"/>
                <a:gd name="connsiteY479" fmla="*/ 493777 h 1680919"/>
                <a:gd name="connsiteX480" fmla="*/ 145228 w 1700691"/>
                <a:gd name="connsiteY480" fmla="*/ 774449 h 1680919"/>
                <a:gd name="connsiteX481" fmla="*/ 144272 w 1700691"/>
                <a:gd name="connsiteY481" fmla="*/ 776529 h 1680919"/>
                <a:gd name="connsiteX482" fmla="*/ 2867 w 1700691"/>
                <a:gd name="connsiteY482" fmla="*/ 915825 h 1680919"/>
                <a:gd name="connsiteX483" fmla="*/ 1911 w 1700691"/>
                <a:gd name="connsiteY483" fmla="*/ 898154 h 1680919"/>
                <a:gd name="connsiteX484" fmla="*/ 133763 w 1700691"/>
                <a:gd name="connsiteY484" fmla="*/ 767173 h 1680919"/>
                <a:gd name="connsiteX485" fmla="*/ 134718 w 1700691"/>
                <a:gd name="connsiteY485" fmla="*/ 766133 h 1680919"/>
                <a:gd name="connsiteX486" fmla="*/ 135673 w 1700691"/>
                <a:gd name="connsiteY486" fmla="*/ 765094 h 1680919"/>
                <a:gd name="connsiteX487" fmla="*/ 419440 w 1700691"/>
                <a:gd name="connsiteY487" fmla="*/ 484420 h 1680919"/>
                <a:gd name="connsiteX488" fmla="*/ 420396 w 1700691"/>
                <a:gd name="connsiteY488" fmla="*/ 483382 h 1680919"/>
                <a:gd name="connsiteX489" fmla="*/ 421351 w 1700691"/>
                <a:gd name="connsiteY489" fmla="*/ 482342 h 1680919"/>
                <a:gd name="connsiteX490" fmla="*/ 705117 w 1700691"/>
                <a:gd name="connsiteY490" fmla="*/ 201668 h 1680919"/>
                <a:gd name="connsiteX491" fmla="*/ 706074 w 1700691"/>
                <a:gd name="connsiteY491" fmla="*/ 200628 h 1680919"/>
                <a:gd name="connsiteX492" fmla="*/ 707028 w 1700691"/>
                <a:gd name="connsiteY492" fmla="*/ 199590 h 1680919"/>
                <a:gd name="connsiteX493" fmla="*/ 813084 w 1700691"/>
                <a:gd name="connsiteY493" fmla="*/ 0 h 1680919"/>
                <a:gd name="connsiteX494" fmla="*/ 832193 w 1700691"/>
                <a:gd name="connsiteY494" fmla="*/ 0 h 1680919"/>
                <a:gd name="connsiteX495" fmla="*/ 669767 w 1700691"/>
                <a:gd name="connsiteY495" fmla="*/ 161128 h 1680919"/>
                <a:gd name="connsiteX496" fmla="*/ 668811 w 1700691"/>
                <a:gd name="connsiteY496" fmla="*/ 162167 h 1680919"/>
                <a:gd name="connsiteX497" fmla="*/ 384090 w 1700691"/>
                <a:gd name="connsiteY497" fmla="*/ 443880 h 1680919"/>
                <a:gd name="connsiteX498" fmla="*/ 383134 w 1700691"/>
                <a:gd name="connsiteY498" fmla="*/ 444919 h 1680919"/>
                <a:gd name="connsiteX499" fmla="*/ 98411 w 1700691"/>
                <a:gd name="connsiteY499" fmla="*/ 726632 h 1680919"/>
                <a:gd name="connsiteX500" fmla="*/ 96500 w 1700691"/>
                <a:gd name="connsiteY500" fmla="*/ 726632 h 1680919"/>
                <a:gd name="connsiteX501" fmla="*/ 0 w 1700691"/>
                <a:gd name="connsiteY501" fmla="*/ 822269 h 1680919"/>
                <a:gd name="connsiteX502" fmla="*/ 956 w 1700691"/>
                <a:gd name="connsiteY502" fmla="*/ 802518 h 1680919"/>
                <a:gd name="connsiteX503" fmla="*/ 86946 w 1700691"/>
                <a:gd name="connsiteY503" fmla="*/ 718316 h 1680919"/>
                <a:gd name="connsiteX504" fmla="*/ 87901 w 1700691"/>
                <a:gd name="connsiteY504" fmla="*/ 717276 h 1680919"/>
                <a:gd name="connsiteX505" fmla="*/ 372624 w 1700691"/>
                <a:gd name="connsiteY505" fmla="*/ 435564 h 1680919"/>
                <a:gd name="connsiteX506" fmla="*/ 373580 w 1700691"/>
                <a:gd name="connsiteY506" fmla="*/ 434524 h 1680919"/>
                <a:gd name="connsiteX507" fmla="*/ 658301 w 1700691"/>
                <a:gd name="connsiteY507" fmla="*/ 152812 h 1680919"/>
                <a:gd name="connsiteX508" fmla="*/ 659257 w 1700691"/>
                <a:gd name="connsiteY508" fmla="*/ 151772 h 1680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700691" h="1680919">
                  <a:moveTo>
                    <a:pt x="1630944" y="1171548"/>
                  </a:moveTo>
                  <a:cubicBezTo>
                    <a:pt x="1626167" y="1182983"/>
                    <a:pt x="1621390" y="1194418"/>
                    <a:pt x="1615658" y="1205853"/>
                  </a:cubicBezTo>
                  <a:lnTo>
                    <a:pt x="1383483" y="1435589"/>
                  </a:lnTo>
                  <a:lnTo>
                    <a:pt x="1382529" y="1436628"/>
                  </a:lnTo>
                  <a:lnTo>
                    <a:pt x="1381573" y="1437668"/>
                  </a:lnTo>
                  <a:lnTo>
                    <a:pt x="1216281" y="1600874"/>
                  </a:lnTo>
                  <a:cubicBezTo>
                    <a:pt x="1204816" y="1606072"/>
                    <a:pt x="1193350" y="1611269"/>
                    <a:pt x="1181885" y="1616467"/>
                  </a:cubicBezTo>
                  <a:lnTo>
                    <a:pt x="1372975" y="1427273"/>
                  </a:lnTo>
                  <a:lnTo>
                    <a:pt x="1373929" y="1426233"/>
                  </a:lnTo>
                  <a:lnTo>
                    <a:pt x="1372975" y="1426233"/>
                  </a:lnTo>
                  <a:close/>
                  <a:moveTo>
                    <a:pt x="1677762" y="1030173"/>
                  </a:moveTo>
                  <a:cubicBezTo>
                    <a:pt x="1675851" y="1038489"/>
                    <a:pt x="1673940" y="1046807"/>
                    <a:pt x="1672029" y="1055123"/>
                  </a:cubicBezTo>
                  <a:lnTo>
                    <a:pt x="1622346" y="1103980"/>
                  </a:lnTo>
                  <a:lnTo>
                    <a:pt x="1621390" y="1105020"/>
                  </a:lnTo>
                  <a:lnTo>
                    <a:pt x="1336668" y="1386732"/>
                  </a:lnTo>
                  <a:lnTo>
                    <a:pt x="1335712" y="1387772"/>
                  </a:lnTo>
                  <a:lnTo>
                    <a:pt x="1334757" y="1388812"/>
                  </a:lnTo>
                  <a:lnTo>
                    <a:pt x="1066277" y="1653892"/>
                  </a:lnTo>
                  <a:cubicBezTo>
                    <a:pt x="1058632" y="1655971"/>
                    <a:pt x="1050035" y="1658049"/>
                    <a:pt x="1041435" y="1660129"/>
                  </a:cubicBezTo>
                  <a:lnTo>
                    <a:pt x="1325202" y="1379456"/>
                  </a:lnTo>
                  <a:lnTo>
                    <a:pt x="1326158" y="1378416"/>
                  </a:lnTo>
                  <a:lnTo>
                    <a:pt x="1327113" y="1377377"/>
                  </a:lnTo>
                  <a:lnTo>
                    <a:pt x="1610881" y="1096704"/>
                  </a:lnTo>
                  <a:lnTo>
                    <a:pt x="1611836" y="1095664"/>
                  </a:lnTo>
                  <a:close/>
                  <a:moveTo>
                    <a:pt x="1694959" y="918942"/>
                  </a:moveTo>
                  <a:cubicBezTo>
                    <a:pt x="1694959" y="925180"/>
                    <a:pt x="1694003" y="932457"/>
                    <a:pt x="1693047" y="939733"/>
                  </a:cubicBezTo>
                  <a:lnTo>
                    <a:pt x="1574572" y="1057200"/>
                  </a:lnTo>
                  <a:lnTo>
                    <a:pt x="1573618" y="1058240"/>
                  </a:lnTo>
                  <a:lnTo>
                    <a:pt x="1288895" y="1339952"/>
                  </a:lnTo>
                  <a:lnTo>
                    <a:pt x="1287939" y="1340992"/>
                  </a:lnTo>
                  <a:lnTo>
                    <a:pt x="1286983" y="1342031"/>
                  </a:lnTo>
                  <a:lnTo>
                    <a:pt x="1003216" y="1622704"/>
                  </a:lnTo>
                  <a:lnTo>
                    <a:pt x="1002262" y="1623744"/>
                  </a:lnTo>
                  <a:lnTo>
                    <a:pt x="1001306" y="1624783"/>
                  </a:lnTo>
                  <a:lnTo>
                    <a:pt x="949712" y="1676760"/>
                  </a:lnTo>
                  <a:cubicBezTo>
                    <a:pt x="943024" y="1677799"/>
                    <a:pt x="935380" y="1677799"/>
                    <a:pt x="928692" y="1678839"/>
                  </a:cubicBezTo>
                  <a:lnTo>
                    <a:pt x="992707" y="1615428"/>
                  </a:lnTo>
                  <a:lnTo>
                    <a:pt x="993661" y="1614388"/>
                  </a:lnTo>
                  <a:lnTo>
                    <a:pt x="994618" y="1613348"/>
                  </a:lnTo>
                  <a:lnTo>
                    <a:pt x="1278384" y="1332676"/>
                  </a:lnTo>
                  <a:lnTo>
                    <a:pt x="1279340" y="1331636"/>
                  </a:lnTo>
                  <a:lnTo>
                    <a:pt x="1280296" y="1330596"/>
                  </a:lnTo>
                  <a:lnTo>
                    <a:pt x="1564063" y="1049924"/>
                  </a:lnTo>
                  <a:lnTo>
                    <a:pt x="1563108" y="1048884"/>
                  </a:lnTo>
                  <a:close/>
                  <a:moveTo>
                    <a:pt x="1700691" y="819148"/>
                  </a:moveTo>
                  <a:cubicBezTo>
                    <a:pt x="1700691" y="825385"/>
                    <a:pt x="1700691" y="831623"/>
                    <a:pt x="1700691" y="837860"/>
                  </a:cubicBezTo>
                  <a:lnTo>
                    <a:pt x="1527755" y="1008343"/>
                  </a:lnTo>
                  <a:lnTo>
                    <a:pt x="1526800" y="1009383"/>
                  </a:lnTo>
                  <a:lnTo>
                    <a:pt x="1242078" y="1291095"/>
                  </a:lnTo>
                  <a:lnTo>
                    <a:pt x="1241123" y="1292135"/>
                  </a:lnTo>
                  <a:lnTo>
                    <a:pt x="1240167" y="1293174"/>
                  </a:lnTo>
                  <a:lnTo>
                    <a:pt x="956400" y="1573847"/>
                  </a:lnTo>
                  <a:lnTo>
                    <a:pt x="955445" y="1574887"/>
                  </a:lnTo>
                  <a:lnTo>
                    <a:pt x="954489" y="1575926"/>
                  </a:lnTo>
                  <a:lnTo>
                    <a:pt x="848435" y="1680919"/>
                  </a:lnTo>
                  <a:cubicBezTo>
                    <a:pt x="842703" y="1680919"/>
                    <a:pt x="836014" y="1680919"/>
                    <a:pt x="830281" y="1680919"/>
                  </a:cubicBezTo>
                  <a:lnTo>
                    <a:pt x="944935" y="1567610"/>
                  </a:lnTo>
                  <a:lnTo>
                    <a:pt x="945890" y="1566571"/>
                  </a:lnTo>
                  <a:lnTo>
                    <a:pt x="946846" y="1565531"/>
                  </a:lnTo>
                  <a:lnTo>
                    <a:pt x="1230613" y="1284858"/>
                  </a:lnTo>
                  <a:lnTo>
                    <a:pt x="1231568" y="1283819"/>
                  </a:lnTo>
                  <a:lnTo>
                    <a:pt x="1232524" y="1282779"/>
                  </a:lnTo>
                  <a:lnTo>
                    <a:pt x="1516290" y="1002106"/>
                  </a:lnTo>
                  <a:lnTo>
                    <a:pt x="1517245" y="1001067"/>
                  </a:lnTo>
                  <a:close/>
                  <a:moveTo>
                    <a:pt x="1692091" y="733907"/>
                  </a:moveTo>
                  <a:cubicBezTo>
                    <a:pt x="1693047" y="739105"/>
                    <a:pt x="1693047" y="745342"/>
                    <a:pt x="1694002" y="750540"/>
                  </a:cubicBezTo>
                  <a:lnTo>
                    <a:pt x="1479027" y="963643"/>
                  </a:lnTo>
                  <a:lnTo>
                    <a:pt x="1478072" y="964683"/>
                  </a:lnTo>
                  <a:lnTo>
                    <a:pt x="1477116" y="965723"/>
                  </a:lnTo>
                  <a:lnTo>
                    <a:pt x="1193350" y="1246395"/>
                  </a:lnTo>
                  <a:lnTo>
                    <a:pt x="1192394" y="1247435"/>
                  </a:lnTo>
                  <a:lnTo>
                    <a:pt x="1191439" y="1248475"/>
                  </a:lnTo>
                  <a:lnTo>
                    <a:pt x="907672" y="1529149"/>
                  </a:lnTo>
                  <a:lnTo>
                    <a:pt x="906717" y="1530188"/>
                  </a:lnTo>
                  <a:lnTo>
                    <a:pt x="905761" y="1531226"/>
                  </a:lnTo>
                  <a:lnTo>
                    <a:pt x="757667" y="1677800"/>
                  </a:lnTo>
                  <a:cubicBezTo>
                    <a:pt x="751935" y="1676762"/>
                    <a:pt x="746203" y="1676762"/>
                    <a:pt x="740469" y="1675722"/>
                  </a:cubicBezTo>
                  <a:lnTo>
                    <a:pt x="896207" y="1521871"/>
                  </a:lnTo>
                  <a:lnTo>
                    <a:pt x="897162" y="1520831"/>
                  </a:lnTo>
                  <a:lnTo>
                    <a:pt x="898118" y="1519793"/>
                  </a:lnTo>
                  <a:lnTo>
                    <a:pt x="1181885" y="1239119"/>
                  </a:lnTo>
                  <a:lnTo>
                    <a:pt x="1182839" y="1238079"/>
                  </a:lnTo>
                  <a:lnTo>
                    <a:pt x="1183796" y="1237040"/>
                  </a:lnTo>
                  <a:lnTo>
                    <a:pt x="1467562" y="956367"/>
                  </a:lnTo>
                  <a:lnTo>
                    <a:pt x="1468517" y="955327"/>
                  </a:lnTo>
                  <a:lnTo>
                    <a:pt x="1469473" y="954288"/>
                  </a:lnTo>
                  <a:close/>
                  <a:moveTo>
                    <a:pt x="1676804" y="652824"/>
                  </a:moveTo>
                  <a:cubicBezTo>
                    <a:pt x="1677760" y="658022"/>
                    <a:pt x="1679669" y="663219"/>
                    <a:pt x="1680626" y="668417"/>
                  </a:cubicBezTo>
                  <a:lnTo>
                    <a:pt x="1431255" y="915825"/>
                  </a:lnTo>
                  <a:lnTo>
                    <a:pt x="1430299" y="916865"/>
                  </a:lnTo>
                  <a:lnTo>
                    <a:pt x="1429345" y="917904"/>
                  </a:lnTo>
                  <a:lnTo>
                    <a:pt x="1145578" y="1198577"/>
                  </a:lnTo>
                  <a:lnTo>
                    <a:pt x="1144622" y="1199616"/>
                  </a:lnTo>
                  <a:lnTo>
                    <a:pt x="1143667" y="1200656"/>
                  </a:lnTo>
                  <a:lnTo>
                    <a:pt x="859900" y="1481328"/>
                  </a:lnTo>
                  <a:lnTo>
                    <a:pt x="858945" y="1482368"/>
                  </a:lnTo>
                  <a:lnTo>
                    <a:pt x="856079" y="1482368"/>
                  </a:lnTo>
                  <a:lnTo>
                    <a:pt x="673588" y="1663246"/>
                  </a:lnTo>
                  <a:cubicBezTo>
                    <a:pt x="668811" y="1662207"/>
                    <a:pt x="663079" y="1661167"/>
                    <a:pt x="658301" y="1660127"/>
                  </a:cubicBezTo>
                  <a:lnTo>
                    <a:pt x="847480" y="1473013"/>
                  </a:lnTo>
                  <a:lnTo>
                    <a:pt x="848434" y="1471973"/>
                  </a:lnTo>
                  <a:lnTo>
                    <a:pt x="849391" y="1470933"/>
                  </a:lnTo>
                  <a:lnTo>
                    <a:pt x="1133157" y="1190261"/>
                  </a:lnTo>
                  <a:lnTo>
                    <a:pt x="1134112" y="1189221"/>
                  </a:lnTo>
                  <a:lnTo>
                    <a:pt x="1135068" y="1188182"/>
                  </a:lnTo>
                  <a:lnTo>
                    <a:pt x="1418834" y="907509"/>
                  </a:lnTo>
                  <a:lnTo>
                    <a:pt x="1419790" y="906470"/>
                  </a:lnTo>
                  <a:lnTo>
                    <a:pt x="1420745" y="905430"/>
                  </a:lnTo>
                  <a:close/>
                  <a:moveTo>
                    <a:pt x="1657696" y="579017"/>
                  </a:moveTo>
                  <a:cubicBezTo>
                    <a:pt x="1659606" y="584215"/>
                    <a:pt x="1660561" y="588372"/>
                    <a:pt x="1662473" y="593571"/>
                  </a:cubicBezTo>
                  <a:lnTo>
                    <a:pt x="1384439" y="869046"/>
                  </a:lnTo>
                  <a:lnTo>
                    <a:pt x="1383483" y="870086"/>
                  </a:lnTo>
                  <a:lnTo>
                    <a:pt x="1097806" y="1152838"/>
                  </a:lnTo>
                  <a:lnTo>
                    <a:pt x="1096850" y="1153876"/>
                  </a:lnTo>
                  <a:lnTo>
                    <a:pt x="813084" y="1434549"/>
                  </a:lnTo>
                  <a:lnTo>
                    <a:pt x="812128" y="1435589"/>
                  </a:lnTo>
                  <a:lnTo>
                    <a:pt x="811173" y="1435589"/>
                  </a:lnTo>
                  <a:lnTo>
                    <a:pt x="600020" y="1644534"/>
                  </a:lnTo>
                  <a:cubicBezTo>
                    <a:pt x="595242" y="1643494"/>
                    <a:pt x="590465" y="1641415"/>
                    <a:pt x="585687" y="1640375"/>
                  </a:cubicBezTo>
                  <a:lnTo>
                    <a:pt x="801618" y="1426234"/>
                  </a:lnTo>
                  <a:lnTo>
                    <a:pt x="802574" y="1425194"/>
                  </a:lnTo>
                  <a:lnTo>
                    <a:pt x="803529" y="1424154"/>
                  </a:lnTo>
                  <a:lnTo>
                    <a:pt x="1088252" y="1142441"/>
                  </a:lnTo>
                  <a:lnTo>
                    <a:pt x="1089206" y="1141403"/>
                  </a:lnTo>
                  <a:lnTo>
                    <a:pt x="1372973" y="860729"/>
                  </a:lnTo>
                  <a:lnTo>
                    <a:pt x="1373929" y="859691"/>
                  </a:lnTo>
                  <a:close/>
                  <a:moveTo>
                    <a:pt x="1630944" y="510408"/>
                  </a:moveTo>
                  <a:cubicBezTo>
                    <a:pt x="1632855" y="514567"/>
                    <a:pt x="1634766" y="519763"/>
                    <a:pt x="1636676" y="523922"/>
                  </a:cubicBezTo>
                  <a:lnTo>
                    <a:pt x="1621389" y="539514"/>
                  </a:lnTo>
                  <a:lnTo>
                    <a:pt x="1620434" y="540554"/>
                  </a:lnTo>
                  <a:lnTo>
                    <a:pt x="1335711" y="822268"/>
                  </a:lnTo>
                  <a:lnTo>
                    <a:pt x="1334757" y="823307"/>
                  </a:lnTo>
                  <a:lnTo>
                    <a:pt x="1050989" y="1103979"/>
                  </a:lnTo>
                  <a:lnTo>
                    <a:pt x="1050034" y="1105019"/>
                  </a:lnTo>
                  <a:lnTo>
                    <a:pt x="765312" y="1386731"/>
                  </a:lnTo>
                  <a:lnTo>
                    <a:pt x="764357" y="1387771"/>
                  </a:lnTo>
                  <a:lnTo>
                    <a:pt x="762446" y="1388810"/>
                  </a:lnTo>
                  <a:lnTo>
                    <a:pt x="529317" y="1619585"/>
                  </a:lnTo>
                  <a:cubicBezTo>
                    <a:pt x="524541" y="1618546"/>
                    <a:pt x="520718" y="1616466"/>
                    <a:pt x="515940" y="1614387"/>
                  </a:cubicBezTo>
                  <a:lnTo>
                    <a:pt x="753847" y="1379455"/>
                  </a:lnTo>
                  <a:lnTo>
                    <a:pt x="754802" y="1378415"/>
                  </a:lnTo>
                  <a:lnTo>
                    <a:pt x="755758" y="1377375"/>
                  </a:lnTo>
                  <a:lnTo>
                    <a:pt x="1039524" y="1096702"/>
                  </a:lnTo>
                  <a:lnTo>
                    <a:pt x="1040479" y="1095662"/>
                  </a:lnTo>
                  <a:lnTo>
                    <a:pt x="1326156" y="812912"/>
                  </a:lnTo>
                  <a:lnTo>
                    <a:pt x="1327113" y="811872"/>
                  </a:lnTo>
                  <a:lnTo>
                    <a:pt x="1611835" y="530159"/>
                  </a:lnTo>
                  <a:lnTo>
                    <a:pt x="1612790" y="529119"/>
                  </a:lnTo>
                  <a:close/>
                  <a:moveTo>
                    <a:pt x="1600368" y="446996"/>
                  </a:moveTo>
                  <a:cubicBezTo>
                    <a:pt x="1603233" y="451155"/>
                    <a:pt x="1605145" y="455313"/>
                    <a:pt x="1607056" y="459470"/>
                  </a:cubicBezTo>
                  <a:lnTo>
                    <a:pt x="1574570" y="491696"/>
                  </a:lnTo>
                  <a:lnTo>
                    <a:pt x="1573616" y="492736"/>
                  </a:lnTo>
                  <a:lnTo>
                    <a:pt x="1572660" y="493775"/>
                  </a:lnTo>
                  <a:lnTo>
                    <a:pt x="1288893" y="774447"/>
                  </a:lnTo>
                  <a:lnTo>
                    <a:pt x="1287938" y="775487"/>
                  </a:lnTo>
                  <a:lnTo>
                    <a:pt x="1003215" y="1057199"/>
                  </a:lnTo>
                  <a:lnTo>
                    <a:pt x="1002261" y="1058239"/>
                  </a:lnTo>
                  <a:lnTo>
                    <a:pt x="717538" y="1339951"/>
                  </a:lnTo>
                  <a:lnTo>
                    <a:pt x="716583" y="1340991"/>
                  </a:lnTo>
                  <a:lnTo>
                    <a:pt x="715627" y="1342030"/>
                  </a:lnTo>
                  <a:lnTo>
                    <a:pt x="464346" y="1590477"/>
                  </a:lnTo>
                  <a:cubicBezTo>
                    <a:pt x="460525" y="1588399"/>
                    <a:pt x="455747" y="1586320"/>
                    <a:pt x="451924" y="1584240"/>
                  </a:cubicBezTo>
                  <a:lnTo>
                    <a:pt x="706073" y="1332675"/>
                  </a:lnTo>
                  <a:lnTo>
                    <a:pt x="707028" y="1331635"/>
                  </a:lnTo>
                  <a:lnTo>
                    <a:pt x="707984" y="1330595"/>
                  </a:lnTo>
                  <a:lnTo>
                    <a:pt x="991750" y="1049923"/>
                  </a:lnTo>
                  <a:lnTo>
                    <a:pt x="992706" y="1048884"/>
                  </a:lnTo>
                  <a:lnTo>
                    <a:pt x="1277428" y="767171"/>
                  </a:lnTo>
                  <a:lnTo>
                    <a:pt x="1278383" y="766132"/>
                  </a:lnTo>
                  <a:lnTo>
                    <a:pt x="1279339" y="765092"/>
                  </a:lnTo>
                  <a:lnTo>
                    <a:pt x="1563106" y="484420"/>
                  </a:lnTo>
                  <a:lnTo>
                    <a:pt x="1564060" y="483380"/>
                  </a:lnTo>
                  <a:lnTo>
                    <a:pt x="1565016" y="482340"/>
                  </a:lnTo>
                  <a:close/>
                  <a:moveTo>
                    <a:pt x="1565019" y="388784"/>
                  </a:moveTo>
                  <a:cubicBezTo>
                    <a:pt x="1567885" y="392943"/>
                    <a:pt x="1569795" y="396062"/>
                    <a:pt x="1572662" y="400219"/>
                  </a:cubicBezTo>
                  <a:lnTo>
                    <a:pt x="1526801" y="444919"/>
                  </a:lnTo>
                  <a:lnTo>
                    <a:pt x="1525845" y="445959"/>
                  </a:lnTo>
                  <a:lnTo>
                    <a:pt x="1241124" y="727671"/>
                  </a:lnTo>
                  <a:lnTo>
                    <a:pt x="1240167" y="728710"/>
                  </a:lnTo>
                  <a:lnTo>
                    <a:pt x="955445" y="1010423"/>
                  </a:lnTo>
                  <a:lnTo>
                    <a:pt x="954490" y="1011462"/>
                  </a:lnTo>
                  <a:lnTo>
                    <a:pt x="669768" y="1293174"/>
                  </a:lnTo>
                  <a:lnTo>
                    <a:pt x="668812" y="1294214"/>
                  </a:lnTo>
                  <a:lnTo>
                    <a:pt x="667857" y="1295254"/>
                  </a:lnTo>
                  <a:lnTo>
                    <a:pt x="403198" y="1557215"/>
                  </a:lnTo>
                  <a:cubicBezTo>
                    <a:pt x="399376" y="1555135"/>
                    <a:pt x="395555" y="1552018"/>
                    <a:pt x="391733" y="1549938"/>
                  </a:cubicBezTo>
                  <a:lnTo>
                    <a:pt x="658302" y="1285898"/>
                  </a:lnTo>
                  <a:lnTo>
                    <a:pt x="659258" y="1284858"/>
                  </a:lnTo>
                  <a:lnTo>
                    <a:pt x="660213" y="1283819"/>
                  </a:lnTo>
                  <a:lnTo>
                    <a:pt x="943980" y="1003146"/>
                  </a:lnTo>
                  <a:lnTo>
                    <a:pt x="944935" y="1002107"/>
                  </a:lnTo>
                  <a:lnTo>
                    <a:pt x="1229658" y="720394"/>
                  </a:lnTo>
                  <a:lnTo>
                    <a:pt x="1230612" y="719355"/>
                  </a:lnTo>
                  <a:lnTo>
                    <a:pt x="1515335" y="437643"/>
                  </a:lnTo>
                  <a:lnTo>
                    <a:pt x="1516291" y="436603"/>
                  </a:lnTo>
                  <a:close/>
                  <a:moveTo>
                    <a:pt x="1524891" y="332649"/>
                  </a:moveTo>
                  <a:cubicBezTo>
                    <a:pt x="1527757" y="335768"/>
                    <a:pt x="1530624" y="339927"/>
                    <a:pt x="1533489" y="343044"/>
                  </a:cubicBezTo>
                  <a:lnTo>
                    <a:pt x="1479030" y="397100"/>
                  </a:lnTo>
                  <a:lnTo>
                    <a:pt x="1478074" y="398139"/>
                  </a:lnTo>
                  <a:lnTo>
                    <a:pt x="1477119" y="399179"/>
                  </a:lnTo>
                  <a:lnTo>
                    <a:pt x="1193352" y="679851"/>
                  </a:lnTo>
                  <a:lnTo>
                    <a:pt x="1192395" y="680891"/>
                  </a:lnTo>
                  <a:lnTo>
                    <a:pt x="1191441" y="681931"/>
                  </a:lnTo>
                  <a:lnTo>
                    <a:pt x="907674" y="962603"/>
                  </a:lnTo>
                  <a:lnTo>
                    <a:pt x="906718" y="963643"/>
                  </a:lnTo>
                  <a:lnTo>
                    <a:pt x="905763" y="964683"/>
                  </a:lnTo>
                  <a:lnTo>
                    <a:pt x="621996" y="1245356"/>
                  </a:lnTo>
                  <a:lnTo>
                    <a:pt x="621041" y="1246394"/>
                  </a:lnTo>
                  <a:lnTo>
                    <a:pt x="619130" y="1247434"/>
                  </a:lnTo>
                  <a:lnTo>
                    <a:pt x="344917" y="1518751"/>
                  </a:lnTo>
                  <a:cubicBezTo>
                    <a:pt x="342050" y="1515633"/>
                    <a:pt x="338229" y="1513554"/>
                    <a:pt x="334407" y="1510435"/>
                  </a:cubicBezTo>
                  <a:lnTo>
                    <a:pt x="609575" y="1238079"/>
                  </a:lnTo>
                  <a:lnTo>
                    <a:pt x="610531" y="1237039"/>
                  </a:lnTo>
                  <a:lnTo>
                    <a:pt x="611486" y="1235999"/>
                  </a:lnTo>
                  <a:lnTo>
                    <a:pt x="895253" y="955327"/>
                  </a:lnTo>
                  <a:lnTo>
                    <a:pt x="896208" y="954287"/>
                  </a:lnTo>
                  <a:lnTo>
                    <a:pt x="897164" y="953248"/>
                  </a:lnTo>
                  <a:lnTo>
                    <a:pt x="1180931" y="672575"/>
                  </a:lnTo>
                  <a:lnTo>
                    <a:pt x="1181887" y="671535"/>
                  </a:lnTo>
                  <a:lnTo>
                    <a:pt x="1182841" y="670496"/>
                  </a:lnTo>
                  <a:lnTo>
                    <a:pt x="1466609" y="389824"/>
                  </a:lnTo>
                  <a:lnTo>
                    <a:pt x="1467564" y="388784"/>
                  </a:lnTo>
                  <a:lnTo>
                    <a:pt x="1468520" y="387744"/>
                  </a:lnTo>
                  <a:close/>
                  <a:moveTo>
                    <a:pt x="1482851" y="280672"/>
                  </a:moveTo>
                  <a:cubicBezTo>
                    <a:pt x="1485717" y="283791"/>
                    <a:pt x="1488584" y="287950"/>
                    <a:pt x="1491451" y="291067"/>
                  </a:cubicBezTo>
                  <a:lnTo>
                    <a:pt x="1431256" y="350321"/>
                  </a:lnTo>
                  <a:lnTo>
                    <a:pt x="1430302" y="351361"/>
                  </a:lnTo>
                  <a:lnTo>
                    <a:pt x="1429346" y="352399"/>
                  </a:lnTo>
                  <a:lnTo>
                    <a:pt x="1145579" y="633073"/>
                  </a:lnTo>
                  <a:lnTo>
                    <a:pt x="1144623" y="634112"/>
                  </a:lnTo>
                  <a:lnTo>
                    <a:pt x="1143668" y="635152"/>
                  </a:lnTo>
                  <a:lnTo>
                    <a:pt x="859901" y="915824"/>
                  </a:lnTo>
                  <a:lnTo>
                    <a:pt x="858946" y="916864"/>
                  </a:lnTo>
                  <a:lnTo>
                    <a:pt x="857990" y="917904"/>
                  </a:lnTo>
                  <a:lnTo>
                    <a:pt x="574223" y="1198576"/>
                  </a:lnTo>
                  <a:lnTo>
                    <a:pt x="573267" y="1199616"/>
                  </a:lnTo>
                  <a:lnTo>
                    <a:pt x="294278" y="1476129"/>
                  </a:lnTo>
                  <a:cubicBezTo>
                    <a:pt x="290456" y="1474051"/>
                    <a:pt x="287590" y="1470932"/>
                    <a:pt x="283768" y="1467813"/>
                  </a:cubicBezTo>
                  <a:lnTo>
                    <a:pt x="563713" y="1191300"/>
                  </a:lnTo>
                  <a:lnTo>
                    <a:pt x="564668" y="1190260"/>
                  </a:lnTo>
                  <a:lnTo>
                    <a:pt x="565624" y="1189220"/>
                  </a:lnTo>
                  <a:lnTo>
                    <a:pt x="849391" y="908547"/>
                  </a:lnTo>
                  <a:lnTo>
                    <a:pt x="850347" y="907509"/>
                  </a:lnTo>
                  <a:lnTo>
                    <a:pt x="851303" y="906469"/>
                  </a:lnTo>
                  <a:lnTo>
                    <a:pt x="1135069" y="625796"/>
                  </a:lnTo>
                  <a:lnTo>
                    <a:pt x="1136024" y="624757"/>
                  </a:lnTo>
                  <a:lnTo>
                    <a:pt x="1136980" y="623717"/>
                  </a:lnTo>
                  <a:lnTo>
                    <a:pt x="1420747" y="343043"/>
                  </a:lnTo>
                  <a:lnTo>
                    <a:pt x="1421702" y="342004"/>
                  </a:lnTo>
                  <a:lnTo>
                    <a:pt x="1422659" y="340965"/>
                  </a:lnTo>
                  <a:close/>
                  <a:moveTo>
                    <a:pt x="1435078" y="232855"/>
                  </a:moveTo>
                  <a:cubicBezTo>
                    <a:pt x="1437945" y="235974"/>
                    <a:pt x="1441767" y="239093"/>
                    <a:pt x="1444633" y="242210"/>
                  </a:cubicBezTo>
                  <a:lnTo>
                    <a:pt x="1383484" y="303544"/>
                  </a:lnTo>
                  <a:lnTo>
                    <a:pt x="1382529" y="304582"/>
                  </a:lnTo>
                  <a:lnTo>
                    <a:pt x="1097807" y="586295"/>
                  </a:lnTo>
                  <a:lnTo>
                    <a:pt x="1096851" y="587334"/>
                  </a:lnTo>
                  <a:lnTo>
                    <a:pt x="812129" y="869047"/>
                  </a:lnTo>
                  <a:lnTo>
                    <a:pt x="811174" y="870087"/>
                  </a:lnTo>
                  <a:lnTo>
                    <a:pt x="525495" y="1152838"/>
                  </a:lnTo>
                  <a:lnTo>
                    <a:pt x="524540" y="1152838"/>
                  </a:lnTo>
                  <a:lnTo>
                    <a:pt x="243639" y="1430391"/>
                  </a:lnTo>
                  <a:cubicBezTo>
                    <a:pt x="239818" y="1427274"/>
                    <a:pt x="236951" y="1424155"/>
                    <a:pt x="234085" y="1421036"/>
                  </a:cubicBezTo>
                  <a:lnTo>
                    <a:pt x="515941" y="1142443"/>
                  </a:lnTo>
                  <a:lnTo>
                    <a:pt x="516896" y="1141403"/>
                  </a:lnTo>
                  <a:lnTo>
                    <a:pt x="800664" y="860731"/>
                  </a:lnTo>
                  <a:lnTo>
                    <a:pt x="801619" y="859692"/>
                  </a:lnTo>
                  <a:lnTo>
                    <a:pt x="1086341" y="577978"/>
                  </a:lnTo>
                  <a:lnTo>
                    <a:pt x="1087297" y="576938"/>
                  </a:lnTo>
                  <a:lnTo>
                    <a:pt x="1372019" y="295226"/>
                  </a:lnTo>
                  <a:lnTo>
                    <a:pt x="1372975" y="294187"/>
                  </a:lnTo>
                  <a:close/>
                  <a:moveTo>
                    <a:pt x="1385395" y="189194"/>
                  </a:moveTo>
                  <a:cubicBezTo>
                    <a:pt x="1389217" y="191273"/>
                    <a:pt x="1392083" y="194392"/>
                    <a:pt x="1395905" y="197510"/>
                  </a:cubicBezTo>
                  <a:lnTo>
                    <a:pt x="1335712" y="256764"/>
                  </a:lnTo>
                  <a:lnTo>
                    <a:pt x="1334756" y="257803"/>
                  </a:lnTo>
                  <a:lnTo>
                    <a:pt x="1050034" y="539515"/>
                  </a:lnTo>
                  <a:lnTo>
                    <a:pt x="1049077" y="540555"/>
                  </a:lnTo>
                  <a:lnTo>
                    <a:pt x="764356" y="822267"/>
                  </a:lnTo>
                  <a:lnTo>
                    <a:pt x="763400" y="823307"/>
                  </a:lnTo>
                  <a:lnTo>
                    <a:pt x="479634" y="1103979"/>
                  </a:lnTo>
                  <a:lnTo>
                    <a:pt x="478678" y="1106058"/>
                  </a:lnTo>
                  <a:lnTo>
                    <a:pt x="199689" y="1382573"/>
                  </a:lnTo>
                  <a:cubicBezTo>
                    <a:pt x="196822" y="1379454"/>
                    <a:pt x="193955" y="1375295"/>
                    <a:pt x="191089" y="1372178"/>
                  </a:cubicBezTo>
                  <a:lnTo>
                    <a:pt x="468168" y="1097742"/>
                  </a:lnTo>
                  <a:lnTo>
                    <a:pt x="469124" y="1096703"/>
                  </a:lnTo>
                  <a:lnTo>
                    <a:pt x="754801" y="813951"/>
                  </a:lnTo>
                  <a:lnTo>
                    <a:pt x="755757" y="812912"/>
                  </a:lnTo>
                  <a:lnTo>
                    <a:pt x="1040480" y="531199"/>
                  </a:lnTo>
                  <a:lnTo>
                    <a:pt x="1041434" y="530160"/>
                  </a:lnTo>
                  <a:lnTo>
                    <a:pt x="1326157" y="248448"/>
                  </a:lnTo>
                  <a:lnTo>
                    <a:pt x="1327113" y="247408"/>
                  </a:lnTo>
                  <a:close/>
                  <a:moveTo>
                    <a:pt x="1330935" y="147613"/>
                  </a:moveTo>
                  <a:cubicBezTo>
                    <a:pt x="1334757" y="150732"/>
                    <a:pt x="1338579" y="152811"/>
                    <a:pt x="1342400" y="155929"/>
                  </a:cubicBezTo>
                  <a:lnTo>
                    <a:pt x="1288896" y="208945"/>
                  </a:lnTo>
                  <a:lnTo>
                    <a:pt x="1287939" y="209984"/>
                  </a:lnTo>
                  <a:lnTo>
                    <a:pt x="1286985" y="211024"/>
                  </a:lnTo>
                  <a:lnTo>
                    <a:pt x="1003217" y="491698"/>
                  </a:lnTo>
                  <a:lnTo>
                    <a:pt x="1002262" y="492736"/>
                  </a:lnTo>
                  <a:lnTo>
                    <a:pt x="1001306" y="493776"/>
                  </a:lnTo>
                  <a:lnTo>
                    <a:pt x="717540" y="774449"/>
                  </a:lnTo>
                  <a:lnTo>
                    <a:pt x="716585" y="775488"/>
                  </a:lnTo>
                  <a:lnTo>
                    <a:pt x="431862" y="1057201"/>
                  </a:lnTo>
                  <a:lnTo>
                    <a:pt x="430906" y="1058241"/>
                  </a:lnTo>
                  <a:lnTo>
                    <a:pt x="157649" y="1328518"/>
                  </a:lnTo>
                  <a:cubicBezTo>
                    <a:pt x="155739" y="1324359"/>
                    <a:pt x="152872" y="1321241"/>
                    <a:pt x="150006" y="1317083"/>
                  </a:cubicBezTo>
                  <a:lnTo>
                    <a:pt x="420396" y="1048884"/>
                  </a:lnTo>
                  <a:lnTo>
                    <a:pt x="421352" y="1047846"/>
                  </a:lnTo>
                  <a:lnTo>
                    <a:pt x="706075" y="766132"/>
                  </a:lnTo>
                  <a:lnTo>
                    <a:pt x="707030" y="765092"/>
                  </a:lnTo>
                  <a:lnTo>
                    <a:pt x="707986" y="764053"/>
                  </a:lnTo>
                  <a:lnTo>
                    <a:pt x="991752" y="483380"/>
                  </a:lnTo>
                  <a:lnTo>
                    <a:pt x="992707" y="482341"/>
                  </a:lnTo>
                  <a:lnTo>
                    <a:pt x="993663" y="481302"/>
                  </a:lnTo>
                  <a:lnTo>
                    <a:pt x="1277430" y="200629"/>
                  </a:lnTo>
                  <a:lnTo>
                    <a:pt x="1278385" y="199589"/>
                  </a:lnTo>
                  <a:lnTo>
                    <a:pt x="1279341" y="198550"/>
                  </a:lnTo>
                  <a:close/>
                  <a:moveTo>
                    <a:pt x="1271699" y="112269"/>
                  </a:moveTo>
                  <a:cubicBezTo>
                    <a:pt x="1276475" y="115388"/>
                    <a:pt x="1280296" y="117467"/>
                    <a:pt x="1284119" y="119547"/>
                  </a:cubicBezTo>
                  <a:lnTo>
                    <a:pt x="1241124" y="162167"/>
                  </a:lnTo>
                  <a:lnTo>
                    <a:pt x="1240167" y="163206"/>
                  </a:lnTo>
                  <a:lnTo>
                    <a:pt x="955446" y="444919"/>
                  </a:lnTo>
                  <a:lnTo>
                    <a:pt x="954490" y="445957"/>
                  </a:lnTo>
                  <a:lnTo>
                    <a:pt x="669769" y="727671"/>
                  </a:lnTo>
                  <a:lnTo>
                    <a:pt x="668813" y="728710"/>
                  </a:lnTo>
                  <a:lnTo>
                    <a:pt x="384090" y="1010423"/>
                  </a:lnTo>
                  <a:lnTo>
                    <a:pt x="382179" y="1011462"/>
                  </a:lnTo>
                  <a:lnTo>
                    <a:pt x="118477" y="1272384"/>
                  </a:lnTo>
                  <a:cubicBezTo>
                    <a:pt x="116566" y="1268225"/>
                    <a:pt x="113700" y="1264068"/>
                    <a:pt x="111789" y="1259909"/>
                  </a:cubicBezTo>
                  <a:lnTo>
                    <a:pt x="371669" y="1003145"/>
                  </a:lnTo>
                  <a:lnTo>
                    <a:pt x="372625" y="1002107"/>
                  </a:lnTo>
                  <a:lnTo>
                    <a:pt x="657348" y="720393"/>
                  </a:lnTo>
                  <a:lnTo>
                    <a:pt x="658303" y="719355"/>
                  </a:lnTo>
                  <a:lnTo>
                    <a:pt x="943025" y="437641"/>
                  </a:lnTo>
                  <a:lnTo>
                    <a:pt x="943980" y="436602"/>
                  </a:lnTo>
                  <a:lnTo>
                    <a:pt x="1228703" y="154890"/>
                  </a:lnTo>
                  <a:lnTo>
                    <a:pt x="1229659" y="153850"/>
                  </a:lnTo>
                  <a:close/>
                  <a:moveTo>
                    <a:pt x="443327" y="101873"/>
                  </a:moveTo>
                  <a:lnTo>
                    <a:pt x="240773" y="302502"/>
                  </a:lnTo>
                  <a:lnTo>
                    <a:pt x="239818" y="302502"/>
                  </a:lnTo>
                  <a:lnTo>
                    <a:pt x="103189" y="437641"/>
                  </a:lnTo>
                  <a:cubicBezTo>
                    <a:pt x="111788" y="421009"/>
                    <a:pt x="121343" y="406455"/>
                    <a:pt x="130897" y="390863"/>
                  </a:cubicBezTo>
                  <a:lnTo>
                    <a:pt x="229308" y="294186"/>
                  </a:lnTo>
                  <a:lnTo>
                    <a:pt x="230263" y="293146"/>
                  </a:lnTo>
                  <a:lnTo>
                    <a:pt x="396511" y="128901"/>
                  </a:lnTo>
                  <a:cubicBezTo>
                    <a:pt x="411797" y="119546"/>
                    <a:pt x="427085" y="110189"/>
                    <a:pt x="443327" y="101873"/>
                  </a:cubicBezTo>
                  <a:close/>
                  <a:moveTo>
                    <a:pt x="1208636" y="79003"/>
                  </a:moveTo>
                  <a:cubicBezTo>
                    <a:pt x="1213414" y="81082"/>
                    <a:pt x="1218191" y="83162"/>
                    <a:pt x="1222013" y="85241"/>
                  </a:cubicBezTo>
                  <a:lnTo>
                    <a:pt x="1193350" y="114347"/>
                  </a:lnTo>
                  <a:lnTo>
                    <a:pt x="1192394" y="115387"/>
                  </a:lnTo>
                  <a:lnTo>
                    <a:pt x="1191439" y="116427"/>
                  </a:lnTo>
                  <a:lnTo>
                    <a:pt x="907673" y="397099"/>
                  </a:lnTo>
                  <a:lnTo>
                    <a:pt x="906717" y="398139"/>
                  </a:lnTo>
                  <a:lnTo>
                    <a:pt x="905762" y="399178"/>
                  </a:lnTo>
                  <a:lnTo>
                    <a:pt x="621995" y="679851"/>
                  </a:lnTo>
                  <a:lnTo>
                    <a:pt x="621039" y="680890"/>
                  </a:lnTo>
                  <a:lnTo>
                    <a:pt x="620083" y="681930"/>
                  </a:lnTo>
                  <a:lnTo>
                    <a:pt x="336318" y="962603"/>
                  </a:lnTo>
                  <a:lnTo>
                    <a:pt x="335362" y="963642"/>
                  </a:lnTo>
                  <a:lnTo>
                    <a:pt x="333451" y="963642"/>
                  </a:lnTo>
                  <a:lnTo>
                    <a:pt x="85036" y="1208971"/>
                  </a:lnTo>
                  <a:cubicBezTo>
                    <a:pt x="83125" y="1204813"/>
                    <a:pt x="81214" y="1200654"/>
                    <a:pt x="79302" y="1196497"/>
                  </a:cubicBezTo>
                  <a:lnTo>
                    <a:pt x="323896" y="954287"/>
                  </a:lnTo>
                  <a:lnTo>
                    <a:pt x="324852" y="953247"/>
                  </a:lnTo>
                  <a:lnTo>
                    <a:pt x="325808" y="952207"/>
                  </a:lnTo>
                  <a:lnTo>
                    <a:pt x="609573" y="671535"/>
                  </a:lnTo>
                  <a:lnTo>
                    <a:pt x="610529" y="670495"/>
                  </a:lnTo>
                  <a:lnTo>
                    <a:pt x="611485" y="669455"/>
                  </a:lnTo>
                  <a:lnTo>
                    <a:pt x="895252" y="388783"/>
                  </a:lnTo>
                  <a:lnTo>
                    <a:pt x="896207" y="387743"/>
                  </a:lnTo>
                  <a:lnTo>
                    <a:pt x="897163" y="386704"/>
                  </a:lnTo>
                  <a:lnTo>
                    <a:pt x="1180930" y="106031"/>
                  </a:lnTo>
                  <a:lnTo>
                    <a:pt x="1181884" y="104992"/>
                  </a:lnTo>
                  <a:lnTo>
                    <a:pt x="1182840" y="103952"/>
                  </a:lnTo>
                  <a:close/>
                  <a:moveTo>
                    <a:pt x="1142712" y="51976"/>
                  </a:moveTo>
                  <a:cubicBezTo>
                    <a:pt x="1147489" y="53016"/>
                    <a:pt x="1151311" y="55095"/>
                    <a:pt x="1156087" y="57174"/>
                  </a:cubicBezTo>
                  <a:lnTo>
                    <a:pt x="1145577" y="67569"/>
                  </a:lnTo>
                  <a:lnTo>
                    <a:pt x="1144622" y="68609"/>
                  </a:lnTo>
                  <a:lnTo>
                    <a:pt x="1143668" y="69649"/>
                  </a:lnTo>
                  <a:lnTo>
                    <a:pt x="859901" y="350321"/>
                  </a:lnTo>
                  <a:lnTo>
                    <a:pt x="858945" y="351361"/>
                  </a:lnTo>
                  <a:lnTo>
                    <a:pt x="857989" y="352400"/>
                  </a:lnTo>
                  <a:lnTo>
                    <a:pt x="574224" y="633073"/>
                  </a:lnTo>
                  <a:lnTo>
                    <a:pt x="573267" y="634112"/>
                  </a:lnTo>
                  <a:lnTo>
                    <a:pt x="572313" y="635152"/>
                  </a:lnTo>
                  <a:lnTo>
                    <a:pt x="288545" y="915825"/>
                  </a:lnTo>
                  <a:lnTo>
                    <a:pt x="287590" y="916864"/>
                  </a:lnTo>
                  <a:lnTo>
                    <a:pt x="287590" y="917904"/>
                  </a:lnTo>
                  <a:lnTo>
                    <a:pt x="58284" y="1144521"/>
                  </a:lnTo>
                  <a:cubicBezTo>
                    <a:pt x="56373" y="1140363"/>
                    <a:pt x="54462" y="1135165"/>
                    <a:pt x="52550" y="1131008"/>
                  </a:cubicBezTo>
                  <a:lnTo>
                    <a:pt x="278035" y="908549"/>
                  </a:lnTo>
                  <a:lnTo>
                    <a:pt x="278991" y="907509"/>
                  </a:lnTo>
                  <a:lnTo>
                    <a:pt x="279947" y="906469"/>
                  </a:lnTo>
                  <a:lnTo>
                    <a:pt x="563712" y="625796"/>
                  </a:lnTo>
                  <a:lnTo>
                    <a:pt x="564669" y="624757"/>
                  </a:lnTo>
                  <a:lnTo>
                    <a:pt x="565624" y="623717"/>
                  </a:lnTo>
                  <a:lnTo>
                    <a:pt x="849391" y="343045"/>
                  </a:lnTo>
                  <a:lnTo>
                    <a:pt x="850346" y="342005"/>
                  </a:lnTo>
                  <a:lnTo>
                    <a:pt x="851302" y="340965"/>
                  </a:lnTo>
                  <a:lnTo>
                    <a:pt x="1135067" y="60292"/>
                  </a:lnTo>
                  <a:lnTo>
                    <a:pt x="1136023" y="59254"/>
                  </a:lnTo>
                  <a:lnTo>
                    <a:pt x="1136979" y="58214"/>
                  </a:lnTo>
                  <a:close/>
                  <a:moveTo>
                    <a:pt x="605754" y="35343"/>
                  </a:moveTo>
                  <a:lnTo>
                    <a:pt x="574225" y="66529"/>
                  </a:lnTo>
                  <a:lnTo>
                    <a:pt x="573270" y="67568"/>
                  </a:lnTo>
                  <a:lnTo>
                    <a:pt x="572314" y="68608"/>
                  </a:lnTo>
                  <a:lnTo>
                    <a:pt x="288546" y="349281"/>
                  </a:lnTo>
                  <a:lnTo>
                    <a:pt x="287591" y="350321"/>
                  </a:lnTo>
                  <a:lnTo>
                    <a:pt x="287591" y="352400"/>
                  </a:lnTo>
                  <a:lnTo>
                    <a:pt x="36309" y="600849"/>
                  </a:lnTo>
                  <a:cubicBezTo>
                    <a:pt x="39175" y="591492"/>
                    <a:pt x="42042" y="582136"/>
                    <a:pt x="44907" y="572780"/>
                  </a:cubicBezTo>
                  <a:lnTo>
                    <a:pt x="277081" y="343044"/>
                  </a:lnTo>
                  <a:lnTo>
                    <a:pt x="278036" y="342005"/>
                  </a:lnTo>
                  <a:lnTo>
                    <a:pt x="278992" y="340965"/>
                  </a:lnTo>
                  <a:lnTo>
                    <a:pt x="562760" y="60292"/>
                  </a:lnTo>
                  <a:lnTo>
                    <a:pt x="563715" y="59252"/>
                  </a:lnTo>
                  <a:lnTo>
                    <a:pt x="564671" y="58213"/>
                  </a:lnTo>
                  <a:lnTo>
                    <a:pt x="578046" y="44698"/>
                  </a:lnTo>
                  <a:cubicBezTo>
                    <a:pt x="586645" y="41581"/>
                    <a:pt x="596200" y="38462"/>
                    <a:pt x="605754" y="35343"/>
                  </a:cubicBezTo>
                  <a:close/>
                  <a:moveTo>
                    <a:pt x="1069143" y="29106"/>
                  </a:moveTo>
                  <a:cubicBezTo>
                    <a:pt x="1074875" y="30146"/>
                    <a:pt x="1079651" y="32225"/>
                    <a:pt x="1084429" y="33265"/>
                  </a:cubicBezTo>
                  <a:lnTo>
                    <a:pt x="812128" y="302502"/>
                  </a:lnTo>
                  <a:lnTo>
                    <a:pt x="811172" y="303542"/>
                  </a:lnTo>
                  <a:lnTo>
                    <a:pt x="526451" y="585254"/>
                  </a:lnTo>
                  <a:lnTo>
                    <a:pt x="525495" y="586293"/>
                  </a:lnTo>
                  <a:lnTo>
                    <a:pt x="240772" y="868006"/>
                  </a:lnTo>
                  <a:lnTo>
                    <a:pt x="237907" y="869045"/>
                  </a:lnTo>
                  <a:lnTo>
                    <a:pt x="31531" y="1073833"/>
                  </a:lnTo>
                  <a:cubicBezTo>
                    <a:pt x="30575" y="1068635"/>
                    <a:pt x="28664" y="1064478"/>
                    <a:pt x="27708" y="1059279"/>
                  </a:cubicBezTo>
                  <a:lnTo>
                    <a:pt x="228353" y="860729"/>
                  </a:lnTo>
                  <a:lnTo>
                    <a:pt x="229307" y="859690"/>
                  </a:lnTo>
                  <a:lnTo>
                    <a:pt x="514029" y="577977"/>
                  </a:lnTo>
                  <a:lnTo>
                    <a:pt x="514985" y="576938"/>
                  </a:lnTo>
                  <a:lnTo>
                    <a:pt x="799706" y="295226"/>
                  </a:lnTo>
                  <a:lnTo>
                    <a:pt x="800662" y="294186"/>
                  </a:lnTo>
                  <a:close/>
                  <a:moveTo>
                    <a:pt x="991752" y="12475"/>
                  </a:moveTo>
                  <a:cubicBezTo>
                    <a:pt x="997484" y="13515"/>
                    <a:pt x="1002262" y="14554"/>
                    <a:pt x="1007994" y="15594"/>
                  </a:cubicBezTo>
                  <a:lnTo>
                    <a:pt x="763401" y="256765"/>
                  </a:lnTo>
                  <a:lnTo>
                    <a:pt x="762444" y="257804"/>
                  </a:lnTo>
                  <a:lnTo>
                    <a:pt x="477723" y="539517"/>
                  </a:lnTo>
                  <a:lnTo>
                    <a:pt x="476767" y="540556"/>
                  </a:lnTo>
                  <a:lnTo>
                    <a:pt x="192046" y="822269"/>
                  </a:lnTo>
                  <a:lnTo>
                    <a:pt x="191091" y="823309"/>
                  </a:lnTo>
                  <a:lnTo>
                    <a:pt x="14333" y="997949"/>
                  </a:lnTo>
                  <a:cubicBezTo>
                    <a:pt x="13378" y="992752"/>
                    <a:pt x="12422" y="987554"/>
                    <a:pt x="11466" y="982357"/>
                  </a:cubicBezTo>
                  <a:lnTo>
                    <a:pt x="182492" y="812913"/>
                  </a:lnTo>
                  <a:lnTo>
                    <a:pt x="183446" y="811874"/>
                  </a:lnTo>
                  <a:lnTo>
                    <a:pt x="468169" y="530161"/>
                  </a:lnTo>
                  <a:lnTo>
                    <a:pt x="469124" y="529121"/>
                  </a:lnTo>
                  <a:lnTo>
                    <a:pt x="753847" y="247409"/>
                  </a:lnTo>
                  <a:lnTo>
                    <a:pt x="754801" y="246369"/>
                  </a:lnTo>
                  <a:close/>
                  <a:moveTo>
                    <a:pt x="728052" y="9356"/>
                  </a:moveTo>
                  <a:lnTo>
                    <a:pt x="621997" y="114348"/>
                  </a:lnTo>
                  <a:lnTo>
                    <a:pt x="621042" y="115388"/>
                  </a:lnTo>
                  <a:lnTo>
                    <a:pt x="620086" y="116428"/>
                  </a:lnTo>
                  <a:lnTo>
                    <a:pt x="336319" y="397101"/>
                  </a:lnTo>
                  <a:lnTo>
                    <a:pt x="335363" y="398140"/>
                  </a:lnTo>
                  <a:lnTo>
                    <a:pt x="334407" y="399180"/>
                  </a:lnTo>
                  <a:lnTo>
                    <a:pt x="50641" y="679853"/>
                  </a:lnTo>
                  <a:lnTo>
                    <a:pt x="49686" y="680892"/>
                  </a:lnTo>
                  <a:lnTo>
                    <a:pt x="46819" y="681932"/>
                  </a:lnTo>
                  <a:lnTo>
                    <a:pt x="7646" y="721434"/>
                  </a:lnTo>
                  <a:cubicBezTo>
                    <a:pt x="8601" y="713118"/>
                    <a:pt x="10512" y="705842"/>
                    <a:pt x="11468" y="698565"/>
                  </a:cubicBezTo>
                  <a:lnTo>
                    <a:pt x="38220" y="672577"/>
                  </a:lnTo>
                  <a:lnTo>
                    <a:pt x="39176" y="671537"/>
                  </a:lnTo>
                  <a:lnTo>
                    <a:pt x="40131" y="670497"/>
                  </a:lnTo>
                  <a:lnTo>
                    <a:pt x="323899" y="389824"/>
                  </a:lnTo>
                  <a:lnTo>
                    <a:pt x="324853" y="388785"/>
                  </a:lnTo>
                  <a:lnTo>
                    <a:pt x="325809" y="387745"/>
                  </a:lnTo>
                  <a:lnTo>
                    <a:pt x="609576" y="107072"/>
                  </a:lnTo>
                  <a:lnTo>
                    <a:pt x="610532" y="106032"/>
                  </a:lnTo>
                  <a:lnTo>
                    <a:pt x="611487" y="104993"/>
                  </a:lnTo>
                  <a:lnTo>
                    <a:pt x="705121" y="12475"/>
                  </a:lnTo>
                  <a:cubicBezTo>
                    <a:pt x="712765" y="11435"/>
                    <a:pt x="720408" y="10396"/>
                    <a:pt x="728052" y="9356"/>
                  </a:cubicBezTo>
                  <a:close/>
                  <a:moveTo>
                    <a:pt x="905761" y="3118"/>
                  </a:moveTo>
                  <a:cubicBezTo>
                    <a:pt x="912449" y="3118"/>
                    <a:pt x="918182" y="4158"/>
                    <a:pt x="923915" y="4158"/>
                  </a:cubicBezTo>
                  <a:lnTo>
                    <a:pt x="716583" y="208946"/>
                  </a:lnTo>
                  <a:lnTo>
                    <a:pt x="715629" y="209985"/>
                  </a:lnTo>
                  <a:lnTo>
                    <a:pt x="714672" y="211023"/>
                  </a:lnTo>
                  <a:lnTo>
                    <a:pt x="430906" y="491697"/>
                  </a:lnTo>
                  <a:lnTo>
                    <a:pt x="429950" y="492737"/>
                  </a:lnTo>
                  <a:lnTo>
                    <a:pt x="428995" y="493777"/>
                  </a:lnTo>
                  <a:lnTo>
                    <a:pt x="145228" y="774449"/>
                  </a:lnTo>
                  <a:lnTo>
                    <a:pt x="144272" y="776529"/>
                  </a:lnTo>
                  <a:lnTo>
                    <a:pt x="2867" y="915825"/>
                  </a:lnTo>
                  <a:cubicBezTo>
                    <a:pt x="2867" y="909588"/>
                    <a:pt x="1911" y="904390"/>
                    <a:pt x="1911" y="898154"/>
                  </a:cubicBezTo>
                  <a:lnTo>
                    <a:pt x="133763" y="767173"/>
                  </a:lnTo>
                  <a:lnTo>
                    <a:pt x="134718" y="766133"/>
                  </a:lnTo>
                  <a:lnTo>
                    <a:pt x="135673" y="765094"/>
                  </a:lnTo>
                  <a:lnTo>
                    <a:pt x="419440" y="484420"/>
                  </a:lnTo>
                  <a:lnTo>
                    <a:pt x="420396" y="483382"/>
                  </a:lnTo>
                  <a:lnTo>
                    <a:pt x="421351" y="482342"/>
                  </a:lnTo>
                  <a:lnTo>
                    <a:pt x="705117" y="201668"/>
                  </a:lnTo>
                  <a:lnTo>
                    <a:pt x="706074" y="200628"/>
                  </a:lnTo>
                  <a:lnTo>
                    <a:pt x="707028" y="199590"/>
                  </a:lnTo>
                  <a:close/>
                  <a:moveTo>
                    <a:pt x="813084" y="0"/>
                  </a:moveTo>
                  <a:cubicBezTo>
                    <a:pt x="818816" y="0"/>
                    <a:pt x="825504" y="0"/>
                    <a:pt x="832193" y="0"/>
                  </a:cubicBezTo>
                  <a:lnTo>
                    <a:pt x="669767" y="161128"/>
                  </a:lnTo>
                  <a:lnTo>
                    <a:pt x="668811" y="162167"/>
                  </a:lnTo>
                  <a:lnTo>
                    <a:pt x="384090" y="443880"/>
                  </a:lnTo>
                  <a:lnTo>
                    <a:pt x="383134" y="444919"/>
                  </a:lnTo>
                  <a:lnTo>
                    <a:pt x="98411" y="726632"/>
                  </a:lnTo>
                  <a:lnTo>
                    <a:pt x="96500" y="726632"/>
                  </a:lnTo>
                  <a:lnTo>
                    <a:pt x="0" y="822269"/>
                  </a:lnTo>
                  <a:cubicBezTo>
                    <a:pt x="956" y="814993"/>
                    <a:pt x="956" y="808754"/>
                    <a:pt x="956" y="802518"/>
                  </a:cubicBezTo>
                  <a:lnTo>
                    <a:pt x="86946" y="718316"/>
                  </a:lnTo>
                  <a:lnTo>
                    <a:pt x="87901" y="717276"/>
                  </a:lnTo>
                  <a:lnTo>
                    <a:pt x="372624" y="435564"/>
                  </a:lnTo>
                  <a:lnTo>
                    <a:pt x="373580" y="434524"/>
                  </a:lnTo>
                  <a:lnTo>
                    <a:pt x="658301" y="152812"/>
                  </a:lnTo>
                  <a:lnTo>
                    <a:pt x="659257" y="151772"/>
                  </a:lnTo>
                  <a:close/>
                </a:path>
              </a:pathLst>
            </a:custGeom>
            <a:solidFill>
              <a:srgbClr val="F43308"/>
            </a:solidFill>
            <a:ln w="9525" cap="flat">
              <a:solidFill>
                <a:schemeClr val="lt1">
                  <a:lumMod val="75000"/>
                </a:schemeClr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idx="2" hasCustomPrompt="1"/>
            <p:custDataLst>
              <p:tags r:id="rId5"/>
            </p:custDataLst>
          </p:nvPr>
        </p:nvSpPr>
        <p:spPr>
          <a:xfrm>
            <a:off x="1655377" y="1577470"/>
            <a:ext cx="8890064" cy="1477328"/>
          </a:xfrm>
        </p:spPr>
        <p:txBody>
          <a:bodyPr vert="horz" wrap="square" lIns="0" tIns="0" rIns="0" bIns="0" rtlCol="0" anchor="b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800" b="1" i="0" u="none" strike="noStrike" kern="1200" cap="none" spc="6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Arial" panose="020B0604020202020204" pitchFamily="34" charset="0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  <p:extLst>
      <p:ext uri="{BB962C8B-B14F-4D97-AF65-F5344CB8AC3E}">
        <p14:creationId xmlns:p14="http://schemas.microsoft.com/office/powerpoint/2010/main" val="1018725186"/>
      </p:ext>
    </p:extLst>
  </p:cSld>
  <p:clrMapOvr>
    <a:masterClrMapping/>
  </p:clrMapOvr>
  <p:transition>
    <p:wip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2124891"/>
      </p:ext>
    </p:extLst>
  </p:cSld>
  <p:clrMapOvr>
    <a:masterClrMapping/>
  </p:clrMapOvr>
  <p:transition>
    <p:wip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234203" y="1829733"/>
            <a:ext cx="3008178" cy="3235350"/>
            <a:chOff x="1" y="83"/>
            <a:chExt cx="10025" cy="10718"/>
          </a:xfrm>
        </p:grpSpPr>
        <p:sp>
          <p:nvSpPr>
            <p:cNvPr id="3" name="任意多边形 2"/>
            <p:cNvSpPr/>
            <p:nvPr>
              <p:custDataLst>
                <p:tags r:id="rId9"/>
              </p:custDataLst>
            </p:nvPr>
          </p:nvSpPr>
          <p:spPr>
            <a:xfrm>
              <a:off x="1" y="594"/>
              <a:ext cx="4788" cy="957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788" h="9576">
                  <a:moveTo>
                    <a:pt x="0" y="0"/>
                  </a:moveTo>
                  <a:lnTo>
                    <a:pt x="4788" y="4788"/>
                  </a:lnTo>
                  <a:lnTo>
                    <a:pt x="0" y="95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rgbClr val="14337A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7" name="任意多边形 6"/>
            <p:cNvSpPr/>
            <p:nvPr>
              <p:custDataLst>
                <p:tags r:id="rId10"/>
              </p:custDataLst>
            </p:nvPr>
          </p:nvSpPr>
          <p:spPr>
            <a:xfrm>
              <a:off x="1" y="83"/>
              <a:ext cx="5298" cy="105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298" h="10596">
                  <a:moveTo>
                    <a:pt x="0" y="0"/>
                  </a:moveTo>
                  <a:lnTo>
                    <a:pt x="5298" y="5298"/>
                  </a:lnTo>
                  <a:lnTo>
                    <a:pt x="0" y="1059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>
              <a:solidFill>
                <a:srgbClr val="FCD0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3" name="菱形 22"/>
            <p:cNvSpPr/>
            <p:nvPr>
              <p:custDataLst>
                <p:tags r:id="rId11"/>
              </p:custDataLst>
            </p:nvPr>
          </p:nvSpPr>
          <p:spPr>
            <a:xfrm>
              <a:off x="3584" y="5965"/>
              <a:ext cx="4615" cy="4615"/>
            </a:xfrm>
            <a:prstGeom prst="diamond">
              <a:avLst/>
            </a:prstGeom>
            <a:solidFill>
              <a:srgbClr val="AED3C1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5" name="任意多边形 24"/>
            <p:cNvSpPr/>
            <p:nvPr>
              <p:custDataLst>
                <p:tags r:id="rId12"/>
              </p:custDataLst>
            </p:nvPr>
          </p:nvSpPr>
          <p:spPr>
            <a:xfrm>
              <a:off x="7972" y="8905"/>
              <a:ext cx="2054" cy="18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54" h="1895">
                  <a:moveTo>
                    <a:pt x="1027" y="0"/>
                  </a:moveTo>
                  <a:lnTo>
                    <a:pt x="2054" y="1027"/>
                  </a:lnTo>
                  <a:lnTo>
                    <a:pt x="1186" y="1896"/>
                  </a:lnTo>
                  <a:lnTo>
                    <a:pt x="869" y="1896"/>
                  </a:lnTo>
                  <a:lnTo>
                    <a:pt x="0" y="1027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rgbClr val="FCD027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147191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" name="菱形 1"/>
          <p:cNvSpPr/>
          <p:nvPr>
            <p:custDataLst>
              <p:tags r:id="rId3"/>
            </p:custDataLst>
          </p:nvPr>
        </p:nvSpPr>
        <p:spPr>
          <a:xfrm>
            <a:off x="11471910" y="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副标题 2"/>
          <p:cNvSpPr>
            <a:spLocks noGrp="1"/>
          </p:cNvSpPr>
          <p:nvPr>
            <p:ph type="subTitle" idx="3" hasCustomPrompt="1"/>
            <p:custDataLst>
              <p:tags r:id="rId7"/>
            </p:custDataLst>
          </p:nvPr>
        </p:nvSpPr>
        <p:spPr>
          <a:xfrm>
            <a:off x="4521236" y="2976598"/>
            <a:ext cx="6857365" cy="825334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strike="noStrike" kern="1200" cap="none" spc="20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10" name="标题 3"/>
          <p:cNvSpPr>
            <a:spLocks noGrp="1"/>
          </p:cNvSpPr>
          <p:nvPr>
            <p:ph type="ctrTitle" idx="2" hasCustomPrompt="1"/>
            <p:custDataLst>
              <p:tags r:id="rId8"/>
            </p:custDataLst>
          </p:nvPr>
        </p:nvSpPr>
        <p:spPr>
          <a:xfrm>
            <a:off x="4521236" y="2000603"/>
            <a:ext cx="6858000" cy="845820"/>
          </a:xfrm>
        </p:spPr>
        <p:txBody>
          <a:bodyPr vert="horz" wrap="square" lIns="0" tIns="0" rIns="0" bIns="0" rtlCol="0" anchor="b" anchorCtr="0">
            <a:normAutofit fontScale="9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5500" b="1" i="0" u="none" strike="noStrike" kern="1200" cap="none" spc="5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  <p:extLst>
      <p:ext uri="{BB962C8B-B14F-4D97-AF65-F5344CB8AC3E}">
        <p14:creationId xmlns:p14="http://schemas.microsoft.com/office/powerpoint/2010/main" val="1245394574"/>
      </p:ext>
    </p:extLst>
  </p:cSld>
  <p:clrMapOvr>
    <a:masterClrMapping/>
  </p:clrMapOvr>
  <p:transition>
    <p:wip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7652608"/>
      </p:ext>
    </p:extLst>
  </p:cSld>
  <p:clrMapOvr>
    <a:masterClrMapping/>
  </p:clrMapOvr>
  <p:transition>
    <p:wip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10" name="菱形 9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6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7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6738710"/>
      </p:ext>
    </p:extLst>
  </p:cSld>
  <p:clrMapOvr>
    <a:masterClrMapping/>
  </p:clrMapOvr>
  <p:transition>
    <p:wip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716975" y="1257533"/>
            <a:ext cx="4080935" cy="4389120"/>
            <a:chOff x="1" y="83"/>
            <a:chExt cx="10025" cy="10718"/>
          </a:xfrm>
        </p:grpSpPr>
        <p:sp>
          <p:nvSpPr>
            <p:cNvPr id="6" name="任意多边形 5"/>
            <p:cNvSpPr/>
            <p:nvPr>
              <p:custDataLst>
                <p:tags r:id="rId7"/>
              </p:custDataLst>
            </p:nvPr>
          </p:nvSpPr>
          <p:spPr>
            <a:xfrm>
              <a:off x="1" y="594"/>
              <a:ext cx="4788" cy="957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788" h="9576">
                  <a:moveTo>
                    <a:pt x="0" y="0"/>
                  </a:moveTo>
                  <a:lnTo>
                    <a:pt x="4788" y="4788"/>
                  </a:lnTo>
                  <a:lnTo>
                    <a:pt x="0" y="95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rgbClr val="14337A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7" name="任意多边形 6"/>
            <p:cNvSpPr/>
            <p:nvPr>
              <p:custDataLst>
                <p:tags r:id="rId8"/>
              </p:custDataLst>
            </p:nvPr>
          </p:nvSpPr>
          <p:spPr>
            <a:xfrm>
              <a:off x="1" y="83"/>
              <a:ext cx="5298" cy="105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298" h="10596">
                  <a:moveTo>
                    <a:pt x="0" y="0"/>
                  </a:moveTo>
                  <a:lnTo>
                    <a:pt x="5298" y="5298"/>
                  </a:lnTo>
                  <a:lnTo>
                    <a:pt x="0" y="1059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>
              <a:solidFill>
                <a:srgbClr val="FCD0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3" name="菱形 22"/>
            <p:cNvSpPr/>
            <p:nvPr>
              <p:custDataLst>
                <p:tags r:id="rId9"/>
              </p:custDataLst>
            </p:nvPr>
          </p:nvSpPr>
          <p:spPr>
            <a:xfrm>
              <a:off x="3584" y="5965"/>
              <a:ext cx="4615" cy="4615"/>
            </a:xfrm>
            <a:prstGeom prst="diamond">
              <a:avLst/>
            </a:prstGeom>
            <a:solidFill>
              <a:srgbClr val="AED3C1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5" name="任意多边形 24"/>
            <p:cNvSpPr/>
            <p:nvPr>
              <p:custDataLst>
                <p:tags r:id="rId10"/>
              </p:custDataLst>
            </p:nvPr>
          </p:nvSpPr>
          <p:spPr>
            <a:xfrm>
              <a:off x="7972" y="8905"/>
              <a:ext cx="2054" cy="18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54" h="1895">
                  <a:moveTo>
                    <a:pt x="1027" y="0"/>
                  </a:moveTo>
                  <a:lnTo>
                    <a:pt x="2054" y="1027"/>
                  </a:lnTo>
                  <a:lnTo>
                    <a:pt x="1186" y="1896"/>
                  </a:lnTo>
                  <a:lnTo>
                    <a:pt x="869" y="1896"/>
                  </a:lnTo>
                  <a:lnTo>
                    <a:pt x="0" y="1027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rgbClr val="FCD027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1471910" y="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920670"/>
      </p:ext>
    </p:extLst>
  </p:cSld>
  <p:clrMapOvr>
    <a:masterClrMapping/>
  </p:clrMapOvr>
  <p:transition>
    <p:wip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499380"/>
      </p:ext>
    </p:extLst>
  </p:cSld>
  <p:clrMapOvr>
    <a:masterClrMapping/>
  </p:clrMapOvr>
  <p:transition>
    <p:wip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5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9EFD9D74-47D9-4702-A33C-335B63B48DBF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7334979"/>
      </p:ext>
    </p:extLst>
  </p:cSld>
  <p:clrMapOvr>
    <a:masterClrMapping/>
  </p:clrMapOvr>
  <p:transition>
    <p:wip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3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4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1121366"/>
      </p:ext>
    </p:extLst>
  </p:cSld>
  <p:clrMapOvr>
    <a:masterClrMapping/>
  </p:clrMapOvr>
  <p:transition>
    <p:wip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274792033"/>
      </p:ext>
    </p:extLst>
  </p:cSld>
  <p:clrMapOvr>
    <a:masterClrMapping/>
  </p:clrMapOvr>
  <p:transition>
    <p:wip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" name="组合 566"/>
          <p:cNvGrpSpPr/>
          <p:nvPr>
            <p:custDataLst>
              <p:tags r:id="rId1"/>
            </p:custDataLst>
          </p:nvPr>
        </p:nvGrpSpPr>
        <p:grpSpPr>
          <a:xfrm>
            <a:off x="1042" y="-476"/>
            <a:ext cx="12189916" cy="6858000"/>
            <a:chOff x="-360" y="-532"/>
            <a:chExt cx="12192555" cy="6858532"/>
          </a:xfrm>
        </p:grpSpPr>
        <p:sp>
          <p:nvSpPr>
            <p:cNvPr id="566" name="矩形 565"/>
            <p:cNvSpPr/>
            <p:nvPr>
              <p:custDataLst>
                <p:tags r:id="rId7"/>
              </p:custDataLst>
            </p:nvPr>
          </p:nvSpPr>
          <p:spPr>
            <a:xfrm>
              <a:off x="0" y="-532"/>
              <a:ext cx="12192000" cy="6858532"/>
            </a:xfrm>
            <a:prstGeom prst="rect">
              <a:avLst/>
            </a:prstGeom>
            <a:solidFill>
              <a:schemeClr val="lt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65" name="任意多边形 10"/>
            <p:cNvSpPr/>
            <p:nvPr>
              <p:custDataLst>
                <p:tags r:id="rId8"/>
              </p:custDataLst>
            </p:nvPr>
          </p:nvSpPr>
          <p:spPr>
            <a:xfrm rot="16200000">
              <a:off x="-977289" y="1559791"/>
              <a:ext cx="5821774" cy="3867915"/>
            </a:xfrm>
            <a:custGeom>
              <a:avLst/>
              <a:gdLst>
                <a:gd name="connsiteX0" fmla="*/ 5820388 w 5821774"/>
                <a:gd name="connsiteY0" fmla="*/ 1955009 h 3867915"/>
                <a:gd name="connsiteX1" fmla="*/ 5781445 w 5821774"/>
                <a:gd name="connsiteY1" fmla="*/ 2175091 h 3867915"/>
                <a:gd name="connsiteX2" fmla="*/ 5128084 w 5821774"/>
                <a:gd name="connsiteY2" fmla="*/ 2854920 h 3867915"/>
                <a:gd name="connsiteX3" fmla="*/ 4238732 w 5821774"/>
                <a:gd name="connsiteY3" fmla="*/ 3370843 h 3867915"/>
                <a:gd name="connsiteX4" fmla="*/ 4222885 w 5821774"/>
                <a:gd name="connsiteY4" fmla="*/ 3396950 h 3867915"/>
                <a:gd name="connsiteX5" fmla="*/ 2406789 w 5821774"/>
                <a:gd name="connsiteY5" fmla="*/ 3675661 h 3867915"/>
                <a:gd name="connsiteX6" fmla="*/ 2335043 w 5821774"/>
                <a:gd name="connsiteY6" fmla="*/ 3640191 h 3867915"/>
                <a:gd name="connsiteX7" fmla="*/ 1416815 w 5821774"/>
                <a:gd name="connsiteY7" fmla="*/ 2595072 h 3867915"/>
                <a:gd name="connsiteX8" fmla="*/ 741055 w 5821774"/>
                <a:gd name="connsiteY8" fmla="*/ 1511484 h 3867915"/>
                <a:gd name="connsiteX9" fmla="*/ 4214 w 5821774"/>
                <a:gd name="connsiteY9" fmla="*/ 31609 h 3867915"/>
                <a:gd name="connsiteX10" fmla="*/ 0 w 5821774"/>
                <a:gd name="connsiteY10" fmla="*/ 0 h 3867915"/>
                <a:gd name="connsiteX11" fmla="*/ 4385185 w 5821774"/>
                <a:gd name="connsiteY11" fmla="*/ 215 h 3867915"/>
                <a:gd name="connsiteX12" fmla="*/ 4437474 w 5821774"/>
                <a:gd name="connsiteY12" fmla="*/ 42697 h 3867915"/>
                <a:gd name="connsiteX13" fmla="*/ 5018922 w 5821774"/>
                <a:gd name="connsiteY13" fmla="*/ 540495 h 3867915"/>
                <a:gd name="connsiteX14" fmla="*/ 5672484 w 5821774"/>
                <a:gd name="connsiteY14" fmla="*/ 1245330 h 3867915"/>
                <a:gd name="connsiteX15" fmla="*/ 5820388 w 5821774"/>
                <a:gd name="connsiteY15" fmla="*/ 1955009 h 386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821774" h="3867915">
                  <a:moveTo>
                    <a:pt x="5820388" y="1955009"/>
                  </a:moveTo>
                  <a:cubicBezTo>
                    <a:pt x="5816464" y="2033458"/>
                    <a:pt x="5804051" y="2108064"/>
                    <a:pt x="5781445" y="2175091"/>
                  </a:cubicBezTo>
                  <a:cubicBezTo>
                    <a:pt x="5690760" y="2443732"/>
                    <a:pt x="5385293" y="2655679"/>
                    <a:pt x="5128084" y="2854920"/>
                  </a:cubicBezTo>
                  <a:cubicBezTo>
                    <a:pt x="4870868" y="3054160"/>
                    <a:pt x="4405074" y="3082358"/>
                    <a:pt x="4238732" y="3370843"/>
                  </a:cubicBezTo>
                  <a:cubicBezTo>
                    <a:pt x="4233448" y="3379544"/>
                    <a:pt x="4228165" y="3388246"/>
                    <a:pt x="4222885" y="3396950"/>
                  </a:cubicBezTo>
                  <a:cubicBezTo>
                    <a:pt x="3911912" y="3894238"/>
                    <a:pt x="3122790" y="4015304"/>
                    <a:pt x="2406789" y="3675661"/>
                  </a:cubicBezTo>
                  <a:cubicBezTo>
                    <a:pt x="2382580" y="3664405"/>
                    <a:pt x="2358665" y="3652579"/>
                    <a:pt x="2335043" y="3640191"/>
                  </a:cubicBezTo>
                  <a:cubicBezTo>
                    <a:pt x="1857278" y="3391793"/>
                    <a:pt x="1528083" y="2995439"/>
                    <a:pt x="1416815" y="2595072"/>
                  </a:cubicBezTo>
                  <a:cubicBezTo>
                    <a:pt x="1313530" y="2223265"/>
                    <a:pt x="1011104" y="1852434"/>
                    <a:pt x="741055" y="1511484"/>
                  </a:cubicBezTo>
                  <a:cubicBezTo>
                    <a:pt x="406145" y="1087756"/>
                    <a:pt x="74356" y="517247"/>
                    <a:pt x="4214" y="31609"/>
                  </a:cubicBezTo>
                  <a:lnTo>
                    <a:pt x="0" y="0"/>
                  </a:lnTo>
                  <a:lnTo>
                    <a:pt x="4385185" y="215"/>
                  </a:lnTo>
                  <a:lnTo>
                    <a:pt x="4437474" y="42697"/>
                  </a:lnTo>
                  <a:cubicBezTo>
                    <a:pt x="4650261" y="216668"/>
                    <a:pt x="4857930" y="390814"/>
                    <a:pt x="5018922" y="540495"/>
                  </a:cubicBezTo>
                  <a:cubicBezTo>
                    <a:pt x="5305483" y="806218"/>
                    <a:pt x="5545109" y="972754"/>
                    <a:pt x="5672484" y="1245330"/>
                  </a:cubicBezTo>
                  <a:cubicBezTo>
                    <a:pt x="5767583" y="1449545"/>
                    <a:pt x="5832178" y="1719628"/>
                    <a:pt x="5820388" y="1955009"/>
                  </a:cubicBezTo>
                  <a:close/>
                </a:path>
              </a:pathLst>
            </a:custGeom>
            <a:solidFill>
              <a:srgbClr val="AED3C1">
                <a:alpha val="52000"/>
              </a:srgbClr>
            </a:solidFill>
            <a:ln w="92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ea typeface="方正黑体_GBK" panose="02000000000000000000" charset="-122"/>
              </a:endParaRPr>
            </a:p>
          </p:txBody>
        </p:sp>
        <p:sp>
          <p:nvSpPr>
            <p:cNvPr id="427" name="流程图:：终止 4"/>
            <p:cNvSpPr/>
            <p:nvPr>
              <p:custDataLst>
                <p:tags r:id="rId9"/>
              </p:custDataLst>
            </p:nvPr>
          </p:nvSpPr>
          <p:spPr>
            <a:xfrm rot="16200000">
              <a:off x="7404464" y="-18668"/>
              <a:ext cx="4769595" cy="4805867"/>
            </a:xfrm>
            <a:custGeom>
              <a:avLst/>
              <a:gdLst>
                <a:gd name="connsiteX0" fmla="*/ 4769595 w 4769595"/>
                <a:gd name="connsiteY0" fmla="*/ 4805867 h 4805867"/>
                <a:gd name="connsiteX1" fmla="*/ 1607192 w 4769595"/>
                <a:gd name="connsiteY1" fmla="*/ 4805677 h 4805867"/>
                <a:gd name="connsiteX2" fmla="*/ 213880 w 4769595"/>
                <a:gd name="connsiteY2" fmla="*/ 2391945 h 4805867"/>
                <a:gd name="connsiteX3" fmla="*/ 797675 w 4769595"/>
                <a:gd name="connsiteY3" fmla="*/ 213877 h 4805867"/>
                <a:gd name="connsiteX4" fmla="*/ 2975731 w 4769595"/>
                <a:gd name="connsiteY4" fmla="*/ 797675 h 4805867"/>
                <a:gd name="connsiteX5" fmla="*/ 4769356 w 4769595"/>
                <a:gd name="connsiteY5" fmla="*/ 3904904 h 480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9595" h="4805867">
                  <a:moveTo>
                    <a:pt x="4769595" y="4805867"/>
                  </a:moveTo>
                  <a:lnTo>
                    <a:pt x="1607192" y="4805677"/>
                  </a:lnTo>
                  <a:lnTo>
                    <a:pt x="213880" y="2391945"/>
                  </a:lnTo>
                  <a:cubicBezTo>
                    <a:pt x="-226434" y="1629156"/>
                    <a:pt x="34894" y="654190"/>
                    <a:pt x="797675" y="213877"/>
                  </a:cubicBezTo>
                  <a:cubicBezTo>
                    <a:pt x="1560459" y="-226431"/>
                    <a:pt x="2535423" y="34893"/>
                    <a:pt x="2975731" y="797675"/>
                  </a:cubicBezTo>
                  <a:lnTo>
                    <a:pt x="4769356" y="3904904"/>
                  </a:lnTo>
                  <a:close/>
                </a:path>
              </a:pathLst>
            </a:custGeom>
            <a:solidFill>
              <a:srgbClr val="AED3C1">
                <a:alpha val="34000"/>
              </a:srgbClr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31" name="椭圆 2"/>
            <p:cNvSpPr/>
            <p:nvPr>
              <p:custDataLst>
                <p:tags r:id="rId10"/>
              </p:custDataLst>
            </p:nvPr>
          </p:nvSpPr>
          <p:spPr>
            <a:xfrm flipH="1">
              <a:off x="0" y="1558290"/>
              <a:ext cx="2051050" cy="30753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3230" h="4843">
                  <a:moveTo>
                    <a:pt x="2422" y="0"/>
                  </a:moveTo>
                  <a:cubicBezTo>
                    <a:pt x="2693" y="0"/>
                    <a:pt x="2955" y="45"/>
                    <a:pt x="3198" y="127"/>
                  </a:cubicBezTo>
                  <a:lnTo>
                    <a:pt x="3230" y="138"/>
                  </a:lnTo>
                  <a:lnTo>
                    <a:pt x="3230" y="4705"/>
                  </a:lnTo>
                  <a:lnTo>
                    <a:pt x="3198" y="4716"/>
                  </a:lnTo>
                  <a:cubicBezTo>
                    <a:pt x="2955" y="4799"/>
                    <a:pt x="2693" y="4843"/>
                    <a:pt x="2422" y="4843"/>
                  </a:cubicBezTo>
                  <a:cubicBezTo>
                    <a:pt x="1084" y="4843"/>
                    <a:pt x="0" y="3759"/>
                    <a:pt x="0" y="2422"/>
                  </a:cubicBezTo>
                  <a:cubicBezTo>
                    <a:pt x="0" y="1084"/>
                    <a:pt x="1084" y="0"/>
                    <a:pt x="2422" y="0"/>
                  </a:cubicBez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2" name="椭圆 1"/>
            <p:cNvSpPr/>
            <p:nvPr>
              <p:custDataLst>
                <p:tags r:id="rId11"/>
              </p:custDataLst>
            </p:nvPr>
          </p:nvSpPr>
          <p:spPr>
            <a:xfrm flipH="1">
              <a:off x="2741295" y="4938395"/>
              <a:ext cx="5666105" cy="19196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8923" h="3023">
                  <a:moveTo>
                    <a:pt x="4461" y="0"/>
                  </a:moveTo>
                  <a:cubicBezTo>
                    <a:pt x="6471" y="0"/>
                    <a:pt x="8192" y="1235"/>
                    <a:pt x="8908" y="2987"/>
                  </a:cubicBezTo>
                  <a:lnTo>
                    <a:pt x="8923" y="3023"/>
                  </a:lnTo>
                  <a:lnTo>
                    <a:pt x="0" y="3023"/>
                  </a:lnTo>
                  <a:lnTo>
                    <a:pt x="15" y="2987"/>
                  </a:lnTo>
                  <a:cubicBezTo>
                    <a:pt x="731" y="1235"/>
                    <a:pt x="2452" y="0"/>
                    <a:pt x="4461" y="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55" name="流程图：终止 3"/>
            <p:cNvSpPr/>
            <p:nvPr>
              <p:custDataLst>
                <p:tags r:id="rId12"/>
              </p:custDataLst>
            </p:nvPr>
          </p:nvSpPr>
          <p:spPr>
            <a:xfrm rot="16200000">
              <a:off x="7581628" y="-433348"/>
              <a:ext cx="4176990" cy="5043253"/>
            </a:xfrm>
            <a:custGeom>
              <a:avLst/>
              <a:gdLst>
                <a:gd name="connsiteX0" fmla="*/ 4176990 w 4176990"/>
                <a:gd name="connsiteY0" fmla="*/ 5043087 h 5043253"/>
                <a:gd name="connsiteX1" fmla="*/ 1744332 w 4176990"/>
                <a:gd name="connsiteY1" fmla="*/ 5043253 h 5043253"/>
                <a:gd name="connsiteX2" fmla="*/ 213881 w 4176990"/>
                <a:gd name="connsiteY2" fmla="*/ 2391942 h 5043253"/>
                <a:gd name="connsiteX3" fmla="*/ 797676 w 4176990"/>
                <a:gd name="connsiteY3" fmla="*/ 213877 h 5043253"/>
                <a:gd name="connsiteX4" fmla="*/ 2975725 w 4176990"/>
                <a:gd name="connsiteY4" fmla="*/ 797671 h 5043253"/>
                <a:gd name="connsiteX5" fmla="*/ 4176975 w 4176990"/>
                <a:gd name="connsiteY5" fmla="*/ 2878694 h 5043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76990" h="5043253">
                  <a:moveTo>
                    <a:pt x="4176990" y="5043087"/>
                  </a:moveTo>
                  <a:lnTo>
                    <a:pt x="1744332" y="5043253"/>
                  </a:lnTo>
                  <a:lnTo>
                    <a:pt x="213881" y="2391942"/>
                  </a:lnTo>
                  <a:cubicBezTo>
                    <a:pt x="-226435" y="1629157"/>
                    <a:pt x="34894" y="654192"/>
                    <a:pt x="797676" y="213877"/>
                  </a:cubicBezTo>
                  <a:cubicBezTo>
                    <a:pt x="1560464" y="-226433"/>
                    <a:pt x="2535407" y="34896"/>
                    <a:pt x="2975725" y="797671"/>
                  </a:cubicBezTo>
                  <a:lnTo>
                    <a:pt x="4176975" y="2878694"/>
                  </a:ln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139" name="流程图：终止 2"/>
            <p:cNvSpPr/>
            <p:nvPr>
              <p:custDataLst>
                <p:tags r:id="rId13"/>
              </p:custDataLst>
            </p:nvPr>
          </p:nvSpPr>
          <p:spPr>
            <a:xfrm rot="21600000">
              <a:off x="3686745" y="-120"/>
              <a:ext cx="2541647" cy="1121310"/>
            </a:xfrm>
            <a:custGeom>
              <a:avLst/>
              <a:gdLst>
                <a:gd name="connsiteX0" fmla="*/ 649767 w 2541647"/>
                <a:gd name="connsiteY0" fmla="*/ 0 h 1121310"/>
                <a:gd name="connsiteX1" fmla="*/ 2541647 w 2541647"/>
                <a:gd name="connsiteY1" fmla="*/ 270 h 1121310"/>
                <a:gd name="connsiteX2" fmla="*/ 709830 w 2541647"/>
                <a:gd name="connsiteY2" fmla="*/ 1057831 h 1121310"/>
                <a:gd name="connsiteX3" fmla="*/ 63601 w 2541647"/>
                <a:gd name="connsiteY3" fmla="*/ 884661 h 1121310"/>
                <a:gd name="connsiteX4" fmla="*/ 236765 w 2541647"/>
                <a:gd name="connsiteY4" fmla="*/ 238440 h 112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647" h="1121310">
                  <a:moveTo>
                    <a:pt x="649767" y="0"/>
                  </a:moveTo>
                  <a:lnTo>
                    <a:pt x="2541647" y="270"/>
                  </a:lnTo>
                  <a:lnTo>
                    <a:pt x="709830" y="1057831"/>
                  </a:lnTo>
                  <a:cubicBezTo>
                    <a:pt x="483254" y="1188640"/>
                    <a:pt x="194089" y="1110685"/>
                    <a:pt x="63601" y="884661"/>
                  </a:cubicBezTo>
                  <a:cubicBezTo>
                    <a:pt x="-67209" y="658094"/>
                    <a:pt x="10196" y="369241"/>
                    <a:pt x="236765" y="23844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48" name="任意多边形 6"/>
            <p:cNvSpPr/>
            <p:nvPr>
              <p:custDataLst>
                <p:tags r:id="rId14"/>
              </p:custDataLst>
            </p:nvPr>
          </p:nvSpPr>
          <p:spPr>
            <a:xfrm>
              <a:off x="9859010" y="5173345"/>
              <a:ext cx="1700530" cy="1680845"/>
            </a:xfrm>
            <a:custGeom>
              <a:avLst/>
              <a:gdLst>
                <a:gd name="connsiteX0" fmla="*/ 1630944 w 1700691"/>
                <a:gd name="connsiteY0" fmla="*/ 1171548 h 1680919"/>
                <a:gd name="connsiteX1" fmla="*/ 1615658 w 1700691"/>
                <a:gd name="connsiteY1" fmla="*/ 1205853 h 1680919"/>
                <a:gd name="connsiteX2" fmla="*/ 1383483 w 1700691"/>
                <a:gd name="connsiteY2" fmla="*/ 1435589 h 1680919"/>
                <a:gd name="connsiteX3" fmla="*/ 1382529 w 1700691"/>
                <a:gd name="connsiteY3" fmla="*/ 1436628 h 1680919"/>
                <a:gd name="connsiteX4" fmla="*/ 1381573 w 1700691"/>
                <a:gd name="connsiteY4" fmla="*/ 1437668 h 1680919"/>
                <a:gd name="connsiteX5" fmla="*/ 1216281 w 1700691"/>
                <a:gd name="connsiteY5" fmla="*/ 1600874 h 1680919"/>
                <a:gd name="connsiteX6" fmla="*/ 1181885 w 1700691"/>
                <a:gd name="connsiteY6" fmla="*/ 1616467 h 1680919"/>
                <a:gd name="connsiteX7" fmla="*/ 1372975 w 1700691"/>
                <a:gd name="connsiteY7" fmla="*/ 1427273 h 1680919"/>
                <a:gd name="connsiteX8" fmla="*/ 1373929 w 1700691"/>
                <a:gd name="connsiteY8" fmla="*/ 1426233 h 1680919"/>
                <a:gd name="connsiteX9" fmla="*/ 1372975 w 1700691"/>
                <a:gd name="connsiteY9" fmla="*/ 1426233 h 1680919"/>
                <a:gd name="connsiteX10" fmla="*/ 1677762 w 1700691"/>
                <a:gd name="connsiteY10" fmla="*/ 1030173 h 1680919"/>
                <a:gd name="connsiteX11" fmla="*/ 1672029 w 1700691"/>
                <a:gd name="connsiteY11" fmla="*/ 1055123 h 1680919"/>
                <a:gd name="connsiteX12" fmla="*/ 1622346 w 1700691"/>
                <a:gd name="connsiteY12" fmla="*/ 1103980 h 1680919"/>
                <a:gd name="connsiteX13" fmla="*/ 1621390 w 1700691"/>
                <a:gd name="connsiteY13" fmla="*/ 1105020 h 1680919"/>
                <a:gd name="connsiteX14" fmla="*/ 1336668 w 1700691"/>
                <a:gd name="connsiteY14" fmla="*/ 1386732 h 1680919"/>
                <a:gd name="connsiteX15" fmla="*/ 1335712 w 1700691"/>
                <a:gd name="connsiteY15" fmla="*/ 1387772 h 1680919"/>
                <a:gd name="connsiteX16" fmla="*/ 1334757 w 1700691"/>
                <a:gd name="connsiteY16" fmla="*/ 1388812 h 1680919"/>
                <a:gd name="connsiteX17" fmla="*/ 1066277 w 1700691"/>
                <a:gd name="connsiteY17" fmla="*/ 1653892 h 1680919"/>
                <a:gd name="connsiteX18" fmla="*/ 1041435 w 1700691"/>
                <a:gd name="connsiteY18" fmla="*/ 1660129 h 1680919"/>
                <a:gd name="connsiteX19" fmla="*/ 1325202 w 1700691"/>
                <a:gd name="connsiteY19" fmla="*/ 1379456 h 1680919"/>
                <a:gd name="connsiteX20" fmla="*/ 1326158 w 1700691"/>
                <a:gd name="connsiteY20" fmla="*/ 1378416 h 1680919"/>
                <a:gd name="connsiteX21" fmla="*/ 1327113 w 1700691"/>
                <a:gd name="connsiteY21" fmla="*/ 1377377 h 1680919"/>
                <a:gd name="connsiteX22" fmla="*/ 1610881 w 1700691"/>
                <a:gd name="connsiteY22" fmla="*/ 1096704 h 1680919"/>
                <a:gd name="connsiteX23" fmla="*/ 1611836 w 1700691"/>
                <a:gd name="connsiteY23" fmla="*/ 1095664 h 1680919"/>
                <a:gd name="connsiteX24" fmla="*/ 1694959 w 1700691"/>
                <a:gd name="connsiteY24" fmla="*/ 918942 h 1680919"/>
                <a:gd name="connsiteX25" fmla="*/ 1693047 w 1700691"/>
                <a:gd name="connsiteY25" fmla="*/ 939733 h 1680919"/>
                <a:gd name="connsiteX26" fmla="*/ 1574572 w 1700691"/>
                <a:gd name="connsiteY26" fmla="*/ 1057200 h 1680919"/>
                <a:gd name="connsiteX27" fmla="*/ 1573618 w 1700691"/>
                <a:gd name="connsiteY27" fmla="*/ 1058240 h 1680919"/>
                <a:gd name="connsiteX28" fmla="*/ 1288895 w 1700691"/>
                <a:gd name="connsiteY28" fmla="*/ 1339952 h 1680919"/>
                <a:gd name="connsiteX29" fmla="*/ 1287939 w 1700691"/>
                <a:gd name="connsiteY29" fmla="*/ 1340992 h 1680919"/>
                <a:gd name="connsiteX30" fmla="*/ 1286983 w 1700691"/>
                <a:gd name="connsiteY30" fmla="*/ 1342031 h 1680919"/>
                <a:gd name="connsiteX31" fmla="*/ 1003216 w 1700691"/>
                <a:gd name="connsiteY31" fmla="*/ 1622704 h 1680919"/>
                <a:gd name="connsiteX32" fmla="*/ 1002262 w 1700691"/>
                <a:gd name="connsiteY32" fmla="*/ 1623744 h 1680919"/>
                <a:gd name="connsiteX33" fmla="*/ 1001306 w 1700691"/>
                <a:gd name="connsiteY33" fmla="*/ 1624783 h 1680919"/>
                <a:gd name="connsiteX34" fmla="*/ 949712 w 1700691"/>
                <a:gd name="connsiteY34" fmla="*/ 1676760 h 1680919"/>
                <a:gd name="connsiteX35" fmla="*/ 928692 w 1700691"/>
                <a:gd name="connsiteY35" fmla="*/ 1678839 h 1680919"/>
                <a:gd name="connsiteX36" fmla="*/ 992707 w 1700691"/>
                <a:gd name="connsiteY36" fmla="*/ 1615428 h 1680919"/>
                <a:gd name="connsiteX37" fmla="*/ 993661 w 1700691"/>
                <a:gd name="connsiteY37" fmla="*/ 1614388 h 1680919"/>
                <a:gd name="connsiteX38" fmla="*/ 994618 w 1700691"/>
                <a:gd name="connsiteY38" fmla="*/ 1613348 h 1680919"/>
                <a:gd name="connsiteX39" fmla="*/ 1278384 w 1700691"/>
                <a:gd name="connsiteY39" fmla="*/ 1332676 h 1680919"/>
                <a:gd name="connsiteX40" fmla="*/ 1279340 w 1700691"/>
                <a:gd name="connsiteY40" fmla="*/ 1331636 h 1680919"/>
                <a:gd name="connsiteX41" fmla="*/ 1280296 w 1700691"/>
                <a:gd name="connsiteY41" fmla="*/ 1330596 h 1680919"/>
                <a:gd name="connsiteX42" fmla="*/ 1564063 w 1700691"/>
                <a:gd name="connsiteY42" fmla="*/ 1049924 h 1680919"/>
                <a:gd name="connsiteX43" fmla="*/ 1563108 w 1700691"/>
                <a:gd name="connsiteY43" fmla="*/ 1048884 h 1680919"/>
                <a:gd name="connsiteX44" fmla="*/ 1700691 w 1700691"/>
                <a:gd name="connsiteY44" fmla="*/ 819148 h 1680919"/>
                <a:gd name="connsiteX45" fmla="*/ 1700691 w 1700691"/>
                <a:gd name="connsiteY45" fmla="*/ 837860 h 1680919"/>
                <a:gd name="connsiteX46" fmla="*/ 1527755 w 1700691"/>
                <a:gd name="connsiteY46" fmla="*/ 1008343 h 1680919"/>
                <a:gd name="connsiteX47" fmla="*/ 1526800 w 1700691"/>
                <a:gd name="connsiteY47" fmla="*/ 1009383 h 1680919"/>
                <a:gd name="connsiteX48" fmla="*/ 1242078 w 1700691"/>
                <a:gd name="connsiteY48" fmla="*/ 1291095 h 1680919"/>
                <a:gd name="connsiteX49" fmla="*/ 1241123 w 1700691"/>
                <a:gd name="connsiteY49" fmla="*/ 1292135 h 1680919"/>
                <a:gd name="connsiteX50" fmla="*/ 1240167 w 1700691"/>
                <a:gd name="connsiteY50" fmla="*/ 1293174 h 1680919"/>
                <a:gd name="connsiteX51" fmla="*/ 956400 w 1700691"/>
                <a:gd name="connsiteY51" fmla="*/ 1573847 h 1680919"/>
                <a:gd name="connsiteX52" fmla="*/ 955445 w 1700691"/>
                <a:gd name="connsiteY52" fmla="*/ 1574887 h 1680919"/>
                <a:gd name="connsiteX53" fmla="*/ 954489 w 1700691"/>
                <a:gd name="connsiteY53" fmla="*/ 1575926 h 1680919"/>
                <a:gd name="connsiteX54" fmla="*/ 848435 w 1700691"/>
                <a:gd name="connsiteY54" fmla="*/ 1680919 h 1680919"/>
                <a:gd name="connsiteX55" fmla="*/ 830281 w 1700691"/>
                <a:gd name="connsiteY55" fmla="*/ 1680919 h 1680919"/>
                <a:gd name="connsiteX56" fmla="*/ 944935 w 1700691"/>
                <a:gd name="connsiteY56" fmla="*/ 1567610 h 1680919"/>
                <a:gd name="connsiteX57" fmla="*/ 945890 w 1700691"/>
                <a:gd name="connsiteY57" fmla="*/ 1566571 h 1680919"/>
                <a:gd name="connsiteX58" fmla="*/ 946846 w 1700691"/>
                <a:gd name="connsiteY58" fmla="*/ 1565531 h 1680919"/>
                <a:gd name="connsiteX59" fmla="*/ 1230613 w 1700691"/>
                <a:gd name="connsiteY59" fmla="*/ 1284858 h 1680919"/>
                <a:gd name="connsiteX60" fmla="*/ 1231568 w 1700691"/>
                <a:gd name="connsiteY60" fmla="*/ 1283819 h 1680919"/>
                <a:gd name="connsiteX61" fmla="*/ 1232524 w 1700691"/>
                <a:gd name="connsiteY61" fmla="*/ 1282779 h 1680919"/>
                <a:gd name="connsiteX62" fmla="*/ 1516290 w 1700691"/>
                <a:gd name="connsiteY62" fmla="*/ 1002106 h 1680919"/>
                <a:gd name="connsiteX63" fmla="*/ 1517245 w 1700691"/>
                <a:gd name="connsiteY63" fmla="*/ 1001067 h 1680919"/>
                <a:gd name="connsiteX64" fmla="*/ 1692091 w 1700691"/>
                <a:gd name="connsiteY64" fmla="*/ 733907 h 1680919"/>
                <a:gd name="connsiteX65" fmla="*/ 1694002 w 1700691"/>
                <a:gd name="connsiteY65" fmla="*/ 750540 h 1680919"/>
                <a:gd name="connsiteX66" fmla="*/ 1479027 w 1700691"/>
                <a:gd name="connsiteY66" fmla="*/ 963643 h 1680919"/>
                <a:gd name="connsiteX67" fmla="*/ 1478072 w 1700691"/>
                <a:gd name="connsiteY67" fmla="*/ 964683 h 1680919"/>
                <a:gd name="connsiteX68" fmla="*/ 1477116 w 1700691"/>
                <a:gd name="connsiteY68" fmla="*/ 965723 h 1680919"/>
                <a:gd name="connsiteX69" fmla="*/ 1193350 w 1700691"/>
                <a:gd name="connsiteY69" fmla="*/ 1246395 h 1680919"/>
                <a:gd name="connsiteX70" fmla="*/ 1192394 w 1700691"/>
                <a:gd name="connsiteY70" fmla="*/ 1247435 h 1680919"/>
                <a:gd name="connsiteX71" fmla="*/ 1191439 w 1700691"/>
                <a:gd name="connsiteY71" fmla="*/ 1248475 h 1680919"/>
                <a:gd name="connsiteX72" fmla="*/ 907672 w 1700691"/>
                <a:gd name="connsiteY72" fmla="*/ 1529149 h 1680919"/>
                <a:gd name="connsiteX73" fmla="*/ 906717 w 1700691"/>
                <a:gd name="connsiteY73" fmla="*/ 1530188 h 1680919"/>
                <a:gd name="connsiteX74" fmla="*/ 905761 w 1700691"/>
                <a:gd name="connsiteY74" fmla="*/ 1531226 h 1680919"/>
                <a:gd name="connsiteX75" fmla="*/ 757667 w 1700691"/>
                <a:gd name="connsiteY75" fmla="*/ 1677800 h 1680919"/>
                <a:gd name="connsiteX76" fmla="*/ 740469 w 1700691"/>
                <a:gd name="connsiteY76" fmla="*/ 1675722 h 1680919"/>
                <a:gd name="connsiteX77" fmla="*/ 896207 w 1700691"/>
                <a:gd name="connsiteY77" fmla="*/ 1521871 h 1680919"/>
                <a:gd name="connsiteX78" fmla="*/ 897162 w 1700691"/>
                <a:gd name="connsiteY78" fmla="*/ 1520831 h 1680919"/>
                <a:gd name="connsiteX79" fmla="*/ 898118 w 1700691"/>
                <a:gd name="connsiteY79" fmla="*/ 1519793 h 1680919"/>
                <a:gd name="connsiteX80" fmla="*/ 1181885 w 1700691"/>
                <a:gd name="connsiteY80" fmla="*/ 1239119 h 1680919"/>
                <a:gd name="connsiteX81" fmla="*/ 1182839 w 1700691"/>
                <a:gd name="connsiteY81" fmla="*/ 1238079 h 1680919"/>
                <a:gd name="connsiteX82" fmla="*/ 1183796 w 1700691"/>
                <a:gd name="connsiteY82" fmla="*/ 1237040 h 1680919"/>
                <a:gd name="connsiteX83" fmla="*/ 1467562 w 1700691"/>
                <a:gd name="connsiteY83" fmla="*/ 956367 h 1680919"/>
                <a:gd name="connsiteX84" fmla="*/ 1468517 w 1700691"/>
                <a:gd name="connsiteY84" fmla="*/ 955327 h 1680919"/>
                <a:gd name="connsiteX85" fmla="*/ 1469473 w 1700691"/>
                <a:gd name="connsiteY85" fmla="*/ 954288 h 1680919"/>
                <a:gd name="connsiteX86" fmla="*/ 1676804 w 1700691"/>
                <a:gd name="connsiteY86" fmla="*/ 652824 h 1680919"/>
                <a:gd name="connsiteX87" fmla="*/ 1680626 w 1700691"/>
                <a:gd name="connsiteY87" fmla="*/ 668417 h 1680919"/>
                <a:gd name="connsiteX88" fmla="*/ 1431255 w 1700691"/>
                <a:gd name="connsiteY88" fmla="*/ 915825 h 1680919"/>
                <a:gd name="connsiteX89" fmla="*/ 1430299 w 1700691"/>
                <a:gd name="connsiteY89" fmla="*/ 916865 h 1680919"/>
                <a:gd name="connsiteX90" fmla="*/ 1429345 w 1700691"/>
                <a:gd name="connsiteY90" fmla="*/ 917904 h 1680919"/>
                <a:gd name="connsiteX91" fmla="*/ 1145578 w 1700691"/>
                <a:gd name="connsiteY91" fmla="*/ 1198577 h 1680919"/>
                <a:gd name="connsiteX92" fmla="*/ 1144622 w 1700691"/>
                <a:gd name="connsiteY92" fmla="*/ 1199616 h 1680919"/>
                <a:gd name="connsiteX93" fmla="*/ 1143667 w 1700691"/>
                <a:gd name="connsiteY93" fmla="*/ 1200656 h 1680919"/>
                <a:gd name="connsiteX94" fmla="*/ 859900 w 1700691"/>
                <a:gd name="connsiteY94" fmla="*/ 1481328 h 1680919"/>
                <a:gd name="connsiteX95" fmla="*/ 858945 w 1700691"/>
                <a:gd name="connsiteY95" fmla="*/ 1482368 h 1680919"/>
                <a:gd name="connsiteX96" fmla="*/ 856079 w 1700691"/>
                <a:gd name="connsiteY96" fmla="*/ 1482368 h 1680919"/>
                <a:gd name="connsiteX97" fmla="*/ 673588 w 1700691"/>
                <a:gd name="connsiteY97" fmla="*/ 1663246 h 1680919"/>
                <a:gd name="connsiteX98" fmla="*/ 658301 w 1700691"/>
                <a:gd name="connsiteY98" fmla="*/ 1660127 h 1680919"/>
                <a:gd name="connsiteX99" fmla="*/ 847480 w 1700691"/>
                <a:gd name="connsiteY99" fmla="*/ 1473013 h 1680919"/>
                <a:gd name="connsiteX100" fmla="*/ 848434 w 1700691"/>
                <a:gd name="connsiteY100" fmla="*/ 1471973 h 1680919"/>
                <a:gd name="connsiteX101" fmla="*/ 849391 w 1700691"/>
                <a:gd name="connsiteY101" fmla="*/ 1470933 h 1680919"/>
                <a:gd name="connsiteX102" fmla="*/ 1133157 w 1700691"/>
                <a:gd name="connsiteY102" fmla="*/ 1190261 h 1680919"/>
                <a:gd name="connsiteX103" fmla="*/ 1134112 w 1700691"/>
                <a:gd name="connsiteY103" fmla="*/ 1189221 h 1680919"/>
                <a:gd name="connsiteX104" fmla="*/ 1135068 w 1700691"/>
                <a:gd name="connsiteY104" fmla="*/ 1188182 h 1680919"/>
                <a:gd name="connsiteX105" fmla="*/ 1418834 w 1700691"/>
                <a:gd name="connsiteY105" fmla="*/ 907509 h 1680919"/>
                <a:gd name="connsiteX106" fmla="*/ 1419790 w 1700691"/>
                <a:gd name="connsiteY106" fmla="*/ 906470 h 1680919"/>
                <a:gd name="connsiteX107" fmla="*/ 1420745 w 1700691"/>
                <a:gd name="connsiteY107" fmla="*/ 905430 h 1680919"/>
                <a:gd name="connsiteX108" fmla="*/ 1657696 w 1700691"/>
                <a:gd name="connsiteY108" fmla="*/ 579017 h 1680919"/>
                <a:gd name="connsiteX109" fmla="*/ 1662473 w 1700691"/>
                <a:gd name="connsiteY109" fmla="*/ 593571 h 1680919"/>
                <a:gd name="connsiteX110" fmla="*/ 1384439 w 1700691"/>
                <a:gd name="connsiteY110" fmla="*/ 869046 h 1680919"/>
                <a:gd name="connsiteX111" fmla="*/ 1383483 w 1700691"/>
                <a:gd name="connsiteY111" fmla="*/ 870086 h 1680919"/>
                <a:gd name="connsiteX112" fmla="*/ 1097806 w 1700691"/>
                <a:gd name="connsiteY112" fmla="*/ 1152838 h 1680919"/>
                <a:gd name="connsiteX113" fmla="*/ 1096850 w 1700691"/>
                <a:gd name="connsiteY113" fmla="*/ 1153876 h 1680919"/>
                <a:gd name="connsiteX114" fmla="*/ 813084 w 1700691"/>
                <a:gd name="connsiteY114" fmla="*/ 1434549 h 1680919"/>
                <a:gd name="connsiteX115" fmla="*/ 812128 w 1700691"/>
                <a:gd name="connsiteY115" fmla="*/ 1435589 h 1680919"/>
                <a:gd name="connsiteX116" fmla="*/ 811173 w 1700691"/>
                <a:gd name="connsiteY116" fmla="*/ 1435589 h 1680919"/>
                <a:gd name="connsiteX117" fmla="*/ 600020 w 1700691"/>
                <a:gd name="connsiteY117" fmla="*/ 1644534 h 1680919"/>
                <a:gd name="connsiteX118" fmla="*/ 585687 w 1700691"/>
                <a:gd name="connsiteY118" fmla="*/ 1640375 h 1680919"/>
                <a:gd name="connsiteX119" fmla="*/ 801618 w 1700691"/>
                <a:gd name="connsiteY119" fmla="*/ 1426234 h 1680919"/>
                <a:gd name="connsiteX120" fmla="*/ 802574 w 1700691"/>
                <a:gd name="connsiteY120" fmla="*/ 1425194 h 1680919"/>
                <a:gd name="connsiteX121" fmla="*/ 803529 w 1700691"/>
                <a:gd name="connsiteY121" fmla="*/ 1424154 h 1680919"/>
                <a:gd name="connsiteX122" fmla="*/ 1088252 w 1700691"/>
                <a:gd name="connsiteY122" fmla="*/ 1142441 h 1680919"/>
                <a:gd name="connsiteX123" fmla="*/ 1089206 w 1700691"/>
                <a:gd name="connsiteY123" fmla="*/ 1141403 h 1680919"/>
                <a:gd name="connsiteX124" fmla="*/ 1372973 w 1700691"/>
                <a:gd name="connsiteY124" fmla="*/ 860729 h 1680919"/>
                <a:gd name="connsiteX125" fmla="*/ 1373929 w 1700691"/>
                <a:gd name="connsiteY125" fmla="*/ 859691 h 1680919"/>
                <a:gd name="connsiteX126" fmla="*/ 1630944 w 1700691"/>
                <a:gd name="connsiteY126" fmla="*/ 510408 h 1680919"/>
                <a:gd name="connsiteX127" fmla="*/ 1636676 w 1700691"/>
                <a:gd name="connsiteY127" fmla="*/ 523922 h 1680919"/>
                <a:gd name="connsiteX128" fmla="*/ 1621389 w 1700691"/>
                <a:gd name="connsiteY128" fmla="*/ 539514 h 1680919"/>
                <a:gd name="connsiteX129" fmla="*/ 1620434 w 1700691"/>
                <a:gd name="connsiteY129" fmla="*/ 540554 h 1680919"/>
                <a:gd name="connsiteX130" fmla="*/ 1335711 w 1700691"/>
                <a:gd name="connsiteY130" fmla="*/ 822268 h 1680919"/>
                <a:gd name="connsiteX131" fmla="*/ 1334757 w 1700691"/>
                <a:gd name="connsiteY131" fmla="*/ 823307 h 1680919"/>
                <a:gd name="connsiteX132" fmla="*/ 1050989 w 1700691"/>
                <a:gd name="connsiteY132" fmla="*/ 1103979 h 1680919"/>
                <a:gd name="connsiteX133" fmla="*/ 1050034 w 1700691"/>
                <a:gd name="connsiteY133" fmla="*/ 1105019 h 1680919"/>
                <a:gd name="connsiteX134" fmla="*/ 765312 w 1700691"/>
                <a:gd name="connsiteY134" fmla="*/ 1386731 h 1680919"/>
                <a:gd name="connsiteX135" fmla="*/ 764357 w 1700691"/>
                <a:gd name="connsiteY135" fmla="*/ 1387771 h 1680919"/>
                <a:gd name="connsiteX136" fmla="*/ 762446 w 1700691"/>
                <a:gd name="connsiteY136" fmla="*/ 1388810 h 1680919"/>
                <a:gd name="connsiteX137" fmla="*/ 529317 w 1700691"/>
                <a:gd name="connsiteY137" fmla="*/ 1619585 h 1680919"/>
                <a:gd name="connsiteX138" fmla="*/ 515940 w 1700691"/>
                <a:gd name="connsiteY138" fmla="*/ 1614387 h 1680919"/>
                <a:gd name="connsiteX139" fmla="*/ 753847 w 1700691"/>
                <a:gd name="connsiteY139" fmla="*/ 1379455 h 1680919"/>
                <a:gd name="connsiteX140" fmla="*/ 754802 w 1700691"/>
                <a:gd name="connsiteY140" fmla="*/ 1378415 h 1680919"/>
                <a:gd name="connsiteX141" fmla="*/ 755758 w 1700691"/>
                <a:gd name="connsiteY141" fmla="*/ 1377375 h 1680919"/>
                <a:gd name="connsiteX142" fmla="*/ 1039524 w 1700691"/>
                <a:gd name="connsiteY142" fmla="*/ 1096702 h 1680919"/>
                <a:gd name="connsiteX143" fmla="*/ 1040479 w 1700691"/>
                <a:gd name="connsiteY143" fmla="*/ 1095662 h 1680919"/>
                <a:gd name="connsiteX144" fmla="*/ 1326156 w 1700691"/>
                <a:gd name="connsiteY144" fmla="*/ 812912 h 1680919"/>
                <a:gd name="connsiteX145" fmla="*/ 1327113 w 1700691"/>
                <a:gd name="connsiteY145" fmla="*/ 811872 h 1680919"/>
                <a:gd name="connsiteX146" fmla="*/ 1611835 w 1700691"/>
                <a:gd name="connsiteY146" fmla="*/ 530159 h 1680919"/>
                <a:gd name="connsiteX147" fmla="*/ 1612790 w 1700691"/>
                <a:gd name="connsiteY147" fmla="*/ 529119 h 1680919"/>
                <a:gd name="connsiteX148" fmla="*/ 1600368 w 1700691"/>
                <a:gd name="connsiteY148" fmla="*/ 446996 h 1680919"/>
                <a:gd name="connsiteX149" fmla="*/ 1607056 w 1700691"/>
                <a:gd name="connsiteY149" fmla="*/ 459470 h 1680919"/>
                <a:gd name="connsiteX150" fmla="*/ 1574570 w 1700691"/>
                <a:gd name="connsiteY150" fmla="*/ 491696 h 1680919"/>
                <a:gd name="connsiteX151" fmla="*/ 1573616 w 1700691"/>
                <a:gd name="connsiteY151" fmla="*/ 492736 h 1680919"/>
                <a:gd name="connsiteX152" fmla="*/ 1572660 w 1700691"/>
                <a:gd name="connsiteY152" fmla="*/ 493775 h 1680919"/>
                <a:gd name="connsiteX153" fmla="*/ 1288893 w 1700691"/>
                <a:gd name="connsiteY153" fmla="*/ 774447 h 1680919"/>
                <a:gd name="connsiteX154" fmla="*/ 1287938 w 1700691"/>
                <a:gd name="connsiteY154" fmla="*/ 775487 h 1680919"/>
                <a:gd name="connsiteX155" fmla="*/ 1003215 w 1700691"/>
                <a:gd name="connsiteY155" fmla="*/ 1057199 h 1680919"/>
                <a:gd name="connsiteX156" fmla="*/ 1002261 w 1700691"/>
                <a:gd name="connsiteY156" fmla="*/ 1058239 h 1680919"/>
                <a:gd name="connsiteX157" fmla="*/ 717538 w 1700691"/>
                <a:gd name="connsiteY157" fmla="*/ 1339951 h 1680919"/>
                <a:gd name="connsiteX158" fmla="*/ 716583 w 1700691"/>
                <a:gd name="connsiteY158" fmla="*/ 1340991 h 1680919"/>
                <a:gd name="connsiteX159" fmla="*/ 715627 w 1700691"/>
                <a:gd name="connsiteY159" fmla="*/ 1342030 h 1680919"/>
                <a:gd name="connsiteX160" fmla="*/ 464346 w 1700691"/>
                <a:gd name="connsiteY160" fmla="*/ 1590477 h 1680919"/>
                <a:gd name="connsiteX161" fmla="*/ 451924 w 1700691"/>
                <a:gd name="connsiteY161" fmla="*/ 1584240 h 1680919"/>
                <a:gd name="connsiteX162" fmla="*/ 706073 w 1700691"/>
                <a:gd name="connsiteY162" fmla="*/ 1332675 h 1680919"/>
                <a:gd name="connsiteX163" fmla="*/ 707028 w 1700691"/>
                <a:gd name="connsiteY163" fmla="*/ 1331635 h 1680919"/>
                <a:gd name="connsiteX164" fmla="*/ 707984 w 1700691"/>
                <a:gd name="connsiteY164" fmla="*/ 1330595 h 1680919"/>
                <a:gd name="connsiteX165" fmla="*/ 991750 w 1700691"/>
                <a:gd name="connsiteY165" fmla="*/ 1049923 h 1680919"/>
                <a:gd name="connsiteX166" fmla="*/ 992706 w 1700691"/>
                <a:gd name="connsiteY166" fmla="*/ 1048884 h 1680919"/>
                <a:gd name="connsiteX167" fmla="*/ 1277428 w 1700691"/>
                <a:gd name="connsiteY167" fmla="*/ 767171 h 1680919"/>
                <a:gd name="connsiteX168" fmla="*/ 1278383 w 1700691"/>
                <a:gd name="connsiteY168" fmla="*/ 766132 h 1680919"/>
                <a:gd name="connsiteX169" fmla="*/ 1279339 w 1700691"/>
                <a:gd name="connsiteY169" fmla="*/ 765092 h 1680919"/>
                <a:gd name="connsiteX170" fmla="*/ 1563106 w 1700691"/>
                <a:gd name="connsiteY170" fmla="*/ 484420 h 1680919"/>
                <a:gd name="connsiteX171" fmla="*/ 1564060 w 1700691"/>
                <a:gd name="connsiteY171" fmla="*/ 483380 h 1680919"/>
                <a:gd name="connsiteX172" fmla="*/ 1565016 w 1700691"/>
                <a:gd name="connsiteY172" fmla="*/ 482340 h 1680919"/>
                <a:gd name="connsiteX173" fmla="*/ 1565019 w 1700691"/>
                <a:gd name="connsiteY173" fmla="*/ 388784 h 1680919"/>
                <a:gd name="connsiteX174" fmla="*/ 1572662 w 1700691"/>
                <a:gd name="connsiteY174" fmla="*/ 400219 h 1680919"/>
                <a:gd name="connsiteX175" fmla="*/ 1526801 w 1700691"/>
                <a:gd name="connsiteY175" fmla="*/ 444919 h 1680919"/>
                <a:gd name="connsiteX176" fmla="*/ 1525845 w 1700691"/>
                <a:gd name="connsiteY176" fmla="*/ 445959 h 1680919"/>
                <a:gd name="connsiteX177" fmla="*/ 1241124 w 1700691"/>
                <a:gd name="connsiteY177" fmla="*/ 727671 h 1680919"/>
                <a:gd name="connsiteX178" fmla="*/ 1240167 w 1700691"/>
                <a:gd name="connsiteY178" fmla="*/ 728710 h 1680919"/>
                <a:gd name="connsiteX179" fmla="*/ 955445 w 1700691"/>
                <a:gd name="connsiteY179" fmla="*/ 1010423 h 1680919"/>
                <a:gd name="connsiteX180" fmla="*/ 954490 w 1700691"/>
                <a:gd name="connsiteY180" fmla="*/ 1011462 h 1680919"/>
                <a:gd name="connsiteX181" fmla="*/ 669768 w 1700691"/>
                <a:gd name="connsiteY181" fmla="*/ 1293174 h 1680919"/>
                <a:gd name="connsiteX182" fmla="*/ 668812 w 1700691"/>
                <a:gd name="connsiteY182" fmla="*/ 1294214 h 1680919"/>
                <a:gd name="connsiteX183" fmla="*/ 667857 w 1700691"/>
                <a:gd name="connsiteY183" fmla="*/ 1295254 h 1680919"/>
                <a:gd name="connsiteX184" fmla="*/ 403198 w 1700691"/>
                <a:gd name="connsiteY184" fmla="*/ 1557215 h 1680919"/>
                <a:gd name="connsiteX185" fmla="*/ 391733 w 1700691"/>
                <a:gd name="connsiteY185" fmla="*/ 1549938 h 1680919"/>
                <a:gd name="connsiteX186" fmla="*/ 658302 w 1700691"/>
                <a:gd name="connsiteY186" fmla="*/ 1285898 h 1680919"/>
                <a:gd name="connsiteX187" fmla="*/ 659258 w 1700691"/>
                <a:gd name="connsiteY187" fmla="*/ 1284858 h 1680919"/>
                <a:gd name="connsiteX188" fmla="*/ 660213 w 1700691"/>
                <a:gd name="connsiteY188" fmla="*/ 1283819 h 1680919"/>
                <a:gd name="connsiteX189" fmla="*/ 943980 w 1700691"/>
                <a:gd name="connsiteY189" fmla="*/ 1003146 h 1680919"/>
                <a:gd name="connsiteX190" fmla="*/ 944935 w 1700691"/>
                <a:gd name="connsiteY190" fmla="*/ 1002107 h 1680919"/>
                <a:gd name="connsiteX191" fmla="*/ 1229658 w 1700691"/>
                <a:gd name="connsiteY191" fmla="*/ 720394 h 1680919"/>
                <a:gd name="connsiteX192" fmla="*/ 1230612 w 1700691"/>
                <a:gd name="connsiteY192" fmla="*/ 719355 h 1680919"/>
                <a:gd name="connsiteX193" fmla="*/ 1515335 w 1700691"/>
                <a:gd name="connsiteY193" fmla="*/ 437643 h 1680919"/>
                <a:gd name="connsiteX194" fmla="*/ 1516291 w 1700691"/>
                <a:gd name="connsiteY194" fmla="*/ 436603 h 1680919"/>
                <a:gd name="connsiteX195" fmla="*/ 1524891 w 1700691"/>
                <a:gd name="connsiteY195" fmla="*/ 332649 h 1680919"/>
                <a:gd name="connsiteX196" fmla="*/ 1533489 w 1700691"/>
                <a:gd name="connsiteY196" fmla="*/ 343044 h 1680919"/>
                <a:gd name="connsiteX197" fmla="*/ 1479030 w 1700691"/>
                <a:gd name="connsiteY197" fmla="*/ 397100 h 1680919"/>
                <a:gd name="connsiteX198" fmla="*/ 1478074 w 1700691"/>
                <a:gd name="connsiteY198" fmla="*/ 398139 h 1680919"/>
                <a:gd name="connsiteX199" fmla="*/ 1477119 w 1700691"/>
                <a:gd name="connsiteY199" fmla="*/ 399179 h 1680919"/>
                <a:gd name="connsiteX200" fmla="*/ 1193352 w 1700691"/>
                <a:gd name="connsiteY200" fmla="*/ 679851 h 1680919"/>
                <a:gd name="connsiteX201" fmla="*/ 1192395 w 1700691"/>
                <a:gd name="connsiteY201" fmla="*/ 680891 h 1680919"/>
                <a:gd name="connsiteX202" fmla="*/ 1191441 w 1700691"/>
                <a:gd name="connsiteY202" fmla="*/ 681931 h 1680919"/>
                <a:gd name="connsiteX203" fmla="*/ 907674 w 1700691"/>
                <a:gd name="connsiteY203" fmla="*/ 962603 h 1680919"/>
                <a:gd name="connsiteX204" fmla="*/ 906718 w 1700691"/>
                <a:gd name="connsiteY204" fmla="*/ 963643 h 1680919"/>
                <a:gd name="connsiteX205" fmla="*/ 905763 w 1700691"/>
                <a:gd name="connsiteY205" fmla="*/ 964683 h 1680919"/>
                <a:gd name="connsiteX206" fmla="*/ 621996 w 1700691"/>
                <a:gd name="connsiteY206" fmla="*/ 1245356 h 1680919"/>
                <a:gd name="connsiteX207" fmla="*/ 621041 w 1700691"/>
                <a:gd name="connsiteY207" fmla="*/ 1246394 h 1680919"/>
                <a:gd name="connsiteX208" fmla="*/ 619130 w 1700691"/>
                <a:gd name="connsiteY208" fmla="*/ 1247434 h 1680919"/>
                <a:gd name="connsiteX209" fmla="*/ 344917 w 1700691"/>
                <a:gd name="connsiteY209" fmla="*/ 1518751 h 1680919"/>
                <a:gd name="connsiteX210" fmla="*/ 334407 w 1700691"/>
                <a:gd name="connsiteY210" fmla="*/ 1510435 h 1680919"/>
                <a:gd name="connsiteX211" fmla="*/ 609575 w 1700691"/>
                <a:gd name="connsiteY211" fmla="*/ 1238079 h 1680919"/>
                <a:gd name="connsiteX212" fmla="*/ 610531 w 1700691"/>
                <a:gd name="connsiteY212" fmla="*/ 1237039 h 1680919"/>
                <a:gd name="connsiteX213" fmla="*/ 611486 w 1700691"/>
                <a:gd name="connsiteY213" fmla="*/ 1235999 h 1680919"/>
                <a:gd name="connsiteX214" fmla="*/ 895253 w 1700691"/>
                <a:gd name="connsiteY214" fmla="*/ 955327 h 1680919"/>
                <a:gd name="connsiteX215" fmla="*/ 896208 w 1700691"/>
                <a:gd name="connsiteY215" fmla="*/ 954287 h 1680919"/>
                <a:gd name="connsiteX216" fmla="*/ 897164 w 1700691"/>
                <a:gd name="connsiteY216" fmla="*/ 953248 h 1680919"/>
                <a:gd name="connsiteX217" fmla="*/ 1180931 w 1700691"/>
                <a:gd name="connsiteY217" fmla="*/ 672575 h 1680919"/>
                <a:gd name="connsiteX218" fmla="*/ 1181887 w 1700691"/>
                <a:gd name="connsiteY218" fmla="*/ 671535 h 1680919"/>
                <a:gd name="connsiteX219" fmla="*/ 1182841 w 1700691"/>
                <a:gd name="connsiteY219" fmla="*/ 670496 h 1680919"/>
                <a:gd name="connsiteX220" fmla="*/ 1466609 w 1700691"/>
                <a:gd name="connsiteY220" fmla="*/ 389824 h 1680919"/>
                <a:gd name="connsiteX221" fmla="*/ 1467564 w 1700691"/>
                <a:gd name="connsiteY221" fmla="*/ 388784 h 1680919"/>
                <a:gd name="connsiteX222" fmla="*/ 1468520 w 1700691"/>
                <a:gd name="connsiteY222" fmla="*/ 387744 h 1680919"/>
                <a:gd name="connsiteX223" fmla="*/ 1482851 w 1700691"/>
                <a:gd name="connsiteY223" fmla="*/ 280672 h 1680919"/>
                <a:gd name="connsiteX224" fmla="*/ 1491451 w 1700691"/>
                <a:gd name="connsiteY224" fmla="*/ 291067 h 1680919"/>
                <a:gd name="connsiteX225" fmla="*/ 1431256 w 1700691"/>
                <a:gd name="connsiteY225" fmla="*/ 350321 h 1680919"/>
                <a:gd name="connsiteX226" fmla="*/ 1430302 w 1700691"/>
                <a:gd name="connsiteY226" fmla="*/ 351361 h 1680919"/>
                <a:gd name="connsiteX227" fmla="*/ 1429346 w 1700691"/>
                <a:gd name="connsiteY227" fmla="*/ 352399 h 1680919"/>
                <a:gd name="connsiteX228" fmla="*/ 1145579 w 1700691"/>
                <a:gd name="connsiteY228" fmla="*/ 633073 h 1680919"/>
                <a:gd name="connsiteX229" fmla="*/ 1144623 w 1700691"/>
                <a:gd name="connsiteY229" fmla="*/ 634112 h 1680919"/>
                <a:gd name="connsiteX230" fmla="*/ 1143668 w 1700691"/>
                <a:gd name="connsiteY230" fmla="*/ 635152 h 1680919"/>
                <a:gd name="connsiteX231" fmla="*/ 859901 w 1700691"/>
                <a:gd name="connsiteY231" fmla="*/ 915824 h 1680919"/>
                <a:gd name="connsiteX232" fmla="*/ 858946 w 1700691"/>
                <a:gd name="connsiteY232" fmla="*/ 916864 h 1680919"/>
                <a:gd name="connsiteX233" fmla="*/ 857990 w 1700691"/>
                <a:gd name="connsiteY233" fmla="*/ 917904 h 1680919"/>
                <a:gd name="connsiteX234" fmla="*/ 574223 w 1700691"/>
                <a:gd name="connsiteY234" fmla="*/ 1198576 h 1680919"/>
                <a:gd name="connsiteX235" fmla="*/ 573267 w 1700691"/>
                <a:gd name="connsiteY235" fmla="*/ 1199616 h 1680919"/>
                <a:gd name="connsiteX236" fmla="*/ 294278 w 1700691"/>
                <a:gd name="connsiteY236" fmla="*/ 1476129 h 1680919"/>
                <a:gd name="connsiteX237" fmla="*/ 283768 w 1700691"/>
                <a:gd name="connsiteY237" fmla="*/ 1467813 h 1680919"/>
                <a:gd name="connsiteX238" fmla="*/ 563713 w 1700691"/>
                <a:gd name="connsiteY238" fmla="*/ 1191300 h 1680919"/>
                <a:gd name="connsiteX239" fmla="*/ 564668 w 1700691"/>
                <a:gd name="connsiteY239" fmla="*/ 1190260 h 1680919"/>
                <a:gd name="connsiteX240" fmla="*/ 565624 w 1700691"/>
                <a:gd name="connsiteY240" fmla="*/ 1189220 h 1680919"/>
                <a:gd name="connsiteX241" fmla="*/ 849391 w 1700691"/>
                <a:gd name="connsiteY241" fmla="*/ 908547 h 1680919"/>
                <a:gd name="connsiteX242" fmla="*/ 850347 w 1700691"/>
                <a:gd name="connsiteY242" fmla="*/ 907509 h 1680919"/>
                <a:gd name="connsiteX243" fmla="*/ 851303 w 1700691"/>
                <a:gd name="connsiteY243" fmla="*/ 906469 h 1680919"/>
                <a:gd name="connsiteX244" fmla="*/ 1135069 w 1700691"/>
                <a:gd name="connsiteY244" fmla="*/ 625796 h 1680919"/>
                <a:gd name="connsiteX245" fmla="*/ 1136024 w 1700691"/>
                <a:gd name="connsiteY245" fmla="*/ 624757 h 1680919"/>
                <a:gd name="connsiteX246" fmla="*/ 1136980 w 1700691"/>
                <a:gd name="connsiteY246" fmla="*/ 623717 h 1680919"/>
                <a:gd name="connsiteX247" fmla="*/ 1420747 w 1700691"/>
                <a:gd name="connsiteY247" fmla="*/ 343043 h 1680919"/>
                <a:gd name="connsiteX248" fmla="*/ 1421702 w 1700691"/>
                <a:gd name="connsiteY248" fmla="*/ 342004 h 1680919"/>
                <a:gd name="connsiteX249" fmla="*/ 1422659 w 1700691"/>
                <a:gd name="connsiteY249" fmla="*/ 340965 h 1680919"/>
                <a:gd name="connsiteX250" fmla="*/ 1435078 w 1700691"/>
                <a:gd name="connsiteY250" fmla="*/ 232855 h 1680919"/>
                <a:gd name="connsiteX251" fmla="*/ 1444633 w 1700691"/>
                <a:gd name="connsiteY251" fmla="*/ 242210 h 1680919"/>
                <a:gd name="connsiteX252" fmla="*/ 1383484 w 1700691"/>
                <a:gd name="connsiteY252" fmla="*/ 303544 h 1680919"/>
                <a:gd name="connsiteX253" fmla="*/ 1382529 w 1700691"/>
                <a:gd name="connsiteY253" fmla="*/ 304582 h 1680919"/>
                <a:gd name="connsiteX254" fmla="*/ 1097807 w 1700691"/>
                <a:gd name="connsiteY254" fmla="*/ 586295 h 1680919"/>
                <a:gd name="connsiteX255" fmla="*/ 1096851 w 1700691"/>
                <a:gd name="connsiteY255" fmla="*/ 587334 h 1680919"/>
                <a:gd name="connsiteX256" fmla="*/ 812129 w 1700691"/>
                <a:gd name="connsiteY256" fmla="*/ 869047 h 1680919"/>
                <a:gd name="connsiteX257" fmla="*/ 811174 w 1700691"/>
                <a:gd name="connsiteY257" fmla="*/ 870087 h 1680919"/>
                <a:gd name="connsiteX258" fmla="*/ 525495 w 1700691"/>
                <a:gd name="connsiteY258" fmla="*/ 1152838 h 1680919"/>
                <a:gd name="connsiteX259" fmla="*/ 524540 w 1700691"/>
                <a:gd name="connsiteY259" fmla="*/ 1152838 h 1680919"/>
                <a:gd name="connsiteX260" fmla="*/ 243639 w 1700691"/>
                <a:gd name="connsiteY260" fmla="*/ 1430391 h 1680919"/>
                <a:gd name="connsiteX261" fmla="*/ 234085 w 1700691"/>
                <a:gd name="connsiteY261" fmla="*/ 1421036 h 1680919"/>
                <a:gd name="connsiteX262" fmla="*/ 515941 w 1700691"/>
                <a:gd name="connsiteY262" fmla="*/ 1142443 h 1680919"/>
                <a:gd name="connsiteX263" fmla="*/ 516896 w 1700691"/>
                <a:gd name="connsiteY263" fmla="*/ 1141403 h 1680919"/>
                <a:gd name="connsiteX264" fmla="*/ 800664 w 1700691"/>
                <a:gd name="connsiteY264" fmla="*/ 860731 h 1680919"/>
                <a:gd name="connsiteX265" fmla="*/ 801619 w 1700691"/>
                <a:gd name="connsiteY265" fmla="*/ 859692 h 1680919"/>
                <a:gd name="connsiteX266" fmla="*/ 1086341 w 1700691"/>
                <a:gd name="connsiteY266" fmla="*/ 577978 h 1680919"/>
                <a:gd name="connsiteX267" fmla="*/ 1087297 w 1700691"/>
                <a:gd name="connsiteY267" fmla="*/ 576938 h 1680919"/>
                <a:gd name="connsiteX268" fmla="*/ 1372019 w 1700691"/>
                <a:gd name="connsiteY268" fmla="*/ 295226 h 1680919"/>
                <a:gd name="connsiteX269" fmla="*/ 1372975 w 1700691"/>
                <a:gd name="connsiteY269" fmla="*/ 294187 h 1680919"/>
                <a:gd name="connsiteX270" fmla="*/ 1385395 w 1700691"/>
                <a:gd name="connsiteY270" fmla="*/ 189194 h 1680919"/>
                <a:gd name="connsiteX271" fmla="*/ 1395905 w 1700691"/>
                <a:gd name="connsiteY271" fmla="*/ 197510 h 1680919"/>
                <a:gd name="connsiteX272" fmla="*/ 1335712 w 1700691"/>
                <a:gd name="connsiteY272" fmla="*/ 256764 h 1680919"/>
                <a:gd name="connsiteX273" fmla="*/ 1334756 w 1700691"/>
                <a:gd name="connsiteY273" fmla="*/ 257803 h 1680919"/>
                <a:gd name="connsiteX274" fmla="*/ 1050034 w 1700691"/>
                <a:gd name="connsiteY274" fmla="*/ 539515 h 1680919"/>
                <a:gd name="connsiteX275" fmla="*/ 1049077 w 1700691"/>
                <a:gd name="connsiteY275" fmla="*/ 540555 h 1680919"/>
                <a:gd name="connsiteX276" fmla="*/ 764356 w 1700691"/>
                <a:gd name="connsiteY276" fmla="*/ 822267 h 1680919"/>
                <a:gd name="connsiteX277" fmla="*/ 763400 w 1700691"/>
                <a:gd name="connsiteY277" fmla="*/ 823307 h 1680919"/>
                <a:gd name="connsiteX278" fmla="*/ 479634 w 1700691"/>
                <a:gd name="connsiteY278" fmla="*/ 1103979 h 1680919"/>
                <a:gd name="connsiteX279" fmla="*/ 478678 w 1700691"/>
                <a:gd name="connsiteY279" fmla="*/ 1106058 h 1680919"/>
                <a:gd name="connsiteX280" fmla="*/ 199689 w 1700691"/>
                <a:gd name="connsiteY280" fmla="*/ 1382573 h 1680919"/>
                <a:gd name="connsiteX281" fmla="*/ 191089 w 1700691"/>
                <a:gd name="connsiteY281" fmla="*/ 1372178 h 1680919"/>
                <a:gd name="connsiteX282" fmla="*/ 468168 w 1700691"/>
                <a:gd name="connsiteY282" fmla="*/ 1097742 h 1680919"/>
                <a:gd name="connsiteX283" fmla="*/ 469124 w 1700691"/>
                <a:gd name="connsiteY283" fmla="*/ 1096703 h 1680919"/>
                <a:gd name="connsiteX284" fmla="*/ 754801 w 1700691"/>
                <a:gd name="connsiteY284" fmla="*/ 813951 h 1680919"/>
                <a:gd name="connsiteX285" fmla="*/ 755757 w 1700691"/>
                <a:gd name="connsiteY285" fmla="*/ 812912 h 1680919"/>
                <a:gd name="connsiteX286" fmla="*/ 1040480 w 1700691"/>
                <a:gd name="connsiteY286" fmla="*/ 531199 h 1680919"/>
                <a:gd name="connsiteX287" fmla="*/ 1041434 w 1700691"/>
                <a:gd name="connsiteY287" fmla="*/ 530160 h 1680919"/>
                <a:gd name="connsiteX288" fmla="*/ 1326157 w 1700691"/>
                <a:gd name="connsiteY288" fmla="*/ 248448 h 1680919"/>
                <a:gd name="connsiteX289" fmla="*/ 1327113 w 1700691"/>
                <a:gd name="connsiteY289" fmla="*/ 247408 h 1680919"/>
                <a:gd name="connsiteX290" fmla="*/ 1330935 w 1700691"/>
                <a:gd name="connsiteY290" fmla="*/ 147613 h 1680919"/>
                <a:gd name="connsiteX291" fmla="*/ 1342400 w 1700691"/>
                <a:gd name="connsiteY291" fmla="*/ 155929 h 1680919"/>
                <a:gd name="connsiteX292" fmla="*/ 1288896 w 1700691"/>
                <a:gd name="connsiteY292" fmla="*/ 208945 h 1680919"/>
                <a:gd name="connsiteX293" fmla="*/ 1287939 w 1700691"/>
                <a:gd name="connsiteY293" fmla="*/ 209984 h 1680919"/>
                <a:gd name="connsiteX294" fmla="*/ 1286985 w 1700691"/>
                <a:gd name="connsiteY294" fmla="*/ 211024 h 1680919"/>
                <a:gd name="connsiteX295" fmla="*/ 1003217 w 1700691"/>
                <a:gd name="connsiteY295" fmla="*/ 491698 h 1680919"/>
                <a:gd name="connsiteX296" fmla="*/ 1002262 w 1700691"/>
                <a:gd name="connsiteY296" fmla="*/ 492736 h 1680919"/>
                <a:gd name="connsiteX297" fmla="*/ 1001306 w 1700691"/>
                <a:gd name="connsiteY297" fmla="*/ 493776 h 1680919"/>
                <a:gd name="connsiteX298" fmla="*/ 717540 w 1700691"/>
                <a:gd name="connsiteY298" fmla="*/ 774449 h 1680919"/>
                <a:gd name="connsiteX299" fmla="*/ 716585 w 1700691"/>
                <a:gd name="connsiteY299" fmla="*/ 775488 h 1680919"/>
                <a:gd name="connsiteX300" fmla="*/ 431862 w 1700691"/>
                <a:gd name="connsiteY300" fmla="*/ 1057201 h 1680919"/>
                <a:gd name="connsiteX301" fmla="*/ 430906 w 1700691"/>
                <a:gd name="connsiteY301" fmla="*/ 1058241 h 1680919"/>
                <a:gd name="connsiteX302" fmla="*/ 157649 w 1700691"/>
                <a:gd name="connsiteY302" fmla="*/ 1328518 h 1680919"/>
                <a:gd name="connsiteX303" fmla="*/ 150006 w 1700691"/>
                <a:gd name="connsiteY303" fmla="*/ 1317083 h 1680919"/>
                <a:gd name="connsiteX304" fmla="*/ 420396 w 1700691"/>
                <a:gd name="connsiteY304" fmla="*/ 1048884 h 1680919"/>
                <a:gd name="connsiteX305" fmla="*/ 421352 w 1700691"/>
                <a:gd name="connsiteY305" fmla="*/ 1047846 h 1680919"/>
                <a:gd name="connsiteX306" fmla="*/ 706075 w 1700691"/>
                <a:gd name="connsiteY306" fmla="*/ 766132 h 1680919"/>
                <a:gd name="connsiteX307" fmla="*/ 707030 w 1700691"/>
                <a:gd name="connsiteY307" fmla="*/ 765092 h 1680919"/>
                <a:gd name="connsiteX308" fmla="*/ 707986 w 1700691"/>
                <a:gd name="connsiteY308" fmla="*/ 764053 h 1680919"/>
                <a:gd name="connsiteX309" fmla="*/ 991752 w 1700691"/>
                <a:gd name="connsiteY309" fmla="*/ 483380 h 1680919"/>
                <a:gd name="connsiteX310" fmla="*/ 992707 w 1700691"/>
                <a:gd name="connsiteY310" fmla="*/ 482341 h 1680919"/>
                <a:gd name="connsiteX311" fmla="*/ 993663 w 1700691"/>
                <a:gd name="connsiteY311" fmla="*/ 481302 h 1680919"/>
                <a:gd name="connsiteX312" fmla="*/ 1277430 w 1700691"/>
                <a:gd name="connsiteY312" fmla="*/ 200629 h 1680919"/>
                <a:gd name="connsiteX313" fmla="*/ 1278385 w 1700691"/>
                <a:gd name="connsiteY313" fmla="*/ 199589 h 1680919"/>
                <a:gd name="connsiteX314" fmla="*/ 1279341 w 1700691"/>
                <a:gd name="connsiteY314" fmla="*/ 198550 h 1680919"/>
                <a:gd name="connsiteX315" fmla="*/ 1271699 w 1700691"/>
                <a:gd name="connsiteY315" fmla="*/ 112269 h 1680919"/>
                <a:gd name="connsiteX316" fmla="*/ 1284119 w 1700691"/>
                <a:gd name="connsiteY316" fmla="*/ 119547 h 1680919"/>
                <a:gd name="connsiteX317" fmla="*/ 1241124 w 1700691"/>
                <a:gd name="connsiteY317" fmla="*/ 162167 h 1680919"/>
                <a:gd name="connsiteX318" fmla="*/ 1240167 w 1700691"/>
                <a:gd name="connsiteY318" fmla="*/ 163206 h 1680919"/>
                <a:gd name="connsiteX319" fmla="*/ 955446 w 1700691"/>
                <a:gd name="connsiteY319" fmla="*/ 444919 h 1680919"/>
                <a:gd name="connsiteX320" fmla="*/ 954490 w 1700691"/>
                <a:gd name="connsiteY320" fmla="*/ 445957 h 1680919"/>
                <a:gd name="connsiteX321" fmla="*/ 669769 w 1700691"/>
                <a:gd name="connsiteY321" fmla="*/ 727671 h 1680919"/>
                <a:gd name="connsiteX322" fmla="*/ 668813 w 1700691"/>
                <a:gd name="connsiteY322" fmla="*/ 728710 h 1680919"/>
                <a:gd name="connsiteX323" fmla="*/ 384090 w 1700691"/>
                <a:gd name="connsiteY323" fmla="*/ 1010423 h 1680919"/>
                <a:gd name="connsiteX324" fmla="*/ 382179 w 1700691"/>
                <a:gd name="connsiteY324" fmla="*/ 1011462 h 1680919"/>
                <a:gd name="connsiteX325" fmla="*/ 118477 w 1700691"/>
                <a:gd name="connsiteY325" fmla="*/ 1272384 h 1680919"/>
                <a:gd name="connsiteX326" fmla="*/ 111789 w 1700691"/>
                <a:gd name="connsiteY326" fmla="*/ 1259909 h 1680919"/>
                <a:gd name="connsiteX327" fmla="*/ 371669 w 1700691"/>
                <a:gd name="connsiteY327" fmla="*/ 1003145 h 1680919"/>
                <a:gd name="connsiteX328" fmla="*/ 372625 w 1700691"/>
                <a:gd name="connsiteY328" fmla="*/ 1002107 h 1680919"/>
                <a:gd name="connsiteX329" fmla="*/ 657348 w 1700691"/>
                <a:gd name="connsiteY329" fmla="*/ 720393 h 1680919"/>
                <a:gd name="connsiteX330" fmla="*/ 658303 w 1700691"/>
                <a:gd name="connsiteY330" fmla="*/ 719355 h 1680919"/>
                <a:gd name="connsiteX331" fmla="*/ 943025 w 1700691"/>
                <a:gd name="connsiteY331" fmla="*/ 437641 h 1680919"/>
                <a:gd name="connsiteX332" fmla="*/ 943980 w 1700691"/>
                <a:gd name="connsiteY332" fmla="*/ 436602 h 1680919"/>
                <a:gd name="connsiteX333" fmla="*/ 1228703 w 1700691"/>
                <a:gd name="connsiteY333" fmla="*/ 154890 h 1680919"/>
                <a:gd name="connsiteX334" fmla="*/ 1229659 w 1700691"/>
                <a:gd name="connsiteY334" fmla="*/ 153850 h 1680919"/>
                <a:gd name="connsiteX335" fmla="*/ 443327 w 1700691"/>
                <a:gd name="connsiteY335" fmla="*/ 101873 h 1680919"/>
                <a:gd name="connsiteX336" fmla="*/ 240773 w 1700691"/>
                <a:gd name="connsiteY336" fmla="*/ 302502 h 1680919"/>
                <a:gd name="connsiteX337" fmla="*/ 239818 w 1700691"/>
                <a:gd name="connsiteY337" fmla="*/ 302502 h 1680919"/>
                <a:gd name="connsiteX338" fmla="*/ 103189 w 1700691"/>
                <a:gd name="connsiteY338" fmla="*/ 437641 h 1680919"/>
                <a:gd name="connsiteX339" fmla="*/ 130897 w 1700691"/>
                <a:gd name="connsiteY339" fmla="*/ 390863 h 1680919"/>
                <a:gd name="connsiteX340" fmla="*/ 229308 w 1700691"/>
                <a:gd name="connsiteY340" fmla="*/ 294186 h 1680919"/>
                <a:gd name="connsiteX341" fmla="*/ 230263 w 1700691"/>
                <a:gd name="connsiteY341" fmla="*/ 293146 h 1680919"/>
                <a:gd name="connsiteX342" fmla="*/ 396511 w 1700691"/>
                <a:gd name="connsiteY342" fmla="*/ 128901 h 1680919"/>
                <a:gd name="connsiteX343" fmla="*/ 443327 w 1700691"/>
                <a:gd name="connsiteY343" fmla="*/ 101873 h 1680919"/>
                <a:gd name="connsiteX344" fmla="*/ 1208636 w 1700691"/>
                <a:gd name="connsiteY344" fmla="*/ 79003 h 1680919"/>
                <a:gd name="connsiteX345" fmla="*/ 1222013 w 1700691"/>
                <a:gd name="connsiteY345" fmla="*/ 85241 h 1680919"/>
                <a:gd name="connsiteX346" fmla="*/ 1193350 w 1700691"/>
                <a:gd name="connsiteY346" fmla="*/ 114347 h 1680919"/>
                <a:gd name="connsiteX347" fmla="*/ 1192394 w 1700691"/>
                <a:gd name="connsiteY347" fmla="*/ 115387 h 1680919"/>
                <a:gd name="connsiteX348" fmla="*/ 1191439 w 1700691"/>
                <a:gd name="connsiteY348" fmla="*/ 116427 h 1680919"/>
                <a:gd name="connsiteX349" fmla="*/ 907673 w 1700691"/>
                <a:gd name="connsiteY349" fmla="*/ 397099 h 1680919"/>
                <a:gd name="connsiteX350" fmla="*/ 906717 w 1700691"/>
                <a:gd name="connsiteY350" fmla="*/ 398139 h 1680919"/>
                <a:gd name="connsiteX351" fmla="*/ 905762 w 1700691"/>
                <a:gd name="connsiteY351" fmla="*/ 399178 h 1680919"/>
                <a:gd name="connsiteX352" fmla="*/ 621995 w 1700691"/>
                <a:gd name="connsiteY352" fmla="*/ 679851 h 1680919"/>
                <a:gd name="connsiteX353" fmla="*/ 621039 w 1700691"/>
                <a:gd name="connsiteY353" fmla="*/ 680890 h 1680919"/>
                <a:gd name="connsiteX354" fmla="*/ 620083 w 1700691"/>
                <a:gd name="connsiteY354" fmla="*/ 681930 h 1680919"/>
                <a:gd name="connsiteX355" fmla="*/ 336318 w 1700691"/>
                <a:gd name="connsiteY355" fmla="*/ 962603 h 1680919"/>
                <a:gd name="connsiteX356" fmla="*/ 335362 w 1700691"/>
                <a:gd name="connsiteY356" fmla="*/ 963642 h 1680919"/>
                <a:gd name="connsiteX357" fmla="*/ 333451 w 1700691"/>
                <a:gd name="connsiteY357" fmla="*/ 963642 h 1680919"/>
                <a:gd name="connsiteX358" fmla="*/ 85036 w 1700691"/>
                <a:gd name="connsiteY358" fmla="*/ 1208971 h 1680919"/>
                <a:gd name="connsiteX359" fmla="*/ 79302 w 1700691"/>
                <a:gd name="connsiteY359" fmla="*/ 1196497 h 1680919"/>
                <a:gd name="connsiteX360" fmla="*/ 323896 w 1700691"/>
                <a:gd name="connsiteY360" fmla="*/ 954287 h 1680919"/>
                <a:gd name="connsiteX361" fmla="*/ 324852 w 1700691"/>
                <a:gd name="connsiteY361" fmla="*/ 953247 h 1680919"/>
                <a:gd name="connsiteX362" fmla="*/ 325808 w 1700691"/>
                <a:gd name="connsiteY362" fmla="*/ 952207 h 1680919"/>
                <a:gd name="connsiteX363" fmla="*/ 609573 w 1700691"/>
                <a:gd name="connsiteY363" fmla="*/ 671535 h 1680919"/>
                <a:gd name="connsiteX364" fmla="*/ 610529 w 1700691"/>
                <a:gd name="connsiteY364" fmla="*/ 670495 h 1680919"/>
                <a:gd name="connsiteX365" fmla="*/ 611485 w 1700691"/>
                <a:gd name="connsiteY365" fmla="*/ 669455 h 1680919"/>
                <a:gd name="connsiteX366" fmla="*/ 895252 w 1700691"/>
                <a:gd name="connsiteY366" fmla="*/ 388783 h 1680919"/>
                <a:gd name="connsiteX367" fmla="*/ 896207 w 1700691"/>
                <a:gd name="connsiteY367" fmla="*/ 387743 h 1680919"/>
                <a:gd name="connsiteX368" fmla="*/ 897163 w 1700691"/>
                <a:gd name="connsiteY368" fmla="*/ 386704 h 1680919"/>
                <a:gd name="connsiteX369" fmla="*/ 1180930 w 1700691"/>
                <a:gd name="connsiteY369" fmla="*/ 106031 h 1680919"/>
                <a:gd name="connsiteX370" fmla="*/ 1181884 w 1700691"/>
                <a:gd name="connsiteY370" fmla="*/ 104992 h 1680919"/>
                <a:gd name="connsiteX371" fmla="*/ 1182840 w 1700691"/>
                <a:gd name="connsiteY371" fmla="*/ 103952 h 1680919"/>
                <a:gd name="connsiteX372" fmla="*/ 1142712 w 1700691"/>
                <a:gd name="connsiteY372" fmla="*/ 51976 h 1680919"/>
                <a:gd name="connsiteX373" fmla="*/ 1156087 w 1700691"/>
                <a:gd name="connsiteY373" fmla="*/ 57174 h 1680919"/>
                <a:gd name="connsiteX374" fmla="*/ 1145577 w 1700691"/>
                <a:gd name="connsiteY374" fmla="*/ 67569 h 1680919"/>
                <a:gd name="connsiteX375" fmla="*/ 1144622 w 1700691"/>
                <a:gd name="connsiteY375" fmla="*/ 68609 h 1680919"/>
                <a:gd name="connsiteX376" fmla="*/ 1143668 w 1700691"/>
                <a:gd name="connsiteY376" fmla="*/ 69649 h 1680919"/>
                <a:gd name="connsiteX377" fmla="*/ 859901 w 1700691"/>
                <a:gd name="connsiteY377" fmla="*/ 350321 h 1680919"/>
                <a:gd name="connsiteX378" fmla="*/ 858945 w 1700691"/>
                <a:gd name="connsiteY378" fmla="*/ 351361 h 1680919"/>
                <a:gd name="connsiteX379" fmla="*/ 857989 w 1700691"/>
                <a:gd name="connsiteY379" fmla="*/ 352400 h 1680919"/>
                <a:gd name="connsiteX380" fmla="*/ 574224 w 1700691"/>
                <a:gd name="connsiteY380" fmla="*/ 633073 h 1680919"/>
                <a:gd name="connsiteX381" fmla="*/ 573267 w 1700691"/>
                <a:gd name="connsiteY381" fmla="*/ 634112 h 1680919"/>
                <a:gd name="connsiteX382" fmla="*/ 572313 w 1700691"/>
                <a:gd name="connsiteY382" fmla="*/ 635152 h 1680919"/>
                <a:gd name="connsiteX383" fmla="*/ 288545 w 1700691"/>
                <a:gd name="connsiteY383" fmla="*/ 915825 h 1680919"/>
                <a:gd name="connsiteX384" fmla="*/ 287590 w 1700691"/>
                <a:gd name="connsiteY384" fmla="*/ 916864 h 1680919"/>
                <a:gd name="connsiteX385" fmla="*/ 287590 w 1700691"/>
                <a:gd name="connsiteY385" fmla="*/ 917904 h 1680919"/>
                <a:gd name="connsiteX386" fmla="*/ 58284 w 1700691"/>
                <a:gd name="connsiteY386" fmla="*/ 1144521 h 1680919"/>
                <a:gd name="connsiteX387" fmla="*/ 52550 w 1700691"/>
                <a:gd name="connsiteY387" fmla="*/ 1131008 h 1680919"/>
                <a:gd name="connsiteX388" fmla="*/ 278035 w 1700691"/>
                <a:gd name="connsiteY388" fmla="*/ 908549 h 1680919"/>
                <a:gd name="connsiteX389" fmla="*/ 278991 w 1700691"/>
                <a:gd name="connsiteY389" fmla="*/ 907509 h 1680919"/>
                <a:gd name="connsiteX390" fmla="*/ 279947 w 1700691"/>
                <a:gd name="connsiteY390" fmla="*/ 906469 h 1680919"/>
                <a:gd name="connsiteX391" fmla="*/ 563712 w 1700691"/>
                <a:gd name="connsiteY391" fmla="*/ 625796 h 1680919"/>
                <a:gd name="connsiteX392" fmla="*/ 564669 w 1700691"/>
                <a:gd name="connsiteY392" fmla="*/ 624757 h 1680919"/>
                <a:gd name="connsiteX393" fmla="*/ 565624 w 1700691"/>
                <a:gd name="connsiteY393" fmla="*/ 623717 h 1680919"/>
                <a:gd name="connsiteX394" fmla="*/ 849391 w 1700691"/>
                <a:gd name="connsiteY394" fmla="*/ 343045 h 1680919"/>
                <a:gd name="connsiteX395" fmla="*/ 850346 w 1700691"/>
                <a:gd name="connsiteY395" fmla="*/ 342005 h 1680919"/>
                <a:gd name="connsiteX396" fmla="*/ 851302 w 1700691"/>
                <a:gd name="connsiteY396" fmla="*/ 340965 h 1680919"/>
                <a:gd name="connsiteX397" fmla="*/ 1135067 w 1700691"/>
                <a:gd name="connsiteY397" fmla="*/ 60292 h 1680919"/>
                <a:gd name="connsiteX398" fmla="*/ 1136023 w 1700691"/>
                <a:gd name="connsiteY398" fmla="*/ 59254 h 1680919"/>
                <a:gd name="connsiteX399" fmla="*/ 1136979 w 1700691"/>
                <a:gd name="connsiteY399" fmla="*/ 58214 h 1680919"/>
                <a:gd name="connsiteX400" fmla="*/ 605754 w 1700691"/>
                <a:gd name="connsiteY400" fmla="*/ 35343 h 1680919"/>
                <a:gd name="connsiteX401" fmla="*/ 574225 w 1700691"/>
                <a:gd name="connsiteY401" fmla="*/ 66529 h 1680919"/>
                <a:gd name="connsiteX402" fmla="*/ 573270 w 1700691"/>
                <a:gd name="connsiteY402" fmla="*/ 67568 h 1680919"/>
                <a:gd name="connsiteX403" fmla="*/ 572314 w 1700691"/>
                <a:gd name="connsiteY403" fmla="*/ 68608 h 1680919"/>
                <a:gd name="connsiteX404" fmla="*/ 288546 w 1700691"/>
                <a:gd name="connsiteY404" fmla="*/ 349281 h 1680919"/>
                <a:gd name="connsiteX405" fmla="*/ 287591 w 1700691"/>
                <a:gd name="connsiteY405" fmla="*/ 350321 h 1680919"/>
                <a:gd name="connsiteX406" fmla="*/ 287591 w 1700691"/>
                <a:gd name="connsiteY406" fmla="*/ 352400 h 1680919"/>
                <a:gd name="connsiteX407" fmla="*/ 36309 w 1700691"/>
                <a:gd name="connsiteY407" fmla="*/ 600849 h 1680919"/>
                <a:gd name="connsiteX408" fmla="*/ 44907 w 1700691"/>
                <a:gd name="connsiteY408" fmla="*/ 572780 h 1680919"/>
                <a:gd name="connsiteX409" fmla="*/ 277081 w 1700691"/>
                <a:gd name="connsiteY409" fmla="*/ 343044 h 1680919"/>
                <a:gd name="connsiteX410" fmla="*/ 278036 w 1700691"/>
                <a:gd name="connsiteY410" fmla="*/ 342005 h 1680919"/>
                <a:gd name="connsiteX411" fmla="*/ 278992 w 1700691"/>
                <a:gd name="connsiteY411" fmla="*/ 340965 h 1680919"/>
                <a:gd name="connsiteX412" fmla="*/ 562760 w 1700691"/>
                <a:gd name="connsiteY412" fmla="*/ 60292 h 1680919"/>
                <a:gd name="connsiteX413" fmla="*/ 563715 w 1700691"/>
                <a:gd name="connsiteY413" fmla="*/ 59252 h 1680919"/>
                <a:gd name="connsiteX414" fmla="*/ 564671 w 1700691"/>
                <a:gd name="connsiteY414" fmla="*/ 58213 h 1680919"/>
                <a:gd name="connsiteX415" fmla="*/ 578046 w 1700691"/>
                <a:gd name="connsiteY415" fmla="*/ 44698 h 1680919"/>
                <a:gd name="connsiteX416" fmla="*/ 605754 w 1700691"/>
                <a:gd name="connsiteY416" fmla="*/ 35343 h 1680919"/>
                <a:gd name="connsiteX417" fmla="*/ 1069143 w 1700691"/>
                <a:gd name="connsiteY417" fmla="*/ 29106 h 1680919"/>
                <a:gd name="connsiteX418" fmla="*/ 1084429 w 1700691"/>
                <a:gd name="connsiteY418" fmla="*/ 33265 h 1680919"/>
                <a:gd name="connsiteX419" fmla="*/ 812128 w 1700691"/>
                <a:gd name="connsiteY419" fmla="*/ 302502 h 1680919"/>
                <a:gd name="connsiteX420" fmla="*/ 811172 w 1700691"/>
                <a:gd name="connsiteY420" fmla="*/ 303542 h 1680919"/>
                <a:gd name="connsiteX421" fmla="*/ 526451 w 1700691"/>
                <a:gd name="connsiteY421" fmla="*/ 585254 h 1680919"/>
                <a:gd name="connsiteX422" fmla="*/ 525495 w 1700691"/>
                <a:gd name="connsiteY422" fmla="*/ 586293 h 1680919"/>
                <a:gd name="connsiteX423" fmla="*/ 240772 w 1700691"/>
                <a:gd name="connsiteY423" fmla="*/ 868006 h 1680919"/>
                <a:gd name="connsiteX424" fmla="*/ 237907 w 1700691"/>
                <a:gd name="connsiteY424" fmla="*/ 869045 h 1680919"/>
                <a:gd name="connsiteX425" fmla="*/ 31531 w 1700691"/>
                <a:gd name="connsiteY425" fmla="*/ 1073833 h 1680919"/>
                <a:gd name="connsiteX426" fmla="*/ 27708 w 1700691"/>
                <a:gd name="connsiteY426" fmla="*/ 1059279 h 1680919"/>
                <a:gd name="connsiteX427" fmla="*/ 228353 w 1700691"/>
                <a:gd name="connsiteY427" fmla="*/ 860729 h 1680919"/>
                <a:gd name="connsiteX428" fmla="*/ 229307 w 1700691"/>
                <a:gd name="connsiteY428" fmla="*/ 859690 h 1680919"/>
                <a:gd name="connsiteX429" fmla="*/ 514029 w 1700691"/>
                <a:gd name="connsiteY429" fmla="*/ 577977 h 1680919"/>
                <a:gd name="connsiteX430" fmla="*/ 514985 w 1700691"/>
                <a:gd name="connsiteY430" fmla="*/ 576938 h 1680919"/>
                <a:gd name="connsiteX431" fmla="*/ 799706 w 1700691"/>
                <a:gd name="connsiteY431" fmla="*/ 295226 h 1680919"/>
                <a:gd name="connsiteX432" fmla="*/ 800662 w 1700691"/>
                <a:gd name="connsiteY432" fmla="*/ 294186 h 1680919"/>
                <a:gd name="connsiteX433" fmla="*/ 991752 w 1700691"/>
                <a:gd name="connsiteY433" fmla="*/ 12475 h 1680919"/>
                <a:gd name="connsiteX434" fmla="*/ 1007994 w 1700691"/>
                <a:gd name="connsiteY434" fmla="*/ 15594 h 1680919"/>
                <a:gd name="connsiteX435" fmla="*/ 763401 w 1700691"/>
                <a:gd name="connsiteY435" fmla="*/ 256765 h 1680919"/>
                <a:gd name="connsiteX436" fmla="*/ 762444 w 1700691"/>
                <a:gd name="connsiteY436" fmla="*/ 257804 h 1680919"/>
                <a:gd name="connsiteX437" fmla="*/ 477723 w 1700691"/>
                <a:gd name="connsiteY437" fmla="*/ 539517 h 1680919"/>
                <a:gd name="connsiteX438" fmla="*/ 476767 w 1700691"/>
                <a:gd name="connsiteY438" fmla="*/ 540556 h 1680919"/>
                <a:gd name="connsiteX439" fmla="*/ 192046 w 1700691"/>
                <a:gd name="connsiteY439" fmla="*/ 822269 h 1680919"/>
                <a:gd name="connsiteX440" fmla="*/ 191091 w 1700691"/>
                <a:gd name="connsiteY440" fmla="*/ 823309 h 1680919"/>
                <a:gd name="connsiteX441" fmla="*/ 14333 w 1700691"/>
                <a:gd name="connsiteY441" fmla="*/ 997949 h 1680919"/>
                <a:gd name="connsiteX442" fmla="*/ 11466 w 1700691"/>
                <a:gd name="connsiteY442" fmla="*/ 982357 h 1680919"/>
                <a:gd name="connsiteX443" fmla="*/ 182492 w 1700691"/>
                <a:gd name="connsiteY443" fmla="*/ 812913 h 1680919"/>
                <a:gd name="connsiteX444" fmla="*/ 183446 w 1700691"/>
                <a:gd name="connsiteY444" fmla="*/ 811874 h 1680919"/>
                <a:gd name="connsiteX445" fmla="*/ 468169 w 1700691"/>
                <a:gd name="connsiteY445" fmla="*/ 530161 h 1680919"/>
                <a:gd name="connsiteX446" fmla="*/ 469124 w 1700691"/>
                <a:gd name="connsiteY446" fmla="*/ 529121 h 1680919"/>
                <a:gd name="connsiteX447" fmla="*/ 753847 w 1700691"/>
                <a:gd name="connsiteY447" fmla="*/ 247409 h 1680919"/>
                <a:gd name="connsiteX448" fmla="*/ 754801 w 1700691"/>
                <a:gd name="connsiteY448" fmla="*/ 246369 h 1680919"/>
                <a:gd name="connsiteX449" fmla="*/ 728052 w 1700691"/>
                <a:gd name="connsiteY449" fmla="*/ 9356 h 1680919"/>
                <a:gd name="connsiteX450" fmla="*/ 621997 w 1700691"/>
                <a:gd name="connsiteY450" fmla="*/ 114348 h 1680919"/>
                <a:gd name="connsiteX451" fmla="*/ 621042 w 1700691"/>
                <a:gd name="connsiteY451" fmla="*/ 115388 h 1680919"/>
                <a:gd name="connsiteX452" fmla="*/ 620086 w 1700691"/>
                <a:gd name="connsiteY452" fmla="*/ 116428 h 1680919"/>
                <a:gd name="connsiteX453" fmla="*/ 336319 w 1700691"/>
                <a:gd name="connsiteY453" fmla="*/ 397101 h 1680919"/>
                <a:gd name="connsiteX454" fmla="*/ 335363 w 1700691"/>
                <a:gd name="connsiteY454" fmla="*/ 398140 h 1680919"/>
                <a:gd name="connsiteX455" fmla="*/ 334407 w 1700691"/>
                <a:gd name="connsiteY455" fmla="*/ 399180 h 1680919"/>
                <a:gd name="connsiteX456" fmla="*/ 50641 w 1700691"/>
                <a:gd name="connsiteY456" fmla="*/ 679853 h 1680919"/>
                <a:gd name="connsiteX457" fmla="*/ 49686 w 1700691"/>
                <a:gd name="connsiteY457" fmla="*/ 680892 h 1680919"/>
                <a:gd name="connsiteX458" fmla="*/ 46819 w 1700691"/>
                <a:gd name="connsiteY458" fmla="*/ 681932 h 1680919"/>
                <a:gd name="connsiteX459" fmla="*/ 7646 w 1700691"/>
                <a:gd name="connsiteY459" fmla="*/ 721434 h 1680919"/>
                <a:gd name="connsiteX460" fmla="*/ 11468 w 1700691"/>
                <a:gd name="connsiteY460" fmla="*/ 698565 h 1680919"/>
                <a:gd name="connsiteX461" fmla="*/ 38220 w 1700691"/>
                <a:gd name="connsiteY461" fmla="*/ 672577 h 1680919"/>
                <a:gd name="connsiteX462" fmla="*/ 39176 w 1700691"/>
                <a:gd name="connsiteY462" fmla="*/ 671537 h 1680919"/>
                <a:gd name="connsiteX463" fmla="*/ 40131 w 1700691"/>
                <a:gd name="connsiteY463" fmla="*/ 670497 h 1680919"/>
                <a:gd name="connsiteX464" fmla="*/ 323899 w 1700691"/>
                <a:gd name="connsiteY464" fmla="*/ 389824 h 1680919"/>
                <a:gd name="connsiteX465" fmla="*/ 324853 w 1700691"/>
                <a:gd name="connsiteY465" fmla="*/ 388785 h 1680919"/>
                <a:gd name="connsiteX466" fmla="*/ 325809 w 1700691"/>
                <a:gd name="connsiteY466" fmla="*/ 387745 h 1680919"/>
                <a:gd name="connsiteX467" fmla="*/ 609576 w 1700691"/>
                <a:gd name="connsiteY467" fmla="*/ 107072 h 1680919"/>
                <a:gd name="connsiteX468" fmla="*/ 610532 w 1700691"/>
                <a:gd name="connsiteY468" fmla="*/ 106032 h 1680919"/>
                <a:gd name="connsiteX469" fmla="*/ 611487 w 1700691"/>
                <a:gd name="connsiteY469" fmla="*/ 104993 h 1680919"/>
                <a:gd name="connsiteX470" fmla="*/ 705121 w 1700691"/>
                <a:gd name="connsiteY470" fmla="*/ 12475 h 1680919"/>
                <a:gd name="connsiteX471" fmla="*/ 728052 w 1700691"/>
                <a:gd name="connsiteY471" fmla="*/ 9356 h 1680919"/>
                <a:gd name="connsiteX472" fmla="*/ 905761 w 1700691"/>
                <a:gd name="connsiteY472" fmla="*/ 3118 h 1680919"/>
                <a:gd name="connsiteX473" fmla="*/ 923915 w 1700691"/>
                <a:gd name="connsiteY473" fmla="*/ 4158 h 1680919"/>
                <a:gd name="connsiteX474" fmla="*/ 716583 w 1700691"/>
                <a:gd name="connsiteY474" fmla="*/ 208946 h 1680919"/>
                <a:gd name="connsiteX475" fmla="*/ 715629 w 1700691"/>
                <a:gd name="connsiteY475" fmla="*/ 209985 h 1680919"/>
                <a:gd name="connsiteX476" fmla="*/ 714672 w 1700691"/>
                <a:gd name="connsiteY476" fmla="*/ 211023 h 1680919"/>
                <a:gd name="connsiteX477" fmla="*/ 430906 w 1700691"/>
                <a:gd name="connsiteY477" fmla="*/ 491697 h 1680919"/>
                <a:gd name="connsiteX478" fmla="*/ 429950 w 1700691"/>
                <a:gd name="connsiteY478" fmla="*/ 492737 h 1680919"/>
                <a:gd name="connsiteX479" fmla="*/ 428995 w 1700691"/>
                <a:gd name="connsiteY479" fmla="*/ 493777 h 1680919"/>
                <a:gd name="connsiteX480" fmla="*/ 145228 w 1700691"/>
                <a:gd name="connsiteY480" fmla="*/ 774449 h 1680919"/>
                <a:gd name="connsiteX481" fmla="*/ 144272 w 1700691"/>
                <a:gd name="connsiteY481" fmla="*/ 776529 h 1680919"/>
                <a:gd name="connsiteX482" fmla="*/ 2867 w 1700691"/>
                <a:gd name="connsiteY482" fmla="*/ 915825 h 1680919"/>
                <a:gd name="connsiteX483" fmla="*/ 1911 w 1700691"/>
                <a:gd name="connsiteY483" fmla="*/ 898154 h 1680919"/>
                <a:gd name="connsiteX484" fmla="*/ 133763 w 1700691"/>
                <a:gd name="connsiteY484" fmla="*/ 767173 h 1680919"/>
                <a:gd name="connsiteX485" fmla="*/ 134718 w 1700691"/>
                <a:gd name="connsiteY485" fmla="*/ 766133 h 1680919"/>
                <a:gd name="connsiteX486" fmla="*/ 135673 w 1700691"/>
                <a:gd name="connsiteY486" fmla="*/ 765094 h 1680919"/>
                <a:gd name="connsiteX487" fmla="*/ 419440 w 1700691"/>
                <a:gd name="connsiteY487" fmla="*/ 484420 h 1680919"/>
                <a:gd name="connsiteX488" fmla="*/ 420396 w 1700691"/>
                <a:gd name="connsiteY488" fmla="*/ 483382 h 1680919"/>
                <a:gd name="connsiteX489" fmla="*/ 421351 w 1700691"/>
                <a:gd name="connsiteY489" fmla="*/ 482342 h 1680919"/>
                <a:gd name="connsiteX490" fmla="*/ 705117 w 1700691"/>
                <a:gd name="connsiteY490" fmla="*/ 201668 h 1680919"/>
                <a:gd name="connsiteX491" fmla="*/ 706074 w 1700691"/>
                <a:gd name="connsiteY491" fmla="*/ 200628 h 1680919"/>
                <a:gd name="connsiteX492" fmla="*/ 707028 w 1700691"/>
                <a:gd name="connsiteY492" fmla="*/ 199590 h 1680919"/>
                <a:gd name="connsiteX493" fmla="*/ 813084 w 1700691"/>
                <a:gd name="connsiteY493" fmla="*/ 0 h 1680919"/>
                <a:gd name="connsiteX494" fmla="*/ 832193 w 1700691"/>
                <a:gd name="connsiteY494" fmla="*/ 0 h 1680919"/>
                <a:gd name="connsiteX495" fmla="*/ 669767 w 1700691"/>
                <a:gd name="connsiteY495" fmla="*/ 161128 h 1680919"/>
                <a:gd name="connsiteX496" fmla="*/ 668811 w 1700691"/>
                <a:gd name="connsiteY496" fmla="*/ 162167 h 1680919"/>
                <a:gd name="connsiteX497" fmla="*/ 384090 w 1700691"/>
                <a:gd name="connsiteY497" fmla="*/ 443880 h 1680919"/>
                <a:gd name="connsiteX498" fmla="*/ 383134 w 1700691"/>
                <a:gd name="connsiteY498" fmla="*/ 444919 h 1680919"/>
                <a:gd name="connsiteX499" fmla="*/ 98411 w 1700691"/>
                <a:gd name="connsiteY499" fmla="*/ 726632 h 1680919"/>
                <a:gd name="connsiteX500" fmla="*/ 96500 w 1700691"/>
                <a:gd name="connsiteY500" fmla="*/ 726632 h 1680919"/>
                <a:gd name="connsiteX501" fmla="*/ 0 w 1700691"/>
                <a:gd name="connsiteY501" fmla="*/ 822269 h 1680919"/>
                <a:gd name="connsiteX502" fmla="*/ 956 w 1700691"/>
                <a:gd name="connsiteY502" fmla="*/ 802518 h 1680919"/>
                <a:gd name="connsiteX503" fmla="*/ 86946 w 1700691"/>
                <a:gd name="connsiteY503" fmla="*/ 718316 h 1680919"/>
                <a:gd name="connsiteX504" fmla="*/ 87901 w 1700691"/>
                <a:gd name="connsiteY504" fmla="*/ 717276 h 1680919"/>
                <a:gd name="connsiteX505" fmla="*/ 372624 w 1700691"/>
                <a:gd name="connsiteY505" fmla="*/ 435564 h 1680919"/>
                <a:gd name="connsiteX506" fmla="*/ 373580 w 1700691"/>
                <a:gd name="connsiteY506" fmla="*/ 434524 h 1680919"/>
                <a:gd name="connsiteX507" fmla="*/ 658301 w 1700691"/>
                <a:gd name="connsiteY507" fmla="*/ 152812 h 1680919"/>
                <a:gd name="connsiteX508" fmla="*/ 659257 w 1700691"/>
                <a:gd name="connsiteY508" fmla="*/ 151772 h 1680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700691" h="1680919">
                  <a:moveTo>
                    <a:pt x="1630944" y="1171548"/>
                  </a:moveTo>
                  <a:cubicBezTo>
                    <a:pt x="1626167" y="1182983"/>
                    <a:pt x="1621390" y="1194418"/>
                    <a:pt x="1615658" y="1205853"/>
                  </a:cubicBezTo>
                  <a:lnTo>
                    <a:pt x="1383483" y="1435589"/>
                  </a:lnTo>
                  <a:lnTo>
                    <a:pt x="1382529" y="1436628"/>
                  </a:lnTo>
                  <a:lnTo>
                    <a:pt x="1381573" y="1437668"/>
                  </a:lnTo>
                  <a:lnTo>
                    <a:pt x="1216281" y="1600874"/>
                  </a:lnTo>
                  <a:cubicBezTo>
                    <a:pt x="1204816" y="1606072"/>
                    <a:pt x="1193350" y="1611269"/>
                    <a:pt x="1181885" y="1616467"/>
                  </a:cubicBezTo>
                  <a:lnTo>
                    <a:pt x="1372975" y="1427273"/>
                  </a:lnTo>
                  <a:lnTo>
                    <a:pt x="1373929" y="1426233"/>
                  </a:lnTo>
                  <a:lnTo>
                    <a:pt x="1372975" y="1426233"/>
                  </a:lnTo>
                  <a:close/>
                  <a:moveTo>
                    <a:pt x="1677762" y="1030173"/>
                  </a:moveTo>
                  <a:cubicBezTo>
                    <a:pt x="1675851" y="1038489"/>
                    <a:pt x="1673940" y="1046807"/>
                    <a:pt x="1672029" y="1055123"/>
                  </a:cubicBezTo>
                  <a:lnTo>
                    <a:pt x="1622346" y="1103980"/>
                  </a:lnTo>
                  <a:lnTo>
                    <a:pt x="1621390" y="1105020"/>
                  </a:lnTo>
                  <a:lnTo>
                    <a:pt x="1336668" y="1386732"/>
                  </a:lnTo>
                  <a:lnTo>
                    <a:pt x="1335712" y="1387772"/>
                  </a:lnTo>
                  <a:lnTo>
                    <a:pt x="1334757" y="1388812"/>
                  </a:lnTo>
                  <a:lnTo>
                    <a:pt x="1066277" y="1653892"/>
                  </a:lnTo>
                  <a:cubicBezTo>
                    <a:pt x="1058632" y="1655971"/>
                    <a:pt x="1050035" y="1658049"/>
                    <a:pt x="1041435" y="1660129"/>
                  </a:cubicBezTo>
                  <a:lnTo>
                    <a:pt x="1325202" y="1379456"/>
                  </a:lnTo>
                  <a:lnTo>
                    <a:pt x="1326158" y="1378416"/>
                  </a:lnTo>
                  <a:lnTo>
                    <a:pt x="1327113" y="1377377"/>
                  </a:lnTo>
                  <a:lnTo>
                    <a:pt x="1610881" y="1096704"/>
                  </a:lnTo>
                  <a:lnTo>
                    <a:pt x="1611836" y="1095664"/>
                  </a:lnTo>
                  <a:close/>
                  <a:moveTo>
                    <a:pt x="1694959" y="918942"/>
                  </a:moveTo>
                  <a:cubicBezTo>
                    <a:pt x="1694959" y="925180"/>
                    <a:pt x="1694003" y="932457"/>
                    <a:pt x="1693047" y="939733"/>
                  </a:cubicBezTo>
                  <a:lnTo>
                    <a:pt x="1574572" y="1057200"/>
                  </a:lnTo>
                  <a:lnTo>
                    <a:pt x="1573618" y="1058240"/>
                  </a:lnTo>
                  <a:lnTo>
                    <a:pt x="1288895" y="1339952"/>
                  </a:lnTo>
                  <a:lnTo>
                    <a:pt x="1287939" y="1340992"/>
                  </a:lnTo>
                  <a:lnTo>
                    <a:pt x="1286983" y="1342031"/>
                  </a:lnTo>
                  <a:lnTo>
                    <a:pt x="1003216" y="1622704"/>
                  </a:lnTo>
                  <a:lnTo>
                    <a:pt x="1002262" y="1623744"/>
                  </a:lnTo>
                  <a:lnTo>
                    <a:pt x="1001306" y="1624783"/>
                  </a:lnTo>
                  <a:lnTo>
                    <a:pt x="949712" y="1676760"/>
                  </a:lnTo>
                  <a:cubicBezTo>
                    <a:pt x="943024" y="1677799"/>
                    <a:pt x="935380" y="1677799"/>
                    <a:pt x="928692" y="1678839"/>
                  </a:cubicBezTo>
                  <a:lnTo>
                    <a:pt x="992707" y="1615428"/>
                  </a:lnTo>
                  <a:lnTo>
                    <a:pt x="993661" y="1614388"/>
                  </a:lnTo>
                  <a:lnTo>
                    <a:pt x="994618" y="1613348"/>
                  </a:lnTo>
                  <a:lnTo>
                    <a:pt x="1278384" y="1332676"/>
                  </a:lnTo>
                  <a:lnTo>
                    <a:pt x="1279340" y="1331636"/>
                  </a:lnTo>
                  <a:lnTo>
                    <a:pt x="1280296" y="1330596"/>
                  </a:lnTo>
                  <a:lnTo>
                    <a:pt x="1564063" y="1049924"/>
                  </a:lnTo>
                  <a:lnTo>
                    <a:pt x="1563108" y="1048884"/>
                  </a:lnTo>
                  <a:close/>
                  <a:moveTo>
                    <a:pt x="1700691" y="819148"/>
                  </a:moveTo>
                  <a:cubicBezTo>
                    <a:pt x="1700691" y="825385"/>
                    <a:pt x="1700691" y="831623"/>
                    <a:pt x="1700691" y="837860"/>
                  </a:cubicBezTo>
                  <a:lnTo>
                    <a:pt x="1527755" y="1008343"/>
                  </a:lnTo>
                  <a:lnTo>
                    <a:pt x="1526800" y="1009383"/>
                  </a:lnTo>
                  <a:lnTo>
                    <a:pt x="1242078" y="1291095"/>
                  </a:lnTo>
                  <a:lnTo>
                    <a:pt x="1241123" y="1292135"/>
                  </a:lnTo>
                  <a:lnTo>
                    <a:pt x="1240167" y="1293174"/>
                  </a:lnTo>
                  <a:lnTo>
                    <a:pt x="956400" y="1573847"/>
                  </a:lnTo>
                  <a:lnTo>
                    <a:pt x="955445" y="1574887"/>
                  </a:lnTo>
                  <a:lnTo>
                    <a:pt x="954489" y="1575926"/>
                  </a:lnTo>
                  <a:lnTo>
                    <a:pt x="848435" y="1680919"/>
                  </a:lnTo>
                  <a:cubicBezTo>
                    <a:pt x="842703" y="1680919"/>
                    <a:pt x="836014" y="1680919"/>
                    <a:pt x="830281" y="1680919"/>
                  </a:cubicBezTo>
                  <a:lnTo>
                    <a:pt x="944935" y="1567610"/>
                  </a:lnTo>
                  <a:lnTo>
                    <a:pt x="945890" y="1566571"/>
                  </a:lnTo>
                  <a:lnTo>
                    <a:pt x="946846" y="1565531"/>
                  </a:lnTo>
                  <a:lnTo>
                    <a:pt x="1230613" y="1284858"/>
                  </a:lnTo>
                  <a:lnTo>
                    <a:pt x="1231568" y="1283819"/>
                  </a:lnTo>
                  <a:lnTo>
                    <a:pt x="1232524" y="1282779"/>
                  </a:lnTo>
                  <a:lnTo>
                    <a:pt x="1516290" y="1002106"/>
                  </a:lnTo>
                  <a:lnTo>
                    <a:pt x="1517245" y="1001067"/>
                  </a:lnTo>
                  <a:close/>
                  <a:moveTo>
                    <a:pt x="1692091" y="733907"/>
                  </a:moveTo>
                  <a:cubicBezTo>
                    <a:pt x="1693047" y="739105"/>
                    <a:pt x="1693047" y="745342"/>
                    <a:pt x="1694002" y="750540"/>
                  </a:cubicBezTo>
                  <a:lnTo>
                    <a:pt x="1479027" y="963643"/>
                  </a:lnTo>
                  <a:lnTo>
                    <a:pt x="1478072" y="964683"/>
                  </a:lnTo>
                  <a:lnTo>
                    <a:pt x="1477116" y="965723"/>
                  </a:lnTo>
                  <a:lnTo>
                    <a:pt x="1193350" y="1246395"/>
                  </a:lnTo>
                  <a:lnTo>
                    <a:pt x="1192394" y="1247435"/>
                  </a:lnTo>
                  <a:lnTo>
                    <a:pt x="1191439" y="1248475"/>
                  </a:lnTo>
                  <a:lnTo>
                    <a:pt x="907672" y="1529149"/>
                  </a:lnTo>
                  <a:lnTo>
                    <a:pt x="906717" y="1530188"/>
                  </a:lnTo>
                  <a:lnTo>
                    <a:pt x="905761" y="1531226"/>
                  </a:lnTo>
                  <a:lnTo>
                    <a:pt x="757667" y="1677800"/>
                  </a:lnTo>
                  <a:cubicBezTo>
                    <a:pt x="751935" y="1676762"/>
                    <a:pt x="746203" y="1676762"/>
                    <a:pt x="740469" y="1675722"/>
                  </a:cubicBezTo>
                  <a:lnTo>
                    <a:pt x="896207" y="1521871"/>
                  </a:lnTo>
                  <a:lnTo>
                    <a:pt x="897162" y="1520831"/>
                  </a:lnTo>
                  <a:lnTo>
                    <a:pt x="898118" y="1519793"/>
                  </a:lnTo>
                  <a:lnTo>
                    <a:pt x="1181885" y="1239119"/>
                  </a:lnTo>
                  <a:lnTo>
                    <a:pt x="1182839" y="1238079"/>
                  </a:lnTo>
                  <a:lnTo>
                    <a:pt x="1183796" y="1237040"/>
                  </a:lnTo>
                  <a:lnTo>
                    <a:pt x="1467562" y="956367"/>
                  </a:lnTo>
                  <a:lnTo>
                    <a:pt x="1468517" y="955327"/>
                  </a:lnTo>
                  <a:lnTo>
                    <a:pt x="1469473" y="954288"/>
                  </a:lnTo>
                  <a:close/>
                  <a:moveTo>
                    <a:pt x="1676804" y="652824"/>
                  </a:moveTo>
                  <a:cubicBezTo>
                    <a:pt x="1677760" y="658022"/>
                    <a:pt x="1679669" y="663219"/>
                    <a:pt x="1680626" y="668417"/>
                  </a:cubicBezTo>
                  <a:lnTo>
                    <a:pt x="1431255" y="915825"/>
                  </a:lnTo>
                  <a:lnTo>
                    <a:pt x="1430299" y="916865"/>
                  </a:lnTo>
                  <a:lnTo>
                    <a:pt x="1429345" y="917904"/>
                  </a:lnTo>
                  <a:lnTo>
                    <a:pt x="1145578" y="1198577"/>
                  </a:lnTo>
                  <a:lnTo>
                    <a:pt x="1144622" y="1199616"/>
                  </a:lnTo>
                  <a:lnTo>
                    <a:pt x="1143667" y="1200656"/>
                  </a:lnTo>
                  <a:lnTo>
                    <a:pt x="859900" y="1481328"/>
                  </a:lnTo>
                  <a:lnTo>
                    <a:pt x="858945" y="1482368"/>
                  </a:lnTo>
                  <a:lnTo>
                    <a:pt x="856079" y="1482368"/>
                  </a:lnTo>
                  <a:lnTo>
                    <a:pt x="673588" y="1663246"/>
                  </a:lnTo>
                  <a:cubicBezTo>
                    <a:pt x="668811" y="1662207"/>
                    <a:pt x="663079" y="1661167"/>
                    <a:pt x="658301" y="1660127"/>
                  </a:cubicBezTo>
                  <a:lnTo>
                    <a:pt x="847480" y="1473013"/>
                  </a:lnTo>
                  <a:lnTo>
                    <a:pt x="848434" y="1471973"/>
                  </a:lnTo>
                  <a:lnTo>
                    <a:pt x="849391" y="1470933"/>
                  </a:lnTo>
                  <a:lnTo>
                    <a:pt x="1133157" y="1190261"/>
                  </a:lnTo>
                  <a:lnTo>
                    <a:pt x="1134112" y="1189221"/>
                  </a:lnTo>
                  <a:lnTo>
                    <a:pt x="1135068" y="1188182"/>
                  </a:lnTo>
                  <a:lnTo>
                    <a:pt x="1418834" y="907509"/>
                  </a:lnTo>
                  <a:lnTo>
                    <a:pt x="1419790" y="906470"/>
                  </a:lnTo>
                  <a:lnTo>
                    <a:pt x="1420745" y="905430"/>
                  </a:lnTo>
                  <a:close/>
                  <a:moveTo>
                    <a:pt x="1657696" y="579017"/>
                  </a:moveTo>
                  <a:cubicBezTo>
                    <a:pt x="1659606" y="584215"/>
                    <a:pt x="1660561" y="588372"/>
                    <a:pt x="1662473" y="593571"/>
                  </a:cubicBezTo>
                  <a:lnTo>
                    <a:pt x="1384439" y="869046"/>
                  </a:lnTo>
                  <a:lnTo>
                    <a:pt x="1383483" y="870086"/>
                  </a:lnTo>
                  <a:lnTo>
                    <a:pt x="1097806" y="1152838"/>
                  </a:lnTo>
                  <a:lnTo>
                    <a:pt x="1096850" y="1153876"/>
                  </a:lnTo>
                  <a:lnTo>
                    <a:pt x="813084" y="1434549"/>
                  </a:lnTo>
                  <a:lnTo>
                    <a:pt x="812128" y="1435589"/>
                  </a:lnTo>
                  <a:lnTo>
                    <a:pt x="811173" y="1435589"/>
                  </a:lnTo>
                  <a:lnTo>
                    <a:pt x="600020" y="1644534"/>
                  </a:lnTo>
                  <a:cubicBezTo>
                    <a:pt x="595242" y="1643494"/>
                    <a:pt x="590465" y="1641415"/>
                    <a:pt x="585687" y="1640375"/>
                  </a:cubicBezTo>
                  <a:lnTo>
                    <a:pt x="801618" y="1426234"/>
                  </a:lnTo>
                  <a:lnTo>
                    <a:pt x="802574" y="1425194"/>
                  </a:lnTo>
                  <a:lnTo>
                    <a:pt x="803529" y="1424154"/>
                  </a:lnTo>
                  <a:lnTo>
                    <a:pt x="1088252" y="1142441"/>
                  </a:lnTo>
                  <a:lnTo>
                    <a:pt x="1089206" y="1141403"/>
                  </a:lnTo>
                  <a:lnTo>
                    <a:pt x="1372973" y="860729"/>
                  </a:lnTo>
                  <a:lnTo>
                    <a:pt x="1373929" y="859691"/>
                  </a:lnTo>
                  <a:close/>
                  <a:moveTo>
                    <a:pt x="1630944" y="510408"/>
                  </a:moveTo>
                  <a:cubicBezTo>
                    <a:pt x="1632855" y="514567"/>
                    <a:pt x="1634766" y="519763"/>
                    <a:pt x="1636676" y="523922"/>
                  </a:cubicBezTo>
                  <a:lnTo>
                    <a:pt x="1621389" y="539514"/>
                  </a:lnTo>
                  <a:lnTo>
                    <a:pt x="1620434" y="540554"/>
                  </a:lnTo>
                  <a:lnTo>
                    <a:pt x="1335711" y="822268"/>
                  </a:lnTo>
                  <a:lnTo>
                    <a:pt x="1334757" y="823307"/>
                  </a:lnTo>
                  <a:lnTo>
                    <a:pt x="1050989" y="1103979"/>
                  </a:lnTo>
                  <a:lnTo>
                    <a:pt x="1050034" y="1105019"/>
                  </a:lnTo>
                  <a:lnTo>
                    <a:pt x="765312" y="1386731"/>
                  </a:lnTo>
                  <a:lnTo>
                    <a:pt x="764357" y="1387771"/>
                  </a:lnTo>
                  <a:lnTo>
                    <a:pt x="762446" y="1388810"/>
                  </a:lnTo>
                  <a:lnTo>
                    <a:pt x="529317" y="1619585"/>
                  </a:lnTo>
                  <a:cubicBezTo>
                    <a:pt x="524541" y="1618546"/>
                    <a:pt x="520718" y="1616466"/>
                    <a:pt x="515940" y="1614387"/>
                  </a:cubicBezTo>
                  <a:lnTo>
                    <a:pt x="753847" y="1379455"/>
                  </a:lnTo>
                  <a:lnTo>
                    <a:pt x="754802" y="1378415"/>
                  </a:lnTo>
                  <a:lnTo>
                    <a:pt x="755758" y="1377375"/>
                  </a:lnTo>
                  <a:lnTo>
                    <a:pt x="1039524" y="1096702"/>
                  </a:lnTo>
                  <a:lnTo>
                    <a:pt x="1040479" y="1095662"/>
                  </a:lnTo>
                  <a:lnTo>
                    <a:pt x="1326156" y="812912"/>
                  </a:lnTo>
                  <a:lnTo>
                    <a:pt x="1327113" y="811872"/>
                  </a:lnTo>
                  <a:lnTo>
                    <a:pt x="1611835" y="530159"/>
                  </a:lnTo>
                  <a:lnTo>
                    <a:pt x="1612790" y="529119"/>
                  </a:lnTo>
                  <a:close/>
                  <a:moveTo>
                    <a:pt x="1600368" y="446996"/>
                  </a:moveTo>
                  <a:cubicBezTo>
                    <a:pt x="1603233" y="451155"/>
                    <a:pt x="1605145" y="455313"/>
                    <a:pt x="1607056" y="459470"/>
                  </a:cubicBezTo>
                  <a:lnTo>
                    <a:pt x="1574570" y="491696"/>
                  </a:lnTo>
                  <a:lnTo>
                    <a:pt x="1573616" y="492736"/>
                  </a:lnTo>
                  <a:lnTo>
                    <a:pt x="1572660" y="493775"/>
                  </a:lnTo>
                  <a:lnTo>
                    <a:pt x="1288893" y="774447"/>
                  </a:lnTo>
                  <a:lnTo>
                    <a:pt x="1287938" y="775487"/>
                  </a:lnTo>
                  <a:lnTo>
                    <a:pt x="1003215" y="1057199"/>
                  </a:lnTo>
                  <a:lnTo>
                    <a:pt x="1002261" y="1058239"/>
                  </a:lnTo>
                  <a:lnTo>
                    <a:pt x="717538" y="1339951"/>
                  </a:lnTo>
                  <a:lnTo>
                    <a:pt x="716583" y="1340991"/>
                  </a:lnTo>
                  <a:lnTo>
                    <a:pt x="715627" y="1342030"/>
                  </a:lnTo>
                  <a:lnTo>
                    <a:pt x="464346" y="1590477"/>
                  </a:lnTo>
                  <a:cubicBezTo>
                    <a:pt x="460525" y="1588399"/>
                    <a:pt x="455747" y="1586320"/>
                    <a:pt x="451924" y="1584240"/>
                  </a:cubicBezTo>
                  <a:lnTo>
                    <a:pt x="706073" y="1332675"/>
                  </a:lnTo>
                  <a:lnTo>
                    <a:pt x="707028" y="1331635"/>
                  </a:lnTo>
                  <a:lnTo>
                    <a:pt x="707984" y="1330595"/>
                  </a:lnTo>
                  <a:lnTo>
                    <a:pt x="991750" y="1049923"/>
                  </a:lnTo>
                  <a:lnTo>
                    <a:pt x="992706" y="1048884"/>
                  </a:lnTo>
                  <a:lnTo>
                    <a:pt x="1277428" y="767171"/>
                  </a:lnTo>
                  <a:lnTo>
                    <a:pt x="1278383" y="766132"/>
                  </a:lnTo>
                  <a:lnTo>
                    <a:pt x="1279339" y="765092"/>
                  </a:lnTo>
                  <a:lnTo>
                    <a:pt x="1563106" y="484420"/>
                  </a:lnTo>
                  <a:lnTo>
                    <a:pt x="1564060" y="483380"/>
                  </a:lnTo>
                  <a:lnTo>
                    <a:pt x="1565016" y="482340"/>
                  </a:lnTo>
                  <a:close/>
                  <a:moveTo>
                    <a:pt x="1565019" y="388784"/>
                  </a:moveTo>
                  <a:cubicBezTo>
                    <a:pt x="1567885" y="392943"/>
                    <a:pt x="1569795" y="396062"/>
                    <a:pt x="1572662" y="400219"/>
                  </a:cubicBezTo>
                  <a:lnTo>
                    <a:pt x="1526801" y="444919"/>
                  </a:lnTo>
                  <a:lnTo>
                    <a:pt x="1525845" y="445959"/>
                  </a:lnTo>
                  <a:lnTo>
                    <a:pt x="1241124" y="727671"/>
                  </a:lnTo>
                  <a:lnTo>
                    <a:pt x="1240167" y="728710"/>
                  </a:lnTo>
                  <a:lnTo>
                    <a:pt x="955445" y="1010423"/>
                  </a:lnTo>
                  <a:lnTo>
                    <a:pt x="954490" y="1011462"/>
                  </a:lnTo>
                  <a:lnTo>
                    <a:pt x="669768" y="1293174"/>
                  </a:lnTo>
                  <a:lnTo>
                    <a:pt x="668812" y="1294214"/>
                  </a:lnTo>
                  <a:lnTo>
                    <a:pt x="667857" y="1295254"/>
                  </a:lnTo>
                  <a:lnTo>
                    <a:pt x="403198" y="1557215"/>
                  </a:lnTo>
                  <a:cubicBezTo>
                    <a:pt x="399376" y="1555135"/>
                    <a:pt x="395555" y="1552018"/>
                    <a:pt x="391733" y="1549938"/>
                  </a:cubicBezTo>
                  <a:lnTo>
                    <a:pt x="658302" y="1285898"/>
                  </a:lnTo>
                  <a:lnTo>
                    <a:pt x="659258" y="1284858"/>
                  </a:lnTo>
                  <a:lnTo>
                    <a:pt x="660213" y="1283819"/>
                  </a:lnTo>
                  <a:lnTo>
                    <a:pt x="943980" y="1003146"/>
                  </a:lnTo>
                  <a:lnTo>
                    <a:pt x="944935" y="1002107"/>
                  </a:lnTo>
                  <a:lnTo>
                    <a:pt x="1229658" y="720394"/>
                  </a:lnTo>
                  <a:lnTo>
                    <a:pt x="1230612" y="719355"/>
                  </a:lnTo>
                  <a:lnTo>
                    <a:pt x="1515335" y="437643"/>
                  </a:lnTo>
                  <a:lnTo>
                    <a:pt x="1516291" y="436603"/>
                  </a:lnTo>
                  <a:close/>
                  <a:moveTo>
                    <a:pt x="1524891" y="332649"/>
                  </a:moveTo>
                  <a:cubicBezTo>
                    <a:pt x="1527757" y="335768"/>
                    <a:pt x="1530624" y="339927"/>
                    <a:pt x="1533489" y="343044"/>
                  </a:cubicBezTo>
                  <a:lnTo>
                    <a:pt x="1479030" y="397100"/>
                  </a:lnTo>
                  <a:lnTo>
                    <a:pt x="1478074" y="398139"/>
                  </a:lnTo>
                  <a:lnTo>
                    <a:pt x="1477119" y="399179"/>
                  </a:lnTo>
                  <a:lnTo>
                    <a:pt x="1193352" y="679851"/>
                  </a:lnTo>
                  <a:lnTo>
                    <a:pt x="1192395" y="680891"/>
                  </a:lnTo>
                  <a:lnTo>
                    <a:pt x="1191441" y="681931"/>
                  </a:lnTo>
                  <a:lnTo>
                    <a:pt x="907674" y="962603"/>
                  </a:lnTo>
                  <a:lnTo>
                    <a:pt x="906718" y="963643"/>
                  </a:lnTo>
                  <a:lnTo>
                    <a:pt x="905763" y="964683"/>
                  </a:lnTo>
                  <a:lnTo>
                    <a:pt x="621996" y="1245356"/>
                  </a:lnTo>
                  <a:lnTo>
                    <a:pt x="621041" y="1246394"/>
                  </a:lnTo>
                  <a:lnTo>
                    <a:pt x="619130" y="1247434"/>
                  </a:lnTo>
                  <a:lnTo>
                    <a:pt x="344917" y="1518751"/>
                  </a:lnTo>
                  <a:cubicBezTo>
                    <a:pt x="342050" y="1515633"/>
                    <a:pt x="338229" y="1513554"/>
                    <a:pt x="334407" y="1510435"/>
                  </a:cubicBezTo>
                  <a:lnTo>
                    <a:pt x="609575" y="1238079"/>
                  </a:lnTo>
                  <a:lnTo>
                    <a:pt x="610531" y="1237039"/>
                  </a:lnTo>
                  <a:lnTo>
                    <a:pt x="611486" y="1235999"/>
                  </a:lnTo>
                  <a:lnTo>
                    <a:pt x="895253" y="955327"/>
                  </a:lnTo>
                  <a:lnTo>
                    <a:pt x="896208" y="954287"/>
                  </a:lnTo>
                  <a:lnTo>
                    <a:pt x="897164" y="953248"/>
                  </a:lnTo>
                  <a:lnTo>
                    <a:pt x="1180931" y="672575"/>
                  </a:lnTo>
                  <a:lnTo>
                    <a:pt x="1181887" y="671535"/>
                  </a:lnTo>
                  <a:lnTo>
                    <a:pt x="1182841" y="670496"/>
                  </a:lnTo>
                  <a:lnTo>
                    <a:pt x="1466609" y="389824"/>
                  </a:lnTo>
                  <a:lnTo>
                    <a:pt x="1467564" y="388784"/>
                  </a:lnTo>
                  <a:lnTo>
                    <a:pt x="1468520" y="387744"/>
                  </a:lnTo>
                  <a:close/>
                  <a:moveTo>
                    <a:pt x="1482851" y="280672"/>
                  </a:moveTo>
                  <a:cubicBezTo>
                    <a:pt x="1485717" y="283791"/>
                    <a:pt x="1488584" y="287950"/>
                    <a:pt x="1491451" y="291067"/>
                  </a:cubicBezTo>
                  <a:lnTo>
                    <a:pt x="1431256" y="350321"/>
                  </a:lnTo>
                  <a:lnTo>
                    <a:pt x="1430302" y="351361"/>
                  </a:lnTo>
                  <a:lnTo>
                    <a:pt x="1429346" y="352399"/>
                  </a:lnTo>
                  <a:lnTo>
                    <a:pt x="1145579" y="633073"/>
                  </a:lnTo>
                  <a:lnTo>
                    <a:pt x="1144623" y="634112"/>
                  </a:lnTo>
                  <a:lnTo>
                    <a:pt x="1143668" y="635152"/>
                  </a:lnTo>
                  <a:lnTo>
                    <a:pt x="859901" y="915824"/>
                  </a:lnTo>
                  <a:lnTo>
                    <a:pt x="858946" y="916864"/>
                  </a:lnTo>
                  <a:lnTo>
                    <a:pt x="857990" y="917904"/>
                  </a:lnTo>
                  <a:lnTo>
                    <a:pt x="574223" y="1198576"/>
                  </a:lnTo>
                  <a:lnTo>
                    <a:pt x="573267" y="1199616"/>
                  </a:lnTo>
                  <a:lnTo>
                    <a:pt x="294278" y="1476129"/>
                  </a:lnTo>
                  <a:cubicBezTo>
                    <a:pt x="290456" y="1474051"/>
                    <a:pt x="287590" y="1470932"/>
                    <a:pt x="283768" y="1467813"/>
                  </a:cubicBezTo>
                  <a:lnTo>
                    <a:pt x="563713" y="1191300"/>
                  </a:lnTo>
                  <a:lnTo>
                    <a:pt x="564668" y="1190260"/>
                  </a:lnTo>
                  <a:lnTo>
                    <a:pt x="565624" y="1189220"/>
                  </a:lnTo>
                  <a:lnTo>
                    <a:pt x="849391" y="908547"/>
                  </a:lnTo>
                  <a:lnTo>
                    <a:pt x="850347" y="907509"/>
                  </a:lnTo>
                  <a:lnTo>
                    <a:pt x="851303" y="906469"/>
                  </a:lnTo>
                  <a:lnTo>
                    <a:pt x="1135069" y="625796"/>
                  </a:lnTo>
                  <a:lnTo>
                    <a:pt x="1136024" y="624757"/>
                  </a:lnTo>
                  <a:lnTo>
                    <a:pt x="1136980" y="623717"/>
                  </a:lnTo>
                  <a:lnTo>
                    <a:pt x="1420747" y="343043"/>
                  </a:lnTo>
                  <a:lnTo>
                    <a:pt x="1421702" y="342004"/>
                  </a:lnTo>
                  <a:lnTo>
                    <a:pt x="1422659" y="340965"/>
                  </a:lnTo>
                  <a:close/>
                  <a:moveTo>
                    <a:pt x="1435078" y="232855"/>
                  </a:moveTo>
                  <a:cubicBezTo>
                    <a:pt x="1437945" y="235974"/>
                    <a:pt x="1441767" y="239093"/>
                    <a:pt x="1444633" y="242210"/>
                  </a:cubicBezTo>
                  <a:lnTo>
                    <a:pt x="1383484" y="303544"/>
                  </a:lnTo>
                  <a:lnTo>
                    <a:pt x="1382529" y="304582"/>
                  </a:lnTo>
                  <a:lnTo>
                    <a:pt x="1097807" y="586295"/>
                  </a:lnTo>
                  <a:lnTo>
                    <a:pt x="1096851" y="587334"/>
                  </a:lnTo>
                  <a:lnTo>
                    <a:pt x="812129" y="869047"/>
                  </a:lnTo>
                  <a:lnTo>
                    <a:pt x="811174" y="870087"/>
                  </a:lnTo>
                  <a:lnTo>
                    <a:pt x="525495" y="1152838"/>
                  </a:lnTo>
                  <a:lnTo>
                    <a:pt x="524540" y="1152838"/>
                  </a:lnTo>
                  <a:lnTo>
                    <a:pt x="243639" y="1430391"/>
                  </a:lnTo>
                  <a:cubicBezTo>
                    <a:pt x="239818" y="1427274"/>
                    <a:pt x="236951" y="1424155"/>
                    <a:pt x="234085" y="1421036"/>
                  </a:cubicBezTo>
                  <a:lnTo>
                    <a:pt x="515941" y="1142443"/>
                  </a:lnTo>
                  <a:lnTo>
                    <a:pt x="516896" y="1141403"/>
                  </a:lnTo>
                  <a:lnTo>
                    <a:pt x="800664" y="860731"/>
                  </a:lnTo>
                  <a:lnTo>
                    <a:pt x="801619" y="859692"/>
                  </a:lnTo>
                  <a:lnTo>
                    <a:pt x="1086341" y="577978"/>
                  </a:lnTo>
                  <a:lnTo>
                    <a:pt x="1087297" y="576938"/>
                  </a:lnTo>
                  <a:lnTo>
                    <a:pt x="1372019" y="295226"/>
                  </a:lnTo>
                  <a:lnTo>
                    <a:pt x="1372975" y="294187"/>
                  </a:lnTo>
                  <a:close/>
                  <a:moveTo>
                    <a:pt x="1385395" y="189194"/>
                  </a:moveTo>
                  <a:cubicBezTo>
                    <a:pt x="1389217" y="191273"/>
                    <a:pt x="1392083" y="194392"/>
                    <a:pt x="1395905" y="197510"/>
                  </a:cubicBezTo>
                  <a:lnTo>
                    <a:pt x="1335712" y="256764"/>
                  </a:lnTo>
                  <a:lnTo>
                    <a:pt x="1334756" y="257803"/>
                  </a:lnTo>
                  <a:lnTo>
                    <a:pt x="1050034" y="539515"/>
                  </a:lnTo>
                  <a:lnTo>
                    <a:pt x="1049077" y="540555"/>
                  </a:lnTo>
                  <a:lnTo>
                    <a:pt x="764356" y="822267"/>
                  </a:lnTo>
                  <a:lnTo>
                    <a:pt x="763400" y="823307"/>
                  </a:lnTo>
                  <a:lnTo>
                    <a:pt x="479634" y="1103979"/>
                  </a:lnTo>
                  <a:lnTo>
                    <a:pt x="478678" y="1106058"/>
                  </a:lnTo>
                  <a:lnTo>
                    <a:pt x="199689" y="1382573"/>
                  </a:lnTo>
                  <a:cubicBezTo>
                    <a:pt x="196822" y="1379454"/>
                    <a:pt x="193955" y="1375295"/>
                    <a:pt x="191089" y="1372178"/>
                  </a:cubicBezTo>
                  <a:lnTo>
                    <a:pt x="468168" y="1097742"/>
                  </a:lnTo>
                  <a:lnTo>
                    <a:pt x="469124" y="1096703"/>
                  </a:lnTo>
                  <a:lnTo>
                    <a:pt x="754801" y="813951"/>
                  </a:lnTo>
                  <a:lnTo>
                    <a:pt x="755757" y="812912"/>
                  </a:lnTo>
                  <a:lnTo>
                    <a:pt x="1040480" y="531199"/>
                  </a:lnTo>
                  <a:lnTo>
                    <a:pt x="1041434" y="530160"/>
                  </a:lnTo>
                  <a:lnTo>
                    <a:pt x="1326157" y="248448"/>
                  </a:lnTo>
                  <a:lnTo>
                    <a:pt x="1327113" y="247408"/>
                  </a:lnTo>
                  <a:close/>
                  <a:moveTo>
                    <a:pt x="1330935" y="147613"/>
                  </a:moveTo>
                  <a:cubicBezTo>
                    <a:pt x="1334757" y="150732"/>
                    <a:pt x="1338579" y="152811"/>
                    <a:pt x="1342400" y="155929"/>
                  </a:cubicBezTo>
                  <a:lnTo>
                    <a:pt x="1288896" y="208945"/>
                  </a:lnTo>
                  <a:lnTo>
                    <a:pt x="1287939" y="209984"/>
                  </a:lnTo>
                  <a:lnTo>
                    <a:pt x="1286985" y="211024"/>
                  </a:lnTo>
                  <a:lnTo>
                    <a:pt x="1003217" y="491698"/>
                  </a:lnTo>
                  <a:lnTo>
                    <a:pt x="1002262" y="492736"/>
                  </a:lnTo>
                  <a:lnTo>
                    <a:pt x="1001306" y="493776"/>
                  </a:lnTo>
                  <a:lnTo>
                    <a:pt x="717540" y="774449"/>
                  </a:lnTo>
                  <a:lnTo>
                    <a:pt x="716585" y="775488"/>
                  </a:lnTo>
                  <a:lnTo>
                    <a:pt x="431862" y="1057201"/>
                  </a:lnTo>
                  <a:lnTo>
                    <a:pt x="430906" y="1058241"/>
                  </a:lnTo>
                  <a:lnTo>
                    <a:pt x="157649" y="1328518"/>
                  </a:lnTo>
                  <a:cubicBezTo>
                    <a:pt x="155739" y="1324359"/>
                    <a:pt x="152872" y="1321241"/>
                    <a:pt x="150006" y="1317083"/>
                  </a:cubicBezTo>
                  <a:lnTo>
                    <a:pt x="420396" y="1048884"/>
                  </a:lnTo>
                  <a:lnTo>
                    <a:pt x="421352" y="1047846"/>
                  </a:lnTo>
                  <a:lnTo>
                    <a:pt x="706075" y="766132"/>
                  </a:lnTo>
                  <a:lnTo>
                    <a:pt x="707030" y="765092"/>
                  </a:lnTo>
                  <a:lnTo>
                    <a:pt x="707986" y="764053"/>
                  </a:lnTo>
                  <a:lnTo>
                    <a:pt x="991752" y="483380"/>
                  </a:lnTo>
                  <a:lnTo>
                    <a:pt x="992707" y="482341"/>
                  </a:lnTo>
                  <a:lnTo>
                    <a:pt x="993663" y="481302"/>
                  </a:lnTo>
                  <a:lnTo>
                    <a:pt x="1277430" y="200629"/>
                  </a:lnTo>
                  <a:lnTo>
                    <a:pt x="1278385" y="199589"/>
                  </a:lnTo>
                  <a:lnTo>
                    <a:pt x="1279341" y="198550"/>
                  </a:lnTo>
                  <a:close/>
                  <a:moveTo>
                    <a:pt x="1271699" y="112269"/>
                  </a:moveTo>
                  <a:cubicBezTo>
                    <a:pt x="1276475" y="115388"/>
                    <a:pt x="1280296" y="117467"/>
                    <a:pt x="1284119" y="119547"/>
                  </a:cubicBezTo>
                  <a:lnTo>
                    <a:pt x="1241124" y="162167"/>
                  </a:lnTo>
                  <a:lnTo>
                    <a:pt x="1240167" y="163206"/>
                  </a:lnTo>
                  <a:lnTo>
                    <a:pt x="955446" y="444919"/>
                  </a:lnTo>
                  <a:lnTo>
                    <a:pt x="954490" y="445957"/>
                  </a:lnTo>
                  <a:lnTo>
                    <a:pt x="669769" y="727671"/>
                  </a:lnTo>
                  <a:lnTo>
                    <a:pt x="668813" y="728710"/>
                  </a:lnTo>
                  <a:lnTo>
                    <a:pt x="384090" y="1010423"/>
                  </a:lnTo>
                  <a:lnTo>
                    <a:pt x="382179" y="1011462"/>
                  </a:lnTo>
                  <a:lnTo>
                    <a:pt x="118477" y="1272384"/>
                  </a:lnTo>
                  <a:cubicBezTo>
                    <a:pt x="116566" y="1268225"/>
                    <a:pt x="113700" y="1264068"/>
                    <a:pt x="111789" y="1259909"/>
                  </a:cubicBezTo>
                  <a:lnTo>
                    <a:pt x="371669" y="1003145"/>
                  </a:lnTo>
                  <a:lnTo>
                    <a:pt x="372625" y="1002107"/>
                  </a:lnTo>
                  <a:lnTo>
                    <a:pt x="657348" y="720393"/>
                  </a:lnTo>
                  <a:lnTo>
                    <a:pt x="658303" y="719355"/>
                  </a:lnTo>
                  <a:lnTo>
                    <a:pt x="943025" y="437641"/>
                  </a:lnTo>
                  <a:lnTo>
                    <a:pt x="943980" y="436602"/>
                  </a:lnTo>
                  <a:lnTo>
                    <a:pt x="1228703" y="154890"/>
                  </a:lnTo>
                  <a:lnTo>
                    <a:pt x="1229659" y="153850"/>
                  </a:lnTo>
                  <a:close/>
                  <a:moveTo>
                    <a:pt x="443327" y="101873"/>
                  </a:moveTo>
                  <a:lnTo>
                    <a:pt x="240773" y="302502"/>
                  </a:lnTo>
                  <a:lnTo>
                    <a:pt x="239818" y="302502"/>
                  </a:lnTo>
                  <a:lnTo>
                    <a:pt x="103189" y="437641"/>
                  </a:lnTo>
                  <a:cubicBezTo>
                    <a:pt x="111788" y="421009"/>
                    <a:pt x="121343" y="406455"/>
                    <a:pt x="130897" y="390863"/>
                  </a:cubicBezTo>
                  <a:lnTo>
                    <a:pt x="229308" y="294186"/>
                  </a:lnTo>
                  <a:lnTo>
                    <a:pt x="230263" y="293146"/>
                  </a:lnTo>
                  <a:lnTo>
                    <a:pt x="396511" y="128901"/>
                  </a:lnTo>
                  <a:cubicBezTo>
                    <a:pt x="411797" y="119546"/>
                    <a:pt x="427085" y="110189"/>
                    <a:pt x="443327" y="101873"/>
                  </a:cubicBezTo>
                  <a:close/>
                  <a:moveTo>
                    <a:pt x="1208636" y="79003"/>
                  </a:moveTo>
                  <a:cubicBezTo>
                    <a:pt x="1213414" y="81082"/>
                    <a:pt x="1218191" y="83162"/>
                    <a:pt x="1222013" y="85241"/>
                  </a:cubicBezTo>
                  <a:lnTo>
                    <a:pt x="1193350" y="114347"/>
                  </a:lnTo>
                  <a:lnTo>
                    <a:pt x="1192394" y="115387"/>
                  </a:lnTo>
                  <a:lnTo>
                    <a:pt x="1191439" y="116427"/>
                  </a:lnTo>
                  <a:lnTo>
                    <a:pt x="907673" y="397099"/>
                  </a:lnTo>
                  <a:lnTo>
                    <a:pt x="906717" y="398139"/>
                  </a:lnTo>
                  <a:lnTo>
                    <a:pt x="905762" y="399178"/>
                  </a:lnTo>
                  <a:lnTo>
                    <a:pt x="621995" y="679851"/>
                  </a:lnTo>
                  <a:lnTo>
                    <a:pt x="621039" y="680890"/>
                  </a:lnTo>
                  <a:lnTo>
                    <a:pt x="620083" y="681930"/>
                  </a:lnTo>
                  <a:lnTo>
                    <a:pt x="336318" y="962603"/>
                  </a:lnTo>
                  <a:lnTo>
                    <a:pt x="335362" y="963642"/>
                  </a:lnTo>
                  <a:lnTo>
                    <a:pt x="333451" y="963642"/>
                  </a:lnTo>
                  <a:lnTo>
                    <a:pt x="85036" y="1208971"/>
                  </a:lnTo>
                  <a:cubicBezTo>
                    <a:pt x="83125" y="1204813"/>
                    <a:pt x="81214" y="1200654"/>
                    <a:pt x="79302" y="1196497"/>
                  </a:cubicBezTo>
                  <a:lnTo>
                    <a:pt x="323896" y="954287"/>
                  </a:lnTo>
                  <a:lnTo>
                    <a:pt x="324852" y="953247"/>
                  </a:lnTo>
                  <a:lnTo>
                    <a:pt x="325808" y="952207"/>
                  </a:lnTo>
                  <a:lnTo>
                    <a:pt x="609573" y="671535"/>
                  </a:lnTo>
                  <a:lnTo>
                    <a:pt x="610529" y="670495"/>
                  </a:lnTo>
                  <a:lnTo>
                    <a:pt x="611485" y="669455"/>
                  </a:lnTo>
                  <a:lnTo>
                    <a:pt x="895252" y="388783"/>
                  </a:lnTo>
                  <a:lnTo>
                    <a:pt x="896207" y="387743"/>
                  </a:lnTo>
                  <a:lnTo>
                    <a:pt x="897163" y="386704"/>
                  </a:lnTo>
                  <a:lnTo>
                    <a:pt x="1180930" y="106031"/>
                  </a:lnTo>
                  <a:lnTo>
                    <a:pt x="1181884" y="104992"/>
                  </a:lnTo>
                  <a:lnTo>
                    <a:pt x="1182840" y="103952"/>
                  </a:lnTo>
                  <a:close/>
                  <a:moveTo>
                    <a:pt x="1142712" y="51976"/>
                  </a:moveTo>
                  <a:cubicBezTo>
                    <a:pt x="1147489" y="53016"/>
                    <a:pt x="1151311" y="55095"/>
                    <a:pt x="1156087" y="57174"/>
                  </a:cubicBezTo>
                  <a:lnTo>
                    <a:pt x="1145577" y="67569"/>
                  </a:lnTo>
                  <a:lnTo>
                    <a:pt x="1144622" y="68609"/>
                  </a:lnTo>
                  <a:lnTo>
                    <a:pt x="1143668" y="69649"/>
                  </a:lnTo>
                  <a:lnTo>
                    <a:pt x="859901" y="350321"/>
                  </a:lnTo>
                  <a:lnTo>
                    <a:pt x="858945" y="351361"/>
                  </a:lnTo>
                  <a:lnTo>
                    <a:pt x="857989" y="352400"/>
                  </a:lnTo>
                  <a:lnTo>
                    <a:pt x="574224" y="633073"/>
                  </a:lnTo>
                  <a:lnTo>
                    <a:pt x="573267" y="634112"/>
                  </a:lnTo>
                  <a:lnTo>
                    <a:pt x="572313" y="635152"/>
                  </a:lnTo>
                  <a:lnTo>
                    <a:pt x="288545" y="915825"/>
                  </a:lnTo>
                  <a:lnTo>
                    <a:pt x="287590" y="916864"/>
                  </a:lnTo>
                  <a:lnTo>
                    <a:pt x="287590" y="917904"/>
                  </a:lnTo>
                  <a:lnTo>
                    <a:pt x="58284" y="1144521"/>
                  </a:lnTo>
                  <a:cubicBezTo>
                    <a:pt x="56373" y="1140363"/>
                    <a:pt x="54462" y="1135165"/>
                    <a:pt x="52550" y="1131008"/>
                  </a:cubicBezTo>
                  <a:lnTo>
                    <a:pt x="278035" y="908549"/>
                  </a:lnTo>
                  <a:lnTo>
                    <a:pt x="278991" y="907509"/>
                  </a:lnTo>
                  <a:lnTo>
                    <a:pt x="279947" y="906469"/>
                  </a:lnTo>
                  <a:lnTo>
                    <a:pt x="563712" y="625796"/>
                  </a:lnTo>
                  <a:lnTo>
                    <a:pt x="564669" y="624757"/>
                  </a:lnTo>
                  <a:lnTo>
                    <a:pt x="565624" y="623717"/>
                  </a:lnTo>
                  <a:lnTo>
                    <a:pt x="849391" y="343045"/>
                  </a:lnTo>
                  <a:lnTo>
                    <a:pt x="850346" y="342005"/>
                  </a:lnTo>
                  <a:lnTo>
                    <a:pt x="851302" y="340965"/>
                  </a:lnTo>
                  <a:lnTo>
                    <a:pt x="1135067" y="60292"/>
                  </a:lnTo>
                  <a:lnTo>
                    <a:pt x="1136023" y="59254"/>
                  </a:lnTo>
                  <a:lnTo>
                    <a:pt x="1136979" y="58214"/>
                  </a:lnTo>
                  <a:close/>
                  <a:moveTo>
                    <a:pt x="605754" y="35343"/>
                  </a:moveTo>
                  <a:lnTo>
                    <a:pt x="574225" y="66529"/>
                  </a:lnTo>
                  <a:lnTo>
                    <a:pt x="573270" y="67568"/>
                  </a:lnTo>
                  <a:lnTo>
                    <a:pt x="572314" y="68608"/>
                  </a:lnTo>
                  <a:lnTo>
                    <a:pt x="288546" y="349281"/>
                  </a:lnTo>
                  <a:lnTo>
                    <a:pt x="287591" y="350321"/>
                  </a:lnTo>
                  <a:lnTo>
                    <a:pt x="287591" y="352400"/>
                  </a:lnTo>
                  <a:lnTo>
                    <a:pt x="36309" y="600849"/>
                  </a:lnTo>
                  <a:cubicBezTo>
                    <a:pt x="39175" y="591492"/>
                    <a:pt x="42042" y="582136"/>
                    <a:pt x="44907" y="572780"/>
                  </a:cubicBezTo>
                  <a:lnTo>
                    <a:pt x="277081" y="343044"/>
                  </a:lnTo>
                  <a:lnTo>
                    <a:pt x="278036" y="342005"/>
                  </a:lnTo>
                  <a:lnTo>
                    <a:pt x="278992" y="340965"/>
                  </a:lnTo>
                  <a:lnTo>
                    <a:pt x="562760" y="60292"/>
                  </a:lnTo>
                  <a:lnTo>
                    <a:pt x="563715" y="59252"/>
                  </a:lnTo>
                  <a:lnTo>
                    <a:pt x="564671" y="58213"/>
                  </a:lnTo>
                  <a:lnTo>
                    <a:pt x="578046" y="44698"/>
                  </a:lnTo>
                  <a:cubicBezTo>
                    <a:pt x="586645" y="41581"/>
                    <a:pt x="596200" y="38462"/>
                    <a:pt x="605754" y="35343"/>
                  </a:cubicBezTo>
                  <a:close/>
                  <a:moveTo>
                    <a:pt x="1069143" y="29106"/>
                  </a:moveTo>
                  <a:cubicBezTo>
                    <a:pt x="1074875" y="30146"/>
                    <a:pt x="1079651" y="32225"/>
                    <a:pt x="1084429" y="33265"/>
                  </a:cubicBezTo>
                  <a:lnTo>
                    <a:pt x="812128" y="302502"/>
                  </a:lnTo>
                  <a:lnTo>
                    <a:pt x="811172" y="303542"/>
                  </a:lnTo>
                  <a:lnTo>
                    <a:pt x="526451" y="585254"/>
                  </a:lnTo>
                  <a:lnTo>
                    <a:pt x="525495" y="586293"/>
                  </a:lnTo>
                  <a:lnTo>
                    <a:pt x="240772" y="868006"/>
                  </a:lnTo>
                  <a:lnTo>
                    <a:pt x="237907" y="869045"/>
                  </a:lnTo>
                  <a:lnTo>
                    <a:pt x="31531" y="1073833"/>
                  </a:lnTo>
                  <a:cubicBezTo>
                    <a:pt x="30575" y="1068635"/>
                    <a:pt x="28664" y="1064478"/>
                    <a:pt x="27708" y="1059279"/>
                  </a:cubicBezTo>
                  <a:lnTo>
                    <a:pt x="228353" y="860729"/>
                  </a:lnTo>
                  <a:lnTo>
                    <a:pt x="229307" y="859690"/>
                  </a:lnTo>
                  <a:lnTo>
                    <a:pt x="514029" y="577977"/>
                  </a:lnTo>
                  <a:lnTo>
                    <a:pt x="514985" y="576938"/>
                  </a:lnTo>
                  <a:lnTo>
                    <a:pt x="799706" y="295226"/>
                  </a:lnTo>
                  <a:lnTo>
                    <a:pt x="800662" y="294186"/>
                  </a:lnTo>
                  <a:close/>
                  <a:moveTo>
                    <a:pt x="991752" y="12475"/>
                  </a:moveTo>
                  <a:cubicBezTo>
                    <a:pt x="997484" y="13515"/>
                    <a:pt x="1002262" y="14554"/>
                    <a:pt x="1007994" y="15594"/>
                  </a:cubicBezTo>
                  <a:lnTo>
                    <a:pt x="763401" y="256765"/>
                  </a:lnTo>
                  <a:lnTo>
                    <a:pt x="762444" y="257804"/>
                  </a:lnTo>
                  <a:lnTo>
                    <a:pt x="477723" y="539517"/>
                  </a:lnTo>
                  <a:lnTo>
                    <a:pt x="476767" y="540556"/>
                  </a:lnTo>
                  <a:lnTo>
                    <a:pt x="192046" y="822269"/>
                  </a:lnTo>
                  <a:lnTo>
                    <a:pt x="191091" y="823309"/>
                  </a:lnTo>
                  <a:lnTo>
                    <a:pt x="14333" y="997949"/>
                  </a:lnTo>
                  <a:cubicBezTo>
                    <a:pt x="13378" y="992752"/>
                    <a:pt x="12422" y="987554"/>
                    <a:pt x="11466" y="982357"/>
                  </a:cubicBezTo>
                  <a:lnTo>
                    <a:pt x="182492" y="812913"/>
                  </a:lnTo>
                  <a:lnTo>
                    <a:pt x="183446" y="811874"/>
                  </a:lnTo>
                  <a:lnTo>
                    <a:pt x="468169" y="530161"/>
                  </a:lnTo>
                  <a:lnTo>
                    <a:pt x="469124" y="529121"/>
                  </a:lnTo>
                  <a:lnTo>
                    <a:pt x="753847" y="247409"/>
                  </a:lnTo>
                  <a:lnTo>
                    <a:pt x="754801" y="246369"/>
                  </a:lnTo>
                  <a:close/>
                  <a:moveTo>
                    <a:pt x="728052" y="9356"/>
                  </a:moveTo>
                  <a:lnTo>
                    <a:pt x="621997" y="114348"/>
                  </a:lnTo>
                  <a:lnTo>
                    <a:pt x="621042" y="115388"/>
                  </a:lnTo>
                  <a:lnTo>
                    <a:pt x="620086" y="116428"/>
                  </a:lnTo>
                  <a:lnTo>
                    <a:pt x="336319" y="397101"/>
                  </a:lnTo>
                  <a:lnTo>
                    <a:pt x="335363" y="398140"/>
                  </a:lnTo>
                  <a:lnTo>
                    <a:pt x="334407" y="399180"/>
                  </a:lnTo>
                  <a:lnTo>
                    <a:pt x="50641" y="679853"/>
                  </a:lnTo>
                  <a:lnTo>
                    <a:pt x="49686" y="680892"/>
                  </a:lnTo>
                  <a:lnTo>
                    <a:pt x="46819" y="681932"/>
                  </a:lnTo>
                  <a:lnTo>
                    <a:pt x="7646" y="721434"/>
                  </a:lnTo>
                  <a:cubicBezTo>
                    <a:pt x="8601" y="713118"/>
                    <a:pt x="10512" y="705842"/>
                    <a:pt x="11468" y="698565"/>
                  </a:cubicBezTo>
                  <a:lnTo>
                    <a:pt x="38220" y="672577"/>
                  </a:lnTo>
                  <a:lnTo>
                    <a:pt x="39176" y="671537"/>
                  </a:lnTo>
                  <a:lnTo>
                    <a:pt x="40131" y="670497"/>
                  </a:lnTo>
                  <a:lnTo>
                    <a:pt x="323899" y="389824"/>
                  </a:lnTo>
                  <a:lnTo>
                    <a:pt x="324853" y="388785"/>
                  </a:lnTo>
                  <a:lnTo>
                    <a:pt x="325809" y="387745"/>
                  </a:lnTo>
                  <a:lnTo>
                    <a:pt x="609576" y="107072"/>
                  </a:lnTo>
                  <a:lnTo>
                    <a:pt x="610532" y="106032"/>
                  </a:lnTo>
                  <a:lnTo>
                    <a:pt x="611487" y="104993"/>
                  </a:lnTo>
                  <a:lnTo>
                    <a:pt x="705121" y="12475"/>
                  </a:lnTo>
                  <a:cubicBezTo>
                    <a:pt x="712765" y="11435"/>
                    <a:pt x="720408" y="10396"/>
                    <a:pt x="728052" y="9356"/>
                  </a:cubicBezTo>
                  <a:close/>
                  <a:moveTo>
                    <a:pt x="905761" y="3118"/>
                  </a:moveTo>
                  <a:cubicBezTo>
                    <a:pt x="912449" y="3118"/>
                    <a:pt x="918182" y="4158"/>
                    <a:pt x="923915" y="4158"/>
                  </a:cubicBezTo>
                  <a:lnTo>
                    <a:pt x="716583" y="208946"/>
                  </a:lnTo>
                  <a:lnTo>
                    <a:pt x="715629" y="209985"/>
                  </a:lnTo>
                  <a:lnTo>
                    <a:pt x="714672" y="211023"/>
                  </a:lnTo>
                  <a:lnTo>
                    <a:pt x="430906" y="491697"/>
                  </a:lnTo>
                  <a:lnTo>
                    <a:pt x="429950" y="492737"/>
                  </a:lnTo>
                  <a:lnTo>
                    <a:pt x="428995" y="493777"/>
                  </a:lnTo>
                  <a:lnTo>
                    <a:pt x="145228" y="774449"/>
                  </a:lnTo>
                  <a:lnTo>
                    <a:pt x="144272" y="776529"/>
                  </a:lnTo>
                  <a:lnTo>
                    <a:pt x="2867" y="915825"/>
                  </a:lnTo>
                  <a:cubicBezTo>
                    <a:pt x="2867" y="909588"/>
                    <a:pt x="1911" y="904390"/>
                    <a:pt x="1911" y="898154"/>
                  </a:cubicBezTo>
                  <a:lnTo>
                    <a:pt x="133763" y="767173"/>
                  </a:lnTo>
                  <a:lnTo>
                    <a:pt x="134718" y="766133"/>
                  </a:lnTo>
                  <a:lnTo>
                    <a:pt x="135673" y="765094"/>
                  </a:lnTo>
                  <a:lnTo>
                    <a:pt x="419440" y="484420"/>
                  </a:lnTo>
                  <a:lnTo>
                    <a:pt x="420396" y="483382"/>
                  </a:lnTo>
                  <a:lnTo>
                    <a:pt x="421351" y="482342"/>
                  </a:lnTo>
                  <a:lnTo>
                    <a:pt x="705117" y="201668"/>
                  </a:lnTo>
                  <a:lnTo>
                    <a:pt x="706074" y="200628"/>
                  </a:lnTo>
                  <a:lnTo>
                    <a:pt x="707028" y="199590"/>
                  </a:lnTo>
                  <a:close/>
                  <a:moveTo>
                    <a:pt x="813084" y="0"/>
                  </a:moveTo>
                  <a:cubicBezTo>
                    <a:pt x="818816" y="0"/>
                    <a:pt x="825504" y="0"/>
                    <a:pt x="832193" y="0"/>
                  </a:cubicBezTo>
                  <a:lnTo>
                    <a:pt x="669767" y="161128"/>
                  </a:lnTo>
                  <a:lnTo>
                    <a:pt x="668811" y="162167"/>
                  </a:lnTo>
                  <a:lnTo>
                    <a:pt x="384090" y="443880"/>
                  </a:lnTo>
                  <a:lnTo>
                    <a:pt x="383134" y="444919"/>
                  </a:lnTo>
                  <a:lnTo>
                    <a:pt x="98411" y="726632"/>
                  </a:lnTo>
                  <a:lnTo>
                    <a:pt x="96500" y="726632"/>
                  </a:lnTo>
                  <a:lnTo>
                    <a:pt x="0" y="822269"/>
                  </a:lnTo>
                  <a:cubicBezTo>
                    <a:pt x="956" y="814993"/>
                    <a:pt x="956" y="808754"/>
                    <a:pt x="956" y="802518"/>
                  </a:cubicBezTo>
                  <a:lnTo>
                    <a:pt x="86946" y="718316"/>
                  </a:lnTo>
                  <a:lnTo>
                    <a:pt x="87901" y="717276"/>
                  </a:lnTo>
                  <a:lnTo>
                    <a:pt x="372624" y="435564"/>
                  </a:lnTo>
                  <a:lnTo>
                    <a:pt x="373580" y="434524"/>
                  </a:lnTo>
                  <a:lnTo>
                    <a:pt x="658301" y="152812"/>
                  </a:lnTo>
                  <a:lnTo>
                    <a:pt x="659257" y="151772"/>
                  </a:lnTo>
                  <a:close/>
                </a:path>
              </a:pathLst>
            </a:custGeom>
            <a:solidFill>
              <a:srgbClr val="F43308"/>
            </a:solidFill>
            <a:ln w="9525" cap="flat">
              <a:solidFill>
                <a:schemeClr val="lt1">
                  <a:lumMod val="75000"/>
                </a:schemeClr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652270" y="3212356"/>
            <a:ext cx="8890064" cy="1922362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4400" b="0" i="0" u="none" strike="noStrike" kern="1200" cap="none" spc="20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微软雅黑" panose="020B0503020204020204" charset="-122"/>
                <a:sym typeface="+mn-ea"/>
              </a:defRPr>
            </a:lvl1pPr>
            <a:lvl2pPr marL="4572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6" name="标题 3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652905" y="1723281"/>
            <a:ext cx="8889429" cy="1353820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8000" b="1" i="0" u="none" strike="noStrike" kern="1200" cap="none" spc="100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  <p:extLst>
      <p:ext uri="{BB962C8B-B14F-4D97-AF65-F5344CB8AC3E}">
        <p14:creationId xmlns:p14="http://schemas.microsoft.com/office/powerpoint/2010/main" val="4022578696"/>
      </p:ext>
    </p:extLst>
  </p:cSld>
  <p:clrMapOvr>
    <a:masterClrMapping/>
  </p:clrMapOvr>
  <p:transition>
    <p:wip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8458758"/>
      </p:ext>
    </p:extLst>
  </p:cSld>
  <p:clrMapOvr>
    <a:masterClrMapping/>
  </p:clrMapOvr>
  <p:transition>
    <p:wip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294600" y="302400"/>
            <a:ext cx="11602796" cy="625318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3"/>
            </p:custDataLst>
          </p:nvPr>
        </p:nvSpPr>
        <p:spPr>
          <a:xfrm>
            <a:off x="1147191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3429718"/>
      </p:ext>
    </p:extLst>
  </p:cSld>
  <p:clrMapOvr>
    <a:masterClrMapping/>
  </p:clrMapOvr>
  <p:transition>
    <p:wip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-10800"/>
            <a:ext cx="4827588" cy="68687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-1080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1147191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343730414"/>
      </p:ext>
    </p:extLst>
  </p:cSld>
  <p:clrMapOvr>
    <a:masterClrMapping/>
  </p:clrMapOvr>
  <p:transition>
    <p:wip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-10800"/>
            <a:ext cx="12189600" cy="266039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1147191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769443940"/>
      </p:ext>
    </p:extLst>
  </p:cSld>
  <p:clrMapOvr>
    <a:masterClrMapping/>
  </p:clrMapOvr>
  <p:transition>
    <p:wip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5029200"/>
            <a:ext cx="12189600" cy="1828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11471910" y="-5379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179129820"/>
      </p:ext>
    </p:extLst>
  </p:cSld>
  <p:clrMapOvr>
    <a:masterClrMapping/>
  </p:clrMapOvr>
  <p:transition>
    <p:wip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-10800"/>
            <a:ext cx="12189600" cy="91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1469510" y="-1080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696317867"/>
      </p:ext>
    </p:extLst>
  </p:cSld>
  <p:clrMapOvr>
    <a:masterClrMapping/>
  </p:clrMapOvr>
  <p:transition>
    <p:wip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0" y="959400"/>
            <a:ext cx="12189600" cy="49391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0438461" y="5104461"/>
            <a:ext cx="1753527" cy="1753527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3"/>
            </p:custDataLst>
          </p:nvPr>
        </p:nvSpPr>
        <p:spPr>
          <a:xfrm>
            <a:off x="0" y="-10802"/>
            <a:ext cx="1753527" cy="1753527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30599902"/>
      </p:ext>
    </p:extLst>
  </p:cSld>
  <p:clrMapOvr>
    <a:masterClrMapping/>
  </p:clrMapOvr>
  <p:transition>
    <p:wip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标题和四项内容">
    <p:bg>
      <p:bgPr>
        <a:gradFill rotWithShape="0">
          <a:gsLst>
            <a:gs pos="0">
              <a:srgbClr val="FFFFFF"/>
            </a:gs>
            <a:gs pos="100000">
              <a:srgbClr val="66FF3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  <p:custDataLst>
              <p:tags r:id="rId1"/>
            </p:custDataLst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kumimoji="0" lang="zh-CN" altLang="en-US" sz="4400" b="0" i="0" u="none" strike="noStrike" kern="1200" cap="none" spc="0" normalizeH="0" baseline="0" noProof="1">
                <a:uLnTx/>
                <a:uFillTx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  <p:custDataLst>
              <p:tags r:id="rId2"/>
            </p:custDataLst>
          </p:nvPr>
        </p:nvSpPr>
        <p:spPr>
          <a:xfrm>
            <a:off x="838200" y="1825625"/>
            <a:ext cx="5181600" cy="2098675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>
          <a:xfrm>
            <a:off x="6172200" y="1825625"/>
            <a:ext cx="5181600" cy="2098675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  <p:custDataLst>
              <p:tags r:id="rId4"/>
            </p:custDataLst>
          </p:nvPr>
        </p:nvSpPr>
        <p:spPr>
          <a:xfrm>
            <a:off x="838200" y="4076700"/>
            <a:ext cx="5181600" cy="2100263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4076700"/>
            <a:ext cx="5181600" cy="2100263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13314" name="灯片编号占位符 8"/>
          <p:cNvSpPr>
            <a:spLocks noGrp="1"/>
          </p:cNvSpPr>
          <p:nvPr>
            <p:ph type="sldNum" sz="quarter" idx="14"/>
            <p:custDataLst>
              <p:tags r:id="rId6"/>
            </p:custDataLst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r"/>
            <a:fld id="{9A0DB2DC-4C9A-4742-B13C-FB6460FD3503}" type="slidenum">
              <a:rPr lang="en-US" altLang="en-US"/>
              <a:t>‹#›</a:t>
            </a:fld>
            <a:endParaRPr lang="en-US" altLang="en-US"/>
          </a:p>
        </p:txBody>
      </p:sp>
      <p:sp>
        <p:nvSpPr>
          <p:cNvPr id="13317" name="日期占位符 6"/>
          <p:cNvSpPr>
            <a:spLocks noGrp="1"/>
          </p:cNvSpPr>
          <p:nvPr>
            <p:ph type="dt" sz="half" idx="12"/>
            <p:custDataLst>
              <p:tags r:id="rId7"/>
            </p:custDataLst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endParaRPr lang="en-US" altLang="en-US"/>
          </a:p>
        </p:txBody>
      </p:sp>
      <p:sp>
        <p:nvSpPr>
          <p:cNvPr id="13318" name="页脚占位符 7"/>
          <p:cNvSpPr>
            <a:spLocks noGrp="1"/>
          </p:cNvSpPr>
          <p:nvPr>
            <p:ph type="ftr" sz="quarter" idx="13"/>
            <p:custDataLst>
              <p:tags r:id="rId8"/>
            </p:custDataLst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ctr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4493694"/>
      </p:ext>
    </p:extLst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29" Type="http://schemas.openxmlformats.org/officeDocument/2006/relationships/image" Target="file:///D:\qq&#25991;&#20214;\712321467\Image\C2C\Image2\%7b75232B38-A165-1FB7-499C-2E1C792CACB5%7d.png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4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3.xml"/><Relationship Id="rId27" Type="http://schemas.openxmlformats.org/officeDocument/2006/relationships/tags" Target="../tags/tag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image" Target="file:///D:\qq&#25991;&#20214;\712321467\Image\C2C\Image2\%7b75232B38-A165-1FB7-499C-2E1C792CACB5%7d.png" TargetMode="Externa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tags" Target="../tags/tag180.xml"/><Relationship Id="rId3" Type="http://schemas.openxmlformats.org/officeDocument/2006/relationships/slideLayout" Target="../slideLayouts/slideLayout33.xml"/><Relationship Id="rId21" Type="http://schemas.openxmlformats.org/officeDocument/2006/relationships/tags" Target="../tags/tag175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tags" Target="../tags/tag179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theme" Target="../theme/theme3.xml"/><Relationship Id="rId29" Type="http://schemas.openxmlformats.org/officeDocument/2006/relationships/image" Target="file:///D:\qq&#25991;&#20214;\712321467\Image\C2C\Image2\%7b75232B38-A165-1FB7-499C-2E1C792CACB5%7d.png" TargetMode="Externa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tags" Target="../tags/tag178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tags" Target="../tags/tag177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tags" Target="../tags/tag176.xml"/><Relationship Id="rId27" Type="http://schemas.openxmlformats.org/officeDocument/2006/relationships/tags" Target="../tags/tag1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3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4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5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6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1073743875" descr="学科网 zxxk.com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 r:link="rId29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ransition>
    <p:wipe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EFDCDA57-6B62-4FEE-AE78-E172ED7E31AA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E9DC3BA2-F55C-4E72-81D6-DF5AB674897A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/>
        </p:nvPicPr>
        <p:blipFill>
          <a:blip r:embed="rId13" r:link="rId14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1219624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ransition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3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2024/9/2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4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5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6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1073743875" descr="学科网 zxxk.com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 r:link="rId29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3509397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</p:sldLayoutIdLst>
  <p:transition>
    <p:wipe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55.xml"/><Relationship Id="rId1" Type="http://schemas.openxmlformats.org/officeDocument/2006/relationships/tags" Target="../tags/tag354.xml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tags" Target="../tags/tag381.xml"/><Relationship Id="rId21" Type="http://schemas.openxmlformats.org/officeDocument/2006/relationships/tags" Target="../tags/tag376.xml"/><Relationship Id="rId42" Type="http://schemas.openxmlformats.org/officeDocument/2006/relationships/tags" Target="../tags/tag397.xml"/><Relationship Id="rId47" Type="http://schemas.openxmlformats.org/officeDocument/2006/relationships/tags" Target="../tags/tag402.xml"/><Relationship Id="rId63" Type="http://schemas.openxmlformats.org/officeDocument/2006/relationships/notesSlide" Target="../notesSlides/notesSlide1.xml"/><Relationship Id="rId68" Type="http://schemas.openxmlformats.org/officeDocument/2006/relationships/oleObject" Target="../embeddings/oleObject3.bin"/><Relationship Id="rId84" Type="http://schemas.openxmlformats.org/officeDocument/2006/relationships/oleObject" Target="../embeddings/oleObject13.bin"/><Relationship Id="rId89" Type="http://schemas.openxmlformats.org/officeDocument/2006/relationships/image" Target="../media/image13.wmf"/><Relationship Id="rId16" Type="http://schemas.openxmlformats.org/officeDocument/2006/relationships/tags" Target="../tags/tag371.xml"/><Relationship Id="rId11" Type="http://schemas.openxmlformats.org/officeDocument/2006/relationships/tags" Target="../tags/tag366.xml"/><Relationship Id="rId32" Type="http://schemas.openxmlformats.org/officeDocument/2006/relationships/tags" Target="../tags/tag387.xml"/><Relationship Id="rId37" Type="http://schemas.openxmlformats.org/officeDocument/2006/relationships/tags" Target="../tags/tag392.xml"/><Relationship Id="rId53" Type="http://schemas.openxmlformats.org/officeDocument/2006/relationships/tags" Target="../tags/tag408.xml"/><Relationship Id="rId58" Type="http://schemas.openxmlformats.org/officeDocument/2006/relationships/tags" Target="../tags/tag413.xml"/><Relationship Id="rId74" Type="http://schemas.openxmlformats.org/officeDocument/2006/relationships/oleObject" Target="../embeddings/oleObject6.bin"/><Relationship Id="rId79" Type="http://schemas.openxmlformats.org/officeDocument/2006/relationships/image" Target="../media/image10.wmf"/><Relationship Id="rId5" Type="http://schemas.openxmlformats.org/officeDocument/2006/relationships/tags" Target="../tags/tag360.xml"/><Relationship Id="rId90" Type="http://schemas.openxmlformats.org/officeDocument/2006/relationships/oleObject" Target="../embeddings/oleObject16.bin"/><Relationship Id="rId22" Type="http://schemas.openxmlformats.org/officeDocument/2006/relationships/tags" Target="../tags/tag377.xml"/><Relationship Id="rId27" Type="http://schemas.openxmlformats.org/officeDocument/2006/relationships/tags" Target="../tags/tag382.xml"/><Relationship Id="rId43" Type="http://schemas.openxmlformats.org/officeDocument/2006/relationships/tags" Target="../tags/tag398.xml"/><Relationship Id="rId48" Type="http://schemas.openxmlformats.org/officeDocument/2006/relationships/tags" Target="../tags/tag403.xml"/><Relationship Id="rId64" Type="http://schemas.openxmlformats.org/officeDocument/2006/relationships/oleObject" Target="../embeddings/oleObject1.bin"/><Relationship Id="rId69" Type="http://schemas.openxmlformats.org/officeDocument/2006/relationships/image" Target="../media/image5.wmf"/><Relationship Id="rId8" Type="http://schemas.openxmlformats.org/officeDocument/2006/relationships/tags" Target="../tags/tag363.xml"/><Relationship Id="rId51" Type="http://schemas.openxmlformats.org/officeDocument/2006/relationships/tags" Target="../tags/tag406.xml"/><Relationship Id="rId72" Type="http://schemas.openxmlformats.org/officeDocument/2006/relationships/oleObject" Target="../embeddings/oleObject5.bin"/><Relationship Id="rId80" Type="http://schemas.openxmlformats.org/officeDocument/2006/relationships/oleObject" Target="../embeddings/oleObject9.bin"/><Relationship Id="rId85" Type="http://schemas.openxmlformats.org/officeDocument/2006/relationships/image" Target="../media/image11.wmf"/><Relationship Id="rId93" Type="http://schemas.openxmlformats.org/officeDocument/2006/relationships/image" Target="../media/image15.wmf"/><Relationship Id="rId3" Type="http://schemas.openxmlformats.org/officeDocument/2006/relationships/tags" Target="../tags/tag358.xml"/><Relationship Id="rId12" Type="http://schemas.openxmlformats.org/officeDocument/2006/relationships/tags" Target="../tags/tag367.xml"/><Relationship Id="rId17" Type="http://schemas.openxmlformats.org/officeDocument/2006/relationships/tags" Target="../tags/tag372.xml"/><Relationship Id="rId25" Type="http://schemas.openxmlformats.org/officeDocument/2006/relationships/tags" Target="../tags/tag380.xml"/><Relationship Id="rId33" Type="http://schemas.openxmlformats.org/officeDocument/2006/relationships/tags" Target="../tags/tag388.xml"/><Relationship Id="rId38" Type="http://schemas.openxmlformats.org/officeDocument/2006/relationships/tags" Target="../tags/tag393.xml"/><Relationship Id="rId46" Type="http://schemas.openxmlformats.org/officeDocument/2006/relationships/tags" Target="../tags/tag401.xml"/><Relationship Id="rId59" Type="http://schemas.openxmlformats.org/officeDocument/2006/relationships/tags" Target="../tags/tag414.xml"/><Relationship Id="rId67" Type="http://schemas.openxmlformats.org/officeDocument/2006/relationships/image" Target="../media/image4.wmf"/><Relationship Id="rId20" Type="http://schemas.openxmlformats.org/officeDocument/2006/relationships/tags" Target="../tags/tag375.xml"/><Relationship Id="rId41" Type="http://schemas.openxmlformats.org/officeDocument/2006/relationships/tags" Target="../tags/tag396.xml"/><Relationship Id="rId54" Type="http://schemas.openxmlformats.org/officeDocument/2006/relationships/tags" Target="../tags/tag409.xml"/><Relationship Id="rId62" Type="http://schemas.openxmlformats.org/officeDocument/2006/relationships/slideLayout" Target="../slideLayouts/slideLayout17.xml"/><Relationship Id="rId70" Type="http://schemas.openxmlformats.org/officeDocument/2006/relationships/oleObject" Target="../embeddings/oleObject4.bin"/><Relationship Id="rId75" Type="http://schemas.openxmlformats.org/officeDocument/2006/relationships/image" Target="../media/image8.wmf"/><Relationship Id="rId83" Type="http://schemas.openxmlformats.org/officeDocument/2006/relationships/oleObject" Target="../embeddings/oleObject12.bin"/><Relationship Id="rId88" Type="http://schemas.openxmlformats.org/officeDocument/2006/relationships/oleObject" Target="../embeddings/oleObject15.bin"/><Relationship Id="rId91" Type="http://schemas.openxmlformats.org/officeDocument/2006/relationships/image" Target="../media/image14.wmf"/><Relationship Id="rId1" Type="http://schemas.openxmlformats.org/officeDocument/2006/relationships/tags" Target="../tags/tag356.xml"/><Relationship Id="rId6" Type="http://schemas.openxmlformats.org/officeDocument/2006/relationships/tags" Target="../tags/tag361.xml"/><Relationship Id="rId15" Type="http://schemas.openxmlformats.org/officeDocument/2006/relationships/tags" Target="../tags/tag370.xml"/><Relationship Id="rId23" Type="http://schemas.openxmlformats.org/officeDocument/2006/relationships/tags" Target="../tags/tag378.xml"/><Relationship Id="rId28" Type="http://schemas.openxmlformats.org/officeDocument/2006/relationships/tags" Target="../tags/tag383.xml"/><Relationship Id="rId36" Type="http://schemas.openxmlformats.org/officeDocument/2006/relationships/tags" Target="../tags/tag391.xml"/><Relationship Id="rId49" Type="http://schemas.openxmlformats.org/officeDocument/2006/relationships/tags" Target="../tags/tag404.xml"/><Relationship Id="rId57" Type="http://schemas.openxmlformats.org/officeDocument/2006/relationships/tags" Target="../tags/tag412.xml"/><Relationship Id="rId10" Type="http://schemas.openxmlformats.org/officeDocument/2006/relationships/tags" Target="../tags/tag365.xml"/><Relationship Id="rId31" Type="http://schemas.openxmlformats.org/officeDocument/2006/relationships/tags" Target="../tags/tag386.xml"/><Relationship Id="rId44" Type="http://schemas.openxmlformats.org/officeDocument/2006/relationships/tags" Target="../tags/tag399.xml"/><Relationship Id="rId52" Type="http://schemas.openxmlformats.org/officeDocument/2006/relationships/tags" Target="../tags/tag407.xml"/><Relationship Id="rId60" Type="http://schemas.openxmlformats.org/officeDocument/2006/relationships/tags" Target="../tags/tag415.xml"/><Relationship Id="rId65" Type="http://schemas.openxmlformats.org/officeDocument/2006/relationships/image" Target="../media/image3.wmf"/><Relationship Id="rId73" Type="http://schemas.openxmlformats.org/officeDocument/2006/relationships/image" Target="../media/image7.wmf"/><Relationship Id="rId78" Type="http://schemas.openxmlformats.org/officeDocument/2006/relationships/oleObject" Target="../embeddings/oleObject8.bin"/><Relationship Id="rId81" Type="http://schemas.openxmlformats.org/officeDocument/2006/relationships/oleObject" Target="../embeddings/oleObject10.bin"/><Relationship Id="rId86" Type="http://schemas.openxmlformats.org/officeDocument/2006/relationships/oleObject" Target="../embeddings/oleObject14.bin"/><Relationship Id="rId94" Type="http://schemas.openxmlformats.org/officeDocument/2006/relationships/image" Target="../media/image16.png"/><Relationship Id="rId4" Type="http://schemas.openxmlformats.org/officeDocument/2006/relationships/tags" Target="../tags/tag359.xml"/><Relationship Id="rId9" Type="http://schemas.openxmlformats.org/officeDocument/2006/relationships/tags" Target="../tags/tag364.xml"/><Relationship Id="rId13" Type="http://schemas.openxmlformats.org/officeDocument/2006/relationships/tags" Target="../tags/tag368.xml"/><Relationship Id="rId18" Type="http://schemas.openxmlformats.org/officeDocument/2006/relationships/tags" Target="../tags/tag373.xml"/><Relationship Id="rId39" Type="http://schemas.openxmlformats.org/officeDocument/2006/relationships/tags" Target="../tags/tag394.xml"/><Relationship Id="rId34" Type="http://schemas.openxmlformats.org/officeDocument/2006/relationships/tags" Target="../tags/tag389.xml"/><Relationship Id="rId50" Type="http://schemas.openxmlformats.org/officeDocument/2006/relationships/tags" Target="../tags/tag405.xml"/><Relationship Id="rId55" Type="http://schemas.openxmlformats.org/officeDocument/2006/relationships/tags" Target="../tags/tag410.xml"/><Relationship Id="rId76" Type="http://schemas.openxmlformats.org/officeDocument/2006/relationships/oleObject" Target="../embeddings/oleObject7.bin"/><Relationship Id="rId7" Type="http://schemas.openxmlformats.org/officeDocument/2006/relationships/tags" Target="../tags/tag362.xml"/><Relationship Id="rId71" Type="http://schemas.openxmlformats.org/officeDocument/2006/relationships/image" Target="../media/image6.wmf"/><Relationship Id="rId92" Type="http://schemas.openxmlformats.org/officeDocument/2006/relationships/oleObject" Target="../embeddings/oleObject17.bin"/><Relationship Id="rId2" Type="http://schemas.openxmlformats.org/officeDocument/2006/relationships/tags" Target="../tags/tag357.xml"/><Relationship Id="rId29" Type="http://schemas.openxmlformats.org/officeDocument/2006/relationships/tags" Target="../tags/tag384.xml"/><Relationship Id="rId24" Type="http://schemas.openxmlformats.org/officeDocument/2006/relationships/tags" Target="../tags/tag379.xml"/><Relationship Id="rId40" Type="http://schemas.openxmlformats.org/officeDocument/2006/relationships/tags" Target="../tags/tag395.xml"/><Relationship Id="rId45" Type="http://schemas.openxmlformats.org/officeDocument/2006/relationships/tags" Target="../tags/tag400.xml"/><Relationship Id="rId66" Type="http://schemas.openxmlformats.org/officeDocument/2006/relationships/oleObject" Target="../embeddings/oleObject2.bin"/><Relationship Id="rId87" Type="http://schemas.openxmlformats.org/officeDocument/2006/relationships/image" Target="../media/image12.wmf"/><Relationship Id="rId61" Type="http://schemas.openxmlformats.org/officeDocument/2006/relationships/tags" Target="../tags/tag416.xml"/><Relationship Id="rId82" Type="http://schemas.openxmlformats.org/officeDocument/2006/relationships/oleObject" Target="../embeddings/oleObject11.bin"/><Relationship Id="rId19" Type="http://schemas.openxmlformats.org/officeDocument/2006/relationships/tags" Target="../tags/tag374.xml"/><Relationship Id="rId14" Type="http://schemas.openxmlformats.org/officeDocument/2006/relationships/tags" Target="../tags/tag369.xml"/><Relationship Id="rId30" Type="http://schemas.openxmlformats.org/officeDocument/2006/relationships/tags" Target="../tags/tag385.xml"/><Relationship Id="rId35" Type="http://schemas.openxmlformats.org/officeDocument/2006/relationships/tags" Target="../tags/tag390.xml"/><Relationship Id="rId56" Type="http://schemas.openxmlformats.org/officeDocument/2006/relationships/tags" Target="../tags/tag411.xml"/><Relationship Id="rId77" Type="http://schemas.openxmlformats.org/officeDocument/2006/relationships/image" Target="../media/image9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image" Target="../media/image17.png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3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19.xml"/><Relationship Id="rId6" Type="http://schemas.openxmlformats.org/officeDocument/2006/relationships/image" Target="../media/image20.png"/><Relationship Id="rId11" Type="http://schemas.openxmlformats.org/officeDocument/2006/relationships/oleObject" Target="../embeddings/oleObject20.bin"/><Relationship Id="rId5" Type="http://schemas.openxmlformats.org/officeDocument/2006/relationships/image" Target="../media/image19.png"/><Relationship Id="rId10" Type="http://schemas.openxmlformats.org/officeDocument/2006/relationships/image" Target="../media/image22.wmf"/><Relationship Id="rId4" Type="http://schemas.openxmlformats.org/officeDocument/2006/relationships/image" Target="../media/image18.png"/><Relationship Id="rId9" Type="http://schemas.openxmlformats.org/officeDocument/2006/relationships/oleObject" Target="../embeddings/oleObject19.bin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432.xml"/><Relationship Id="rId18" Type="http://schemas.openxmlformats.org/officeDocument/2006/relationships/tags" Target="../tags/tag437.xml"/><Relationship Id="rId26" Type="http://schemas.openxmlformats.org/officeDocument/2006/relationships/tags" Target="../tags/tag445.xml"/><Relationship Id="rId39" Type="http://schemas.openxmlformats.org/officeDocument/2006/relationships/oleObject" Target="../embeddings/oleObject24.bin"/><Relationship Id="rId21" Type="http://schemas.openxmlformats.org/officeDocument/2006/relationships/tags" Target="../tags/tag440.xml"/><Relationship Id="rId34" Type="http://schemas.openxmlformats.org/officeDocument/2006/relationships/image" Target="../media/image6.wmf"/><Relationship Id="rId42" Type="http://schemas.openxmlformats.org/officeDocument/2006/relationships/image" Target="../media/image26.wmf"/><Relationship Id="rId47" Type="http://schemas.openxmlformats.org/officeDocument/2006/relationships/oleObject" Target="../embeddings/oleObject28.bin"/><Relationship Id="rId50" Type="http://schemas.openxmlformats.org/officeDocument/2006/relationships/image" Target="../media/image30.wmf"/><Relationship Id="rId55" Type="http://schemas.openxmlformats.org/officeDocument/2006/relationships/oleObject" Target="../embeddings/oleObject32.bin"/><Relationship Id="rId7" Type="http://schemas.openxmlformats.org/officeDocument/2006/relationships/tags" Target="../tags/tag426.xml"/><Relationship Id="rId2" Type="http://schemas.openxmlformats.org/officeDocument/2006/relationships/tags" Target="../tags/tag421.xml"/><Relationship Id="rId16" Type="http://schemas.openxmlformats.org/officeDocument/2006/relationships/tags" Target="../tags/tag435.xml"/><Relationship Id="rId29" Type="http://schemas.openxmlformats.org/officeDocument/2006/relationships/tags" Target="../tags/tag448.xml"/><Relationship Id="rId11" Type="http://schemas.openxmlformats.org/officeDocument/2006/relationships/tags" Target="../tags/tag430.xml"/><Relationship Id="rId24" Type="http://schemas.openxmlformats.org/officeDocument/2006/relationships/tags" Target="../tags/tag443.xml"/><Relationship Id="rId32" Type="http://schemas.openxmlformats.org/officeDocument/2006/relationships/notesSlide" Target="../notesSlides/notesSlide2.xml"/><Relationship Id="rId37" Type="http://schemas.openxmlformats.org/officeDocument/2006/relationships/oleObject" Target="../embeddings/oleObject23.bin"/><Relationship Id="rId40" Type="http://schemas.openxmlformats.org/officeDocument/2006/relationships/image" Target="../media/image25.wmf"/><Relationship Id="rId45" Type="http://schemas.openxmlformats.org/officeDocument/2006/relationships/oleObject" Target="../embeddings/oleObject27.bin"/><Relationship Id="rId53" Type="http://schemas.openxmlformats.org/officeDocument/2006/relationships/oleObject" Target="../embeddings/oleObject31.bin"/><Relationship Id="rId58" Type="http://schemas.openxmlformats.org/officeDocument/2006/relationships/image" Target="../media/image34.wmf"/><Relationship Id="rId5" Type="http://schemas.openxmlformats.org/officeDocument/2006/relationships/tags" Target="../tags/tag424.xml"/><Relationship Id="rId19" Type="http://schemas.openxmlformats.org/officeDocument/2006/relationships/tags" Target="../tags/tag438.xml"/><Relationship Id="rId4" Type="http://schemas.openxmlformats.org/officeDocument/2006/relationships/tags" Target="../tags/tag423.xml"/><Relationship Id="rId9" Type="http://schemas.openxmlformats.org/officeDocument/2006/relationships/tags" Target="../tags/tag428.xml"/><Relationship Id="rId14" Type="http://schemas.openxmlformats.org/officeDocument/2006/relationships/tags" Target="../tags/tag433.xml"/><Relationship Id="rId22" Type="http://schemas.openxmlformats.org/officeDocument/2006/relationships/tags" Target="../tags/tag441.xml"/><Relationship Id="rId27" Type="http://schemas.openxmlformats.org/officeDocument/2006/relationships/tags" Target="../tags/tag446.xml"/><Relationship Id="rId30" Type="http://schemas.openxmlformats.org/officeDocument/2006/relationships/tags" Target="../tags/tag449.xml"/><Relationship Id="rId35" Type="http://schemas.openxmlformats.org/officeDocument/2006/relationships/oleObject" Target="../embeddings/oleObject22.bin"/><Relationship Id="rId43" Type="http://schemas.openxmlformats.org/officeDocument/2006/relationships/oleObject" Target="../embeddings/oleObject26.bin"/><Relationship Id="rId48" Type="http://schemas.openxmlformats.org/officeDocument/2006/relationships/image" Target="../media/image29.wmf"/><Relationship Id="rId56" Type="http://schemas.openxmlformats.org/officeDocument/2006/relationships/image" Target="../media/image33.wmf"/><Relationship Id="rId8" Type="http://schemas.openxmlformats.org/officeDocument/2006/relationships/tags" Target="../tags/tag427.xml"/><Relationship Id="rId51" Type="http://schemas.openxmlformats.org/officeDocument/2006/relationships/oleObject" Target="../embeddings/oleObject30.bin"/><Relationship Id="rId3" Type="http://schemas.openxmlformats.org/officeDocument/2006/relationships/tags" Target="../tags/tag422.xml"/><Relationship Id="rId12" Type="http://schemas.openxmlformats.org/officeDocument/2006/relationships/tags" Target="../tags/tag431.xml"/><Relationship Id="rId17" Type="http://schemas.openxmlformats.org/officeDocument/2006/relationships/tags" Target="../tags/tag436.xml"/><Relationship Id="rId25" Type="http://schemas.openxmlformats.org/officeDocument/2006/relationships/tags" Target="../tags/tag444.xml"/><Relationship Id="rId33" Type="http://schemas.openxmlformats.org/officeDocument/2006/relationships/oleObject" Target="../embeddings/oleObject21.bin"/><Relationship Id="rId38" Type="http://schemas.openxmlformats.org/officeDocument/2006/relationships/image" Target="../media/image24.wmf"/><Relationship Id="rId46" Type="http://schemas.openxmlformats.org/officeDocument/2006/relationships/image" Target="../media/image28.wmf"/><Relationship Id="rId20" Type="http://schemas.openxmlformats.org/officeDocument/2006/relationships/tags" Target="../tags/tag439.xml"/><Relationship Id="rId41" Type="http://schemas.openxmlformats.org/officeDocument/2006/relationships/oleObject" Target="../embeddings/oleObject25.bin"/><Relationship Id="rId54" Type="http://schemas.openxmlformats.org/officeDocument/2006/relationships/image" Target="../media/image32.wmf"/><Relationship Id="rId1" Type="http://schemas.openxmlformats.org/officeDocument/2006/relationships/tags" Target="../tags/tag420.xml"/><Relationship Id="rId6" Type="http://schemas.openxmlformats.org/officeDocument/2006/relationships/tags" Target="../tags/tag425.xml"/><Relationship Id="rId15" Type="http://schemas.openxmlformats.org/officeDocument/2006/relationships/tags" Target="../tags/tag434.xml"/><Relationship Id="rId23" Type="http://schemas.openxmlformats.org/officeDocument/2006/relationships/tags" Target="../tags/tag442.xml"/><Relationship Id="rId28" Type="http://schemas.openxmlformats.org/officeDocument/2006/relationships/tags" Target="../tags/tag447.xml"/><Relationship Id="rId36" Type="http://schemas.openxmlformats.org/officeDocument/2006/relationships/image" Target="../media/image7.wmf"/><Relationship Id="rId49" Type="http://schemas.openxmlformats.org/officeDocument/2006/relationships/oleObject" Target="../embeddings/oleObject29.bin"/><Relationship Id="rId57" Type="http://schemas.openxmlformats.org/officeDocument/2006/relationships/oleObject" Target="../embeddings/oleObject33.bin"/><Relationship Id="rId10" Type="http://schemas.openxmlformats.org/officeDocument/2006/relationships/tags" Target="../tags/tag429.xml"/><Relationship Id="rId31" Type="http://schemas.openxmlformats.org/officeDocument/2006/relationships/slideLayout" Target="../slideLayouts/slideLayout17.xml"/><Relationship Id="rId44" Type="http://schemas.openxmlformats.org/officeDocument/2006/relationships/image" Target="../media/image27.wmf"/><Relationship Id="rId52" Type="http://schemas.openxmlformats.org/officeDocument/2006/relationships/image" Target="../media/image31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tags" Target="../tags/tag454.xml"/><Relationship Id="rId7" Type="http://schemas.openxmlformats.org/officeDocument/2006/relationships/oleObject" Target="../embeddings/oleObject35.bin"/><Relationship Id="rId2" Type="http://schemas.openxmlformats.org/officeDocument/2006/relationships/tags" Target="../tags/tag453.xml"/><Relationship Id="rId1" Type="http://schemas.openxmlformats.org/officeDocument/2006/relationships/tags" Target="../tags/tag452.x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34.bin"/><Relationship Id="rId4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55.xml"/><Relationship Id="rId5" Type="http://schemas.openxmlformats.org/officeDocument/2006/relationships/image" Target="../media/image38.wmf"/><Relationship Id="rId4" Type="http://schemas.openxmlformats.org/officeDocument/2006/relationships/oleObject" Target="../embeddings/oleObject3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9.bin"/><Relationship Id="rId5" Type="http://schemas.openxmlformats.org/officeDocument/2006/relationships/oleObject" Target="../embeddings/oleObject38.bin"/><Relationship Id="rId4" Type="http://schemas.openxmlformats.org/officeDocument/2006/relationships/image" Target="../media/image39.wmf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tags" Target="../tags/tag481.xml"/><Relationship Id="rId21" Type="http://schemas.openxmlformats.org/officeDocument/2006/relationships/tags" Target="../tags/tag476.xml"/><Relationship Id="rId34" Type="http://schemas.openxmlformats.org/officeDocument/2006/relationships/tags" Target="../tags/tag489.xml"/><Relationship Id="rId42" Type="http://schemas.openxmlformats.org/officeDocument/2006/relationships/image" Target="../media/image40.wmf"/><Relationship Id="rId47" Type="http://schemas.openxmlformats.org/officeDocument/2006/relationships/oleObject" Target="../embeddings/oleObject45.bin"/><Relationship Id="rId50" Type="http://schemas.openxmlformats.org/officeDocument/2006/relationships/image" Target="../media/image44.wmf"/><Relationship Id="rId55" Type="http://schemas.openxmlformats.org/officeDocument/2006/relationships/oleObject" Target="../embeddings/oleObject49.bin"/><Relationship Id="rId63" Type="http://schemas.openxmlformats.org/officeDocument/2006/relationships/oleObject" Target="../embeddings/oleObject24.bin"/><Relationship Id="rId7" Type="http://schemas.openxmlformats.org/officeDocument/2006/relationships/tags" Target="../tags/tag462.xml"/><Relationship Id="rId2" Type="http://schemas.openxmlformats.org/officeDocument/2006/relationships/tags" Target="../tags/tag457.xml"/><Relationship Id="rId16" Type="http://schemas.openxmlformats.org/officeDocument/2006/relationships/tags" Target="../tags/tag471.xml"/><Relationship Id="rId29" Type="http://schemas.openxmlformats.org/officeDocument/2006/relationships/tags" Target="../tags/tag484.xml"/><Relationship Id="rId11" Type="http://schemas.openxmlformats.org/officeDocument/2006/relationships/tags" Target="../tags/tag466.xml"/><Relationship Id="rId24" Type="http://schemas.openxmlformats.org/officeDocument/2006/relationships/tags" Target="../tags/tag479.xml"/><Relationship Id="rId32" Type="http://schemas.openxmlformats.org/officeDocument/2006/relationships/tags" Target="../tags/tag487.xml"/><Relationship Id="rId37" Type="http://schemas.openxmlformats.org/officeDocument/2006/relationships/oleObject" Target="../embeddings/oleObject40.bin"/><Relationship Id="rId40" Type="http://schemas.openxmlformats.org/officeDocument/2006/relationships/image" Target="../media/image7.wmf"/><Relationship Id="rId45" Type="http://schemas.openxmlformats.org/officeDocument/2006/relationships/oleObject" Target="../embeddings/oleObject44.bin"/><Relationship Id="rId53" Type="http://schemas.openxmlformats.org/officeDocument/2006/relationships/oleObject" Target="../embeddings/oleObject48.bin"/><Relationship Id="rId58" Type="http://schemas.openxmlformats.org/officeDocument/2006/relationships/image" Target="../media/image49.emf"/><Relationship Id="rId66" Type="http://schemas.openxmlformats.org/officeDocument/2006/relationships/image" Target="../media/image31.wmf"/><Relationship Id="rId5" Type="http://schemas.openxmlformats.org/officeDocument/2006/relationships/tags" Target="../tags/tag460.xml"/><Relationship Id="rId61" Type="http://schemas.openxmlformats.org/officeDocument/2006/relationships/oleObject" Target="../embeddings/oleObject51.bin"/><Relationship Id="rId19" Type="http://schemas.openxmlformats.org/officeDocument/2006/relationships/tags" Target="../tags/tag474.xml"/><Relationship Id="rId14" Type="http://schemas.openxmlformats.org/officeDocument/2006/relationships/tags" Target="../tags/tag469.xml"/><Relationship Id="rId22" Type="http://schemas.openxmlformats.org/officeDocument/2006/relationships/tags" Target="../tags/tag477.xml"/><Relationship Id="rId27" Type="http://schemas.openxmlformats.org/officeDocument/2006/relationships/tags" Target="../tags/tag482.xml"/><Relationship Id="rId30" Type="http://schemas.openxmlformats.org/officeDocument/2006/relationships/tags" Target="../tags/tag485.xml"/><Relationship Id="rId35" Type="http://schemas.openxmlformats.org/officeDocument/2006/relationships/slideLayout" Target="../slideLayouts/slideLayout17.xml"/><Relationship Id="rId43" Type="http://schemas.openxmlformats.org/officeDocument/2006/relationships/oleObject" Target="../embeddings/oleObject43.bin"/><Relationship Id="rId48" Type="http://schemas.openxmlformats.org/officeDocument/2006/relationships/image" Target="../media/image43.wmf"/><Relationship Id="rId56" Type="http://schemas.openxmlformats.org/officeDocument/2006/relationships/image" Target="../media/image47.emf"/><Relationship Id="rId64" Type="http://schemas.openxmlformats.org/officeDocument/2006/relationships/image" Target="../media/image25.wmf"/><Relationship Id="rId8" Type="http://schemas.openxmlformats.org/officeDocument/2006/relationships/tags" Target="../tags/tag463.xml"/><Relationship Id="rId51" Type="http://schemas.openxmlformats.org/officeDocument/2006/relationships/oleObject" Target="../embeddings/oleObject47.bin"/><Relationship Id="rId3" Type="http://schemas.openxmlformats.org/officeDocument/2006/relationships/tags" Target="../tags/tag458.xml"/><Relationship Id="rId12" Type="http://schemas.openxmlformats.org/officeDocument/2006/relationships/tags" Target="../tags/tag467.xml"/><Relationship Id="rId17" Type="http://schemas.openxmlformats.org/officeDocument/2006/relationships/tags" Target="../tags/tag472.xml"/><Relationship Id="rId25" Type="http://schemas.openxmlformats.org/officeDocument/2006/relationships/tags" Target="../tags/tag480.xml"/><Relationship Id="rId33" Type="http://schemas.openxmlformats.org/officeDocument/2006/relationships/tags" Target="../tags/tag488.xml"/><Relationship Id="rId38" Type="http://schemas.openxmlformats.org/officeDocument/2006/relationships/image" Target="../media/image6.wmf"/><Relationship Id="rId46" Type="http://schemas.openxmlformats.org/officeDocument/2006/relationships/image" Target="../media/image42.wmf"/><Relationship Id="rId59" Type="http://schemas.openxmlformats.org/officeDocument/2006/relationships/oleObject" Target="../embeddings/oleObject50.bin"/><Relationship Id="rId20" Type="http://schemas.openxmlformats.org/officeDocument/2006/relationships/tags" Target="../tags/tag475.xml"/><Relationship Id="rId41" Type="http://schemas.openxmlformats.org/officeDocument/2006/relationships/oleObject" Target="../embeddings/oleObject42.bin"/><Relationship Id="rId54" Type="http://schemas.openxmlformats.org/officeDocument/2006/relationships/image" Target="../media/image46.wmf"/><Relationship Id="rId62" Type="http://schemas.openxmlformats.org/officeDocument/2006/relationships/image" Target="../media/image15.wmf"/><Relationship Id="rId1" Type="http://schemas.openxmlformats.org/officeDocument/2006/relationships/tags" Target="../tags/tag456.xml"/><Relationship Id="rId6" Type="http://schemas.openxmlformats.org/officeDocument/2006/relationships/tags" Target="../tags/tag461.xml"/><Relationship Id="rId15" Type="http://schemas.openxmlformats.org/officeDocument/2006/relationships/tags" Target="../tags/tag470.xml"/><Relationship Id="rId23" Type="http://schemas.openxmlformats.org/officeDocument/2006/relationships/tags" Target="../tags/tag478.xml"/><Relationship Id="rId28" Type="http://schemas.openxmlformats.org/officeDocument/2006/relationships/tags" Target="../tags/tag483.xml"/><Relationship Id="rId36" Type="http://schemas.openxmlformats.org/officeDocument/2006/relationships/notesSlide" Target="../notesSlides/notesSlide3.xml"/><Relationship Id="rId49" Type="http://schemas.openxmlformats.org/officeDocument/2006/relationships/oleObject" Target="../embeddings/oleObject46.bin"/><Relationship Id="rId57" Type="http://schemas.openxmlformats.org/officeDocument/2006/relationships/image" Target="../media/image48.emf"/><Relationship Id="rId10" Type="http://schemas.openxmlformats.org/officeDocument/2006/relationships/tags" Target="../tags/tag465.xml"/><Relationship Id="rId31" Type="http://schemas.openxmlformats.org/officeDocument/2006/relationships/tags" Target="../tags/tag486.xml"/><Relationship Id="rId44" Type="http://schemas.openxmlformats.org/officeDocument/2006/relationships/image" Target="../media/image41.wmf"/><Relationship Id="rId52" Type="http://schemas.openxmlformats.org/officeDocument/2006/relationships/image" Target="../media/image45.wmf"/><Relationship Id="rId60" Type="http://schemas.openxmlformats.org/officeDocument/2006/relationships/image" Target="../media/image14.wmf"/><Relationship Id="rId65" Type="http://schemas.openxmlformats.org/officeDocument/2006/relationships/oleObject" Target="../embeddings/oleObject30.bin"/><Relationship Id="rId4" Type="http://schemas.openxmlformats.org/officeDocument/2006/relationships/tags" Target="../tags/tag459.xml"/><Relationship Id="rId9" Type="http://schemas.openxmlformats.org/officeDocument/2006/relationships/tags" Target="../tags/tag464.xml"/><Relationship Id="rId13" Type="http://schemas.openxmlformats.org/officeDocument/2006/relationships/tags" Target="../tags/tag468.xml"/><Relationship Id="rId18" Type="http://schemas.openxmlformats.org/officeDocument/2006/relationships/tags" Target="../tags/tag473.xml"/><Relationship Id="rId39" Type="http://schemas.openxmlformats.org/officeDocument/2006/relationships/oleObject" Target="../embeddings/oleObject41.bin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504.xml"/><Relationship Id="rId18" Type="http://schemas.openxmlformats.org/officeDocument/2006/relationships/oleObject" Target="../embeddings/oleObject52.bin"/><Relationship Id="rId26" Type="http://schemas.openxmlformats.org/officeDocument/2006/relationships/image" Target="../media/image54.wmf"/><Relationship Id="rId39" Type="http://schemas.openxmlformats.org/officeDocument/2006/relationships/oleObject" Target="../embeddings/oleObject62.bin"/><Relationship Id="rId21" Type="http://schemas.openxmlformats.org/officeDocument/2006/relationships/oleObject" Target="../embeddings/oleObject53.bin"/><Relationship Id="rId34" Type="http://schemas.openxmlformats.org/officeDocument/2006/relationships/image" Target="../media/image58.wmf"/><Relationship Id="rId7" Type="http://schemas.openxmlformats.org/officeDocument/2006/relationships/tags" Target="../tags/tag498.xml"/><Relationship Id="rId12" Type="http://schemas.openxmlformats.org/officeDocument/2006/relationships/tags" Target="../tags/tag503.xml"/><Relationship Id="rId17" Type="http://schemas.openxmlformats.org/officeDocument/2006/relationships/notesSlide" Target="../notesSlides/notesSlide4.xml"/><Relationship Id="rId25" Type="http://schemas.openxmlformats.org/officeDocument/2006/relationships/oleObject" Target="../embeddings/oleObject55.bin"/><Relationship Id="rId33" Type="http://schemas.openxmlformats.org/officeDocument/2006/relationships/oleObject" Target="../embeddings/oleObject59.bin"/><Relationship Id="rId38" Type="http://schemas.openxmlformats.org/officeDocument/2006/relationships/image" Target="../media/image60.wmf"/><Relationship Id="rId2" Type="http://schemas.openxmlformats.org/officeDocument/2006/relationships/tags" Target="../tags/tag493.xml"/><Relationship Id="rId16" Type="http://schemas.openxmlformats.org/officeDocument/2006/relationships/slideLayout" Target="../slideLayouts/slideLayout17.xml"/><Relationship Id="rId20" Type="http://schemas.openxmlformats.org/officeDocument/2006/relationships/image" Target="../media/image51.png"/><Relationship Id="rId29" Type="http://schemas.openxmlformats.org/officeDocument/2006/relationships/oleObject" Target="../embeddings/oleObject57.bin"/><Relationship Id="rId1" Type="http://schemas.openxmlformats.org/officeDocument/2006/relationships/tags" Target="../tags/tag492.xml"/><Relationship Id="rId6" Type="http://schemas.openxmlformats.org/officeDocument/2006/relationships/tags" Target="../tags/tag497.xml"/><Relationship Id="rId11" Type="http://schemas.openxmlformats.org/officeDocument/2006/relationships/tags" Target="../tags/tag502.xml"/><Relationship Id="rId24" Type="http://schemas.openxmlformats.org/officeDocument/2006/relationships/image" Target="../media/image53.wmf"/><Relationship Id="rId32" Type="http://schemas.openxmlformats.org/officeDocument/2006/relationships/image" Target="../media/image57.wmf"/><Relationship Id="rId37" Type="http://schemas.openxmlformats.org/officeDocument/2006/relationships/oleObject" Target="../embeddings/oleObject61.bin"/><Relationship Id="rId40" Type="http://schemas.openxmlformats.org/officeDocument/2006/relationships/image" Target="../media/image61.wmf"/><Relationship Id="rId5" Type="http://schemas.openxmlformats.org/officeDocument/2006/relationships/tags" Target="../tags/tag496.xml"/><Relationship Id="rId15" Type="http://schemas.openxmlformats.org/officeDocument/2006/relationships/tags" Target="../tags/tag506.xml"/><Relationship Id="rId23" Type="http://schemas.openxmlformats.org/officeDocument/2006/relationships/oleObject" Target="../embeddings/oleObject54.bin"/><Relationship Id="rId28" Type="http://schemas.openxmlformats.org/officeDocument/2006/relationships/image" Target="../media/image55.wmf"/><Relationship Id="rId36" Type="http://schemas.openxmlformats.org/officeDocument/2006/relationships/image" Target="../media/image59.wmf"/><Relationship Id="rId10" Type="http://schemas.openxmlformats.org/officeDocument/2006/relationships/tags" Target="../tags/tag501.xml"/><Relationship Id="rId19" Type="http://schemas.openxmlformats.org/officeDocument/2006/relationships/image" Target="../media/image50.wmf"/><Relationship Id="rId31" Type="http://schemas.openxmlformats.org/officeDocument/2006/relationships/oleObject" Target="../embeddings/oleObject58.bin"/><Relationship Id="rId4" Type="http://schemas.openxmlformats.org/officeDocument/2006/relationships/tags" Target="../tags/tag495.xml"/><Relationship Id="rId9" Type="http://schemas.openxmlformats.org/officeDocument/2006/relationships/tags" Target="../tags/tag500.xml"/><Relationship Id="rId14" Type="http://schemas.openxmlformats.org/officeDocument/2006/relationships/tags" Target="../tags/tag505.xml"/><Relationship Id="rId22" Type="http://schemas.openxmlformats.org/officeDocument/2006/relationships/image" Target="../media/image52.wmf"/><Relationship Id="rId27" Type="http://schemas.openxmlformats.org/officeDocument/2006/relationships/oleObject" Target="../embeddings/oleObject56.bin"/><Relationship Id="rId30" Type="http://schemas.openxmlformats.org/officeDocument/2006/relationships/image" Target="../media/image56.wmf"/><Relationship Id="rId35" Type="http://schemas.openxmlformats.org/officeDocument/2006/relationships/oleObject" Target="../embeddings/oleObject60.bin"/><Relationship Id="rId8" Type="http://schemas.openxmlformats.org/officeDocument/2006/relationships/tags" Target="../tags/tag499.xml"/><Relationship Id="rId3" Type="http://schemas.openxmlformats.org/officeDocument/2006/relationships/tags" Target="../tags/tag494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tags" Target="../tags/tag521.xml"/><Relationship Id="rId18" Type="http://schemas.openxmlformats.org/officeDocument/2006/relationships/tags" Target="../tags/tag526.xml"/><Relationship Id="rId26" Type="http://schemas.openxmlformats.org/officeDocument/2006/relationships/tags" Target="../tags/tag534.xml"/><Relationship Id="rId39" Type="http://schemas.openxmlformats.org/officeDocument/2006/relationships/tags" Target="../tags/tag547.xml"/><Relationship Id="rId21" Type="http://schemas.openxmlformats.org/officeDocument/2006/relationships/tags" Target="../tags/tag529.xml"/><Relationship Id="rId34" Type="http://schemas.openxmlformats.org/officeDocument/2006/relationships/tags" Target="../tags/tag542.xml"/><Relationship Id="rId42" Type="http://schemas.openxmlformats.org/officeDocument/2006/relationships/tags" Target="../tags/tag550.xml"/><Relationship Id="rId47" Type="http://schemas.openxmlformats.org/officeDocument/2006/relationships/image" Target="../media/image62.wmf"/><Relationship Id="rId50" Type="http://schemas.openxmlformats.org/officeDocument/2006/relationships/oleObject" Target="../embeddings/oleObject65.bin"/><Relationship Id="rId55" Type="http://schemas.openxmlformats.org/officeDocument/2006/relationships/image" Target="../media/image66.wmf"/><Relationship Id="rId63" Type="http://schemas.openxmlformats.org/officeDocument/2006/relationships/image" Target="../media/image70.wmf"/><Relationship Id="rId7" Type="http://schemas.openxmlformats.org/officeDocument/2006/relationships/tags" Target="../tags/tag515.xml"/><Relationship Id="rId2" Type="http://schemas.openxmlformats.org/officeDocument/2006/relationships/tags" Target="../tags/tag510.xml"/><Relationship Id="rId16" Type="http://schemas.openxmlformats.org/officeDocument/2006/relationships/tags" Target="../tags/tag524.xml"/><Relationship Id="rId29" Type="http://schemas.openxmlformats.org/officeDocument/2006/relationships/tags" Target="../tags/tag537.xml"/><Relationship Id="rId11" Type="http://schemas.openxmlformats.org/officeDocument/2006/relationships/tags" Target="../tags/tag519.xml"/><Relationship Id="rId24" Type="http://schemas.openxmlformats.org/officeDocument/2006/relationships/tags" Target="../tags/tag532.xml"/><Relationship Id="rId32" Type="http://schemas.openxmlformats.org/officeDocument/2006/relationships/tags" Target="../tags/tag540.xml"/><Relationship Id="rId37" Type="http://schemas.openxmlformats.org/officeDocument/2006/relationships/tags" Target="../tags/tag545.xml"/><Relationship Id="rId40" Type="http://schemas.openxmlformats.org/officeDocument/2006/relationships/tags" Target="../tags/tag548.xml"/><Relationship Id="rId45" Type="http://schemas.openxmlformats.org/officeDocument/2006/relationships/notesSlide" Target="../notesSlides/notesSlide5.xml"/><Relationship Id="rId53" Type="http://schemas.openxmlformats.org/officeDocument/2006/relationships/image" Target="../media/image65.wmf"/><Relationship Id="rId58" Type="http://schemas.openxmlformats.org/officeDocument/2006/relationships/oleObject" Target="../embeddings/oleObject69.bin"/><Relationship Id="rId5" Type="http://schemas.openxmlformats.org/officeDocument/2006/relationships/tags" Target="../tags/tag513.xml"/><Relationship Id="rId61" Type="http://schemas.openxmlformats.org/officeDocument/2006/relationships/image" Target="../media/image69.wmf"/><Relationship Id="rId19" Type="http://schemas.openxmlformats.org/officeDocument/2006/relationships/tags" Target="../tags/tag527.xml"/><Relationship Id="rId14" Type="http://schemas.openxmlformats.org/officeDocument/2006/relationships/tags" Target="../tags/tag522.xml"/><Relationship Id="rId22" Type="http://schemas.openxmlformats.org/officeDocument/2006/relationships/tags" Target="../tags/tag530.xml"/><Relationship Id="rId27" Type="http://schemas.openxmlformats.org/officeDocument/2006/relationships/tags" Target="../tags/tag535.xml"/><Relationship Id="rId30" Type="http://schemas.openxmlformats.org/officeDocument/2006/relationships/tags" Target="../tags/tag538.xml"/><Relationship Id="rId35" Type="http://schemas.openxmlformats.org/officeDocument/2006/relationships/tags" Target="../tags/tag543.xml"/><Relationship Id="rId43" Type="http://schemas.openxmlformats.org/officeDocument/2006/relationships/tags" Target="../tags/tag551.xml"/><Relationship Id="rId48" Type="http://schemas.openxmlformats.org/officeDocument/2006/relationships/oleObject" Target="../embeddings/oleObject64.bin"/><Relationship Id="rId56" Type="http://schemas.openxmlformats.org/officeDocument/2006/relationships/oleObject" Target="../embeddings/oleObject68.bin"/><Relationship Id="rId8" Type="http://schemas.openxmlformats.org/officeDocument/2006/relationships/tags" Target="../tags/tag516.xml"/><Relationship Id="rId51" Type="http://schemas.openxmlformats.org/officeDocument/2006/relationships/image" Target="../media/image64.wmf"/><Relationship Id="rId3" Type="http://schemas.openxmlformats.org/officeDocument/2006/relationships/tags" Target="../tags/tag511.xml"/><Relationship Id="rId12" Type="http://schemas.openxmlformats.org/officeDocument/2006/relationships/tags" Target="../tags/tag520.xml"/><Relationship Id="rId17" Type="http://schemas.openxmlformats.org/officeDocument/2006/relationships/tags" Target="../tags/tag525.xml"/><Relationship Id="rId25" Type="http://schemas.openxmlformats.org/officeDocument/2006/relationships/tags" Target="../tags/tag533.xml"/><Relationship Id="rId33" Type="http://schemas.openxmlformats.org/officeDocument/2006/relationships/tags" Target="../tags/tag541.xml"/><Relationship Id="rId38" Type="http://schemas.openxmlformats.org/officeDocument/2006/relationships/tags" Target="../tags/tag546.xml"/><Relationship Id="rId46" Type="http://schemas.openxmlformats.org/officeDocument/2006/relationships/oleObject" Target="../embeddings/oleObject63.bin"/><Relationship Id="rId59" Type="http://schemas.openxmlformats.org/officeDocument/2006/relationships/image" Target="../media/image68.wmf"/><Relationship Id="rId20" Type="http://schemas.openxmlformats.org/officeDocument/2006/relationships/tags" Target="../tags/tag528.xml"/><Relationship Id="rId41" Type="http://schemas.openxmlformats.org/officeDocument/2006/relationships/tags" Target="../tags/tag549.xml"/><Relationship Id="rId54" Type="http://schemas.openxmlformats.org/officeDocument/2006/relationships/oleObject" Target="../embeddings/oleObject67.bin"/><Relationship Id="rId62" Type="http://schemas.openxmlformats.org/officeDocument/2006/relationships/oleObject" Target="../embeddings/oleObject71.bin"/><Relationship Id="rId1" Type="http://schemas.openxmlformats.org/officeDocument/2006/relationships/tags" Target="../tags/tag509.xml"/><Relationship Id="rId6" Type="http://schemas.openxmlformats.org/officeDocument/2006/relationships/tags" Target="../tags/tag514.xml"/><Relationship Id="rId15" Type="http://schemas.openxmlformats.org/officeDocument/2006/relationships/tags" Target="../tags/tag523.xml"/><Relationship Id="rId23" Type="http://schemas.openxmlformats.org/officeDocument/2006/relationships/tags" Target="../tags/tag531.xml"/><Relationship Id="rId28" Type="http://schemas.openxmlformats.org/officeDocument/2006/relationships/tags" Target="../tags/tag536.xml"/><Relationship Id="rId36" Type="http://schemas.openxmlformats.org/officeDocument/2006/relationships/tags" Target="../tags/tag544.xml"/><Relationship Id="rId49" Type="http://schemas.openxmlformats.org/officeDocument/2006/relationships/image" Target="../media/image63.wmf"/><Relationship Id="rId57" Type="http://schemas.openxmlformats.org/officeDocument/2006/relationships/image" Target="../media/image67.wmf"/><Relationship Id="rId10" Type="http://schemas.openxmlformats.org/officeDocument/2006/relationships/tags" Target="../tags/tag518.xml"/><Relationship Id="rId31" Type="http://schemas.openxmlformats.org/officeDocument/2006/relationships/tags" Target="../tags/tag539.xml"/><Relationship Id="rId44" Type="http://schemas.openxmlformats.org/officeDocument/2006/relationships/slideLayout" Target="../slideLayouts/slideLayout17.xml"/><Relationship Id="rId52" Type="http://schemas.openxmlformats.org/officeDocument/2006/relationships/oleObject" Target="../embeddings/oleObject66.bin"/><Relationship Id="rId60" Type="http://schemas.openxmlformats.org/officeDocument/2006/relationships/oleObject" Target="../embeddings/oleObject70.bin"/><Relationship Id="rId4" Type="http://schemas.openxmlformats.org/officeDocument/2006/relationships/tags" Target="../tags/tag512.xml"/><Relationship Id="rId9" Type="http://schemas.openxmlformats.org/officeDocument/2006/relationships/tags" Target="../tags/tag51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72.wmf"/><Relationship Id="rId18" Type="http://schemas.openxmlformats.org/officeDocument/2006/relationships/image" Target="../media/image75.wmf"/><Relationship Id="rId3" Type="http://schemas.openxmlformats.org/officeDocument/2006/relationships/tags" Target="../tags/tag556.xml"/><Relationship Id="rId7" Type="http://schemas.openxmlformats.org/officeDocument/2006/relationships/tags" Target="../tags/tag560.xml"/><Relationship Id="rId12" Type="http://schemas.openxmlformats.org/officeDocument/2006/relationships/oleObject" Target="../embeddings/oleObject73.bin"/><Relationship Id="rId17" Type="http://schemas.openxmlformats.org/officeDocument/2006/relationships/oleObject" Target="../embeddings/oleObject75.bin"/><Relationship Id="rId2" Type="http://schemas.openxmlformats.org/officeDocument/2006/relationships/tags" Target="../tags/tag555.xml"/><Relationship Id="rId16" Type="http://schemas.openxmlformats.org/officeDocument/2006/relationships/image" Target="../media/image74.emf"/><Relationship Id="rId1" Type="http://schemas.openxmlformats.org/officeDocument/2006/relationships/tags" Target="../tags/tag554.xml"/><Relationship Id="rId6" Type="http://schemas.openxmlformats.org/officeDocument/2006/relationships/tags" Target="../tags/tag559.xml"/><Relationship Id="rId11" Type="http://schemas.openxmlformats.org/officeDocument/2006/relationships/image" Target="../media/image71.wmf"/><Relationship Id="rId5" Type="http://schemas.openxmlformats.org/officeDocument/2006/relationships/tags" Target="../tags/tag558.xml"/><Relationship Id="rId15" Type="http://schemas.openxmlformats.org/officeDocument/2006/relationships/image" Target="../media/image73.wmf"/><Relationship Id="rId10" Type="http://schemas.openxmlformats.org/officeDocument/2006/relationships/oleObject" Target="../embeddings/oleObject72.bin"/><Relationship Id="rId4" Type="http://schemas.openxmlformats.org/officeDocument/2006/relationships/tags" Target="../tags/tag557.xml"/><Relationship Id="rId9" Type="http://schemas.openxmlformats.org/officeDocument/2006/relationships/notesSlide" Target="../notesSlides/notesSlide6.xml"/><Relationship Id="rId14" Type="http://schemas.openxmlformats.org/officeDocument/2006/relationships/oleObject" Target="../embeddings/oleObject74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570.xml"/><Relationship Id="rId13" Type="http://schemas.openxmlformats.org/officeDocument/2006/relationships/oleObject" Target="../embeddings/oleObject76.bin"/><Relationship Id="rId18" Type="http://schemas.openxmlformats.org/officeDocument/2006/relationships/image" Target="../media/image78.wmf"/><Relationship Id="rId3" Type="http://schemas.openxmlformats.org/officeDocument/2006/relationships/tags" Target="../tags/tag565.xml"/><Relationship Id="rId21" Type="http://schemas.openxmlformats.org/officeDocument/2006/relationships/oleObject" Target="../embeddings/oleObject80.bin"/><Relationship Id="rId7" Type="http://schemas.openxmlformats.org/officeDocument/2006/relationships/tags" Target="../tags/tag569.xml"/><Relationship Id="rId12" Type="http://schemas.openxmlformats.org/officeDocument/2006/relationships/notesSlide" Target="../notesSlides/notesSlide7.xml"/><Relationship Id="rId17" Type="http://schemas.openxmlformats.org/officeDocument/2006/relationships/oleObject" Target="../embeddings/oleObject78.bin"/><Relationship Id="rId25" Type="http://schemas.openxmlformats.org/officeDocument/2006/relationships/image" Target="../media/image82.png"/><Relationship Id="rId2" Type="http://schemas.openxmlformats.org/officeDocument/2006/relationships/tags" Target="../tags/tag564.xml"/><Relationship Id="rId16" Type="http://schemas.openxmlformats.org/officeDocument/2006/relationships/image" Target="../media/image77.wmf"/><Relationship Id="rId20" Type="http://schemas.openxmlformats.org/officeDocument/2006/relationships/image" Target="../media/image79.wmf"/><Relationship Id="rId1" Type="http://schemas.openxmlformats.org/officeDocument/2006/relationships/tags" Target="../tags/tag563.xml"/><Relationship Id="rId6" Type="http://schemas.openxmlformats.org/officeDocument/2006/relationships/tags" Target="../tags/tag568.xml"/><Relationship Id="rId11" Type="http://schemas.openxmlformats.org/officeDocument/2006/relationships/slideLayout" Target="../slideLayouts/slideLayout17.xml"/><Relationship Id="rId24" Type="http://schemas.openxmlformats.org/officeDocument/2006/relationships/image" Target="../media/image81.wmf"/><Relationship Id="rId5" Type="http://schemas.openxmlformats.org/officeDocument/2006/relationships/tags" Target="../tags/tag567.xml"/><Relationship Id="rId15" Type="http://schemas.openxmlformats.org/officeDocument/2006/relationships/oleObject" Target="../embeddings/oleObject77.bin"/><Relationship Id="rId23" Type="http://schemas.openxmlformats.org/officeDocument/2006/relationships/oleObject" Target="../embeddings/oleObject81.bin"/><Relationship Id="rId10" Type="http://schemas.openxmlformats.org/officeDocument/2006/relationships/tags" Target="../tags/tag572.xml"/><Relationship Id="rId19" Type="http://schemas.openxmlformats.org/officeDocument/2006/relationships/oleObject" Target="../embeddings/oleObject79.bin"/><Relationship Id="rId4" Type="http://schemas.openxmlformats.org/officeDocument/2006/relationships/tags" Target="../tags/tag566.xml"/><Relationship Id="rId9" Type="http://schemas.openxmlformats.org/officeDocument/2006/relationships/tags" Target="../tags/tag571.xml"/><Relationship Id="rId14" Type="http://schemas.openxmlformats.org/officeDocument/2006/relationships/image" Target="../media/image76.wmf"/><Relationship Id="rId22" Type="http://schemas.openxmlformats.org/officeDocument/2006/relationships/image" Target="../media/image80.wmf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tags" Target="../tags/tag587.xml"/><Relationship Id="rId18" Type="http://schemas.openxmlformats.org/officeDocument/2006/relationships/tags" Target="../tags/tag592.xml"/><Relationship Id="rId26" Type="http://schemas.openxmlformats.org/officeDocument/2006/relationships/tags" Target="../tags/tag600.xml"/><Relationship Id="rId39" Type="http://schemas.openxmlformats.org/officeDocument/2006/relationships/image" Target="../media/image85.wmf"/><Relationship Id="rId21" Type="http://schemas.openxmlformats.org/officeDocument/2006/relationships/tags" Target="../tags/tag595.xml"/><Relationship Id="rId34" Type="http://schemas.openxmlformats.org/officeDocument/2006/relationships/oleObject" Target="../embeddings/oleObject82.bin"/><Relationship Id="rId42" Type="http://schemas.openxmlformats.org/officeDocument/2006/relationships/oleObject" Target="../embeddings/oleObject86.bin"/><Relationship Id="rId47" Type="http://schemas.openxmlformats.org/officeDocument/2006/relationships/image" Target="../media/image89.wmf"/><Relationship Id="rId50" Type="http://schemas.openxmlformats.org/officeDocument/2006/relationships/oleObject" Target="../embeddings/oleObject90.bin"/><Relationship Id="rId55" Type="http://schemas.openxmlformats.org/officeDocument/2006/relationships/image" Target="../media/image93.wmf"/><Relationship Id="rId7" Type="http://schemas.openxmlformats.org/officeDocument/2006/relationships/tags" Target="../tags/tag581.xml"/><Relationship Id="rId2" Type="http://schemas.openxmlformats.org/officeDocument/2006/relationships/tags" Target="../tags/tag576.xml"/><Relationship Id="rId16" Type="http://schemas.openxmlformats.org/officeDocument/2006/relationships/tags" Target="../tags/tag590.xml"/><Relationship Id="rId29" Type="http://schemas.openxmlformats.org/officeDocument/2006/relationships/tags" Target="../tags/tag603.xml"/><Relationship Id="rId11" Type="http://schemas.openxmlformats.org/officeDocument/2006/relationships/tags" Target="../tags/tag585.xml"/><Relationship Id="rId24" Type="http://schemas.openxmlformats.org/officeDocument/2006/relationships/tags" Target="../tags/tag598.xml"/><Relationship Id="rId32" Type="http://schemas.openxmlformats.org/officeDocument/2006/relationships/slideLayout" Target="../slideLayouts/slideLayout17.xml"/><Relationship Id="rId37" Type="http://schemas.openxmlformats.org/officeDocument/2006/relationships/image" Target="../media/image84.wmf"/><Relationship Id="rId40" Type="http://schemas.openxmlformats.org/officeDocument/2006/relationships/oleObject" Target="../embeddings/oleObject85.bin"/><Relationship Id="rId45" Type="http://schemas.openxmlformats.org/officeDocument/2006/relationships/image" Target="../media/image88.wmf"/><Relationship Id="rId53" Type="http://schemas.openxmlformats.org/officeDocument/2006/relationships/image" Target="../media/image92.wmf"/><Relationship Id="rId5" Type="http://schemas.openxmlformats.org/officeDocument/2006/relationships/tags" Target="../tags/tag579.xml"/><Relationship Id="rId10" Type="http://schemas.openxmlformats.org/officeDocument/2006/relationships/tags" Target="../tags/tag584.xml"/><Relationship Id="rId19" Type="http://schemas.openxmlformats.org/officeDocument/2006/relationships/tags" Target="../tags/tag593.xml"/><Relationship Id="rId31" Type="http://schemas.openxmlformats.org/officeDocument/2006/relationships/tags" Target="../tags/tag605.xml"/><Relationship Id="rId44" Type="http://schemas.openxmlformats.org/officeDocument/2006/relationships/oleObject" Target="../embeddings/oleObject87.bin"/><Relationship Id="rId52" Type="http://schemas.openxmlformats.org/officeDocument/2006/relationships/oleObject" Target="../embeddings/oleObject91.bin"/><Relationship Id="rId4" Type="http://schemas.openxmlformats.org/officeDocument/2006/relationships/tags" Target="../tags/tag578.xml"/><Relationship Id="rId9" Type="http://schemas.openxmlformats.org/officeDocument/2006/relationships/tags" Target="../tags/tag583.xml"/><Relationship Id="rId14" Type="http://schemas.openxmlformats.org/officeDocument/2006/relationships/tags" Target="../tags/tag588.xml"/><Relationship Id="rId22" Type="http://schemas.openxmlformats.org/officeDocument/2006/relationships/tags" Target="../tags/tag596.xml"/><Relationship Id="rId27" Type="http://schemas.openxmlformats.org/officeDocument/2006/relationships/tags" Target="../tags/tag601.xml"/><Relationship Id="rId30" Type="http://schemas.openxmlformats.org/officeDocument/2006/relationships/tags" Target="../tags/tag604.xml"/><Relationship Id="rId35" Type="http://schemas.openxmlformats.org/officeDocument/2006/relationships/image" Target="../media/image83.wmf"/><Relationship Id="rId43" Type="http://schemas.openxmlformats.org/officeDocument/2006/relationships/image" Target="../media/image87.wmf"/><Relationship Id="rId48" Type="http://schemas.openxmlformats.org/officeDocument/2006/relationships/oleObject" Target="../embeddings/oleObject89.bin"/><Relationship Id="rId8" Type="http://schemas.openxmlformats.org/officeDocument/2006/relationships/tags" Target="../tags/tag582.xml"/><Relationship Id="rId51" Type="http://schemas.openxmlformats.org/officeDocument/2006/relationships/image" Target="../media/image91.wmf"/><Relationship Id="rId3" Type="http://schemas.openxmlformats.org/officeDocument/2006/relationships/tags" Target="../tags/tag577.xml"/><Relationship Id="rId12" Type="http://schemas.openxmlformats.org/officeDocument/2006/relationships/tags" Target="../tags/tag586.xml"/><Relationship Id="rId17" Type="http://schemas.openxmlformats.org/officeDocument/2006/relationships/tags" Target="../tags/tag591.xml"/><Relationship Id="rId25" Type="http://schemas.openxmlformats.org/officeDocument/2006/relationships/tags" Target="../tags/tag599.xml"/><Relationship Id="rId33" Type="http://schemas.openxmlformats.org/officeDocument/2006/relationships/notesSlide" Target="../notesSlides/notesSlide8.xml"/><Relationship Id="rId38" Type="http://schemas.openxmlformats.org/officeDocument/2006/relationships/oleObject" Target="../embeddings/oleObject84.bin"/><Relationship Id="rId46" Type="http://schemas.openxmlformats.org/officeDocument/2006/relationships/oleObject" Target="../embeddings/oleObject88.bin"/><Relationship Id="rId20" Type="http://schemas.openxmlformats.org/officeDocument/2006/relationships/tags" Target="../tags/tag594.xml"/><Relationship Id="rId41" Type="http://schemas.openxmlformats.org/officeDocument/2006/relationships/image" Target="../media/image86.wmf"/><Relationship Id="rId54" Type="http://schemas.openxmlformats.org/officeDocument/2006/relationships/oleObject" Target="../embeddings/oleObject92.bin"/><Relationship Id="rId1" Type="http://schemas.openxmlformats.org/officeDocument/2006/relationships/tags" Target="../tags/tag575.xml"/><Relationship Id="rId6" Type="http://schemas.openxmlformats.org/officeDocument/2006/relationships/tags" Target="../tags/tag580.xml"/><Relationship Id="rId15" Type="http://schemas.openxmlformats.org/officeDocument/2006/relationships/tags" Target="../tags/tag589.xml"/><Relationship Id="rId23" Type="http://schemas.openxmlformats.org/officeDocument/2006/relationships/tags" Target="../tags/tag597.xml"/><Relationship Id="rId28" Type="http://schemas.openxmlformats.org/officeDocument/2006/relationships/tags" Target="../tags/tag602.xml"/><Relationship Id="rId36" Type="http://schemas.openxmlformats.org/officeDocument/2006/relationships/oleObject" Target="../embeddings/oleObject83.bin"/><Relationship Id="rId49" Type="http://schemas.openxmlformats.org/officeDocument/2006/relationships/image" Target="../media/image90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615.xml"/><Relationship Id="rId13" Type="http://schemas.openxmlformats.org/officeDocument/2006/relationships/tags" Target="../tags/tag620.xml"/><Relationship Id="rId18" Type="http://schemas.openxmlformats.org/officeDocument/2006/relationships/oleObject" Target="../embeddings/oleObject94.bin"/><Relationship Id="rId3" Type="http://schemas.openxmlformats.org/officeDocument/2006/relationships/tags" Target="../tags/tag610.xml"/><Relationship Id="rId21" Type="http://schemas.openxmlformats.org/officeDocument/2006/relationships/image" Target="../media/image96.wmf"/><Relationship Id="rId7" Type="http://schemas.openxmlformats.org/officeDocument/2006/relationships/tags" Target="../tags/tag614.xml"/><Relationship Id="rId12" Type="http://schemas.openxmlformats.org/officeDocument/2006/relationships/tags" Target="../tags/tag619.xml"/><Relationship Id="rId17" Type="http://schemas.openxmlformats.org/officeDocument/2006/relationships/image" Target="../media/image94.wmf"/><Relationship Id="rId25" Type="http://schemas.openxmlformats.org/officeDocument/2006/relationships/image" Target="../media/image99.png"/><Relationship Id="rId2" Type="http://schemas.openxmlformats.org/officeDocument/2006/relationships/tags" Target="../tags/tag609.xml"/><Relationship Id="rId16" Type="http://schemas.openxmlformats.org/officeDocument/2006/relationships/oleObject" Target="../embeddings/oleObject93.bin"/><Relationship Id="rId20" Type="http://schemas.openxmlformats.org/officeDocument/2006/relationships/oleObject" Target="../embeddings/oleObject95.bin"/><Relationship Id="rId1" Type="http://schemas.openxmlformats.org/officeDocument/2006/relationships/tags" Target="../tags/tag608.xml"/><Relationship Id="rId6" Type="http://schemas.openxmlformats.org/officeDocument/2006/relationships/tags" Target="../tags/tag613.xml"/><Relationship Id="rId11" Type="http://schemas.openxmlformats.org/officeDocument/2006/relationships/tags" Target="../tags/tag618.xml"/><Relationship Id="rId24" Type="http://schemas.openxmlformats.org/officeDocument/2006/relationships/image" Target="../media/image98.png"/><Relationship Id="rId5" Type="http://schemas.openxmlformats.org/officeDocument/2006/relationships/tags" Target="../tags/tag612.xml"/><Relationship Id="rId15" Type="http://schemas.openxmlformats.org/officeDocument/2006/relationships/notesSlide" Target="../notesSlides/notesSlide9.xml"/><Relationship Id="rId23" Type="http://schemas.openxmlformats.org/officeDocument/2006/relationships/image" Target="../media/image97.wmf"/><Relationship Id="rId10" Type="http://schemas.openxmlformats.org/officeDocument/2006/relationships/tags" Target="../tags/tag617.xml"/><Relationship Id="rId19" Type="http://schemas.openxmlformats.org/officeDocument/2006/relationships/image" Target="../media/image95.wmf"/><Relationship Id="rId4" Type="http://schemas.openxmlformats.org/officeDocument/2006/relationships/tags" Target="../tags/tag611.xml"/><Relationship Id="rId9" Type="http://schemas.openxmlformats.org/officeDocument/2006/relationships/tags" Target="../tags/tag616.xml"/><Relationship Id="rId14" Type="http://schemas.openxmlformats.org/officeDocument/2006/relationships/slideLayout" Target="../slideLayouts/slideLayout17.xml"/><Relationship Id="rId22" Type="http://schemas.openxmlformats.org/officeDocument/2006/relationships/oleObject" Target="../embeddings/oleObject96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24.xml"/><Relationship Id="rId1" Type="http://schemas.openxmlformats.org/officeDocument/2006/relationships/tags" Target="../tags/tag623.xml"/><Relationship Id="rId6" Type="http://schemas.openxmlformats.org/officeDocument/2006/relationships/image" Target="../media/image101.wmf"/><Relationship Id="rId5" Type="http://schemas.openxmlformats.org/officeDocument/2006/relationships/oleObject" Target="../embeddings/oleObject97.bin"/><Relationship Id="rId4" Type="http://schemas.openxmlformats.org/officeDocument/2006/relationships/image" Target="../media/image100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tags" Target="../tags/tag637.xml"/><Relationship Id="rId18" Type="http://schemas.openxmlformats.org/officeDocument/2006/relationships/tags" Target="../tags/tag642.xml"/><Relationship Id="rId26" Type="http://schemas.openxmlformats.org/officeDocument/2006/relationships/slideLayout" Target="../slideLayouts/slideLayout47.xml"/><Relationship Id="rId39" Type="http://schemas.openxmlformats.org/officeDocument/2006/relationships/oleObject" Target="../embeddings/oleObject102.bin"/><Relationship Id="rId21" Type="http://schemas.openxmlformats.org/officeDocument/2006/relationships/tags" Target="../tags/tag645.xml"/><Relationship Id="rId34" Type="http://schemas.openxmlformats.org/officeDocument/2006/relationships/image" Target="../media/image104.wmf"/><Relationship Id="rId42" Type="http://schemas.openxmlformats.org/officeDocument/2006/relationships/image" Target="../media/image108.wmf"/><Relationship Id="rId47" Type="http://schemas.openxmlformats.org/officeDocument/2006/relationships/oleObject" Target="../embeddings/oleObject106.bin"/><Relationship Id="rId50" Type="http://schemas.openxmlformats.org/officeDocument/2006/relationships/oleObject" Target="../embeddings/oleObject108.bin"/><Relationship Id="rId7" Type="http://schemas.openxmlformats.org/officeDocument/2006/relationships/tags" Target="../tags/tag631.xml"/><Relationship Id="rId2" Type="http://schemas.openxmlformats.org/officeDocument/2006/relationships/tags" Target="../tags/tag626.xml"/><Relationship Id="rId16" Type="http://schemas.openxmlformats.org/officeDocument/2006/relationships/tags" Target="../tags/tag640.xml"/><Relationship Id="rId29" Type="http://schemas.openxmlformats.org/officeDocument/2006/relationships/image" Target="../media/image101.wmf"/><Relationship Id="rId11" Type="http://schemas.openxmlformats.org/officeDocument/2006/relationships/tags" Target="../tags/tag635.xml"/><Relationship Id="rId24" Type="http://schemas.openxmlformats.org/officeDocument/2006/relationships/tags" Target="../tags/tag648.xml"/><Relationship Id="rId32" Type="http://schemas.openxmlformats.org/officeDocument/2006/relationships/image" Target="../media/image103.wmf"/><Relationship Id="rId37" Type="http://schemas.openxmlformats.org/officeDocument/2006/relationships/oleObject" Target="../embeddings/oleObject101.bin"/><Relationship Id="rId40" Type="http://schemas.openxmlformats.org/officeDocument/2006/relationships/image" Target="../media/image107.wmf"/><Relationship Id="rId45" Type="http://schemas.openxmlformats.org/officeDocument/2006/relationships/oleObject" Target="../embeddings/oleObject105.bin"/><Relationship Id="rId53" Type="http://schemas.openxmlformats.org/officeDocument/2006/relationships/image" Target="../media/image113.wmf"/><Relationship Id="rId5" Type="http://schemas.openxmlformats.org/officeDocument/2006/relationships/tags" Target="../tags/tag629.xml"/><Relationship Id="rId10" Type="http://schemas.openxmlformats.org/officeDocument/2006/relationships/tags" Target="../tags/tag634.xml"/><Relationship Id="rId19" Type="http://schemas.openxmlformats.org/officeDocument/2006/relationships/tags" Target="../tags/tag643.xml"/><Relationship Id="rId31" Type="http://schemas.openxmlformats.org/officeDocument/2006/relationships/oleObject" Target="../embeddings/oleObject98.bin"/><Relationship Id="rId44" Type="http://schemas.openxmlformats.org/officeDocument/2006/relationships/image" Target="../media/image109.wmf"/><Relationship Id="rId52" Type="http://schemas.openxmlformats.org/officeDocument/2006/relationships/oleObject" Target="../embeddings/oleObject109.bin"/><Relationship Id="rId4" Type="http://schemas.openxmlformats.org/officeDocument/2006/relationships/tags" Target="../tags/tag628.xml"/><Relationship Id="rId9" Type="http://schemas.openxmlformats.org/officeDocument/2006/relationships/tags" Target="../tags/tag633.xml"/><Relationship Id="rId14" Type="http://schemas.openxmlformats.org/officeDocument/2006/relationships/tags" Target="../tags/tag638.xml"/><Relationship Id="rId22" Type="http://schemas.openxmlformats.org/officeDocument/2006/relationships/tags" Target="../tags/tag646.xml"/><Relationship Id="rId27" Type="http://schemas.openxmlformats.org/officeDocument/2006/relationships/notesSlide" Target="../notesSlides/notesSlide10.xml"/><Relationship Id="rId30" Type="http://schemas.openxmlformats.org/officeDocument/2006/relationships/image" Target="../media/image102.png"/><Relationship Id="rId35" Type="http://schemas.openxmlformats.org/officeDocument/2006/relationships/oleObject" Target="../embeddings/oleObject100.bin"/><Relationship Id="rId43" Type="http://schemas.openxmlformats.org/officeDocument/2006/relationships/oleObject" Target="../embeddings/oleObject104.bin"/><Relationship Id="rId48" Type="http://schemas.openxmlformats.org/officeDocument/2006/relationships/image" Target="../media/image111.wmf"/><Relationship Id="rId8" Type="http://schemas.openxmlformats.org/officeDocument/2006/relationships/tags" Target="../tags/tag632.xml"/><Relationship Id="rId51" Type="http://schemas.openxmlformats.org/officeDocument/2006/relationships/image" Target="../media/image112.wmf"/><Relationship Id="rId3" Type="http://schemas.openxmlformats.org/officeDocument/2006/relationships/tags" Target="../tags/tag627.xml"/><Relationship Id="rId12" Type="http://schemas.openxmlformats.org/officeDocument/2006/relationships/tags" Target="../tags/tag636.xml"/><Relationship Id="rId17" Type="http://schemas.openxmlformats.org/officeDocument/2006/relationships/tags" Target="../tags/tag641.xml"/><Relationship Id="rId25" Type="http://schemas.openxmlformats.org/officeDocument/2006/relationships/tags" Target="../tags/tag649.xml"/><Relationship Id="rId33" Type="http://schemas.openxmlformats.org/officeDocument/2006/relationships/oleObject" Target="../embeddings/oleObject99.bin"/><Relationship Id="rId38" Type="http://schemas.openxmlformats.org/officeDocument/2006/relationships/image" Target="../media/image106.wmf"/><Relationship Id="rId46" Type="http://schemas.openxmlformats.org/officeDocument/2006/relationships/image" Target="../media/image110.wmf"/><Relationship Id="rId20" Type="http://schemas.openxmlformats.org/officeDocument/2006/relationships/tags" Target="../tags/tag644.xml"/><Relationship Id="rId41" Type="http://schemas.openxmlformats.org/officeDocument/2006/relationships/oleObject" Target="../embeddings/oleObject103.bin"/><Relationship Id="rId1" Type="http://schemas.openxmlformats.org/officeDocument/2006/relationships/tags" Target="../tags/tag625.xml"/><Relationship Id="rId6" Type="http://schemas.openxmlformats.org/officeDocument/2006/relationships/tags" Target="../tags/tag630.xml"/><Relationship Id="rId15" Type="http://schemas.openxmlformats.org/officeDocument/2006/relationships/tags" Target="../tags/tag639.xml"/><Relationship Id="rId23" Type="http://schemas.openxmlformats.org/officeDocument/2006/relationships/tags" Target="../tags/tag647.xml"/><Relationship Id="rId28" Type="http://schemas.openxmlformats.org/officeDocument/2006/relationships/oleObject" Target="../embeddings/oleObject97.bin"/><Relationship Id="rId36" Type="http://schemas.openxmlformats.org/officeDocument/2006/relationships/image" Target="../media/image105.wmf"/><Relationship Id="rId49" Type="http://schemas.openxmlformats.org/officeDocument/2006/relationships/oleObject" Target="../embeddings/oleObject107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659.xml"/><Relationship Id="rId13" Type="http://schemas.openxmlformats.org/officeDocument/2006/relationships/slideLayout" Target="../slideLayouts/slideLayout17.xml"/><Relationship Id="rId18" Type="http://schemas.openxmlformats.org/officeDocument/2006/relationships/image" Target="../media/image40.wmf"/><Relationship Id="rId26" Type="http://schemas.openxmlformats.org/officeDocument/2006/relationships/oleObject" Target="../embeddings/oleObject115.bin"/><Relationship Id="rId3" Type="http://schemas.openxmlformats.org/officeDocument/2006/relationships/tags" Target="../tags/tag654.xml"/><Relationship Id="rId21" Type="http://schemas.openxmlformats.org/officeDocument/2006/relationships/image" Target="../media/image114.emf"/><Relationship Id="rId7" Type="http://schemas.openxmlformats.org/officeDocument/2006/relationships/tags" Target="../tags/tag658.xml"/><Relationship Id="rId12" Type="http://schemas.openxmlformats.org/officeDocument/2006/relationships/tags" Target="../tags/tag663.xml"/><Relationship Id="rId17" Type="http://schemas.openxmlformats.org/officeDocument/2006/relationships/oleObject" Target="../embeddings/oleObject111.bin"/><Relationship Id="rId25" Type="http://schemas.openxmlformats.org/officeDocument/2006/relationships/image" Target="../media/image116.wmf"/><Relationship Id="rId2" Type="http://schemas.openxmlformats.org/officeDocument/2006/relationships/tags" Target="../tags/tag653.xml"/><Relationship Id="rId16" Type="http://schemas.openxmlformats.org/officeDocument/2006/relationships/image" Target="../media/image31.wmf"/><Relationship Id="rId20" Type="http://schemas.openxmlformats.org/officeDocument/2006/relationships/image" Target="../media/image13.wmf"/><Relationship Id="rId29" Type="http://schemas.openxmlformats.org/officeDocument/2006/relationships/image" Target="../media/image118.wmf"/><Relationship Id="rId1" Type="http://schemas.openxmlformats.org/officeDocument/2006/relationships/tags" Target="../tags/tag652.xml"/><Relationship Id="rId6" Type="http://schemas.openxmlformats.org/officeDocument/2006/relationships/tags" Target="../tags/tag657.xml"/><Relationship Id="rId11" Type="http://schemas.openxmlformats.org/officeDocument/2006/relationships/tags" Target="../tags/tag662.xml"/><Relationship Id="rId24" Type="http://schemas.openxmlformats.org/officeDocument/2006/relationships/oleObject" Target="../embeddings/oleObject114.bin"/><Relationship Id="rId5" Type="http://schemas.openxmlformats.org/officeDocument/2006/relationships/tags" Target="../tags/tag656.xml"/><Relationship Id="rId15" Type="http://schemas.openxmlformats.org/officeDocument/2006/relationships/oleObject" Target="../embeddings/oleObject110.bin"/><Relationship Id="rId23" Type="http://schemas.openxmlformats.org/officeDocument/2006/relationships/image" Target="../media/image115.wmf"/><Relationship Id="rId28" Type="http://schemas.openxmlformats.org/officeDocument/2006/relationships/oleObject" Target="../embeddings/oleObject116.bin"/><Relationship Id="rId10" Type="http://schemas.openxmlformats.org/officeDocument/2006/relationships/tags" Target="../tags/tag661.xml"/><Relationship Id="rId19" Type="http://schemas.openxmlformats.org/officeDocument/2006/relationships/oleObject" Target="../embeddings/oleObject112.bin"/><Relationship Id="rId4" Type="http://schemas.openxmlformats.org/officeDocument/2006/relationships/tags" Target="../tags/tag655.xml"/><Relationship Id="rId9" Type="http://schemas.openxmlformats.org/officeDocument/2006/relationships/tags" Target="../tags/tag660.xml"/><Relationship Id="rId14" Type="http://schemas.openxmlformats.org/officeDocument/2006/relationships/notesSlide" Target="../notesSlides/notesSlide11.xml"/><Relationship Id="rId22" Type="http://schemas.openxmlformats.org/officeDocument/2006/relationships/oleObject" Target="../embeddings/oleObject113.bin"/><Relationship Id="rId27" Type="http://schemas.openxmlformats.org/officeDocument/2006/relationships/image" Target="../media/image117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67.xml"/><Relationship Id="rId1" Type="http://schemas.openxmlformats.org/officeDocument/2006/relationships/tags" Target="../tags/tag66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 idx="2"/>
            <p:custDataLst>
              <p:tags r:id="rId2"/>
            </p:custDataLst>
          </p:nvPr>
        </p:nvSpPr>
        <p:spPr>
          <a:xfrm>
            <a:off x="1651000" y="2140313"/>
            <a:ext cx="8890000" cy="1808480"/>
          </a:xfrm>
        </p:spPr>
        <p:txBody>
          <a:bodyPr>
            <a:no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20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选修一《第一章</a:t>
            </a:r>
            <a:r>
              <a:rPr lang="en-US" altLang="zh-CN" sz="20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 </a:t>
            </a:r>
            <a:r>
              <a:rPr sz="20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空间向量与立体几何》</a:t>
            </a:r>
            <a:br>
              <a:rPr sz="2000" dirty="0">
                <a:solidFill>
                  <a:schemeClr val="dk1">
                    <a:lumMod val="85000"/>
                    <a:lumOff val="15000"/>
                  </a:schemeClr>
                </a:solidFill>
              </a:rPr>
            </a:b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1.1.2 </a:t>
            </a:r>
            <a:r>
              <a:rPr dirty="0">
                <a:solidFill>
                  <a:schemeClr val="dk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空间向量的数量积运算</a:t>
            </a:r>
            <a:endParaRPr lang="en-US" altLang="zh-CN" dirty="0">
              <a:solidFill>
                <a:schemeClr val="dk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custDataLst>
      <p:tags r:id="rId1"/>
    </p:custDataLst>
  </p:cSld>
  <p:clrMapOvr>
    <a:masterClrMapping/>
  </p:clrMapOvr>
  <p:transition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83" name="Group 86"/>
          <p:cNvGrpSpPr/>
          <p:nvPr>
            <p:custDataLst>
              <p:tags r:id="rId2"/>
            </p:custDataLst>
          </p:nvPr>
        </p:nvGrpSpPr>
        <p:grpSpPr>
          <a:xfrm>
            <a:off x="4211484" y="5488451"/>
            <a:ext cx="1958340" cy="1427480"/>
            <a:chOff x="744" y="2740"/>
            <a:chExt cx="1234" cy="899"/>
          </a:xfrm>
        </p:grpSpPr>
        <p:grpSp>
          <p:nvGrpSpPr>
            <p:cNvPr id="17484" name="Group 87"/>
            <p:cNvGrpSpPr/>
            <p:nvPr>
              <p:custDataLst>
                <p:tags r:id="rId50"/>
              </p:custDataLst>
            </p:nvPr>
          </p:nvGrpSpPr>
          <p:grpSpPr>
            <a:xfrm>
              <a:off x="744" y="2740"/>
              <a:ext cx="1234" cy="899"/>
              <a:chOff x="3888" y="3085"/>
              <a:chExt cx="1234" cy="899"/>
            </a:xfrm>
          </p:grpSpPr>
          <p:cxnSp>
            <p:nvCxnSpPr>
              <p:cNvPr id="17485" name="Line 88"/>
              <p:cNvCxnSpPr/>
              <p:nvPr>
                <p:custDataLst>
                  <p:tags r:id="rId53"/>
                </p:custDataLst>
              </p:nvPr>
            </p:nvCxnSpPr>
            <p:spPr>
              <a:xfrm flipH="1" flipV="1">
                <a:off x="4128" y="3216"/>
                <a:ext cx="0" cy="576"/>
              </a:xfrm>
              <a:prstGeom prst="line">
                <a:avLst/>
              </a:prstGeom>
              <a:ln w="38100" cap="flat" cmpd="sng">
                <a:solidFill>
                  <a:srgbClr val="0000FF"/>
                </a:solidFill>
                <a:prstDash val="solid"/>
                <a:headEnd type="none" w="med" len="med"/>
                <a:tailEnd type="triangle" w="med" len="med"/>
              </a:ln>
            </p:spPr>
          </p:cxnSp>
          <p:cxnSp>
            <p:nvCxnSpPr>
              <p:cNvPr id="17486" name="Line 89"/>
              <p:cNvCxnSpPr/>
              <p:nvPr>
                <p:custDataLst>
                  <p:tags r:id="rId54"/>
                </p:custDataLst>
              </p:nvPr>
            </p:nvCxnSpPr>
            <p:spPr>
              <a:xfrm>
                <a:off x="4128" y="3792"/>
                <a:ext cx="720" cy="0"/>
              </a:xfrm>
              <a:prstGeom prst="line">
                <a:avLst/>
              </a:prstGeom>
              <a:ln w="38100" cap="flat" cmpd="sng">
                <a:solidFill>
                  <a:srgbClr val="F40824"/>
                </a:solidFill>
                <a:prstDash val="solid"/>
                <a:headEnd type="none" w="med" len="med"/>
                <a:tailEnd type="triangle" w="med" len="med"/>
              </a:ln>
            </p:spPr>
          </p:cxnSp>
          <p:sp>
            <p:nvSpPr>
              <p:cNvPr id="17487" name="Text Box 90"/>
              <p:cNvSpPr/>
              <p:nvPr>
                <p:custDataLst>
                  <p:tags r:id="rId55"/>
                </p:custDataLst>
              </p:nvPr>
            </p:nvSpPr>
            <p:spPr>
              <a:xfrm>
                <a:off x="3893" y="3696"/>
                <a:ext cx="25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SzTx/>
                  <a:buFontTx/>
                </a:pPr>
                <a:r>
                  <a:rPr lang="en-US" altLang="zh-CN" sz="2400" i="1">
                    <a:latin typeface="Times New Roman" panose="02020603050405020304" charset="0"/>
                  </a:rPr>
                  <a:t>O</a:t>
                </a:r>
              </a:p>
            </p:txBody>
          </p:sp>
          <p:sp>
            <p:nvSpPr>
              <p:cNvPr id="17488" name="Text Box 91"/>
              <p:cNvSpPr/>
              <p:nvPr>
                <p:custDataLst>
                  <p:tags r:id="rId56"/>
                </p:custDataLst>
              </p:nvPr>
            </p:nvSpPr>
            <p:spPr>
              <a:xfrm>
                <a:off x="4751" y="3647"/>
                <a:ext cx="371" cy="2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0"/>
                  </a:spcBef>
                  <a:buSzTx/>
                  <a:buFontTx/>
                </a:pPr>
                <a:r>
                  <a:rPr lang="en-US" altLang="zh-CN" sz="2400" i="1">
                    <a:latin typeface="Times New Roman" panose="02020603050405020304" charset="0"/>
                  </a:rPr>
                  <a:t>A</a:t>
                </a:r>
              </a:p>
            </p:txBody>
          </p:sp>
          <p:sp>
            <p:nvSpPr>
              <p:cNvPr id="17489" name="Text Box 92"/>
              <p:cNvSpPr/>
              <p:nvPr>
                <p:custDataLst>
                  <p:tags r:id="rId57"/>
                </p:custDataLst>
              </p:nvPr>
            </p:nvSpPr>
            <p:spPr>
              <a:xfrm>
                <a:off x="3888" y="3085"/>
                <a:ext cx="260" cy="2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0"/>
                  </a:spcBef>
                  <a:buSzTx/>
                  <a:buFontTx/>
                </a:pPr>
                <a:r>
                  <a:rPr lang="en-US" altLang="zh-CN" sz="2400" i="1">
                    <a:latin typeface="Times New Roman" panose="02020603050405020304" charset="0"/>
                  </a:rPr>
                  <a:t>B</a:t>
                </a:r>
              </a:p>
            </p:txBody>
          </p:sp>
          <p:sp>
            <p:nvSpPr>
              <p:cNvPr id="17490" name="Text Box 93"/>
              <p:cNvSpPr/>
              <p:nvPr>
                <p:custDataLst>
                  <p:tags r:id="rId58"/>
                </p:custDataLst>
              </p:nvPr>
            </p:nvSpPr>
            <p:spPr>
              <a:xfrm>
                <a:off x="4512" y="3539"/>
                <a:ext cx="116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SzTx/>
                  <a:buFontTx/>
                </a:pPr>
                <a:endParaRPr lang="zh-CN" altLang="en-US" sz="2400" i="1">
                  <a:latin typeface="Times New Roman" panose="02020603050405020304" charset="0"/>
                </a:endParaRPr>
              </a:p>
            </p:txBody>
          </p:sp>
          <p:sp>
            <p:nvSpPr>
              <p:cNvPr id="17491" name="Text Box 94"/>
              <p:cNvSpPr/>
              <p:nvPr>
                <p:custDataLst>
                  <p:tags r:id="rId59"/>
                </p:custDataLst>
              </p:nvPr>
            </p:nvSpPr>
            <p:spPr>
              <a:xfrm>
                <a:off x="3974" y="3325"/>
                <a:ext cx="116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SzTx/>
                  <a:buFontTx/>
                </a:pPr>
                <a:endParaRPr lang="zh-CN" altLang="en-US" sz="2400" i="1">
                  <a:latin typeface="Times New Roman" panose="02020603050405020304" charset="0"/>
                </a:endParaRPr>
              </a:p>
            </p:txBody>
          </p:sp>
          <p:cxnSp>
            <p:nvCxnSpPr>
              <p:cNvPr id="17492" name="Line 95"/>
              <p:cNvCxnSpPr/>
              <p:nvPr>
                <p:custDataLst>
                  <p:tags r:id="rId60"/>
                </p:custDataLst>
              </p:nvPr>
            </p:nvCxnSpPr>
            <p:spPr>
              <a:xfrm flipH="1" flipV="1">
                <a:off x="4204" y="3690"/>
                <a:ext cx="0" cy="113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17493" name="Line 96"/>
              <p:cNvCxnSpPr/>
              <p:nvPr>
                <p:custDataLst>
                  <p:tags r:id="rId61"/>
                </p:custDataLst>
              </p:nvPr>
            </p:nvCxnSpPr>
            <p:spPr>
              <a:xfrm>
                <a:off x="4114" y="3694"/>
                <a:ext cx="96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cxnSp>
        </p:grpSp>
        <p:graphicFrame>
          <p:nvGraphicFramePr>
            <p:cNvPr id="17495" name="Object 98"/>
            <p:cNvGraphicFramePr>
              <a:graphicFrameLocks noChangeAspect="1"/>
            </p:cNvGraphicFramePr>
            <p:nvPr>
              <p:custDataLst>
                <p:tags r:id="rId51"/>
              </p:custDataLst>
            </p:nvPr>
          </p:nvGraphicFramePr>
          <p:xfrm>
            <a:off x="1227" y="3163"/>
            <a:ext cx="167" cy="2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64" imgW="127000" imgH="215265" progId="Equation.DSMT4">
                    <p:embed/>
                  </p:oleObj>
                </mc:Choice>
                <mc:Fallback>
                  <p:oleObj r:id="rId64" imgW="127000" imgH="215265" progId="Equation.DSMT4">
                    <p:embed/>
                    <p:pic>
                      <p:nvPicPr>
                        <p:cNvPr id="17495" name="Object 98"/>
                        <p:cNvPicPr/>
                        <p:nvPr/>
                      </p:nvPicPr>
                      <p:blipFill>
                        <a:blip r:embed="rId65"/>
                        <a:stretch>
                          <a:fillRect/>
                        </a:stretch>
                      </p:blipFill>
                      <p:spPr>
                        <a:xfrm>
                          <a:off x="1227" y="3163"/>
                          <a:ext cx="167" cy="29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96" name="Object 99"/>
            <p:cNvGraphicFramePr>
              <a:graphicFrameLocks noChangeAspect="1"/>
            </p:cNvGraphicFramePr>
            <p:nvPr>
              <p:custDataLst>
                <p:tags r:id="rId52"/>
              </p:custDataLst>
            </p:nvPr>
          </p:nvGraphicFramePr>
          <p:xfrm>
            <a:off x="792" y="3047"/>
            <a:ext cx="166" cy="2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66" imgW="127000" imgH="215265" progId="Equation.DSMT4">
                    <p:embed/>
                  </p:oleObj>
                </mc:Choice>
                <mc:Fallback>
                  <p:oleObj r:id="rId66" imgW="127000" imgH="215265" progId="Equation.DSMT4">
                    <p:embed/>
                    <p:pic>
                      <p:nvPicPr>
                        <p:cNvPr id="17496" name="Object 99"/>
                        <p:cNvPicPr/>
                        <p:nvPr/>
                      </p:nvPicPr>
                      <p:blipFill>
                        <a:blip r:embed="rId67"/>
                        <a:stretch>
                          <a:fillRect/>
                        </a:stretch>
                      </p:blipFill>
                      <p:spPr>
                        <a:xfrm>
                          <a:off x="792" y="3047"/>
                          <a:ext cx="166" cy="29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1" name="Object 43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66724775"/>
              </p:ext>
            </p:extLst>
          </p:nvPr>
        </p:nvGraphicFramePr>
        <p:xfrm>
          <a:off x="1094286" y="5449885"/>
          <a:ext cx="2754630" cy="7258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8" imgW="1498600" imgH="393700" progId="Equation.3">
                  <p:embed/>
                </p:oleObj>
              </mc:Choice>
              <mc:Fallback>
                <p:oleObj r:id="rId68" imgW="1498600" imgH="393700" progId="Equation.3">
                  <p:embed/>
                  <p:pic>
                    <p:nvPicPr>
                      <p:cNvPr id="31" name="Object 43"/>
                      <p:cNvPicPr/>
                      <p:nvPr/>
                    </p:nvPicPr>
                    <p:blipFill>
                      <a:blip r:embed="rId69"/>
                      <a:stretch>
                        <a:fillRect/>
                      </a:stretch>
                    </p:blipFill>
                    <p:spPr>
                      <a:xfrm>
                        <a:off x="1094286" y="5449885"/>
                        <a:ext cx="2754630" cy="72580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标题 3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755" y="237490"/>
            <a:ext cx="8176895" cy="441960"/>
          </a:xfrm>
        </p:spPr>
        <p:txBody>
          <a:bodyPr>
            <a:noAutofit/>
          </a:bodyPr>
          <a:lstStyle/>
          <a:p>
            <a:r>
              <a:rPr lang="zh-CN" altLang="en-US" sz="3200" dirty="0"/>
              <a:t>新知</a:t>
            </a:r>
            <a:r>
              <a:rPr lang="en-US" altLang="zh-CN" sz="3200" dirty="0"/>
              <a:t>1.1</a:t>
            </a:r>
            <a:r>
              <a:rPr lang="zh-CN" altLang="en-US" sz="3200" dirty="0"/>
              <a:t>：空间向量的夹角</a:t>
            </a:r>
          </a:p>
        </p:txBody>
      </p:sp>
      <p:grpSp>
        <p:nvGrpSpPr>
          <p:cNvPr id="11" name="组合 10"/>
          <p:cNvGrpSpPr/>
          <p:nvPr>
            <p:custDataLst>
              <p:tags r:id="rId5"/>
            </p:custDataLst>
          </p:nvPr>
        </p:nvGrpSpPr>
        <p:grpSpPr>
          <a:xfrm>
            <a:off x="9047545" y="3220547"/>
            <a:ext cx="2230755" cy="1532873"/>
            <a:chOff x="13936" y="5840"/>
            <a:chExt cx="4646" cy="3192"/>
          </a:xfrm>
        </p:grpSpPr>
        <p:sp>
          <p:nvSpPr>
            <p:cNvPr id="17438" name="Text Box 36"/>
            <p:cNvSpPr/>
            <p:nvPr>
              <p:custDataLst>
                <p:tags r:id="rId39"/>
              </p:custDataLst>
            </p:nvPr>
          </p:nvSpPr>
          <p:spPr>
            <a:xfrm>
              <a:off x="16456" y="7990"/>
              <a:ext cx="290" cy="7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SzTx/>
                <a:buFontTx/>
              </a:pPr>
              <a:endParaRPr lang="zh-CN" altLang="en-US" sz="2400" i="1">
                <a:latin typeface="Times New Roman" panose="02020603050405020304" charset="0"/>
              </a:endParaRPr>
            </a:p>
          </p:txBody>
        </p:sp>
        <p:sp>
          <p:nvSpPr>
            <p:cNvPr id="17439" name="Text Box 37"/>
            <p:cNvSpPr/>
            <p:nvPr>
              <p:custDataLst>
                <p:tags r:id="rId40"/>
              </p:custDataLst>
            </p:nvPr>
          </p:nvSpPr>
          <p:spPr>
            <a:xfrm>
              <a:off x="16009" y="6410"/>
              <a:ext cx="290" cy="7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SzTx/>
                <a:buFontTx/>
              </a:pPr>
              <a:endParaRPr lang="zh-CN" altLang="en-US" sz="2400" i="1">
                <a:latin typeface="Times New Roman" panose="02020603050405020304" charset="0"/>
              </a:endParaRPr>
            </a:p>
          </p:txBody>
        </p:sp>
        <p:cxnSp>
          <p:nvCxnSpPr>
            <p:cNvPr id="17441" name="Line 39"/>
            <p:cNvCxnSpPr/>
            <p:nvPr>
              <p:custDataLst>
                <p:tags r:id="rId41"/>
              </p:custDataLst>
            </p:nvPr>
          </p:nvCxnSpPr>
          <p:spPr>
            <a:xfrm>
              <a:off x="15256" y="8165"/>
              <a:ext cx="3120" cy="0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headEnd type="none" w="med" len="med"/>
              <a:tailEnd type="triangle" w="sm" len="med"/>
            </a:ln>
          </p:spPr>
        </p:cxnSp>
        <p:sp>
          <p:nvSpPr>
            <p:cNvPr id="17442" name="Text Box 40"/>
            <p:cNvSpPr/>
            <p:nvPr>
              <p:custDataLst>
                <p:tags r:id="rId42"/>
              </p:custDataLst>
            </p:nvPr>
          </p:nvSpPr>
          <p:spPr>
            <a:xfrm>
              <a:off x="14776" y="8045"/>
              <a:ext cx="638" cy="95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SzTx/>
                <a:buFontTx/>
              </a:pPr>
              <a:r>
                <a:rPr lang="en-US" altLang="zh-CN" sz="2400" i="1">
                  <a:latin typeface="Times New Roman" panose="02020603050405020304" charset="0"/>
                </a:rPr>
                <a:t>O</a:t>
              </a:r>
            </a:p>
          </p:txBody>
        </p:sp>
        <p:sp>
          <p:nvSpPr>
            <p:cNvPr id="17443" name="Text Box 41"/>
            <p:cNvSpPr/>
            <p:nvPr>
              <p:custDataLst>
                <p:tags r:id="rId43"/>
              </p:custDataLst>
            </p:nvPr>
          </p:nvSpPr>
          <p:spPr>
            <a:xfrm>
              <a:off x="17972" y="8045"/>
              <a:ext cx="610" cy="95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SzTx/>
                <a:buFontTx/>
              </a:pPr>
              <a:r>
                <a:rPr lang="en-US" altLang="zh-CN" sz="2400" i="1">
                  <a:latin typeface="Times New Roman" panose="02020603050405020304" charset="0"/>
                </a:rPr>
                <a:t>A</a:t>
              </a:r>
            </a:p>
          </p:txBody>
        </p:sp>
        <p:sp>
          <p:nvSpPr>
            <p:cNvPr id="17465" name="Arc 63"/>
            <p:cNvSpPr/>
            <p:nvPr>
              <p:custDataLst>
                <p:tags r:id="rId44"/>
              </p:custDataLst>
            </p:nvPr>
          </p:nvSpPr>
          <p:spPr>
            <a:xfrm>
              <a:off x="13936" y="7510"/>
              <a:ext cx="2093" cy="723"/>
            </a:xfrm>
            <a:noFill/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cxnSp>
          <p:nvCxnSpPr>
            <p:cNvPr id="17468" name="Line 66"/>
            <p:cNvCxnSpPr/>
            <p:nvPr>
              <p:custDataLst>
                <p:tags r:id="rId45"/>
              </p:custDataLst>
            </p:nvPr>
          </p:nvCxnSpPr>
          <p:spPr>
            <a:xfrm flipV="1">
              <a:off x="15256" y="5973"/>
              <a:ext cx="2400" cy="2193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triangle" w="sm" len="med"/>
            </a:ln>
          </p:spPr>
        </p:cxnSp>
        <p:sp>
          <p:nvSpPr>
            <p:cNvPr id="17469" name="Text Box 67"/>
            <p:cNvSpPr/>
            <p:nvPr>
              <p:custDataLst>
                <p:tags r:id="rId46"/>
              </p:custDataLst>
            </p:nvPr>
          </p:nvSpPr>
          <p:spPr>
            <a:xfrm>
              <a:off x="17656" y="5840"/>
              <a:ext cx="610" cy="95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SzTx/>
                <a:buFontTx/>
              </a:pPr>
              <a:r>
                <a:rPr lang="en-US" altLang="zh-CN" sz="2400" i="1">
                  <a:latin typeface="Times New Roman" panose="02020603050405020304" charset="0"/>
                </a:rPr>
                <a:t>B</a:t>
              </a:r>
            </a:p>
          </p:txBody>
        </p:sp>
        <p:sp>
          <p:nvSpPr>
            <p:cNvPr id="5" name="弧形 4"/>
            <p:cNvSpPr/>
            <p:nvPr>
              <p:custDataLst>
                <p:tags r:id="rId47"/>
              </p:custDataLst>
            </p:nvPr>
          </p:nvSpPr>
          <p:spPr>
            <a:xfrm>
              <a:off x="15529" y="7810"/>
              <a:ext cx="327" cy="685"/>
            </a:xfrm>
            <a:prstGeom prst="arc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aphicFrame>
          <p:nvGraphicFramePr>
            <p:cNvPr id="7" name="Object 61"/>
            <p:cNvGraphicFramePr>
              <a:graphicFrameLocks noChangeAspect="1"/>
            </p:cNvGraphicFramePr>
            <p:nvPr>
              <p:custDataLst>
                <p:tags r:id="rId48"/>
              </p:custDataLst>
            </p:nvPr>
          </p:nvGraphicFramePr>
          <p:xfrm>
            <a:off x="15876" y="6410"/>
            <a:ext cx="423" cy="7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70" imgW="127000" imgH="228600" progId="Equation.3">
                    <p:embed/>
                  </p:oleObj>
                </mc:Choice>
                <mc:Fallback>
                  <p:oleObj r:id="rId70" imgW="127000" imgH="228600" progId="Equation.3">
                    <p:embed/>
                    <p:pic>
                      <p:nvPicPr>
                        <p:cNvPr id="7" name="Object 61"/>
                        <p:cNvPicPr/>
                        <p:nvPr/>
                      </p:nvPicPr>
                      <p:blipFill>
                        <a:blip r:embed="rId71"/>
                        <a:stretch>
                          <a:fillRect/>
                        </a:stretch>
                      </p:blipFill>
                      <p:spPr>
                        <a:xfrm>
                          <a:off x="15876" y="6410"/>
                          <a:ext cx="423" cy="7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ct 71"/>
            <p:cNvGraphicFramePr>
              <a:graphicFrameLocks noChangeAspect="1"/>
            </p:cNvGraphicFramePr>
            <p:nvPr>
              <p:custDataLst>
                <p:tags r:id="rId49"/>
              </p:custDataLst>
            </p:nvPr>
          </p:nvGraphicFramePr>
          <p:xfrm>
            <a:off x="16581" y="8166"/>
            <a:ext cx="468" cy="8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72" imgW="127000" imgH="228600" progId="Equation.3">
                    <p:embed/>
                  </p:oleObj>
                </mc:Choice>
                <mc:Fallback>
                  <p:oleObj r:id="rId72" imgW="127000" imgH="228600" progId="Equation.3">
                    <p:embed/>
                    <p:pic>
                      <p:nvPicPr>
                        <p:cNvPr id="9" name="Object 71"/>
                        <p:cNvPicPr/>
                        <p:nvPr/>
                      </p:nvPicPr>
                      <p:blipFill>
                        <a:blip r:embed="rId73"/>
                        <a:stretch>
                          <a:fillRect/>
                        </a:stretch>
                      </p:blipFill>
                      <p:spPr>
                        <a:xfrm>
                          <a:off x="16581" y="8166"/>
                          <a:ext cx="468" cy="86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2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604555647"/>
              </p:ext>
            </p:extLst>
          </p:nvPr>
        </p:nvGraphicFramePr>
        <p:xfrm>
          <a:off x="287600" y="1655596"/>
          <a:ext cx="7769966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4" imgW="3848100" imgH="508000" progId="Equation.KSEE3">
                  <p:embed/>
                </p:oleObj>
              </mc:Choice>
              <mc:Fallback>
                <p:oleObj r:id="rId74" imgW="3848100" imgH="508000" progId="Equation.KSEE3">
                  <p:embed/>
                  <p:pic>
                    <p:nvPicPr>
                      <p:cNvPr id="12" name="对象 2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75"/>
                      <a:stretch>
                        <a:fillRect/>
                      </a:stretch>
                    </p:blipFill>
                    <p:spPr>
                      <a:xfrm>
                        <a:off x="287600" y="1655596"/>
                        <a:ext cx="7769966" cy="972000"/>
                      </a:xfrm>
                      <a:prstGeom prst="rect">
                        <a:avLst/>
                      </a:prstGeom>
                      <a:noFill/>
                      <a:ln w="2222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矩形 106514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30922" y="2819122"/>
            <a:ext cx="6131560" cy="497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1.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找角：两向量</a:t>
            </a:r>
            <a:r>
              <a:rPr lang="zh-CN" altLang="en-US" sz="2400" b="1" dirty="0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同起点</a:t>
            </a:r>
          </a:p>
        </p:txBody>
      </p:sp>
      <p:sp>
        <p:nvSpPr>
          <p:cNvPr id="20" name="矩形 106514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80174" y="3489779"/>
            <a:ext cx="4015105" cy="497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2.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范围：</a:t>
            </a:r>
          </a:p>
        </p:txBody>
      </p:sp>
      <p:graphicFrame>
        <p:nvGraphicFramePr>
          <p:cNvPr id="22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3075295116"/>
              </p:ext>
            </p:extLst>
          </p:nvPr>
        </p:nvGraphicFramePr>
        <p:xfrm>
          <a:off x="1587293" y="3397670"/>
          <a:ext cx="1970405" cy="511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6" imgW="927100" imgH="254000" progId="Equation.KSEE3">
                  <p:embed/>
                </p:oleObj>
              </mc:Choice>
              <mc:Fallback>
                <p:oleObj r:id="rId76" imgW="927100" imgH="254000" progId="Equation.KSEE3">
                  <p:embed/>
                  <p:pic>
                    <p:nvPicPr>
                      <p:cNvPr id="22" name="对象 2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77"/>
                      <a:stretch>
                        <a:fillRect/>
                      </a:stretch>
                    </p:blipFill>
                    <p:spPr>
                      <a:xfrm>
                        <a:off x="1587293" y="3397670"/>
                        <a:ext cx="1970405" cy="51181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2222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45" name="Object 43"/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2808510595"/>
              </p:ext>
            </p:extLst>
          </p:nvPr>
        </p:nvGraphicFramePr>
        <p:xfrm>
          <a:off x="2099283" y="4165708"/>
          <a:ext cx="3099435" cy="445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8" imgW="1676400" imgH="241300" progId="Equation.3">
                  <p:embed/>
                </p:oleObj>
              </mc:Choice>
              <mc:Fallback>
                <p:oleObj r:id="rId78" imgW="1676400" imgH="241300" progId="Equation.3">
                  <p:embed/>
                  <p:pic>
                    <p:nvPicPr>
                      <p:cNvPr id="17445" name="Object 43"/>
                      <p:cNvPicPr/>
                      <p:nvPr/>
                    </p:nvPicPr>
                    <p:blipFill>
                      <a:blip r:embed="rId79"/>
                      <a:stretch>
                        <a:fillRect/>
                      </a:stretch>
                    </p:blipFill>
                    <p:spPr>
                      <a:xfrm>
                        <a:off x="2099283" y="4165708"/>
                        <a:ext cx="3099435" cy="44513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450" name="Group 48"/>
          <p:cNvGrpSpPr/>
          <p:nvPr>
            <p:custDataLst>
              <p:tags r:id="rId11"/>
            </p:custDataLst>
          </p:nvPr>
        </p:nvGrpSpPr>
        <p:grpSpPr>
          <a:xfrm>
            <a:off x="5263134" y="3902584"/>
            <a:ext cx="2833370" cy="1011238"/>
            <a:chOff x="2216" y="2969"/>
            <a:chExt cx="1785" cy="637"/>
          </a:xfrm>
        </p:grpSpPr>
        <p:grpSp>
          <p:nvGrpSpPr>
            <p:cNvPr id="17451" name="Group 49"/>
            <p:cNvGrpSpPr/>
            <p:nvPr>
              <p:custDataLst>
                <p:tags r:id="rId29"/>
              </p:custDataLst>
            </p:nvPr>
          </p:nvGrpSpPr>
          <p:grpSpPr>
            <a:xfrm>
              <a:off x="2216" y="2969"/>
              <a:ext cx="1785" cy="637"/>
              <a:chOff x="3425" y="2221"/>
              <a:chExt cx="1785" cy="637"/>
            </a:xfrm>
          </p:grpSpPr>
          <p:cxnSp>
            <p:nvCxnSpPr>
              <p:cNvPr id="17452" name="Line 50"/>
              <p:cNvCxnSpPr/>
              <p:nvPr>
                <p:custDataLst>
                  <p:tags r:id="rId32"/>
                </p:custDataLst>
              </p:nvPr>
            </p:nvCxnSpPr>
            <p:spPr>
              <a:xfrm flipV="1">
                <a:off x="3552" y="2496"/>
                <a:ext cx="1584" cy="0"/>
              </a:xfrm>
              <a:prstGeom prst="line">
                <a:avLst/>
              </a:prstGeom>
              <a:ln w="38100" cap="flat" cmpd="sng">
                <a:solidFill>
                  <a:srgbClr val="F40824"/>
                </a:solidFill>
                <a:prstDash val="solid"/>
                <a:headEnd type="none" w="med" len="med"/>
                <a:tailEnd type="triangle" w="med" len="med"/>
              </a:ln>
            </p:spPr>
          </p:cxnSp>
          <p:cxnSp>
            <p:nvCxnSpPr>
              <p:cNvPr id="17453" name="Line 51"/>
              <p:cNvCxnSpPr/>
              <p:nvPr>
                <p:custDataLst>
                  <p:tags r:id="rId33"/>
                </p:custDataLst>
              </p:nvPr>
            </p:nvCxnSpPr>
            <p:spPr>
              <a:xfrm>
                <a:off x="3552" y="2496"/>
                <a:ext cx="768" cy="0"/>
              </a:xfrm>
              <a:prstGeom prst="line">
                <a:avLst/>
              </a:prstGeom>
              <a:ln w="38100" cap="flat" cmpd="sng">
                <a:solidFill>
                  <a:srgbClr val="0000FF"/>
                </a:solidFill>
                <a:prstDash val="solid"/>
                <a:headEnd type="none" w="med" len="med"/>
                <a:tailEnd type="triangle" w="med" len="med"/>
              </a:ln>
            </p:spPr>
          </p:cxnSp>
          <p:sp>
            <p:nvSpPr>
              <p:cNvPr id="17454" name="Text Box 52"/>
              <p:cNvSpPr/>
              <p:nvPr>
                <p:custDataLst>
                  <p:tags r:id="rId34"/>
                </p:custDataLst>
              </p:nvPr>
            </p:nvSpPr>
            <p:spPr>
              <a:xfrm>
                <a:off x="3425" y="2522"/>
                <a:ext cx="25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SzTx/>
                  <a:buFontTx/>
                </a:pPr>
                <a:r>
                  <a:rPr lang="en-US" altLang="zh-CN" sz="2400" i="1">
                    <a:latin typeface="Times New Roman" panose="02020603050405020304" charset="0"/>
                  </a:rPr>
                  <a:t>O</a:t>
                </a:r>
              </a:p>
            </p:txBody>
          </p:sp>
          <p:sp>
            <p:nvSpPr>
              <p:cNvPr id="17455" name="Text Box 53"/>
              <p:cNvSpPr/>
              <p:nvPr>
                <p:custDataLst>
                  <p:tags r:id="rId35"/>
                </p:custDataLst>
              </p:nvPr>
            </p:nvSpPr>
            <p:spPr>
              <a:xfrm>
                <a:off x="4966" y="2522"/>
                <a:ext cx="244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SzTx/>
                  <a:buFontTx/>
                </a:pPr>
                <a:r>
                  <a:rPr lang="en-US" altLang="zh-CN" sz="2400" i="1">
                    <a:latin typeface="Times New Roman" panose="02020603050405020304" charset="0"/>
                  </a:rPr>
                  <a:t>A</a:t>
                </a:r>
              </a:p>
            </p:txBody>
          </p:sp>
          <p:sp>
            <p:nvSpPr>
              <p:cNvPr id="17456" name="Text Box 54"/>
              <p:cNvSpPr/>
              <p:nvPr>
                <p:custDataLst>
                  <p:tags r:id="rId36"/>
                </p:custDataLst>
              </p:nvPr>
            </p:nvSpPr>
            <p:spPr>
              <a:xfrm>
                <a:off x="4102" y="2570"/>
                <a:ext cx="244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SzTx/>
                  <a:buFontTx/>
                </a:pPr>
                <a:r>
                  <a:rPr lang="en-US" altLang="zh-CN" sz="2400" i="1">
                    <a:latin typeface="Times New Roman" panose="02020603050405020304" charset="0"/>
                  </a:rPr>
                  <a:t>B</a:t>
                </a:r>
              </a:p>
            </p:txBody>
          </p:sp>
          <p:sp>
            <p:nvSpPr>
              <p:cNvPr id="17457" name="Text Box 55"/>
              <p:cNvSpPr/>
              <p:nvPr>
                <p:custDataLst>
                  <p:tags r:id="rId37"/>
                </p:custDataLst>
              </p:nvPr>
            </p:nvSpPr>
            <p:spPr>
              <a:xfrm>
                <a:off x="3782" y="2461"/>
                <a:ext cx="116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SzTx/>
                  <a:buFontTx/>
                </a:pPr>
                <a:endParaRPr lang="zh-CN" altLang="en-US" sz="2400" i="1">
                  <a:latin typeface="Times New Roman" panose="02020603050405020304" charset="0"/>
                </a:endParaRPr>
              </a:p>
            </p:txBody>
          </p:sp>
          <p:sp>
            <p:nvSpPr>
              <p:cNvPr id="17458" name="Text Box 56"/>
              <p:cNvSpPr/>
              <p:nvPr>
                <p:custDataLst>
                  <p:tags r:id="rId38"/>
                </p:custDataLst>
              </p:nvPr>
            </p:nvSpPr>
            <p:spPr>
              <a:xfrm>
                <a:off x="4310" y="2221"/>
                <a:ext cx="116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SzTx/>
                  <a:buFontTx/>
                </a:pPr>
                <a:endParaRPr lang="zh-CN" altLang="en-US" sz="2400" i="1">
                  <a:solidFill>
                    <a:srgbClr val="F40824"/>
                  </a:solidFill>
                  <a:latin typeface="Times New Roman" panose="02020603050405020304" charset="0"/>
                </a:endParaRPr>
              </a:p>
            </p:txBody>
          </p:sp>
        </p:grpSp>
        <p:graphicFrame>
          <p:nvGraphicFramePr>
            <p:cNvPr id="17459" name="Object 57"/>
            <p:cNvGraphicFramePr>
              <a:graphicFrameLocks noChangeAspect="1"/>
            </p:cNvGraphicFramePr>
            <p:nvPr>
              <p:custDataLst>
                <p:tags r:id="rId30"/>
              </p:custDataLst>
            </p:nvPr>
          </p:nvGraphicFramePr>
          <p:xfrm>
            <a:off x="3403" y="3257"/>
            <a:ext cx="166" cy="2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80" imgW="127000" imgH="215265" progId="Equation.DSMT4">
                    <p:embed/>
                  </p:oleObj>
                </mc:Choice>
                <mc:Fallback>
                  <p:oleObj r:id="rId80" imgW="127000" imgH="215265" progId="Equation.DSMT4">
                    <p:embed/>
                    <p:pic>
                      <p:nvPicPr>
                        <p:cNvPr id="17459" name="Object 57"/>
                        <p:cNvPicPr/>
                        <p:nvPr/>
                      </p:nvPicPr>
                      <p:blipFill>
                        <a:blip r:embed="rId65"/>
                        <a:stretch>
                          <a:fillRect/>
                        </a:stretch>
                      </p:blipFill>
                      <p:spPr>
                        <a:xfrm>
                          <a:off x="3403" y="3257"/>
                          <a:ext cx="166" cy="29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60" name="Object 58"/>
            <p:cNvGraphicFramePr>
              <a:graphicFrameLocks noChangeAspect="1"/>
            </p:cNvGraphicFramePr>
            <p:nvPr>
              <p:custDataLst>
                <p:tags r:id="rId31"/>
              </p:custDataLst>
            </p:nvPr>
          </p:nvGraphicFramePr>
          <p:xfrm>
            <a:off x="2600" y="3253"/>
            <a:ext cx="167" cy="2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81" imgW="127000" imgH="215265" progId="Equation.DSMT4">
                    <p:embed/>
                  </p:oleObj>
                </mc:Choice>
                <mc:Fallback>
                  <p:oleObj r:id="rId81" imgW="127000" imgH="215265" progId="Equation.DSMT4">
                    <p:embed/>
                    <p:pic>
                      <p:nvPicPr>
                        <p:cNvPr id="17460" name="Object 58"/>
                        <p:cNvPicPr/>
                        <p:nvPr/>
                      </p:nvPicPr>
                      <p:blipFill>
                        <a:blip r:embed="rId67"/>
                        <a:stretch>
                          <a:fillRect/>
                        </a:stretch>
                      </p:blipFill>
                      <p:spPr>
                        <a:xfrm>
                          <a:off x="2600" y="3253"/>
                          <a:ext cx="167" cy="29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7424" name="Group 22"/>
          <p:cNvGrpSpPr/>
          <p:nvPr>
            <p:custDataLst>
              <p:tags r:id="rId12"/>
            </p:custDataLst>
          </p:nvPr>
        </p:nvGrpSpPr>
        <p:grpSpPr>
          <a:xfrm>
            <a:off x="5315657" y="4745053"/>
            <a:ext cx="2935605" cy="935346"/>
            <a:chOff x="4075" y="2954"/>
            <a:chExt cx="1849" cy="589"/>
          </a:xfrm>
        </p:grpSpPr>
        <p:grpSp>
          <p:nvGrpSpPr>
            <p:cNvPr id="17425" name="Group 23"/>
            <p:cNvGrpSpPr/>
            <p:nvPr>
              <p:custDataLst>
                <p:tags r:id="rId19"/>
              </p:custDataLst>
            </p:nvPr>
          </p:nvGrpSpPr>
          <p:grpSpPr>
            <a:xfrm>
              <a:off x="4075" y="2954"/>
              <a:ext cx="1849" cy="589"/>
              <a:chOff x="576" y="3251"/>
              <a:chExt cx="1849" cy="589"/>
            </a:xfrm>
          </p:grpSpPr>
          <p:cxnSp>
            <p:nvCxnSpPr>
              <p:cNvPr id="17426" name="Line 24"/>
              <p:cNvCxnSpPr/>
              <p:nvPr>
                <p:custDataLst>
                  <p:tags r:id="rId22"/>
                </p:custDataLst>
              </p:nvPr>
            </p:nvCxnSpPr>
            <p:spPr>
              <a:xfrm>
                <a:off x="646" y="3526"/>
                <a:ext cx="768" cy="0"/>
              </a:xfrm>
              <a:prstGeom prst="line">
                <a:avLst/>
              </a:prstGeom>
              <a:ln w="38100" cap="flat" cmpd="sng">
                <a:solidFill>
                  <a:srgbClr val="0000FF"/>
                </a:solidFill>
                <a:prstDash val="solid"/>
                <a:headEnd type="stealth" w="sm" len="med"/>
                <a:tailEnd type="none" w="med" len="med"/>
              </a:ln>
            </p:spPr>
          </p:cxnSp>
          <p:sp>
            <p:nvSpPr>
              <p:cNvPr id="17427" name="Text Box 25"/>
              <p:cNvSpPr/>
              <p:nvPr>
                <p:custDataLst>
                  <p:tags r:id="rId23"/>
                </p:custDataLst>
              </p:nvPr>
            </p:nvSpPr>
            <p:spPr>
              <a:xfrm>
                <a:off x="1296" y="3552"/>
                <a:ext cx="25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SzTx/>
                  <a:buFontTx/>
                </a:pPr>
                <a:r>
                  <a:rPr lang="en-US" altLang="zh-CN" sz="2400" i="1">
                    <a:latin typeface="Times New Roman" panose="02020603050405020304" charset="0"/>
                  </a:rPr>
                  <a:t>O</a:t>
                </a:r>
              </a:p>
            </p:txBody>
          </p:sp>
          <p:sp>
            <p:nvSpPr>
              <p:cNvPr id="17428" name="Text Box 26"/>
              <p:cNvSpPr/>
              <p:nvPr>
                <p:custDataLst>
                  <p:tags r:id="rId24"/>
                </p:custDataLst>
              </p:nvPr>
            </p:nvSpPr>
            <p:spPr>
              <a:xfrm>
                <a:off x="2181" y="3545"/>
                <a:ext cx="244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SzTx/>
                  <a:buFontTx/>
                </a:pPr>
                <a:r>
                  <a:rPr lang="en-US" altLang="zh-CN" sz="2400" i="1">
                    <a:latin typeface="Times New Roman" panose="02020603050405020304" charset="0"/>
                  </a:rPr>
                  <a:t>A</a:t>
                </a:r>
              </a:p>
            </p:txBody>
          </p:sp>
          <p:sp>
            <p:nvSpPr>
              <p:cNvPr id="17429" name="Text Box 27"/>
              <p:cNvSpPr/>
              <p:nvPr>
                <p:custDataLst>
                  <p:tags r:id="rId25"/>
                </p:custDataLst>
              </p:nvPr>
            </p:nvSpPr>
            <p:spPr>
              <a:xfrm>
                <a:off x="576" y="3552"/>
                <a:ext cx="244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SzTx/>
                  <a:buFontTx/>
                </a:pPr>
                <a:r>
                  <a:rPr lang="en-US" altLang="zh-CN" sz="2400" i="1">
                    <a:latin typeface="Times New Roman" panose="02020603050405020304" charset="0"/>
                  </a:rPr>
                  <a:t>B</a:t>
                </a:r>
              </a:p>
            </p:txBody>
          </p:sp>
          <p:sp>
            <p:nvSpPr>
              <p:cNvPr id="17430" name="Text Box 28"/>
              <p:cNvSpPr/>
              <p:nvPr>
                <p:custDataLst>
                  <p:tags r:id="rId26"/>
                </p:custDataLst>
              </p:nvPr>
            </p:nvSpPr>
            <p:spPr>
              <a:xfrm>
                <a:off x="1056" y="3251"/>
                <a:ext cx="116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SzTx/>
                  <a:buFontTx/>
                </a:pPr>
                <a:endParaRPr lang="zh-CN" altLang="en-US" sz="2400" i="1">
                  <a:latin typeface="Times New Roman" panose="02020603050405020304" charset="0"/>
                </a:endParaRPr>
              </a:p>
            </p:txBody>
          </p:sp>
          <p:sp>
            <p:nvSpPr>
              <p:cNvPr id="17431" name="Text Box 29"/>
              <p:cNvSpPr/>
              <p:nvPr>
                <p:custDataLst>
                  <p:tags r:id="rId27"/>
                </p:custDataLst>
              </p:nvPr>
            </p:nvSpPr>
            <p:spPr>
              <a:xfrm>
                <a:off x="1680" y="3251"/>
                <a:ext cx="116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SzTx/>
                  <a:buFontTx/>
                </a:pPr>
                <a:endParaRPr lang="zh-CN" altLang="en-US" sz="2400" i="1">
                  <a:solidFill>
                    <a:srgbClr val="F40824"/>
                  </a:solidFill>
                  <a:latin typeface="Times New Roman" panose="02020603050405020304" charset="0"/>
                </a:endParaRPr>
              </a:p>
            </p:txBody>
          </p:sp>
          <p:cxnSp>
            <p:nvCxnSpPr>
              <p:cNvPr id="17432" name="Line 30"/>
              <p:cNvCxnSpPr/>
              <p:nvPr>
                <p:custDataLst>
                  <p:tags r:id="rId28"/>
                </p:custDataLst>
              </p:nvPr>
            </p:nvCxnSpPr>
            <p:spPr>
              <a:xfrm>
                <a:off x="1384" y="3526"/>
                <a:ext cx="972" cy="0"/>
              </a:xfrm>
              <a:prstGeom prst="line">
                <a:avLst/>
              </a:prstGeom>
              <a:ln w="38100" cap="flat" cmpd="sng">
                <a:solidFill>
                  <a:srgbClr val="F40824"/>
                </a:solidFill>
                <a:prstDash val="solid"/>
                <a:headEnd type="none" w="med" len="med"/>
                <a:tailEnd type="triangle" w="med" len="med"/>
              </a:ln>
            </p:spPr>
          </p:cxnSp>
        </p:grpSp>
        <p:graphicFrame>
          <p:nvGraphicFramePr>
            <p:cNvPr id="17433" name="Object 31"/>
            <p:cNvGraphicFramePr>
              <a:graphicFrameLocks noChangeAspect="1"/>
            </p:cNvGraphicFramePr>
            <p:nvPr>
              <p:custDataLst>
                <p:tags r:id="rId20"/>
              </p:custDataLst>
            </p:nvPr>
          </p:nvGraphicFramePr>
          <p:xfrm>
            <a:off x="5295" y="3248"/>
            <a:ext cx="138" cy="2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82" imgW="127000" imgH="215265" progId="Equation.DSMT4">
                    <p:embed/>
                  </p:oleObj>
                </mc:Choice>
                <mc:Fallback>
                  <p:oleObj r:id="rId82" imgW="127000" imgH="215265" progId="Equation.DSMT4">
                    <p:embed/>
                    <p:pic>
                      <p:nvPicPr>
                        <p:cNvPr id="17433" name="Object 31"/>
                        <p:cNvPicPr/>
                        <p:nvPr/>
                      </p:nvPicPr>
                      <p:blipFill>
                        <a:blip r:embed="rId65"/>
                        <a:stretch>
                          <a:fillRect/>
                        </a:stretch>
                      </p:blipFill>
                      <p:spPr>
                        <a:xfrm>
                          <a:off x="5295" y="3248"/>
                          <a:ext cx="138" cy="29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34" name="Object 32"/>
            <p:cNvGraphicFramePr>
              <a:graphicFrameLocks noChangeAspect="1"/>
            </p:cNvGraphicFramePr>
            <p:nvPr>
              <p:custDataLst>
                <p:tags r:id="rId21"/>
              </p:custDataLst>
            </p:nvPr>
          </p:nvGraphicFramePr>
          <p:xfrm>
            <a:off x="4392" y="3248"/>
            <a:ext cx="167" cy="2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83" imgW="127000" imgH="215265" progId="Equation.DSMT4">
                    <p:embed/>
                  </p:oleObj>
                </mc:Choice>
                <mc:Fallback>
                  <p:oleObj r:id="rId83" imgW="127000" imgH="215265" progId="Equation.DSMT4">
                    <p:embed/>
                    <p:pic>
                      <p:nvPicPr>
                        <p:cNvPr id="17434" name="Object 32"/>
                        <p:cNvPicPr/>
                        <p:nvPr/>
                      </p:nvPicPr>
                      <p:blipFill>
                        <a:blip r:embed="rId67"/>
                        <a:stretch>
                          <a:fillRect/>
                        </a:stretch>
                      </p:blipFill>
                      <p:spPr>
                        <a:xfrm>
                          <a:off x="4392" y="3248"/>
                          <a:ext cx="167" cy="29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7" name="Object 43"/>
          <p:cNvGraphicFramePr>
            <a:graphicFrameLocks noChangeAspect="1"/>
          </p:cNvGraphicFramePr>
          <p:nvPr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1307794719"/>
              </p:ext>
            </p:extLst>
          </p:nvPr>
        </p:nvGraphicFramePr>
        <p:xfrm>
          <a:off x="2085594" y="4934642"/>
          <a:ext cx="3177540" cy="445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4" imgW="1688465" imgH="241300" progId="Equation.3">
                  <p:embed/>
                </p:oleObj>
              </mc:Choice>
              <mc:Fallback>
                <p:oleObj r:id="rId84" imgW="1688465" imgH="241300" progId="Equation.3">
                  <p:embed/>
                  <p:pic>
                    <p:nvPicPr>
                      <p:cNvPr id="27" name="Object 43"/>
                      <p:cNvPicPr/>
                      <p:nvPr/>
                    </p:nvPicPr>
                    <p:blipFill>
                      <a:blip r:embed="rId85"/>
                      <a:stretch>
                        <a:fillRect/>
                      </a:stretch>
                    </p:blipFill>
                    <p:spPr>
                      <a:xfrm>
                        <a:off x="2085594" y="4934642"/>
                        <a:ext cx="3177540" cy="44513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右大括号 33"/>
          <p:cNvSpPr/>
          <p:nvPr>
            <p:custDataLst>
              <p:tags r:id="rId14"/>
            </p:custDataLst>
          </p:nvPr>
        </p:nvSpPr>
        <p:spPr>
          <a:xfrm rot="10800000">
            <a:off x="1725572" y="4286174"/>
            <a:ext cx="257810" cy="1057910"/>
          </a:xfrm>
          <a:prstGeom prst="rightBrac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5" name="Object 43"/>
          <p:cNvGraphicFramePr>
            <a:graphicFrameLocks noChangeAspect="1"/>
          </p:cNvGraphicFramePr>
          <p:nvPr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3878150488"/>
              </p:ext>
            </p:extLst>
          </p:nvPr>
        </p:nvGraphicFramePr>
        <p:xfrm>
          <a:off x="1056350" y="4622165"/>
          <a:ext cx="607060" cy="421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6" imgW="330200" imgH="228600" progId="Equation.3">
                  <p:embed/>
                </p:oleObj>
              </mc:Choice>
              <mc:Fallback>
                <p:oleObj r:id="rId86" imgW="330200" imgH="228600" progId="Equation.3">
                  <p:embed/>
                  <p:pic>
                    <p:nvPicPr>
                      <p:cNvPr id="35" name="Object 43"/>
                      <p:cNvPicPr/>
                      <p:nvPr/>
                    </p:nvPicPr>
                    <p:blipFill>
                      <a:blip r:embed="rId87"/>
                      <a:stretch>
                        <a:fillRect/>
                      </a:stretch>
                    </p:blipFill>
                    <p:spPr>
                      <a:xfrm>
                        <a:off x="1056350" y="4622165"/>
                        <a:ext cx="607060" cy="42164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3"/>
          <p:cNvGraphicFramePr>
            <a:graphicFrameLocks noChangeAspect="1"/>
          </p:cNvGraphicFramePr>
          <p:nvPr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2953628975"/>
              </p:ext>
            </p:extLst>
          </p:nvPr>
        </p:nvGraphicFramePr>
        <p:xfrm>
          <a:off x="1094286" y="6296342"/>
          <a:ext cx="1963420" cy="431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8" imgW="1066800" imgH="228600" progId="Equation.3">
                  <p:embed/>
                </p:oleObj>
              </mc:Choice>
              <mc:Fallback>
                <p:oleObj r:id="rId88" imgW="1066800" imgH="228600" progId="Equation.3">
                  <p:embed/>
                  <p:pic>
                    <p:nvPicPr>
                      <p:cNvPr id="6" name="Object 43"/>
                      <p:cNvPicPr/>
                      <p:nvPr/>
                    </p:nvPicPr>
                    <p:blipFill>
                      <a:blip r:embed="rId89"/>
                      <a:stretch>
                        <a:fillRect/>
                      </a:stretch>
                    </p:blipFill>
                    <p:spPr>
                      <a:xfrm>
                        <a:off x="1094286" y="6296342"/>
                        <a:ext cx="1963420" cy="43116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2714067160"/>
              </p:ext>
            </p:extLst>
          </p:nvPr>
        </p:nvGraphicFramePr>
        <p:xfrm>
          <a:off x="3674364" y="3373378"/>
          <a:ext cx="2915285" cy="511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0" imgW="1371600" imgH="254000" progId="Equation.KSEE3">
                  <p:embed/>
                </p:oleObj>
              </mc:Choice>
              <mc:Fallback>
                <p:oleObj r:id="rId90" imgW="1371600" imgH="254000" progId="Equation.KSEE3">
                  <p:embed/>
                  <p:pic>
                    <p:nvPicPr>
                      <p:cNvPr id="14" name="对象 2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91"/>
                      <a:stretch>
                        <a:fillRect/>
                      </a:stretch>
                    </p:blipFill>
                    <p:spPr>
                      <a:xfrm>
                        <a:off x="3674364" y="3373378"/>
                        <a:ext cx="2915285" cy="511810"/>
                      </a:xfrm>
                      <a:prstGeom prst="rect">
                        <a:avLst/>
                      </a:prstGeom>
                      <a:noFill/>
                      <a:ln w="2222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1409605414"/>
              </p:ext>
            </p:extLst>
          </p:nvPr>
        </p:nvGraphicFramePr>
        <p:xfrm>
          <a:off x="6598496" y="3357572"/>
          <a:ext cx="2105660" cy="511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2" imgW="990600" imgH="254000" progId="Equation.KSEE3">
                  <p:embed/>
                </p:oleObj>
              </mc:Choice>
              <mc:Fallback>
                <p:oleObj r:id="rId92" imgW="990600" imgH="254000" progId="Equation.KSEE3">
                  <p:embed/>
                  <p:pic>
                    <p:nvPicPr>
                      <p:cNvPr id="46" name="对象 2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93"/>
                      <a:stretch>
                        <a:fillRect/>
                      </a:stretch>
                    </p:blipFill>
                    <p:spPr>
                      <a:xfrm>
                        <a:off x="6598496" y="3357572"/>
                        <a:ext cx="2105660" cy="51181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2222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AFAD565E-2A7F-BBD7-3DB2-FD8E4ACD5DCF}"/>
              </a:ext>
            </a:extLst>
          </p:cNvPr>
          <p:cNvSpPr txBox="1"/>
          <p:nvPr/>
        </p:nvSpPr>
        <p:spPr>
          <a:xfrm>
            <a:off x="295896" y="739205"/>
            <a:ext cx="85170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/>
              <a:t>由于</a:t>
            </a:r>
            <a:r>
              <a:rPr lang="zh-CN" altLang="en-US" sz="2400" b="1" dirty="0">
                <a:solidFill>
                  <a:srgbClr val="FF0000"/>
                </a:solidFill>
              </a:rPr>
              <a:t>任意两个空间向量都可以通过平移转化为共面向量</a:t>
            </a:r>
            <a:r>
              <a:rPr lang="zh-CN" altLang="en-US" sz="2400" b="1" dirty="0"/>
              <a:t>，所以空间两个向量的夹角、数量积与平面向量的定义一致；</a:t>
            </a:r>
            <a:endParaRPr lang="zh-CN" altLang="en-US" sz="2400" dirty="0"/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C9B024EC-5F13-CA7C-A5AB-1412BEC76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4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216" y="553925"/>
            <a:ext cx="2116021" cy="2167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22223265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  <p:cond evt="onBegin" delay="0">
                          <p:tn val="14"/>
                        </p:cond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  <p:cond evt="onBegin" delay="0">
                          <p:tn val="32"/>
                        </p:cond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  <p:cond evt="onBegin" delay="0">
                          <p:tn val="38"/>
                        </p:cond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  <p:cond evt="onBegin" delay="0">
                          <p:tn val="52"/>
                        </p:cond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  <p:cond evt="onBegin" delay="0">
                          <p:tn val="58"/>
                        </p:cond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  <p:cond evt="onBegin" delay="0">
                          <p:tn val="64"/>
                        </p:cond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  <p:cond evt="onBegin" delay="0">
                          <p:tn val="74"/>
                        </p:cond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  <p:cond evt="onBegin" delay="0">
                          <p:tn val="80"/>
                        </p:cond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3" name="Picture 3">
            <a:extLst>
              <a:ext uri="{FF2B5EF4-FFF2-40B4-BE49-F238E27FC236}">
                <a16:creationId xmlns:a16="http://schemas.microsoft.com/office/drawing/2014/main" id="{79F49EE4-3B04-1592-9BE2-B961F7438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550" y="3358984"/>
            <a:ext cx="7620000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4" name="Picture 4">
            <a:extLst>
              <a:ext uri="{FF2B5EF4-FFF2-40B4-BE49-F238E27FC236}">
                <a16:creationId xmlns:a16="http://schemas.microsoft.com/office/drawing/2014/main" id="{BA291FFC-62E5-3432-EC58-0247DF603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982" y="3925946"/>
            <a:ext cx="6553200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68" name="Text Box 8">
            <a:extLst>
              <a:ext uri="{FF2B5EF4-FFF2-40B4-BE49-F238E27FC236}">
                <a16:creationId xmlns:a16="http://schemas.microsoft.com/office/drawing/2014/main" id="{804A60FF-C575-DE01-403D-FF345A3E21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273" y="3429000"/>
            <a:ext cx="2057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</a:rPr>
              <a:t>注意：</a:t>
            </a:r>
          </a:p>
        </p:txBody>
      </p:sp>
      <p:pic>
        <p:nvPicPr>
          <p:cNvPr id="40971" name="Picture 11">
            <a:extLst>
              <a:ext uri="{FF2B5EF4-FFF2-40B4-BE49-F238E27FC236}">
                <a16:creationId xmlns:a16="http://schemas.microsoft.com/office/drawing/2014/main" id="{C4E1118A-7ED0-0F56-A3D9-20B7453D0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550" y="820812"/>
            <a:ext cx="2688998" cy="2327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72" name="Picture 12">
            <a:extLst>
              <a:ext uri="{FF2B5EF4-FFF2-40B4-BE49-F238E27FC236}">
                <a16:creationId xmlns:a16="http://schemas.microsoft.com/office/drawing/2014/main" id="{5B02BB3F-9738-5136-5144-34E29B723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225" y="949871"/>
            <a:ext cx="3143703" cy="2389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0973" name="Object 13">
            <a:extLst>
              <a:ext uri="{FF2B5EF4-FFF2-40B4-BE49-F238E27FC236}">
                <a16:creationId xmlns:a16="http://schemas.microsoft.com/office/drawing/2014/main" id="{34480CE6-ACD4-62AE-A31D-AF18686FC97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54238" y="4533503"/>
          <a:ext cx="4356100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7" imgW="2031840" imgH="241200" progId="Equation.3">
                  <p:embed/>
                </p:oleObj>
              </mc:Choice>
              <mc:Fallback>
                <p:oleObj name="公式" r:id="rId7" imgW="2031840" imgH="241200" progId="Equation.3">
                  <p:embed/>
                  <p:pic>
                    <p:nvPicPr>
                      <p:cNvPr id="40973" name="Object 13">
                        <a:extLst>
                          <a:ext uri="{FF2B5EF4-FFF2-40B4-BE49-F238E27FC236}">
                            <a16:creationId xmlns:a16="http://schemas.microsoft.com/office/drawing/2014/main" id="{34480CE6-ACD4-62AE-A31D-AF18686FC97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4238" y="4533503"/>
                        <a:ext cx="4356100" cy="515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74" name="Object 14">
            <a:extLst>
              <a:ext uri="{FF2B5EF4-FFF2-40B4-BE49-F238E27FC236}">
                <a16:creationId xmlns:a16="http://schemas.microsoft.com/office/drawing/2014/main" id="{CD92F4AD-4279-6AC1-DFF9-96AA7A743B3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66939" y="5136297"/>
          <a:ext cx="4859337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9" imgW="2311200" imgH="241200" progId="Equation.3">
                  <p:embed/>
                </p:oleObj>
              </mc:Choice>
              <mc:Fallback>
                <p:oleObj name="公式" r:id="rId9" imgW="2311200" imgH="241200" progId="Equation.3">
                  <p:embed/>
                  <p:pic>
                    <p:nvPicPr>
                      <p:cNvPr id="40974" name="Object 14">
                        <a:extLst>
                          <a:ext uri="{FF2B5EF4-FFF2-40B4-BE49-F238E27FC236}">
                            <a16:creationId xmlns:a16="http://schemas.microsoft.com/office/drawing/2014/main" id="{CD92F4AD-4279-6AC1-DFF9-96AA7A743B3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6939" y="5136297"/>
                        <a:ext cx="4859337" cy="506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75" name="Object 15">
            <a:extLst>
              <a:ext uri="{FF2B5EF4-FFF2-40B4-BE49-F238E27FC236}">
                <a16:creationId xmlns:a16="http://schemas.microsoft.com/office/drawing/2014/main" id="{403CAF31-9474-303F-2C2D-42B32261BFA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05857" y="5939643"/>
          <a:ext cx="65881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1" imgW="3073320" imgH="241200" progId="Equation.3">
                  <p:embed/>
                </p:oleObj>
              </mc:Choice>
              <mc:Fallback>
                <p:oleObj name="公式" r:id="rId11" imgW="3073320" imgH="241200" progId="Equation.3">
                  <p:embed/>
                  <p:pic>
                    <p:nvPicPr>
                      <p:cNvPr id="40975" name="Object 15">
                        <a:extLst>
                          <a:ext uri="{FF2B5EF4-FFF2-40B4-BE49-F238E27FC236}">
                            <a16:creationId xmlns:a16="http://schemas.microsoft.com/office/drawing/2014/main" id="{403CAF31-9474-303F-2C2D-42B32261BFA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5857" y="5939643"/>
                        <a:ext cx="6588125" cy="515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76" name="Text Box 16">
            <a:extLst>
              <a:ext uri="{FF2B5EF4-FFF2-40B4-BE49-F238E27FC236}">
                <a16:creationId xmlns:a16="http://schemas.microsoft.com/office/drawing/2014/main" id="{E80AAD52-592B-9C95-109C-11ADA4AEA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072" y="5919357"/>
            <a:ext cx="162095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 dirty="0"/>
              <a:t>这就是说</a:t>
            </a:r>
          </a:p>
        </p:txBody>
      </p:sp>
      <p:sp>
        <p:nvSpPr>
          <p:cNvPr id="2" name="标题 3">
            <a:extLst>
              <a:ext uri="{FF2B5EF4-FFF2-40B4-BE49-F238E27FC236}">
                <a16:creationId xmlns:a16="http://schemas.microsoft.com/office/drawing/2014/main" id="{8C57ED9B-F783-29D9-1D6A-2A52F3E79ACA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454797" y="165190"/>
            <a:ext cx="8176895" cy="44196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400" b="1" u="none" strike="noStrike" kern="1200" cap="none" spc="200" normalizeH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</a:defRPr>
            </a:lvl1pPr>
          </a:lstStyle>
          <a:p>
            <a:r>
              <a:rPr lang="zh-CN" altLang="en-US" sz="3200" dirty="0"/>
              <a:t>新知</a:t>
            </a:r>
            <a:r>
              <a:rPr lang="en-US" altLang="zh-CN" sz="3200" dirty="0"/>
              <a:t>1.2</a:t>
            </a:r>
            <a:r>
              <a:rPr lang="zh-CN" altLang="en-US" sz="3200" dirty="0"/>
              <a:t>：空间向量的夹角</a:t>
            </a:r>
          </a:p>
        </p:txBody>
      </p:sp>
    </p:spTree>
    <p:extLst>
      <p:ext uri="{BB962C8B-B14F-4D97-AF65-F5344CB8AC3E}">
        <p14:creationId xmlns:p14="http://schemas.microsoft.com/office/powerpoint/2010/main" val="3275536294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9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0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0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0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8" grpId="0" build="p" autoUpdateAnimBg="0"/>
      <p:bldP spid="4097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3200" dirty="0"/>
              <a:t>新知</a:t>
            </a:r>
            <a:r>
              <a:rPr lang="en-US" altLang="zh-CN" sz="3200" dirty="0"/>
              <a:t>1.2</a:t>
            </a:r>
            <a:r>
              <a:rPr lang="zh-CN" altLang="en-US" sz="3200" dirty="0"/>
              <a:t>：空间向量的数量积</a:t>
            </a:r>
          </a:p>
        </p:txBody>
      </p:sp>
      <p:grpSp>
        <p:nvGrpSpPr>
          <p:cNvPr id="11" name="组合 10"/>
          <p:cNvGrpSpPr/>
          <p:nvPr>
            <p:custDataLst>
              <p:tags r:id="rId3"/>
            </p:custDataLst>
          </p:nvPr>
        </p:nvGrpSpPr>
        <p:grpSpPr>
          <a:xfrm>
            <a:off x="8780145" y="877570"/>
            <a:ext cx="2588260" cy="1958975"/>
            <a:chOff x="13936" y="5398"/>
            <a:chExt cx="4646" cy="3516"/>
          </a:xfrm>
        </p:grpSpPr>
        <p:sp>
          <p:nvSpPr>
            <p:cNvPr id="17438" name="Text Box 36"/>
            <p:cNvSpPr/>
            <p:nvPr>
              <p:custDataLst>
                <p:tags r:id="rId20"/>
              </p:custDataLst>
            </p:nvPr>
          </p:nvSpPr>
          <p:spPr>
            <a:xfrm>
              <a:off x="16456" y="7990"/>
              <a:ext cx="290" cy="7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SzTx/>
                <a:buFontTx/>
              </a:pPr>
              <a:endParaRPr lang="zh-CN" altLang="en-US" sz="2400" i="1">
                <a:latin typeface="Times New Roman" panose="02020603050405020304" charset="0"/>
              </a:endParaRPr>
            </a:p>
          </p:txBody>
        </p:sp>
        <p:sp>
          <p:nvSpPr>
            <p:cNvPr id="17439" name="Text Box 37"/>
            <p:cNvSpPr/>
            <p:nvPr>
              <p:custDataLst>
                <p:tags r:id="rId21"/>
              </p:custDataLst>
            </p:nvPr>
          </p:nvSpPr>
          <p:spPr>
            <a:xfrm>
              <a:off x="16009" y="6410"/>
              <a:ext cx="290" cy="7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SzTx/>
                <a:buFontTx/>
              </a:pPr>
              <a:endParaRPr lang="zh-CN" altLang="en-US" sz="2400" i="1">
                <a:latin typeface="Times New Roman" panose="02020603050405020304" charset="0"/>
              </a:endParaRPr>
            </a:p>
          </p:txBody>
        </p:sp>
        <p:cxnSp>
          <p:nvCxnSpPr>
            <p:cNvPr id="17441" name="Line 39"/>
            <p:cNvCxnSpPr/>
            <p:nvPr>
              <p:custDataLst>
                <p:tags r:id="rId22"/>
              </p:custDataLst>
            </p:nvPr>
          </p:nvCxnSpPr>
          <p:spPr>
            <a:xfrm>
              <a:off x="15256" y="8165"/>
              <a:ext cx="3120" cy="0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headEnd type="none" w="med" len="med"/>
              <a:tailEnd type="triangle" w="sm" len="med"/>
            </a:ln>
          </p:spPr>
        </p:cxnSp>
        <p:sp>
          <p:nvSpPr>
            <p:cNvPr id="17442" name="Text Box 40"/>
            <p:cNvSpPr/>
            <p:nvPr>
              <p:custDataLst>
                <p:tags r:id="rId23"/>
              </p:custDataLst>
            </p:nvPr>
          </p:nvSpPr>
          <p:spPr>
            <a:xfrm>
              <a:off x="14776" y="8045"/>
              <a:ext cx="638" cy="8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SzTx/>
                <a:buFontTx/>
              </a:pPr>
              <a:r>
                <a:rPr lang="en-US" altLang="zh-CN" sz="2400" i="1">
                  <a:latin typeface="Times New Roman" panose="02020603050405020304" charset="0"/>
                </a:rPr>
                <a:t>O</a:t>
              </a:r>
            </a:p>
          </p:txBody>
        </p:sp>
        <p:sp>
          <p:nvSpPr>
            <p:cNvPr id="17443" name="Text Box 41"/>
            <p:cNvSpPr/>
            <p:nvPr>
              <p:custDataLst>
                <p:tags r:id="rId24"/>
              </p:custDataLst>
            </p:nvPr>
          </p:nvSpPr>
          <p:spPr>
            <a:xfrm>
              <a:off x="17972" y="8045"/>
              <a:ext cx="610" cy="8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SzTx/>
                <a:buFontTx/>
              </a:pPr>
              <a:r>
                <a:rPr lang="en-US" altLang="zh-CN" sz="2400" i="1">
                  <a:latin typeface="Times New Roman" panose="02020603050405020304" charset="0"/>
                </a:rPr>
                <a:t>A</a:t>
              </a:r>
            </a:p>
          </p:txBody>
        </p:sp>
        <p:sp>
          <p:nvSpPr>
            <p:cNvPr id="17465" name="Arc 63"/>
            <p:cNvSpPr/>
            <p:nvPr>
              <p:custDataLst>
                <p:tags r:id="rId25"/>
              </p:custDataLst>
            </p:nvPr>
          </p:nvSpPr>
          <p:spPr>
            <a:xfrm>
              <a:off x="13936" y="7510"/>
              <a:ext cx="2093" cy="723"/>
            </a:xfrm>
            <a:noFill/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cxnSp>
          <p:nvCxnSpPr>
            <p:cNvPr id="17468" name="Line 66"/>
            <p:cNvCxnSpPr/>
            <p:nvPr>
              <p:custDataLst>
                <p:tags r:id="rId26"/>
              </p:custDataLst>
            </p:nvPr>
          </p:nvCxnSpPr>
          <p:spPr>
            <a:xfrm flipV="1">
              <a:off x="15256" y="5973"/>
              <a:ext cx="2400" cy="2193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triangle" w="sm" len="med"/>
            </a:ln>
          </p:spPr>
        </p:cxnSp>
        <p:sp>
          <p:nvSpPr>
            <p:cNvPr id="17469" name="Text Box 67"/>
            <p:cNvSpPr/>
            <p:nvPr>
              <p:custDataLst>
                <p:tags r:id="rId27"/>
              </p:custDataLst>
            </p:nvPr>
          </p:nvSpPr>
          <p:spPr>
            <a:xfrm>
              <a:off x="17362" y="5398"/>
              <a:ext cx="610" cy="8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SzTx/>
                <a:buFontTx/>
              </a:pPr>
              <a:r>
                <a:rPr lang="en-US" altLang="zh-CN" sz="2400" i="1">
                  <a:latin typeface="Times New Roman" panose="02020603050405020304" charset="0"/>
                </a:rPr>
                <a:t>B</a:t>
              </a:r>
            </a:p>
          </p:txBody>
        </p:sp>
        <p:sp>
          <p:nvSpPr>
            <p:cNvPr id="5" name="弧形 4"/>
            <p:cNvSpPr/>
            <p:nvPr>
              <p:custDataLst>
                <p:tags r:id="rId28"/>
              </p:custDataLst>
            </p:nvPr>
          </p:nvSpPr>
          <p:spPr>
            <a:xfrm>
              <a:off x="15529" y="7810"/>
              <a:ext cx="327" cy="685"/>
            </a:xfrm>
            <a:prstGeom prst="arc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7" name="Object 61"/>
            <p:cNvGraphicFramePr>
              <a:graphicFrameLocks noChangeAspect="1"/>
            </p:cNvGraphicFramePr>
            <p:nvPr>
              <p:custDataLst>
                <p:tags r:id="rId29"/>
              </p:custDataLst>
            </p:nvPr>
          </p:nvGraphicFramePr>
          <p:xfrm>
            <a:off x="15876" y="6410"/>
            <a:ext cx="423" cy="7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33" imgW="127000" imgH="228600" progId="Equation.3">
                    <p:embed/>
                  </p:oleObj>
                </mc:Choice>
                <mc:Fallback>
                  <p:oleObj r:id="rId33" imgW="127000" imgH="228600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34"/>
                        <a:stretch>
                          <a:fillRect/>
                        </a:stretch>
                      </p:blipFill>
                      <p:spPr>
                        <a:xfrm>
                          <a:off x="15876" y="6410"/>
                          <a:ext cx="423" cy="7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ct 71"/>
            <p:cNvGraphicFramePr>
              <a:graphicFrameLocks noChangeAspect="1"/>
            </p:cNvGraphicFramePr>
            <p:nvPr>
              <p:custDataLst>
                <p:tags r:id="rId30"/>
              </p:custDataLst>
            </p:nvPr>
          </p:nvGraphicFramePr>
          <p:xfrm>
            <a:off x="16581" y="8166"/>
            <a:ext cx="405" cy="7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35" imgW="127000" imgH="228600" progId="Equation.3">
                    <p:embed/>
                  </p:oleObj>
                </mc:Choice>
                <mc:Fallback>
                  <p:oleObj r:id="rId35" imgW="127000" imgH="228600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36"/>
                        <a:stretch>
                          <a:fillRect/>
                        </a:stretch>
                      </p:blipFill>
                      <p:spPr>
                        <a:xfrm>
                          <a:off x="16581" y="8166"/>
                          <a:ext cx="405" cy="74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6866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693877" y="920644"/>
          <a:ext cx="8985885" cy="683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7" imgW="4343400" imgH="330200" progId="Equation.KSEE3">
                  <p:embed/>
                </p:oleObj>
              </mc:Choice>
              <mc:Fallback>
                <p:oleObj r:id="rId37" imgW="4343400" imgH="330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693877" y="920644"/>
                        <a:ext cx="8985885" cy="6838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矩形 10651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93877" y="2799773"/>
            <a:ext cx="6589395" cy="4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2.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零向量与任意向量的数量积为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0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：</a:t>
            </a:r>
          </a:p>
        </p:txBody>
      </p:sp>
      <p:sp>
        <p:nvSpPr>
          <p:cNvPr id="21" name="矩形 10651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12470" y="2283460"/>
            <a:ext cx="7359650" cy="47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1.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向量的数量积运算结果是一个</a:t>
            </a:r>
            <a:r>
              <a:rPr lang="zh-CN" altLang="en-US" sz="2400" b="1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数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；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 “</a:t>
            </a:r>
            <a:r>
              <a:rPr lang="en-US" altLang="zh-CN" sz="2800" b="1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·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”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不可省略</a:t>
            </a:r>
          </a:p>
        </p:txBody>
      </p:sp>
      <p:sp>
        <p:nvSpPr>
          <p:cNvPr id="23" name="矩形 106514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12470" y="3451175"/>
            <a:ext cx="4196080" cy="4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3.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求模：</a:t>
            </a:r>
          </a:p>
        </p:txBody>
      </p:sp>
      <p:graphicFrame>
        <p:nvGraphicFramePr>
          <p:cNvPr id="38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894883" y="3375776"/>
          <a:ext cx="1577975" cy="611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9" imgW="723900" imgH="279400" progId="Equation.KSEE3">
                  <p:embed/>
                </p:oleObj>
              </mc:Choice>
              <mc:Fallback>
                <p:oleObj r:id="rId39" imgW="723900" imgH="279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1894883" y="3375776"/>
                        <a:ext cx="1577975" cy="611505"/>
                      </a:xfrm>
                      <a:prstGeom prst="rect">
                        <a:avLst/>
                      </a:prstGeom>
                      <a:noFill/>
                      <a:ln w="2857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矩形 106514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12470" y="4290060"/>
            <a:ext cx="4429125" cy="4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4.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空间向量的数量积的运算律：</a:t>
            </a:r>
          </a:p>
        </p:txBody>
      </p:sp>
      <p:graphicFrame>
        <p:nvGraphicFramePr>
          <p:cNvPr id="41" name="对象 4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1033463" y="4787265"/>
          <a:ext cx="299085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1" imgW="1459865" imgH="254000" progId="Equation.KSEE3">
                  <p:embed/>
                </p:oleObj>
              </mc:Choice>
              <mc:Fallback>
                <p:oleObj r:id="rId41" imgW="1459865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1033463" y="4787265"/>
                        <a:ext cx="2990850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对象 4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033781" y="5307965"/>
          <a:ext cx="252285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3" imgW="1231265" imgH="254000" progId="Equation.KSEE3">
                  <p:embed/>
                </p:oleObj>
              </mc:Choice>
              <mc:Fallback>
                <p:oleObj r:id="rId43" imgW="1231265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1033781" y="5307965"/>
                        <a:ext cx="2522855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对象 4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1033780" y="5828665"/>
          <a:ext cx="392874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5" imgW="1917065" imgH="254000" progId="Equation.KSEE3">
                  <p:embed/>
                </p:oleObj>
              </mc:Choice>
              <mc:Fallback>
                <p:oleObj r:id="rId45" imgW="1917065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1033780" y="5828665"/>
                        <a:ext cx="3928745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5383572" y="2736012"/>
          <a:ext cx="1106805" cy="499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7" imgW="508000" imgH="228600" progId="Equation.KSEE3">
                  <p:embed/>
                </p:oleObj>
              </mc:Choice>
              <mc:Fallback>
                <p:oleObj r:id="rId47" imgW="5080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8"/>
                      <a:stretch>
                        <a:fillRect/>
                      </a:stretch>
                    </p:blipFill>
                    <p:spPr>
                      <a:xfrm>
                        <a:off x="5383572" y="2736012"/>
                        <a:ext cx="1106805" cy="499110"/>
                      </a:xfrm>
                      <a:prstGeom prst="rect">
                        <a:avLst/>
                      </a:prstGeom>
                      <a:noFill/>
                      <a:ln w="2857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2039979" y="1599680"/>
          <a:ext cx="3235960" cy="5543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9" imgW="1485900" imgH="254000" progId="Equation.KSEE3">
                  <p:embed/>
                </p:oleObj>
              </mc:Choice>
              <mc:Fallback>
                <p:oleObj r:id="rId49" imgW="14859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0"/>
                      <a:stretch>
                        <a:fillRect/>
                      </a:stretch>
                    </p:blipFill>
                    <p:spPr>
                      <a:xfrm>
                        <a:off x="2039979" y="1599680"/>
                        <a:ext cx="3235960" cy="55435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2857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3472858" y="3335136"/>
          <a:ext cx="1329055" cy="692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1" imgW="609600" imgH="316865" progId="Equation.KSEE3">
                  <p:embed/>
                </p:oleObj>
              </mc:Choice>
              <mc:Fallback>
                <p:oleObj r:id="rId51" imgW="609600" imgH="3168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2"/>
                      <a:stretch>
                        <a:fillRect/>
                      </a:stretch>
                    </p:blipFill>
                    <p:spPr>
                      <a:xfrm>
                        <a:off x="3472858" y="3335136"/>
                        <a:ext cx="1329055" cy="69278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2857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5562325" y="3362124"/>
          <a:ext cx="2852420" cy="638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3" imgW="1308100" imgH="292100" progId="Equation.KSEE3">
                  <p:embed/>
                </p:oleObj>
              </mc:Choice>
              <mc:Fallback>
                <p:oleObj r:id="rId53" imgW="1308100" imgH="292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4"/>
                      <a:stretch>
                        <a:fillRect/>
                      </a:stretch>
                    </p:blipFill>
                    <p:spPr>
                      <a:xfrm>
                        <a:off x="5562325" y="3362124"/>
                        <a:ext cx="2852420" cy="63881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2857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8416016" y="3348154"/>
          <a:ext cx="271399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5" imgW="1244600" imgH="304800" progId="Equation.KSEE3">
                  <p:embed/>
                </p:oleObj>
              </mc:Choice>
              <mc:Fallback>
                <p:oleObj r:id="rId55" imgW="1244600" imgH="304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6"/>
                      <a:stretch>
                        <a:fillRect/>
                      </a:stretch>
                    </p:blipFill>
                    <p:spPr>
                      <a:xfrm>
                        <a:off x="8416016" y="3348154"/>
                        <a:ext cx="2713990" cy="666750"/>
                      </a:xfrm>
                      <a:prstGeom prst="rect">
                        <a:avLst/>
                      </a:prstGeom>
                      <a:noFill/>
                      <a:ln w="2857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文本框 23"/>
          <p:cNvSpPr txBox="1"/>
          <p:nvPr>
            <p:custDataLst>
              <p:tags r:id="rId18"/>
            </p:custDataLst>
          </p:nvPr>
        </p:nvSpPr>
        <p:spPr>
          <a:xfrm>
            <a:off x="4962525" y="3472815"/>
            <a:ext cx="58991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如</a:t>
            </a:r>
            <a:r>
              <a:rPr lang="en-US" altLang="zh-CN" sz="2400" b="1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:</a:t>
            </a:r>
          </a:p>
        </p:txBody>
      </p:sp>
      <p:graphicFrame>
        <p:nvGraphicFramePr>
          <p:cNvPr id="26" name="对象 2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9"/>
            </p:custDataLst>
          </p:nvPr>
        </p:nvGraphicFramePr>
        <p:xfrm>
          <a:off x="6035498" y="4138933"/>
          <a:ext cx="1906575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7" imgW="1028700" imgH="254000" progId="Equation.KSEE3">
                  <p:embed/>
                </p:oleObj>
              </mc:Choice>
              <mc:Fallback>
                <p:oleObj r:id="rId57" imgW="10287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8"/>
                      <a:stretch>
                        <a:fillRect/>
                      </a:stretch>
                    </p:blipFill>
                    <p:spPr>
                      <a:xfrm>
                        <a:off x="6035498" y="4138933"/>
                        <a:ext cx="1906575" cy="468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3" grpId="0"/>
      <p:bldP spid="40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62951BB-0A01-93E8-438F-A8D897BA3C28}"/>
              </a:ext>
            </a:extLst>
          </p:cNvPr>
          <p:cNvSpPr txBox="1"/>
          <p:nvPr/>
        </p:nvSpPr>
        <p:spPr>
          <a:xfrm>
            <a:off x="275091" y="444743"/>
            <a:ext cx="10107121" cy="587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49805" algn="l"/>
              </a:tabLst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思考</a:t>
            </a:r>
            <a:r>
              <a:rPr kumimoji="0" sz="2400" b="1" i="0" u="none" strike="noStrike" kern="1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1</a:t>
            </a:r>
            <a:r>
              <a:rPr kumimoji="0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:对于向量</a:t>
            </a:r>
            <a:r>
              <a:rPr kumimoji="0" lang="en-US" altLang="zh-CN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a</a:t>
            </a:r>
            <a:r>
              <a:rPr kumimoji="0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,</a:t>
            </a:r>
            <a:r>
              <a:rPr kumimoji="0" lang="en-US" altLang="zh-CN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b</a:t>
            </a:r>
            <a:r>
              <a:rPr kumimoji="0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,</a:t>
            </a:r>
            <a:r>
              <a:rPr kumimoji="0" lang="en-US" altLang="zh-CN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c</a:t>
            </a:r>
            <a:r>
              <a:rPr kumimoji="0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,由</a:t>
            </a:r>
            <a:r>
              <a:rPr kumimoji="0" lang="en-US" altLang="zh-CN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a</a:t>
            </a:r>
            <a:r>
              <a:rPr kumimoji="0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・</a:t>
            </a:r>
            <a:r>
              <a:rPr kumimoji="0" lang="en-US" altLang="zh-CN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b</a:t>
            </a:r>
            <a:r>
              <a:rPr kumimoji="0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=</a:t>
            </a:r>
            <a:r>
              <a:rPr kumimoji="0" lang="en-US" altLang="zh-CN" sz="2400" b="1" i="1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a</a:t>
            </a:r>
            <a:r>
              <a:rPr kumimoji="0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・</a:t>
            </a:r>
            <a:r>
              <a:rPr kumimoji="0" lang="en-US" altLang="zh-CN" sz="2400" b="1" i="1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c</a:t>
            </a:r>
            <a:r>
              <a:rPr kumimoji="0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能得到</a:t>
            </a:r>
            <a:r>
              <a:rPr kumimoji="0" lang="en-US" altLang="zh-CN" sz="2400" b="1" i="1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b</a:t>
            </a:r>
            <a:r>
              <a:rPr kumimoji="0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=</a:t>
            </a:r>
            <a:r>
              <a:rPr kumimoji="0" lang="en-US" altLang="zh-CN" sz="2400" b="1" i="1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c</a:t>
            </a:r>
            <a:r>
              <a:rPr kumimoji="0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吗</a:t>
            </a:r>
            <a:r>
              <a:rPr kumimoji="0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?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如果不能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,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请举出反例</a:t>
            </a:r>
            <a:r>
              <a:rPr kumimoji="0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.</a:t>
            </a:r>
            <a:endParaRPr kumimoji="0" lang="zh-CN" altLang="en-US" sz="2400" b="1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5B4E9F1-D37A-DF63-5405-BB37517A1BF1}"/>
              </a:ext>
            </a:extLst>
          </p:cNvPr>
          <p:cNvSpPr txBox="1"/>
          <p:nvPr/>
        </p:nvSpPr>
        <p:spPr>
          <a:xfrm>
            <a:off x="1133385" y="1162293"/>
            <a:ext cx="5694188" cy="5762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49805" algn="l"/>
              </a:tabLst>
              <a:defRPr/>
            </a:pPr>
            <a:r>
              <a:rPr kumimoji="0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不能.数量积运算不满足消去律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kumimoji="0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例如</a:t>
            </a:r>
            <a:r>
              <a:rPr kumimoji="0" lang="en-US" altLang="zh-CN" sz="2400" b="1" i="1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kumimoji="0" sz="2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=0</a:t>
            </a:r>
            <a:endParaRPr kumimoji="0" lang="zh-CN" altLang="en-US" sz="2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F037336E-993E-3570-39F6-28A898C6DAA9}"/>
              </a:ext>
            </a:extLst>
          </p:cNvPr>
          <p:cNvGrpSpPr/>
          <p:nvPr/>
        </p:nvGrpSpPr>
        <p:grpSpPr>
          <a:xfrm>
            <a:off x="236220" y="3051810"/>
            <a:ext cx="10185400" cy="805180"/>
            <a:chOff x="1060" y="5130"/>
            <a:chExt cx="16040" cy="1268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C0855D83-D006-1E75-F88A-0D8626F314EF}"/>
                </a:ext>
              </a:extLst>
            </p:cNvPr>
            <p:cNvSpPr txBox="1"/>
            <p:nvPr/>
          </p:nvSpPr>
          <p:spPr>
            <a:xfrm>
              <a:off x="1060" y="5141"/>
              <a:ext cx="16040" cy="9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249805" algn="l"/>
                </a:tabLst>
                <a:defRPr/>
              </a:pPr>
              <a:r>
                <a:rPr kumimoji="0" sz="2400" b="1" i="0" u="none" strike="noStrike" kern="1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思考2:</a:t>
              </a:r>
              <a:r>
                <a:rPr kumimoji="0" sz="24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对于向量</a:t>
              </a:r>
              <a:r>
                <a:rPr kumimoji="0" lang="en-US" altLang="zh-CN" sz="2400" b="1" i="1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/>
                  <a:ea typeface="华文细黑" panose="02010600040101010101" charset="-122"/>
                  <a:cs typeface="Courier New" panose="02070309020205020404"/>
                  <a:sym typeface="+mn-ea"/>
                </a:rPr>
                <a:t>a</a:t>
              </a:r>
              <a:r>
                <a:rPr kumimoji="0" sz="24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,</a:t>
              </a:r>
              <a:r>
                <a:rPr kumimoji="0" lang="en-US" altLang="zh-CN" sz="2400" b="1" i="1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/>
                  <a:ea typeface="华文细黑" panose="02010600040101010101" charset="-122"/>
                  <a:cs typeface="Courier New" panose="02070309020205020404"/>
                  <a:sym typeface="+mn-ea"/>
                </a:rPr>
                <a:t>b</a:t>
              </a:r>
              <a:r>
                <a:rPr kumimoji="0" sz="24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,若</a:t>
              </a:r>
              <a:r>
                <a:rPr kumimoji="0" lang="en-US" altLang="zh-CN" sz="2400" b="1" i="1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/>
                  <a:ea typeface="华文细黑" panose="02010600040101010101" charset="-122"/>
                  <a:cs typeface="Courier New" panose="02070309020205020404"/>
                  <a:sym typeface="+mn-ea"/>
                </a:rPr>
                <a:t>a</a:t>
              </a:r>
              <a:r>
                <a:rPr kumimoji="0" lang="en-US" sz="24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·</a:t>
              </a:r>
              <a:r>
                <a:rPr kumimoji="0" lang="en-US" altLang="zh-CN" sz="2400" b="1" i="1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/>
                  <a:ea typeface="华文细黑" panose="02010600040101010101" charset="-122"/>
                  <a:cs typeface="Courier New" panose="02070309020205020404"/>
                  <a:sym typeface="+mn-ea"/>
                </a:rPr>
                <a:t>b</a:t>
              </a:r>
              <a:r>
                <a:rPr kumimoji="0" sz="24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=</a:t>
              </a:r>
              <a:r>
                <a:rPr kumimoji="0" sz="2400" b="1" i="1" u="none" strike="noStrike" kern="1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k</a:t>
              </a:r>
              <a:r>
                <a:rPr kumimoji="0" sz="2400" b="1" i="0" u="none" strike="noStrike" kern="1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,能否写成</a:t>
              </a:r>
              <a:r>
                <a:rPr kumimoji="0" sz="24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      (或 </a:t>
              </a:r>
              <a:r>
                <a:rPr kumimoji="0" lang="en-US" altLang="zh-CN" sz="2400" b="1" i="1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/>
                  <a:ea typeface="华文细黑" panose="02010600040101010101" charset="-122"/>
                  <a:cs typeface="Courier New" panose="02070309020205020404"/>
                  <a:sym typeface="+mn-ea"/>
                </a:rPr>
                <a:t>         </a:t>
              </a:r>
              <a:r>
                <a:rPr kumimoji="0" sz="24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)</a:t>
              </a:r>
              <a:r>
                <a:rPr kumimoji="0" sz="2400" b="1" i="0" u="none" strike="noStrike" kern="1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的形式</a:t>
              </a:r>
              <a:r>
                <a:rPr kumimoji="0" sz="24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?</a:t>
              </a:r>
              <a:endPara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endParaRPr>
            </a:p>
          </p:txBody>
        </p:sp>
        <p:graphicFrame>
          <p:nvGraphicFramePr>
            <p:cNvPr id="6" name="对象 5">
              <a:hlinkClick r:id="" action="ppaction://ole?verb=0"/>
              <a:extLst>
                <a:ext uri="{FF2B5EF4-FFF2-40B4-BE49-F238E27FC236}">
                  <a16:creationId xmlns:a16="http://schemas.microsoft.com/office/drawing/2014/main" id="{C4CD6766-ED55-3F62-1ECF-B08C5F1ED64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17951642"/>
                </p:ext>
              </p:extLst>
            </p:nvPr>
          </p:nvGraphicFramePr>
          <p:xfrm>
            <a:off x="9820" y="5130"/>
            <a:ext cx="1183" cy="12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5" imgW="381000" imgH="393700" progId="Equation.KSEE3">
                    <p:embed/>
                  </p:oleObj>
                </mc:Choice>
                <mc:Fallback>
                  <p:oleObj r:id="rId5" imgW="381000" imgH="393700" progId="Equation.KSEE3">
                    <p:embed/>
                    <p:pic>
                      <p:nvPicPr>
                        <p:cNvPr id="6" name="对象 5">
                          <a:hlinkClick r:id="" action="ppaction://ole?verb=0"/>
                          <a:extLst>
                            <a:ext uri="{FF2B5EF4-FFF2-40B4-BE49-F238E27FC236}">
                              <a16:creationId xmlns:a16="http://schemas.microsoft.com/office/drawing/2014/main" id="{C4CD6766-ED55-3F62-1ECF-B08C5F1ED641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9820" y="5130"/>
                          <a:ext cx="1183" cy="122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对象 6">
              <a:hlinkClick r:id="" action="ppaction://ole?verb=0"/>
              <a:extLst>
                <a:ext uri="{FF2B5EF4-FFF2-40B4-BE49-F238E27FC236}">
                  <a16:creationId xmlns:a16="http://schemas.microsoft.com/office/drawing/2014/main" id="{6831C1F3-BD3C-2534-F3F6-2C98F5241D7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68629330"/>
                </p:ext>
              </p:extLst>
            </p:nvPr>
          </p:nvGraphicFramePr>
          <p:xfrm>
            <a:off x="11831" y="5176"/>
            <a:ext cx="1183" cy="12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7" imgW="381000" imgH="393700" progId="Equation.KSEE3">
                    <p:embed/>
                  </p:oleObj>
                </mc:Choice>
                <mc:Fallback>
                  <p:oleObj r:id="rId7" imgW="381000" imgH="393700" progId="Equation.KSEE3">
                    <p:embed/>
                    <p:pic>
                      <p:nvPicPr>
                        <p:cNvPr id="7" name="对象 6">
                          <a:hlinkClick r:id="" action="ppaction://ole?verb=0"/>
                          <a:extLst>
                            <a:ext uri="{FF2B5EF4-FFF2-40B4-BE49-F238E27FC236}">
                              <a16:creationId xmlns:a16="http://schemas.microsoft.com/office/drawing/2014/main" id="{6831C1F3-BD3C-2534-F3F6-2C98F5241D7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1831" y="5176"/>
                          <a:ext cx="1183" cy="122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696B8B5D-4A2D-0F5C-D4CB-22D94A8971B5}"/>
              </a:ext>
            </a:extLst>
          </p:cNvPr>
          <p:cNvSpPr txBox="1"/>
          <p:nvPr/>
        </p:nvSpPr>
        <p:spPr>
          <a:xfrm>
            <a:off x="1174096" y="3908554"/>
            <a:ext cx="6340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/>
                <a:sym typeface="+mn-ea"/>
              </a:rPr>
              <a:t>不能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/>
                <a:sym typeface="+mn-ea"/>
              </a:rPr>
              <a:t>.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/>
                <a:sym typeface="+mn-ea"/>
              </a:rPr>
              <a:t>数量积不是单纯的乘法，向量没有除法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/>
                <a:sym typeface="+mn-ea"/>
              </a:rPr>
              <a:t>.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C079142-FD50-F7B8-F006-D9BEC5648BC3}"/>
              </a:ext>
            </a:extLst>
          </p:cNvPr>
          <p:cNvSpPr txBox="1"/>
          <p:nvPr/>
        </p:nvSpPr>
        <p:spPr>
          <a:xfrm>
            <a:off x="396875" y="4483735"/>
            <a:ext cx="9698355" cy="1113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49805" algn="l"/>
              </a:tabLst>
              <a:defRPr/>
            </a:pPr>
            <a:r>
              <a:rPr kumimoji="0" sz="2400" b="1" i="0" u="none" strike="noStrike" kern="1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思考3:</a:t>
            </a:r>
            <a:r>
              <a:rPr kumimoji="0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对于向量</a:t>
            </a:r>
            <a:r>
              <a:rPr kumimoji="0" lang="en-US" altLang="zh-CN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a</a:t>
            </a:r>
            <a:r>
              <a:rPr kumimoji="0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,</a:t>
            </a:r>
            <a:r>
              <a:rPr kumimoji="0" lang="en-US" altLang="zh-CN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b</a:t>
            </a:r>
            <a:r>
              <a:rPr kumimoji="0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,</a:t>
            </a:r>
            <a:r>
              <a:rPr kumimoji="0" lang="en-US" altLang="zh-CN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c</a:t>
            </a:r>
            <a:r>
              <a:rPr kumimoji="0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,(</a:t>
            </a:r>
            <a:r>
              <a:rPr kumimoji="0" lang="en-US" altLang="zh-CN" sz="2400" b="1" i="1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a</a:t>
            </a:r>
            <a:r>
              <a:rPr kumimoji="0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・</a:t>
            </a:r>
            <a:r>
              <a:rPr kumimoji="0" lang="en-US" altLang="zh-CN" sz="2400" b="1" i="1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b</a:t>
            </a:r>
            <a:r>
              <a:rPr kumimoji="0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)</a:t>
            </a:r>
            <a:r>
              <a:rPr kumimoji="0" lang="en-US" altLang="zh-CN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c</a:t>
            </a:r>
            <a:r>
              <a:rPr kumimoji="0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=</a:t>
            </a:r>
            <a:r>
              <a:rPr kumimoji="0" lang="en-US" altLang="zh-CN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a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Courier New" panose="02070309020205020404"/>
                <a:sym typeface="+mn-ea"/>
              </a:rPr>
              <a:t>(</a:t>
            </a:r>
            <a:r>
              <a:rPr kumimoji="0" lang="en-US" altLang="zh-CN" sz="2400" b="1" i="1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b</a:t>
            </a:r>
            <a:r>
              <a:rPr kumimoji="0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・</a:t>
            </a:r>
            <a:r>
              <a:rPr kumimoji="0" lang="en-US" altLang="zh-CN" sz="2400" b="1" i="1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c</a:t>
            </a:r>
            <a:r>
              <a:rPr kumimoji="0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)</a:t>
            </a:r>
            <a:r>
              <a:rPr kumimoji="0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成立吗?也就是说,向量的数量积满足结合律吗</a:t>
            </a:r>
            <a:r>
              <a:rPr kumimoji="0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?</a:t>
            </a:r>
            <a:endParaRPr kumimoji="0" lang="zh-CN" altLang="en-US" sz="2400" b="1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A8B06A7-25A5-10C1-EF12-CC86DBF29A15}"/>
              </a:ext>
            </a:extLst>
          </p:cNvPr>
          <p:cNvSpPr txBox="1"/>
          <p:nvPr/>
        </p:nvSpPr>
        <p:spPr>
          <a:xfrm>
            <a:off x="657626" y="5742731"/>
            <a:ext cx="8431530" cy="587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fontAlgn="auto">
              <a:lnSpc>
                <a:spcPct val="140000"/>
              </a:lnSpc>
              <a:defRPr sz="2400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49805" algn="l"/>
              </a:tabLst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楷体" panose="02010609060101010101" pitchFamily="49" charset="-122"/>
                <a:sym typeface="+mn-ea"/>
              </a:rPr>
              <a:t>不满足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楷体" panose="02010609060101010101" pitchFamily="49" charset="-122"/>
                <a:sym typeface="+mn-ea"/>
              </a:rPr>
              <a:t>.(</a:t>
            </a:r>
            <a:r>
              <a:rPr kumimoji="0" lang="en-US" altLang="zh-CN" sz="2400" b="1" i="1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a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楷体" panose="02010609060101010101" pitchFamily="49" charset="-122"/>
                <a:sym typeface="+mn-ea"/>
              </a:rPr>
              <a:t>・</a:t>
            </a:r>
            <a:r>
              <a:rPr kumimoji="0" lang="en-US" altLang="zh-CN" sz="2400" b="1" i="1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b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楷体" panose="02010609060101010101" pitchFamily="49" charset="-122"/>
                <a:sym typeface="+mn-ea"/>
              </a:rPr>
              <a:t>)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楷体" panose="02010609060101010101" pitchFamily="49" charset="-122"/>
                <a:sym typeface="+mn-ea"/>
              </a:rPr>
              <a:t>和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Courier New" panose="02070309020205020404"/>
                <a:sym typeface="+mn-ea"/>
              </a:rPr>
              <a:t>(</a:t>
            </a:r>
            <a:r>
              <a:rPr kumimoji="0" lang="en-US" altLang="zh-CN" sz="2400" b="1" i="1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b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楷体" panose="02010609060101010101" pitchFamily="49" charset="-122"/>
                <a:sym typeface="+mn-ea"/>
              </a:rPr>
              <a:t>・</a:t>
            </a:r>
            <a:r>
              <a:rPr kumimoji="0" lang="en-US" altLang="zh-CN" sz="2400" b="1" i="1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c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楷体" panose="02010609060101010101" pitchFamily="49" charset="-122"/>
                <a:sym typeface="+mn-ea"/>
              </a:rPr>
              <a:t>)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楷体" panose="02010609060101010101" pitchFamily="49" charset="-122"/>
                <a:sym typeface="+mn-ea"/>
              </a:rPr>
              <a:t>都是数，而</a:t>
            </a:r>
            <a:r>
              <a:rPr kumimoji="0" lang="en-US" altLang="zh-CN" sz="2400" b="1" i="1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a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楷体" panose="02010609060101010101" pitchFamily="49" charset="-122"/>
                <a:sym typeface="+mn-ea"/>
              </a:rPr>
              <a:t>和</a:t>
            </a:r>
            <a:r>
              <a:rPr kumimoji="0" lang="en-US" altLang="zh-CN" sz="2400" b="1" i="1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c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楷体" panose="02010609060101010101" pitchFamily="49" charset="-122"/>
                <a:sym typeface="+mn-ea"/>
              </a:rPr>
              <a:t>方向也不一定相同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楷体" panose="02010609060101010101" pitchFamily="49" charset="-122"/>
                <a:sym typeface="+mn-ea"/>
              </a:rPr>
              <a:t>.</a:t>
            </a:r>
            <a:endParaRPr kumimoji="0" lang="en-US" sz="2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4B9ED22-9BF1-EF5F-A184-41F9DEDCB36E}"/>
              </a:ext>
            </a:extLst>
          </p:cNvPr>
          <p:cNvSpPr txBox="1"/>
          <p:nvPr/>
        </p:nvSpPr>
        <p:spPr>
          <a:xfrm>
            <a:off x="1082001" y="1871531"/>
            <a:ext cx="10185400" cy="587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49805" algn="l"/>
              </a:tabLst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辨析</a:t>
            </a:r>
            <a:r>
              <a:rPr kumimoji="0" sz="2400" b="1" i="0" u="none" strike="noStrike" kern="1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:</a:t>
            </a:r>
            <a:r>
              <a:rPr kumimoji="0" lang="ja-JP" alt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对于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非零</a:t>
            </a:r>
            <a:r>
              <a:rPr kumimoji="0" lang="ja-JP" alt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向量</a:t>
            </a:r>
            <a:r>
              <a:rPr kumimoji="0" lang="en-US" altLang="ja-JP" sz="2400" b="1" i="1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a</a:t>
            </a:r>
            <a:r>
              <a:rPr kumimoji="0" lang="en-US" altLang="ja-JP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,</a:t>
            </a:r>
            <a:r>
              <a:rPr kumimoji="0" lang="en-US" altLang="ja-JP" sz="2400" b="1" i="1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b</a:t>
            </a:r>
            <a:r>
              <a:rPr kumimoji="0" lang="en-US" altLang="ja-JP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,</a:t>
            </a:r>
            <a:r>
              <a:rPr kumimoji="0" lang="en-US" altLang="ja-JP" sz="2400" b="1" i="1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c</a:t>
            </a:r>
            <a:r>
              <a:rPr kumimoji="0" lang="en-US" altLang="ja-JP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,</a:t>
            </a:r>
            <a:r>
              <a:rPr kumimoji="0" lang="ja-JP" alt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由</a:t>
            </a:r>
            <a:r>
              <a:rPr kumimoji="0" lang="en-US" altLang="ja-JP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a</a:t>
            </a:r>
            <a:r>
              <a:rPr kumimoji="0" lang="ja-JP" alt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・</a:t>
            </a:r>
            <a:r>
              <a:rPr kumimoji="0" lang="en-US" altLang="ja-JP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b</a:t>
            </a:r>
            <a:r>
              <a:rPr kumimoji="0" lang="en-US" altLang="ja-JP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=</a:t>
            </a:r>
            <a:r>
              <a:rPr kumimoji="0" lang="en-US" altLang="ja-JP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a</a:t>
            </a:r>
            <a:r>
              <a:rPr kumimoji="0" lang="ja-JP" alt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・</a:t>
            </a:r>
            <a:r>
              <a:rPr kumimoji="0" lang="en-US" altLang="ja-JP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c</a:t>
            </a:r>
            <a:r>
              <a:rPr kumimoji="0" lang="ja-JP" alt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能得到</a:t>
            </a:r>
            <a:r>
              <a:rPr kumimoji="0" lang="en-US" altLang="ja-JP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b</a:t>
            </a:r>
            <a:r>
              <a:rPr kumimoji="0" lang="en-US" altLang="ja-JP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=</a:t>
            </a:r>
            <a:r>
              <a:rPr kumimoji="0" lang="en-US" altLang="ja-JP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c</a:t>
            </a:r>
            <a:r>
              <a:rPr kumimoji="0" lang="ja-JP" alt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吗</a:t>
            </a:r>
            <a:r>
              <a:rPr kumimoji="0" lang="en-US" altLang="ja-JP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?</a:t>
            </a:r>
            <a:endParaRPr kumimoji="0" lang="zh-CN" altLang="en-US" sz="2400" b="1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3CE46FC-9984-60BD-D235-B1E91E6A1307}"/>
              </a:ext>
            </a:extLst>
          </p:cNvPr>
          <p:cNvSpPr txBox="1"/>
          <p:nvPr/>
        </p:nvSpPr>
        <p:spPr>
          <a:xfrm>
            <a:off x="1174096" y="2459893"/>
            <a:ext cx="6021200" cy="5762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49805" algn="l"/>
              </a:tabLst>
              <a:defRPr/>
            </a:pPr>
            <a:r>
              <a:rPr kumimoji="0" sz="2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不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一定</a:t>
            </a:r>
            <a:r>
              <a:rPr kumimoji="0" sz="2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.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只能得到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|</a:t>
            </a:r>
            <a:r>
              <a:rPr kumimoji="0" lang="en-US" altLang="zh-CN" sz="2400" b="1" i="1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b</a:t>
            </a:r>
            <a:r>
              <a:rPr kumimoji="0" lang="en-US" altLang="zh-CN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|cos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&lt;</a:t>
            </a:r>
            <a:r>
              <a:rPr kumimoji="0" lang="en-US" altLang="ja-JP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 </a:t>
            </a:r>
            <a:r>
              <a:rPr kumimoji="0" lang="en-US" altLang="ja-JP" sz="2400" b="1" i="1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a,</a:t>
            </a:r>
            <a:r>
              <a:rPr kumimoji="0" lang="en-US" altLang="ja-JP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 </a:t>
            </a:r>
            <a:r>
              <a:rPr kumimoji="0" lang="en-US" altLang="ja-JP" sz="2400" b="1" i="1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b</a:t>
            </a:r>
            <a:r>
              <a:rPr kumimoji="0" lang="en-US" altLang="ja-JP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 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&gt;=|</a:t>
            </a:r>
            <a:r>
              <a:rPr kumimoji="0" lang="en-US" altLang="ja-JP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 </a:t>
            </a:r>
            <a:r>
              <a:rPr kumimoji="0" lang="en-US" altLang="ja-JP" sz="2400" b="1" i="1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c</a:t>
            </a:r>
            <a:r>
              <a:rPr kumimoji="0" lang="en-US" altLang="ja-JP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 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|cos&lt;</a:t>
            </a:r>
            <a:r>
              <a:rPr kumimoji="0" lang="en-US" altLang="ja-JP" sz="2400" b="1" i="1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 a,</a:t>
            </a:r>
            <a:r>
              <a:rPr kumimoji="0" lang="en-US" altLang="ja-JP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 </a:t>
            </a:r>
            <a:r>
              <a:rPr kumimoji="0" lang="en-US" altLang="ja-JP" sz="2400" b="1" i="1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c</a:t>
            </a:r>
            <a:r>
              <a:rPr kumimoji="0" lang="en-US" altLang="ja-JP" sz="2400" b="1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华文细黑" panose="02010600040101010101" charset="-122"/>
                <a:cs typeface="Courier New" panose="02070309020205020404"/>
                <a:sym typeface="+mn-ea"/>
              </a:rPr>
              <a:t> 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&gt;</a:t>
            </a:r>
            <a:endParaRPr kumimoji="0" lang="zh-CN" altLang="en-US" sz="2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4" name="矩形 106514">
            <a:extLst>
              <a:ext uri="{FF2B5EF4-FFF2-40B4-BE49-F238E27FC236}">
                <a16:creationId xmlns:a16="http://schemas.microsoft.com/office/drawing/2014/main" id="{2FC87CF2-913B-39CA-0989-AB3FDE0800CE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827327" y="1105965"/>
            <a:ext cx="2632710" cy="497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(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数量积不可约分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)</a:t>
            </a:r>
          </a:p>
        </p:txBody>
      </p:sp>
      <p:sp>
        <p:nvSpPr>
          <p:cNvPr id="15" name="矩形 106514">
            <a:extLst>
              <a:ext uri="{FF2B5EF4-FFF2-40B4-BE49-F238E27FC236}">
                <a16:creationId xmlns:a16="http://schemas.microsoft.com/office/drawing/2014/main" id="{D731AED8-4CFF-32A5-98D9-495E993242BB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957367" y="3873014"/>
            <a:ext cx="2632710" cy="497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(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数量积不可作商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)</a:t>
            </a:r>
          </a:p>
        </p:txBody>
      </p:sp>
      <p:sp>
        <p:nvSpPr>
          <p:cNvPr id="16" name="矩形 106514">
            <a:extLst>
              <a:ext uri="{FF2B5EF4-FFF2-40B4-BE49-F238E27FC236}">
                <a16:creationId xmlns:a16="http://schemas.microsoft.com/office/drawing/2014/main" id="{373B1F74-D8E1-5AAF-F157-757C19AF2DCA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801198" y="5801305"/>
            <a:ext cx="3162028" cy="4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(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数量积不满足结合律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637691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0" grpId="0"/>
      <p:bldP spid="12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645EB05-1B69-D27F-1301-12D45EA30041}"/>
              </a:ext>
            </a:extLst>
          </p:cNvPr>
          <p:cNvSpPr txBox="1"/>
          <p:nvPr/>
        </p:nvSpPr>
        <p:spPr>
          <a:xfrm>
            <a:off x="233459" y="1012265"/>
            <a:ext cx="10292080" cy="129368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kumimoji="0" lang="zh-CN" altLang="en-US" sz="2800" b="1" i="0" u="none" strike="noStrike" cap="none" spc="0" normalizeH="0" baseline="0" dirty="0">
                <a:ln>
                  <a:noFill/>
                </a:ln>
                <a:solidFill>
                  <a:srgbClr val="0000FF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Arial"/>
              </a:rPr>
              <a:t>思考：</a:t>
            </a:r>
            <a:r>
              <a:rPr kumimoji="0" lang="zh-CN" altLang="en-US" sz="280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Arial"/>
              </a:rPr>
              <a:t>类比平面向量的投影，在空间，向量</a:t>
            </a:r>
            <a:r>
              <a:rPr lang="zh-CN" altLang="en-US" sz="2400" b="1" i="1" dirty="0">
                <a:ln>
                  <a:noFill/>
                </a:ln>
                <a:effectLst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Arial"/>
              </a:rPr>
              <a:t>a</a:t>
            </a:r>
            <a:r>
              <a:rPr kumimoji="0" lang="zh-CN" altLang="en-US" sz="280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Arial"/>
              </a:rPr>
              <a:t>向</a:t>
            </a:r>
            <a:r>
              <a:rPr kumimoji="0" lang="zh-CN" altLang="en-US" sz="24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Arial"/>
              </a:rPr>
              <a:t>向量</a:t>
            </a:r>
            <a:r>
              <a:rPr lang="zh-CN" altLang="en-US" sz="2400" b="1" i="1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Arial"/>
              </a:rPr>
              <a:t>b</a:t>
            </a:r>
            <a:r>
              <a:rPr kumimoji="0" lang="zh-CN" altLang="en-US" sz="28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Arial"/>
              </a:rPr>
              <a:t>的投影有什么意义？向量</a:t>
            </a:r>
            <a:r>
              <a:rPr lang="zh-CN" altLang="en-US" sz="2800" b="1" i="1" dirty="0">
                <a:ln>
                  <a:noFill/>
                </a:ln>
                <a:effectLst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Arial"/>
              </a:rPr>
              <a:t>a</a:t>
            </a:r>
            <a:r>
              <a:rPr kumimoji="0" lang="zh-CN" altLang="en-US" sz="280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Arial"/>
              </a:rPr>
              <a:t>向</a:t>
            </a:r>
            <a:r>
              <a:rPr kumimoji="0" lang="zh-CN" altLang="en-US" sz="28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/>
              </a:rPr>
              <a:t>直线</a:t>
            </a:r>
            <a:r>
              <a:rPr kumimoji="0" lang="zh-CN" altLang="en-US" sz="2800" b="1" i="1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Arial"/>
              </a:rPr>
              <a:t>l</a:t>
            </a:r>
            <a:r>
              <a:rPr kumimoji="0" lang="zh-CN" altLang="en-US" sz="280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Arial"/>
              </a:rPr>
              <a:t>的投影呢？向量</a:t>
            </a:r>
            <a:r>
              <a:rPr lang="zh-CN" altLang="en-US" sz="2800" b="1" i="1" dirty="0">
                <a:ln>
                  <a:noFill/>
                </a:ln>
                <a:effectLst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Arial"/>
              </a:rPr>
              <a:t>a</a:t>
            </a:r>
            <a:r>
              <a:rPr kumimoji="0" lang="zh-CN" altLang="en-US" sz="280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Arial"/>
              </a:rPr>
              <a:t>向</a:t>
            </a:r>
            <a:r>
              <a:rPr kumimoji="0" lang="zh-CN" altLang="en-US" sz="28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/>
              </a:rPr>
              <a:t>平面</a:t>
            </a:r>
            <a:r>
              <a:rPr kumimoji="0" lang="zh-CN" altLang="en-US" sz="2800" b="1" i="1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Arial"/>
              </a:rPr>
              <a:t>β</a:t>
            </a:r>
            <a:r>
              <a:rPr kumimoji="0" lang="zh-CN" altLang="en-US" sz="280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Arial"/>
              </a:rPr>
              <a:t>的投影呢？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C812D83-4DBB-E9FE-B05B-E50EB099550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CECEC">
                  <a:alpha val="100000"/>
                </a:srgbClr>
              </a:clrFrom>
              <a:clrTo>
                <a:srgbClr val="ECECEC">
                  <a:alpha val="100000"/>
                  <a:alpha val="0"/>
                </a:srgbClr>
              </a:clrTo>
            </a:clrChange>
          </a:blip>
          <a:srcRect l="42609" t="15366" r="34369" b="58799"/>
          <a:stretch>
            <a:fillRect/>
          </a:stretch>
        </p:blipFill>
        <p:spPr>
          <a:xfrm rot="16200000">
            <a:off x="8393250" y="1828694"/>
            <a:ext cx="2328390" cy="3483853"/>
          </a:xfrm>
          <a:prstGeom prst="rect">
            <a:avLst/>
          </a:prstGeom>
        </p:spPr>
      </p:pic>
      <p:graphicFrame>
        <p:nvGraphicFramePr>
          <p:cNvPr id="5" name="对象 4">
            <a:hlinkClick r:id="" action="ppaction://ole?verb=0"/>
            <a:extLst>
              <a:ext uri="{FF2B5EF4-FFF2-40B4-BE49-F238E27FC236}">
                <a16:creationId xmlns:a16="http://schemas.microsoft.com/office/drawing/2014/main" id="{B9687591-8A46-3C35-9569-FBD5220FF3D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6577950"/>
              </p:ext>
            </p:extLst>
          </p:nvPr>
        </p:nvGraphicFramePr>
        <p:xfrm>
          <a:off x="1760475" y="2934572"/>
          <a:ext cx="3234651" cy="9888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371600" imgH="419100" progId="Equation.KSEE3">
                  <p:embed/>
                </p:oleObj>
              </mc:Choice>
              <mc:Fallback>
                <p:oleObj r:id="rId4" imgW="1371600" imgH="419100" progId="Equation.KSEE3">
                  <p:embed/>
                  <p:pic>
                    <p:nvPicPr>
                      <p:cNvPr id="5" name="对象 4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B9687591-8A46-3C35-9569-FBD5220FF3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60475" y="2934572"/>
                        <a:ext cx="3234651" cy="9888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14A19A85-AF5B-3C49-AB6A-10CA426E80C2}"/>
              </a:ext>
            </a:extLst>
          </p:cNvPr>
          <p:cNvSpPr txBox="1"/>
          <p:nvPr/>
        </p:nvSpPr>
        <p:spPr>
          <a:xfrm>
            <a:off x="1086377" y="4506866"/>
            <a:ext cx="6808488" cy="65684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kumimoji="0" lang="zh-CN" altLang="en-US" sz="28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/>
              </a:rPr>
              <a:t>向量</a:t>
            </a:r>
            <a:r>
              <a:rPr kumimoji="0" lang="zh-CN" altLang="en-US" sz="2800" b="1" i="1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Arial"/>
              </a:rPr>
              <a:t>c</a:t>
            </a:r>
            <a:r>
              <a:rPr kumimoji="0" lang="zh-CN" altLang="en-US" sz="28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/>
              </a:rPr>
              <a:t>称为向量</a:t>
            </a:r>
            <a:r>
              <a:rPr lang="zh-CN" altLang="en-US" sz="2800" b="1" i="1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Arial"/>
              </a:rPr>
              <a:t>a</a:t>
            </a:r>
            <a:r>
              <a:rPr kumimoji="0" lang="zh-CN" altLang="en-US" sz="28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/>
              </a:rPr>
              <a:t>在</a:t>
            </a:r>
            <a:r>
              <a:rPr kumimoji="0" lang="zh-CN" altLang="en-US" sz="2800" b="1" i="0" u="sng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/>
              </a:rPr>
              <a:t>向量</a:t>
            </a:r>
            <a:r>
              <a:rPr lang="zh-CN" altLang="en-US" sz="2800" b="1" i="1" u="sng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Arial"/>
              </a:rPr>
              <a:t>b</a:t>
            </a:r>
            <a:r>
              <a:rPr kumimoji="0" lang="zh-CN" altLang="en-US" sz="28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/>
              </a:rPr>
              <a:t>上的投影向量.</a:t>
            </a:r>
          </a:p>
        </p:txBody>
      </p:sp>
      <p:sp>
        <p:nvSpPr>
          <p:cNvPr id="8" name="标题 3">
            <a:extLst>
              <a:ext uri="{FF2B5EF4-FFF2-40B4-BE49-F238E27FC236}">
                <a16:creationId xmlns:a16="http://schemas.microsoft.com/office/drawing/2014/main" id="{5A414ED5-012B-6279-66B1-A5144532B664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475958" y="319344"/>
            <a:ext cx="11037600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400" b="1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</a:defRPr>
            </a:lvl1pPr>
          </a:lstStyle>
          <a:p>
            <a:r>
              <a:rPr lang="zh-CN" altLang="en-US" sz="3200" dirty="0"/>
              <a:t>新知</a:t>
            </a:r>
            <a:r>
              <a:rPr lang="en-US" altLang="zh-CN" sz="3200" dirty="0"/>
              <a:t>1.3</a:t>
            </a:r>
            <a:r>
              <a:rPr lang="zh-CN" altLang="en-US" sz="3200" dirty="0"/>
              <a:t>：空间向量的投影向量</a:t>
            </a:r>
          </a:p>
        </p:txBody>
      </p:sp>
    </p:spTree>
    <p:extLst>
      <p:ext uri="{BB962C8B-B14F-4D97-AF65-F5344CB8AC3E}">
        <p14:creationId xmlns:p14="http://schemas.microsoft.com/office/powerpoint/2010/main" val="665867415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058D9DD-7DF8-AA6E-B2D5-11B2552269E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CECEC">
                  <a:alpha val="100000"/>
                </a:srgbClr>
              </a:clrFrom>
              <a:clrTo>
                <a:srgbClr val="ECECEC">
                  <a:alpha val="100000"/>
                  <a:alpha val="0"/>
                </a:srgbClr>
              </a:clrTo>
            </a:clrChange>
          </a:blip>
          <a:srcRect l="43377" t="40166" r="34369" b="35718"/>
          <a:stretch>
            <a:fillRect/>
          </a:stretch>
        </p:blipFill>
        <p:spPr>
          <a:xfrm rot="16200000">
            <a:off x="8610318" y="-128657"/>
            <a:ext cx="2172970" cy="3141345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49FEA08E-4B19-FBE0-6A1E-FCCC91E6F1D6}"/>
              </a:ext>
            </a:extLst>
          </p:cNvPr>
          <p:cNvSpPr txBox="1"/>
          <p:nvPr/>
        </p:nvSpPr>
        <p:spPr>
          <a:xfrm>
            <a:off x="299905" y="516479"/>
            <a:ext cx="7333702" cy="13031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kumimoji="0" lang="zh-CN" altLang="en-US" sz="28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Arial"/>
              </a:rPr>
              <a:t>类似地,</a:t>
            </a:r>
            <a:r>
              <a:rPr kumimoji="0" lang="zh-CN" altLang="en-US" sz="2800" b="1" i="0" u="none" strike="noStrike" cap="none" spc="0" normalizeH="0" baseline="0" dirty="0">
                <a:ln>
                  <a:noFill/>
                </a:ln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Arial"/>
              </a:rPr>
              <a:t> </a:t>
            </a:r>
            <a:r>
              <a:rPr kumimoji="0" lang="zh-CN" altLang="en-US" sz="28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Arial"/>
              </a:rPr>
              <a:t>（</a:t>
            </a:r>
            <a:r>
              <a:rPr kumimoji="0" lang="en-US" altLang="zh-CN" sz="28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Arial"/>
              </a:rPr>
              <a:t>2</a:t>
            </a:r>
            <a:r>
              <a:rPr kumimoji="0" lang="zh-CN" altLang="en-US" sz="28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Arial"/>
              </a:rPr>
              <a:t>）</a:t>
            </a:r>
            <a:r>
              <a:rPr kumimoji="0" lang="zh-CN" altLang="en-US" sz="28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Arial"/>
              </a:rPr>
              <a:t>向量</a:t>
            </a:r>
            <a:r>
              <a:rPr lang="zh-CN" altLang="en-US" sz="2800" b="1" i="1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Arial"/>
              </a:rPr>
              <a:t>a</a:t>
            </a:r>
            <a:r>
              <a:rPr kumimoji="0" lang="zh-CN" altLang="en-US" sz="28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Arial"/>
              </a:rPr>
              <a:t>向</a:t>
            </a:r>
            <a:r>
              <a:rPr kumimoji="0" lang="zh-CN" altLang="en-US" sz="2800" b="1" u="sng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Arial"/>
              </a:rPr>
              <a:t>直线</a:t>
            </a:r>
            <a:r>
              <a:rPr lang="zh-CN" altLang="en-US" sz="2800" b="1" i="1" u="sng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Arial"/>
              </a:rPr>
              <a:t>l</a:t>
            </a:r>
            <a:r>
              <a:rPr kumimoji="0" lang="zh-CN" altLang="en-US" sz="28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Arial"/>
              </a:rPr>
              <a:t>投影</a:t>
            </a:r>
            <a:r>
              <a:rPr kumimoji="0" lang="en-US" altLang="zh-CN" sz="2800" b="1" i="0" u="none" strike="noStrike" cap="none" spc="0" normalizeH="0" baseline="0" dirty="0">
                <a:ln>
                  <a:noFill/>
                </a:ln>
                <a:effectLst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/>
              </a:rPr>
              <a:t>.</a:t>
            </a:r>
            <a:r>
              <a:rPr kumimoji="0" lang="zh-CN" altLang="en-US" sz="2800" b="1" i="0" u="none" strike="noStrike" cap="none" spc="0" normalizeH="0" baseline="0" dirty="0">
                <a:ln>
                  <a:noFill/>
                </a:ln>
                <a:effectLst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/>
              </a:rPr>
              <a:t>只要将</a:t>
            </a:r>
            <a:r>
              <a:rPr kumimoji="0" lang="zh-CN" altLang="en-US" sz="2800" b="1" i="1" u="sng" strike="noStrike" cap="none" spc="0" normalizeH="0" baseline="0" dirty="0">
                <a:ln>
                  <a:noFill/>
                </a:ln>
                <a:effectLst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Arial"/>
              </a:rPr>
              <a:t>b</a:t>
            </a:r>
            <a:r>
              <a:rPr kumimoji="0" lang="zh-CN" altLang="en-US" sz="2800" b="1" strike="noStrike" cap="none" spc="0" normalizeH="0" baseline="0" dirty="0">
                <a:ln>
                  <a:noFill/>
                </a:ln>
                <a:effectLst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Arial"/>
              </a:rPr>
              <a:t>看成是</a:t>
            </a:r>
            <a:r>
              <a:rPr kumimoji="0" lang="en-US" altLang="zh-CN" sz="2800" b="1" i="1" strike="noStrike" cap="none" spc="0" normalizeH="0" baseline="0" dirty="0">
                <a:ln>
                  <a:noFill/>
                </a:ln>
                <a:effectLst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Arial"/>
              </a:rPr>
              <a:t>l</a:t>
            </a:r>
            <a:r>
              <a:rPr kumimoji="0" lang="zh-CN" altLang="en-US" sz="2800" b="1" strike="noStrike" cap="none" spc="0" normalizeH="0" baseline="0" dirty="0">
                <a:ln>
                  <a:noFill/>
                </a:ln>
                <a:effectLst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Arial"/>
              </a:rPr>
              <a:t>的方向向量</a:t>
            </a:r>
            <a:r>
              <a:rPr kumimoji="0" lang="en-US" altLang="zh-CN" sz="2800" b="1" strike="noStrike" cap="none" spc="0" normalizeH="0" baseline="0" dirty="0">
                <a:ln>
                  <a:noFill/>
                </a:ln>
                <a:effectLst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Arial"/>
              </a:rPr>
              <a:t>.</a:t>
            </a:r>
            <a:endParaRPr kumimoji="0" lang="en-US" altLang="zh-CN" sz="2800" b="1" strike="noStrike" cap="none" spc="0" normalizeH="0" baseline="0" dirty="0">
              <a:ln>
                <a:noFill/>
              </a:ln>
              <a:effectLst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Arial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1752428-9BC2-133A-50B6-9E7FBDC801F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CECEC">
                  <a:alpha val="100000"/>
                </a:srgbClr>
              </a:clrFrom>
              <a:clrTo>
                <a:srgbClr val="ECECEC">
                  <a:alpha val="100000"/>
                  <a:alpha val="0"/>
                </a:srgbClr>
              </a:clrTo>
            </a:clrChange>
          </a:blip>
          <a:srcRect l="43370" t="64390" r="34369" b="12500"/>
          <a:stretch>
            <a:fillRect/>
          </a:stretch>
        </p:blipFill>
        <p:spPr>
          <a:xfrm rot="16200000">
            <a:off x="8430260" y="2771221"/>
            <a:ext cx="2268855" cy="3141345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DFAB8BEB-050F-B1A6-EFEA-AF6EE8A92684}"/>
              </a:ext>
            </a:extLst>
          </p:cNvPr>
          <p:cNvGrpSpPr/>
          <p:nvPr/>
        </p:nvGrpSpPr>
        <p:grpSpPr>
          <a:xfrm>
            <a:off x="299905" y="2272767"/>
            <a:ext cx="7072630" cy="3888740"/>
            <a:chOff x="378" y="3079"/>
            <a:chExt cx="11138" cy="6124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D8D0EADD-2896-CB7A-A18B-42096520EE69}"/>
                </a:ext>
              </a:extLst>
            </p:cNvPr>
            <p:cNvSpPr txBox="1"/>
            <p:nvPr/>
          </p:nvSpPr>
          <p:spPr>
            <a:xfrm>
              <a:off x="378" y="3079"/>
              <a:ext cx="11138" cy="6124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kumimoji="0" lang="en-US" altLang="zh-CN" sz="24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    </a:t>
              </a:r>
              <a:r>
                <a:rPr kumimoji="0" lang="zh-CN" altLang="en-US" sz="2400" b="1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  <a:sym typeface="Arial"/>
                </a:rPr>
                <a:t>（</a:t>
              </a:r>
              <a:r>
                <a:rPr kumimoji="0" lang="en-US" altLang="zh-CN" sz="2400" b="1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  <a:sym typeface="Arial"/>
                </a:rPr>
                <a:t>3</a:t>
              </a:r>
              <a:r>
                <a:rPr kumimoji="0" lang="zh-CN" altLang="en-US" sz="2400" b="1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  <a:sym typeface="Arial"/>
                </a:rPr>
                <a:t>）</a:t>
              </a:r>
              <a:r>
                <a:rPr kumimoji="0" lang="zh-CN" altLang="en-US" sz="2800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  <a:sym typeface="Arial"/>
                </a:rPr>
                <a:t>向量</a:t>
              </a:r>
              <a:r>
                <a:rPr lang="zh-CN" altLang="en-US" sz="2800" b="1" i="1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a</a:t>
              </a:r>
              <a:r>
                <a:rPr kumimoji="0" lang="zh-CN" altLang="en-US" sz="2800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  <a:sym typeface="Arial"/>
                </a:rPr>
                <a:t>向</a:t>
              </a:r>
              <a:r>
                <a:rPr kumimoji="0" lang="zh-CN" altLang="en-US" sz="2800" i="0" u="sng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  <a:sym typeface="Arial"/>
                </a:rPr>
                <a:t>平面</a:t>
              </a:r>
              <a:r>
                <a:rPr lang="zh-CN" altLang="en-US" sz="2800" i="1" u="sng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β</a:t>
              </a:r>
              <a:r>
                <a:rPr kumimoji="0" lang="zh-CN" altLang="en-US" sz="2800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  <a:sym typeface="Arial"/>
                </a:rPr>
                <a:t>投影：</a:t>
              </a:r>
              <a:endParaRPr kumimoji="0" lang="en-US" altLang="zh-CN" sz="280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Arial"/>
              </a:endParaRPr>
            </a:p>
            <a:p>
              <a:pPr algn="l">
                <a:lnSpc>
                  <a:spcPct val="150000"/>
                </a:lnSpc>
              </a:pPr>
              <a:r>
                <a:rPr kumimoji="0" lang="en-US" altLang="zh-CN" sz="28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1.</a:t>
              </a:r>
              <a:r>
                <a:rPr kumimoji="0" lang="zh-CN" altLang="en-US" sz="28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分别由向量</a:t>
              </a:r>
              <a:r>
                <a:rPr lang="zh-CN" altLang="en-US" sz="2800" b="1" i="1" dirty="0">
                  <a:ln>
                    <a:noFill/>
                  </a:ln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a</a:t>
              </a:r>
              <a:r>
                <a:rPr kumimoji="0" lang="zh-CN" altLang="en-US" sz="28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的起点</a:t>
              </a:r>
              <a:r>
                <a:rPr kumimoji="0" lang="zh-CN" altLang="en-US" sz="2800" i="1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A</a:t>
              </a:r>
              <a:r>
                <a:rPr kumimoji="0" lang="zh-CN" altLang="en-US" sz="28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和终点</a:t>
              </a:r>
              <a:r>
                <a:rPr kumimoji="0" lang="zh-CN" altLang="en-US" sz="2800" i="1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B</a:t>
              </a:r>
              <a:r>
                <a:rPr kumimoji="0" lang="zh-CN" altLang="en-US" sz="28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作平面</a:t>
              </a:r>
              <a:r>
                <a:rPr lang="zh-CN" altLang="en-US" sz="2800" i="1" dirty="0">
                  <a:ln>
                    <a:noFill/>
                  </a:ln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β</a:t>
              </a:r>
              <a:r>
                <a:rPr kumimoji="0" lang="zh-CN" altLang="en-US" sz="28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的垂线,垂足分别为</a:t>
              </a:r>
              <a:r>
                <a:rPr kumimoji="0" lang="zh-CN" altLang="en-US" sz="2800" i="1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A</a:t>
              </a:r>
              <a:r>
                <a:rPr kumimoji="0" lang="zh-CN" altLang="en-US" sz="28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',</a:t>
              </a:r>
              <a:r>
                <a:rPr kumimoji="0" lang="zh-CN" altLang="en-US" sz="2800" i="1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B</a:t>
              </a:r>
              <a:r>
                <a:rPr kumimoji="0" lang="zh-CN" altLang="en-US" sz="28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',得到向量</a:t>
              </a:r>
              <a:r>
                <a:rPr kumimoji="0" lang="en-US" altLang="zh-CN" sz="28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   </a:t>
              </a:r>
              <a:r>
                <a:rPr kumimoji="0" lang="zh-CN" altLang="en-US" sz="28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     ,</a:t>
              </a:r>
              <a:endParaRPr kumimoji="0" lang="en-US" altLang="zh-CN" sz="280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Arial"/>
              </a:endParaRPr>
            </a:p>
            <a:p>
              <a:pPr algn="l">
                <a:lnSpc>
                  <a:spcPct val="150000"/>
                </a:lnSpc>
              </a:pPr>
              <a:r>
                <a:rPr kumimoji="0" lang="en-US" altLang="zh-CN" sz="28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2.</a:t>
              </a:r>
              <a:r>
                <a:rPr kumimoji="0" lang="zh-CN" altLang="en-US" sz="28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向量</a:t>
              </a:r>
              <a:r>
                <a:rPr kumimoji="0" lang="en-US" altLang="zh-CN" sz="28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   </a:t>
              </a:r>
              <a:r>
                <a:rPr kumimoji="0" lang="zh-CN" altLang="en-US" sz="28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    称为向量</a:t>
              </a:r>
              <a:r>
                <a:rPr lang="zh-CN" altLang="en-US" sz="2800" b="1" i="1" dirty="0">
                  <a:ln>
                    <a:noFill/>
                  </a:ln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a</a:t>
              </a:r>
              <a:r>
                <a:rPr kumimoji="0" lang="zh-CN" altLang="en-US" sz="28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在平面</a:t>
              </a:r>
              <a:r>
                <a:rPr kumimoji="0" lang="zh-CN" altLang="en-US" sz="2800" i="1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β</a:t>
              </a:r>
              <a:r>
                <a:rPr kumimoji="0" lang="zh-CN" altLang="en-US" sz="28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上的投影向量.</a:t>
              </a:r>
              <a:endParaRPr kumimoji="0" lang="en-US" altLang="zh-CN" sz="280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Arial"/>
              </a:endParaRPr>
            </a:p>
            <a:p>
              <a:pPr algn="l">
                <a:lnSpc>
                  <a:spcPct val="150000"/>
                </a:lnSpc>
              </a:pPr>
              <a:r>
                <a:rPr kumimoji="0" lang="zh-CN" altLang="en-US" sz="280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这时,</a:t>
              </a:r>
              <a:r>
                <a:rPr kumimoji="0" lang="zh-CN" altLang="en-US" sz="2800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向量</a:t>
              </a:r>
              <a:r>
                <a:rPr lang="zh-CN" altLang="en-US" sz="2800" b="1" i="1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a</a:t>
              </a:r>
              <a:r>
                <a:rPr kumimoji="0" lang="zh-CN" altLang="en-US" sz="2800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,</a:t>
              </a:r>
              <a:r>
                <a:rPr kumimoji="0" lang="en-US" altLang="zh-CN" sz="2800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   </a:t>
              </a:r>
              <a:r>
                <a:rPr kumimoji="0" lang="zh-CN" altLang="en-US" sz="2800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   </a:t>
              </a:r>
              <a:r>
                <a:rPr kumimoji="0" lang="en-US" altLang="zh-CN" sz="2800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   </a:t>
              </a:r>
              <a:r>
                <a:rPr kumimoji="0" lang="zh-CN" altLang="en-US" sz="2800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 的夹角就是向量</a:t>
              </a:r>
              <a:r>
                <a:rPr lang="zh-CN" altLang="en-US" sz="2800" b="1" i="1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a</a:t>
              </a:r>
              <a:r>
                <a:rPr kumimoji="0" lang="zh-CN" altLang="en-US" sz="2800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所在直线与平面</a:t>
              </a:r>
              <a:r>
                <a:rPr lang="zh-CN" altLang="en-US" sz="2800" i="1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β</a:t>
              </a:r>
              <a:r>
                <a:rPr kumimoji="0" lang="zh-CN" altLang="en-US" sz="2800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Arial"/>
                </a:rPr>
                <a:t>所成的角.</a:t>
              </a:r>
              <a:endParaRPr kumimoji="0" lang="en-US" altLang="zh-CN" sz="280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Arial"/>
              </a:endParaRPr>
            </a:p>
          </p:txBody>
        </p:sp>
        <p:graphicFrame>
          <p:nvGraphicFramePr>
            <p:cNvPr id="7" name="对象 6">
              <a:hlinkClick r:id="" action="ppaction://ole?verb=0"/>
              <a:extLst>
                <a:ext uri="{FF2B5EF4-FFF2-40B4-BE49-F238E27FC236}">
                  <a16:creationId xmlns:a16="http://schemas.microsoft.com/office/drawing/2014/main" id="{908828C5-9056-223A-8CEA-28D3D425D81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64764454"/>
                </p:ext>
              </p:extLst>
            </p:nvPr>
          </p:nvGraphicFramePr>
          <p:xfrm>
            <a:off x="7406" y="5260"/>
            <a:ext cx="987" cy="6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3" imgW="316865" imgH="203200" progId="Equation.KSEE3">
                    <p:embed/>
                  </p:oleObj>
                </mc:Choice>
                <mc:Fallback>
                  <p:oleObj r:id="rId3" imgW="316865" imgH="203200" progId="Equation.KSEE3">
                    <p:embed/>
                    <p:pic>
                      <p:nvPicPr>
                        <p:cNvPr id="7" name="对象 6">
                          <a:hlinkClick r:id="" action="ppaction://ole?verb=0"/>
                          <a:extLst>
                            <a:ext uri="{FF2B5EF4-FFF2-40B4-BE49-F238E27FC236}">
                              <a16:creationId xmlns:a16="http://schemas.microsoft.com/office/drawing/2014/main" id="{908828C5-9056-223A-8CEA-28D3D425D81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7406" y="5260"/>
                          <a:ext cx="987" cy="6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对象 7">
              <a:hlinkClick r:id="" action="ppaction://ole?verb=0"/>
              <a:extLst>
                <a:ext uri="{FF2B5EF4-FFF2-40B4-BE49-F238E27FC236}">
                  <a16:creationId xmlns:a16="http://schemas.microsoft.com/office/drawing/2014/main" id="{4D4EB77F-F07E-01B6-72F7-D0545441B3C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40572154"/>
                </p:ext>
              </p:extLst>
            </p:nvPr>
          </p:nvGraphicFramePr>
          <p:xfrm>
            <a:off x="2020" y="6385"/>
            <a:ext cx="987" cy="6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5" imgW="316865" imgH="203200" progId="Equation.KSEE3">
                    <p:embed/>
                  </p:oleObj>
                </mc:Choice>
                <mc:Fallback>
                  <p:oleObj r:id="rId5" imgW="316865" imgH="203200" progId="Equation.KSEE3">
                    <p:embed/>
                    <p:pic>
                      <p:nvPicPr>
                        <p:cNvPr id="8" name="对象 7">
                          <a:hlinkClick r:id="" action="ppaction://ole?verb=0"/>
                          <a:extLst>
                            <a:ext uri="{FF2B5EF4-FFF2-40B4-BE49-F238E27FC236}">
                              <a16:creationId xmlns:a16="http://schemas.microsoft.com/office/drawing/2014/main" id="{4D4EB77F-F07E-01B6-72F7-D0545441B3C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020" y="6385"/>
                          <a:ext cx="987" cy="6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对象 8">
              <a:hlinkClick r:id="" action="ppaction://ole?verb=0"/>
              <a:extLst>
                <a:ext uri="{FF2B5EF4-FFF2-40B4-BE49-F238E27FC236}">
                  <a16:creationId xmlns:a16="http://schemas.microsoft.com/office/drawing/2014/main" id="{6B4E95BA-43C7-3A75-8AE7-58A774C10BB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03248871"/>
                </p:ext>
              </p:extLst>
            </p:nvPr>
          </p:nvGraphicFramePr>
          <p:xfrm>
            <a:off x="3666" y="7313"/>
            <a:ext cx="987" cy="6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6" imgW="316865" imgH="203200" progId="Equation.KSEE3">
                    <p:embed/>
                  </p:oleObj>
                </mc:Choice>
                <mc:Fallback>
                  <p:oleObj r:id="rId6" imgW="316865" imgH="203200" progId="Equation.KSEE3">
                    <p:embed/>
                    <p:pic>
                      <p:nvPicPr>
                        <p:cNvPr id="9" name="对象 8">
                          <a:hlinkClick r:id="" action="ppaction://ole?verb=0"/>
                          <a:extLst>
                            <a:ext uri="{FF2B5EF4-FFF2-40B4-BE49-F238E27FC236}">
                              <a16:creationId xmlns:a16="http://schemas.microsoft.com/office/drawing/2014/main" id="{6B4E95BA-43C7-3A75-8AE7-58A774C10BB1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666" y="7313"/>
                          <a:ext cx="987" cy="6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436839501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>
            <p:custDataLst>
              <p:tags r:id="rId2"/>
            </p:custDataLst>
          </p:nvPr>
        </p:nvGrpSpPr>
        <p:grpSpPr>
          <a:xfrm>
            <a:off x="9465310" y="1068874"/>
            <a:ext cx="2230755" cy="1532873"/>
            <a:chOff x="13936" y="5840"/>
            <a:chExt cx="4646" cy="3192"/>
          </a:xfrm>
        </p:grpSpPr>
        <p:sp>
          <p:nvSpPr>
            <p:cNvPr id="17438" name="Text Box 36"/>
            <p:cNvSpPr/>
            <p:nvPr>
              <p:custDataLst>
                <p:tags r:id="rId24"/>
              </p:custDataLst>
            </p:nvPr>
          </p:nvSpPr>
          <p:spPr>
            <a:xfrm>
              <a:off x="16456" y="7990"/>
              <a:ext cx="290" cy="7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SzTx/>
                <a:buFontTx/>
              </a:pPr>
              <a:endParaRPr lang="zh-CN" altLang="en-US" sz="2400" i="1">
                <a:latin typeface="Times New Roman" panose="02020603050405020304" charset="0"/>
              </a:endParaRPr>
            </a:p>
          </p:txBody>
        </p:sp>
        <p:sp>
          <p:nvSpPr>
            <p:cNvPr id="17439" name="Text Box 37"/>
            <p:cNvSpPr/>
            <p:nvPr>
              <p:custDataLst>
                <p:tags r:id="rId25"/>
              </p:custDataLst>
            </p:nvPr>
          </p:nvSpPr>
          <p:spPr>
            <a:xfrm>
              <a:off x="16009" y="6410"/>
              <a:ext cx="290" cy="7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SzTx/>
                <a:buFontTx/>
              </a:pPr>
              <a:endParaRPr lang="zh-CN" altLang="en-US" sz="2400" i="1">
                <a:latin typeface="Times New Roman" panose="02020603050405020304" charset="0"/>
              </a:endParaRPr>
            </a:p>
          </p:txBody>
        </p:sp>
        <p:cxnSp>
          <p:nvCxnSpPr>
            <p:cNvPr id="17441" name="Line 39"/>
            <p:cNvCxnSpPr/>
            <p:nvPr>
              <p:custDataLst>
                <p:tags r:id="rId26"/>
              </p:custDataLst>
            </p:nvPr>
          </p:nvCxnSpPr>
          <p:spPr>
            <a:xfrm>
              <a:off x="15256" y="8165"/>
              <a:ext cx="3120" cy="0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headEnd type="none" w="med" len="med"/>
              <a:tailEnd type="triangle" w="sm" len="med"/>
            </a:ln>
          </p:spPr>
        </p:cxnSp>
        <p:sp>
          <p:nvSpPr>
            <p:cNvPr id="17442" name="Text Box 40"/>
            <p:cNvSpPr/>
            <p:nvPr>
              <p:custDataLst>
                <p:tags r:id="rId27"/>
              </p:custDataLst>
            </p:nvPr>
          </p:nvSpPr>
          <p:spPr>
            <a:xfrm>
              <a:off x="14776" y="8045"/>
              <a:ext cx="638" cy="95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SzTx/>
                <a:buFontTx/>
              </a:pPr>
              <a:r>
                <a:rPr lang="en-US" altLang="zh-CN" sz="2400" i="1">
                  <a:latin typeface="Times New Roman" panose="02020603050405020304" charset="0"/>
                </a:rPr>
                <a:t>O</a:t>
              </a:r>
            </a:p>
          </p:txBody>
        </p:sp>
        <p:sp>
          <p:nvSpPr>
            <p:cNvPr id="17443" name="Text Box 41"/>
            <p:cNvSpPr/>
            <p:nvPr>
              <p:custDataLst>
                <p:tags r:id="rId28"/>
              </p:custDataLst>
            </p:nvPr>
          </p:nvSpPr>
          <p:spPr>
            <a:xfrm>
              <a:off x="17972" y="8045"/>
              <a:ext cx="610" cy="95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SzTx/>
                <a:buFontTx/>
              </a:pPr>
              <a:r>
                <a:rPr lang="en-US" altLang="zh-CN" sz="2400" i="1">
                  <a:latin typeface="Times New Roman" panose="02020603050405020304" charset="0"/>
                </a:rPr>
                <a:t>A</a:t>
              </a:r>
            </a:p>
          </p:txBody>
        </p:sp>
        <p:sp>
          <p:nvSpPr>
            <p:cNvPr id="17465" name="Arc 63"/>
            <p:cNvSpPr/>
            <p:nvPr>
              <p:custDataLst>
                <p:tags r:id="rId29"/>
              </p:custDataLst>
            </p:nvPr>
          </p:nvSpPr>
          <p:spPr>
            <a:xfrm>
              <a:off x="13936" y="7510"/>
              <a:ext cx="2093" cy="723"/>
            </a:xfrm>
            <a:noFill/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cxnSp>
          <p:nvCxnSpPr>
            <p:cNvPr id="17468" name="Line 66"/>
            <p:cNvCxnSpPr/>
            <p:nvPr>
              <p:custDataLst>
                <p:tags r:id="rId30"/>
              </p:custDataLst>
            </p:nvPr>
          </p:nvCxnSpPr>
          <p:spPr>
            <a:xfrm flipV="1">
              <a:off x="15256" y="5973"/>
              <a:ext cx="2400" cy="2193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triangle" w="sm" len="med"/>
            </a:ln>
          </p:spPr>
        </p:cxnSp>
        <p:sp>
          <p:nvSpPr>
            <p:cNvPr id="17469" name="Text Box 67"/>
            <p:cNvSpPr/>
            <p:nvPr>
              <p:custDataLst>
                <p:tags r:id="rId31"/>
              </p:custDataLst>
            </p:nvPr>
          </p:nvSpPr>
          <p:spPr>
            <a:xfrm>
              <a:off x="17656" y="5840"/>
              <a:ext cx="610" cy="95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SzTx/>
                <a:buFontTx/>
              </a:pPr>
              <a:r>
                <a:rPr lang="en-US" altLang="zh-CN" sz="2400" i="1">
                  <a:latin typeface="Times New Roman" panose="02020603050405020304" charset="0"/>
                </a:rPr>
                <a:t>B</a:t>
              </a:r>
            </a:p>
          </p:txBody>
        </p:sp>
        <p:sp>
          <p:nvSpPr>
            <p:cNvPr id="5" name="弧形 4"/>
            <p:cNvSpPr/>
            <p:nvPr>
              <p:custDataLst>
                <p:tags r:id="rId32"/>
              </p:custDataLst>
            </p:nvPr>
          </p:nvSpPr>
          <p:spPr>
            <a:xfrm>
              <a:off x="15529" y="7810"/>
              <a:ext cx="327" cy="685"/>
            </a:xfrm>
            <a:prstGeom prst="arc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7" name="Object 61"/>
            <p:cNvGraphicFramePr>
              <a:graphicFrameLocks noChangeAspect="1"/>
            </p:cNvGraphicFramePr>
            <p:nvPr>
              <p:custDataLst>
                <p:tags r:id="rId33"/>
              </p:custDataLst>
            </p:nvPr>
          </p:nvGraphicFramePr>
          <p:xfrm>
            <a:off x="15876" y="6410"/>
            <a:ext cx="423" cy="7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37" imgW="127000" imgH="228600" progId="Equation.3">
                    <p:embed/>
                  </p:oleObj>
                </mc:Choice>
                <mc:Fallback>
                  <p:oleObj r:id="rId37" imgW="127000" imgH="228600" progId="Equation.3">
                    <p:embed/>
                    <p:pic>
                      <p:nvPicPr>
                        <p:cNvPr id="7" name="Object 61"/>
                        <p:cNvPicPr/>
                        <p:nvPr/>
                      </p:nvPicPr>
                      <p:blipFill>
                        <a:blip r:embed="rId38"/>
                        <a:stretch>
                          <a:fillRect/>
                        </a:stretch>
                      </p:blipFill>
                      <p:spPr>
                        <a:xfrm>
                          <a:off x="15876" y="6410"/>
                          <a:ext cx="423" cy="7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ct 71"/>
            <p:cNvGraphicFramePr>
              <a:graphicFrameLocks noChangeAspect="1"/>
            </p:cNvGraphicFramePr>
            <p:nvPr>
              <p:custDataLst>
                <p:tags r:id="rId34"/>
              </p:custDataLst>
            </p:nvPr>
          </p:nvGraphicFramePr>
          <p:xfrm>
            <a:off x="16581" y="8166"/>
            <a:ext cx="468" cy="8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39" imgW="127000" imgH="228600" progId="Equation.3">
                    <p:embed/>
                  </p:oleObj>
                </mc:Choice>
                <mc:Fallback>
                  <p:oleObj r:id="rId39" imgW="127000" imgH="228600" progId="Equation.3">
                    <p:embed/>
                    <p:pic>
                      <p:nvPicPr>
                        <p:cNvPr id="9" name="Object 71"/>
                        <p:cNvPicPr/>
                        <p:nvPr/>
                      </p:nvPicPr>
                      <p:blipFill>
                        <a:blip r:embed="rId40"/>
                        <a:stretch>
                          <a:fillRect/>
                        </a:stretch>
                      </p:blipFill>
                      <p:spPr>
                        <a:xfrm>
                          <a:off x="16581" y="8166"/>
                          <a:ext cx="468" cy="86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2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2180632" y="2230870"/>
          <a:ext cx="2565873" cy="10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1" imgW="1231265" imgH="482600" progId="Equation.KSEE3">
                  <p:embed/>
                </p:oleObj>
              </mc:Choice>
              <mc:Fallback>
                <p:oleObj r:id="rId41" imgW="1231265" imgH="482600" progId="Equation.KSEE3">
                  <p:embed/>
                  <p:pic>
                    <p:nvPicPr>
                      <p:cNvPr id="42" name="对象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2180632" y="2230870"/>
                        <a:ext cx="2565873" cy="1008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2857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矩形 10651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101090" y="2486025"/>
            <a:ext cx="1717040" cy="497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3.</a:t>
            </a:r>
            <a:r>
              <a:rPr lang="zh-CN" altLang="en-US" sz="2400" b="1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求角：</a:t>
            </a:r>
          </a:p>
        </p:txBody>
      </p:sp>
      <p:sp>
        <p:nvSpPr>
          <p:cNvPr id="14" name="矩形 10651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101090" y="1040765"/>
            <a:ext cx="6131560" cy="497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1.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找角：两向量</a:t>
            </a:r>
            <a:r>
              <a:rPr lang="zh-CN" altLang="en-US" sz="2400" b="1" dirty="0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同起点</a:t>
            </a:r>
          </a:p>
        </p:txBody>
      </p:sp>
      <p:sp>
        <p:nvSpPr>
          <p:cNvPr id="45" name="矩形 10651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101090" y="1579245"/>
            <a:ext cx="4015105" cy="497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2.</a:t>
            </a:r>
            <a:r>
              <a:rPr lang="zh-CN" altLang="en-US" sz="2400" b="1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范围：</a:t>
            </a:r>
          </a:p>
        </p:txBody>
      </p:sp>
      <p:graphicFrame>
        <p:nvGraphicFramePr>
          <p:cNvPr id="46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2325503" y="1579197"/>
          <a:ext cx="1970405" cy="511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3" imgW="927100" imgH="254000" progId="Equation.KSEE3">
                  <p:embed/>
                </p:oleObj>
              </mc:Choice>
              <mc:Fallback>
                <p:oleObj r:id="rId43" imgW="927100" imgH="254000" progId="Equation.KSEE3">
                  <p:embed/>
                  <p:pic>
                    <p:nvPicPr>
                      <p:cNvPr id="46" name="对象 2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2325503" y="1579197"/>
                        <a:ext cx="1970405" cy="51181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2222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矩形 106514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101090" y="3371215"/>
            <a:ext cx="4429125" cy="497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4.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向量夹角与数量积的关系：</a:t>
            </a:r>
          </a:p>
        </p:txBody>
      </p:sp>
      <p:graphicFrame>
        <p:nvGraphicFramePr>
          <p:cNvPr id="49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987524" y="4368626"/>
          <a:ext cx="4050606" cy="521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5" imgW="1828800" imgH="241300" progId="Equation.KSEE3">
                  <p:embed/>
                </p:oleObj>
              </mc:Choice>
              <mc:Fallback>
                <p:oleObj r:id="rId45" imgW="1828800" imgH="241300" progId="Equation.KSEE3">
                  <p:embed/>
                  <p:pic>
                    <p:nvPicPr>
                      <p:cNvPr id="49" name="对象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987524" y="4368626"/>
                        <a:ext cx="4050606" cy="521335"/>
                      </a:xfrm>
                      <a:prstGeom prst="rect">
                        <a:avLst/>
                      </a:prstGeom>
                      <a:noFill/>
                      <a:ln w="2857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987524" y="4924886"/>
          <a:ext cx="4050606" cy="521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7" imgW="1828800" imgH="241300" progId="Equation.KSEE3">
                  <p:embed/>
                </p:oleObj>
              </mc:Choice>
              <mc:Fallback>
                <p:oleObj r:id="rId47" imgW="1828800" imgH="241300" progId="Equation.KSEE3">
                  <p:embed/>
                  <p:pic>
                    <p:nvPicPr>
                      <p:cNvPr id="51" name="对象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8"/>
                      <a:stretch>
                        <a:fillRect/>
                      </a:stretch>
                    </p:blipFill>
                    <p:spPr>
                      <a:xfrm>
                        <a:off x="987524" y="4924886"/>
                        <a:ext cx="4050606" cy="521335"/>
                      </a:xfrm>
                      <a:prstGeom prst="rect">
                        <a:avLst/>
                      </a:prstGeom>
                      <a:noFill/>
                      <a:ln w="2857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987879" y="3839671"/>
          <a:ext cx="5006879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9" imgW="2273300" imgH="254000" progId="Equation.KSEE3">
                  <p:embed/>
                </p:oleObj>
              </mc:Choice>
              <mc:Fallback>
                <p:oleObj r:id="rId49" imgW="2273300" imgH="254000" progId="Equation.KSEE3">
                  <p:embed/>
                  <p:pic>
                    <p:nvPicPr>
                      <p:cNvPr id="53" name="对象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50"/>
                      <a:stretch>
                        <a:fillRect/>
                      </a:stretch>
                    </p:blipFill>
                    <p:spPr>
                      <a:xfrm>
                        <a:off x="987879" y="3839671"/>
                        <a:ext cx="5006879" cy="549275"/>
                      </a:xfrm>
                      <a:prstGeom prst="rect">
                        <a:avLst/>
                      </a:prstGeom>
                      <a:noFill/>
                      <a:ln w="2857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4997173" y="3328496"/>
          <a:ext cx="1285875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1" imgW="596900" imgH="254000" progId="Equation.KSEE3">
                  <p:embed/>
                </p:oleObj>
              </mc:Choice>
              <mc:Fallback>
                <p:oleObj r:id="rId51" imgW="596900" imgH="254000" progId="Equation.KSEE3">
                  <p:embed/>
                  <p:pic>
                    <p:nvPicPr>
                      <p:cNvPr id="55" name="对象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52"/>
                      <a:stretch>
                        <a:fillRect/>
                      </a:stretch>
                    </p:blipFill>
                    <p:spPr>
                      <a:xfrm>
                        <a:off x="4997173" y="3328496"/>
                        <a:ext cx="1285875" cy="549275"/>
                      </a:xfrm>
                      <a:prstGeom prst="rect">
                        <a:avLst/>
                      </a:prstGeom>
                      <a:noFill/>
                      <a:ln w="2857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4997173" y="4368626"/>
          <a:ext cx="1831975" cy="521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3" imgW="850900" imgH="241300" progId="Equation.KSEE3">
                  <p:embed/>
                </p:oleObj>
              </mc:Choice>
              <mc:Fallback>
                <p:oleObj r:id="rId53" imgW="850900" imgH="241300" progId="Equation.KSEE3">
                  <p:embed/>
                  <p:pic>
                    <p:nvPicPr>
                      <p:cNvPr id="57" name="对象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54"/>
                      <a:stretch>
                        <a:fillRect/>
                      </a:stretch>
                    </p:blipFill>
                    <p:spPr>
                      <a:xfrm>
                        <a:off x="4997173" y="4368626"/>
                        <a:ext cx="1831975" cy="52133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2857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4997173" y="4924251"/>
          <a:ext cx="1831975" cy="521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5" imgW="850900" imgH="241300" progId="Equation.KSEE3">
                  <p:embed/>
                </p:oleObj>
              </mc:Choice>
              <mc:Fallback>
                <p:oleObj r:id="rId55" imgW="850900" imgH="241300" progId="Equation.KSEE3">
                  <p:embed/>
                  <p:pic>
                    <p:nvPicPr>
                      <p:cNvPr id="59" name="对象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54"/>
                      <a:stretch>
                        <a:fillRect/>
                      </a:stretch>
                    </p:blipFill>
                    <p:spPr>
                      <a:xfrm>
                        <a:off x="4997173" y="4924251"/>
                        <a:ext cx="1831975" cy="52133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2857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" name="图片 60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56"/>
          <a:stretch>
            <a:fillRect/>
          </a:stretch>
        </p:blipFill>
        <p:spPr>
          <a:xfrm>
            <a:off x="6968490" y="3071495"/>
            <a:ext cx="2803191" cy="2736000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57"/>
          <a:stretch>
            <a:fillRect/>
          </a:stretch>
        </p:blipFill>
        <p:spPr>
          <a:xfrm>
            <a:off x="6968490" y="3071495"/>
            <a:ext cx="2803546" cy="2736000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58"/>
          <a:stretch>
            <a:fillRect/>
          </a:stretch>
        </p:blipFill>
        <p:spPr>
          <a:xfrm>
            <a:off x="9644380" y="3371215"/>
            <a:ext cx="2407285" cy="2195830"/>
          </a:xfrm>
          <a:prstGeom prst="rect">
            <a:avLst/>
          </a:prstGeom>
        </p:spPr>
      </p:pic>
      <p:graphicFrame>
        <p:nvGraphicFramePr>
          <p:cNvPr id="2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8"/>
            </p:custDataLst>
          </p:nvPr>
        </p:nvGraphicFramePr>
        <p:xfrm>
          <a:off x="4317498" y="1565862"/>
          <a:ext cx="2915285" cy="511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9" imgW="1371600" imgH="254000" progId="Equation.KSEE3">
                  <p:embed/>
                </p:oleObj>
              </mc:Choice>
              <mc:Fallback>
                <p:oleObj r:id="rId59" imgW="1371600" imgH="254000" progId="Equation.KSEE3">
                  <p:embed/>
                  <p:pic>
                    <p:nvPicPr>
                      <p:cNvPr id="2" name="对象 2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60"/>
                      <a:stretch>
                        <a:fillRect/>
                      </a:stretch>
                    </p:blipFill>
                    <p:spPr>
                      <a:xfrm>
                        <a:off x="4317498" y="1565862"/>
                        <a:ext cx="2915285" cy="511810"/>
                      </a:xfrm>
                      <a:prstGeom prst="rect">
                        <a:avLst/>
                      </a:prstGeom>
                      <a:noFill/>
                      <a:ln w="2222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9"/>
            </p:custDataLst>
          </p:nvPr>
        </p:nvGraphicFramePr>
        <p:xfrm>
          <a:off x="7249611" y="1565862"/>
          <a:ext cx="2105660" cy="511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1" imgW="990600" imgH="254000" progId="Equation.KSEE3">
                  <p:embed/>
                </p:oleObj>
              </mc:Choice>
              <mc:Fallback>
                <p:oleObj r:id="rId61" imgW="990600" imgH="254000" progId="Equation.KSEE3">
                  <p:embed/>
                  <p:pic>
                    <p:nvPicPr>
                      <p:cNvPr id="6" name="对象 2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62"/>
                      <a:stretch>
                        <a:fillRect/>
                      </a:stretch>
                    </p:blipFill>
                    <p:spPr>
                      <a:xfrm>
                        <a:off x="7249611" y="1565862"/>
                        <a:ext cx="2105660" cy="51181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2222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标题 3">
            <a:extLst>
              <a:ext uri="{FF2B5EF4-FFF2-40B4-BE49-F238E27FC236}">
                <a16:creationId xmlns:a16="http://schemas.microsoft.com/office/drawing/2014/main" id="{925AF806-23CF-A698-1C0E-15B65F6B7D6A}"/>
              </a:ext>
            </a:extLst>
          </p:cNvPr>
          <p:cNvSpPr txBox="1">
            <a:spLocks/>
          </p:cNvSpPr>
          <p:nvPr>
            <p:custDataLst>
              <p:tags r:id="rId20"/>
            </p:custDataLst>
          </p:nvPr>
        </p:nvSpPr>
        <p:spPr>
          <a:xfrm>
            <a:off x="475958" y="319344"/>
            <a:ext cx="11037600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400" b="1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</a:defRPr>
            </a:lvl1pPr>
          </a:lstStyle>
          <a:p>
            <a:r>
              <a:rPr lang="zh-CN" altLang="en-US" sz="3200" dirty="0"/>
              <a:t>新知：空间向量的数量积</a:t>
            </a:r>
          </a:p>
        </p:txBody>
      </p:sp>
      <p:sp>
        <p:nvSpPr>
          <p:cNvPr id="12" name="矩形 106514">
            <a:extLst>
              <a:ext uri="{FF2B5EF4-FFF2-40B4-BE49-F238E27FC236}">
                <a16:creationId xmlns:a16="http://schemas.microsoft.com/office/drawing/2014/main" id="{AE6FC4DC-75F1-F6AE-9F08-A884B59C864B}"/>
              </a:ext>
            </a:extLst>
          </p:cNvPr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212665" y="5756680"/>
            <a:ext cx="4196080" cy="4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5.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求长度：</a:t>
            </a:r>
          </a:p>
        </p:txBody>
      </p:sp>
      <p:graphicFrame>
        <p:nvGraphicFramePr>
          <p:cNvPr id="13" name="对象 3">
            <a:hlinkClick r:id="" action="ppaction://ole?verb=0"/>
            <a:extLst>
              <a:ext uri="{FF2B5EF4-FFF2-40B4-BE49-F238E27FC236}">
                <a16:creationId xmlns:a16="http://schemas.microsoft.com/office/drawing/2014/main" id="{45EA5F5F-6EDD-9051-F405-ABDDCE42AA94}"/>
              </a:ext>
            </a:extLst>
          </p:cNvPr>
          <p:cNvGraphicFramePr>
            <a:graphicFrameLocks noChangeAspect="1"/>
          </p:cNvGraphicFramePr>
          <p:nvPr>
            <p:custDataLst>
              <p:tags r:id="rId22"/>
            </p:custDataLst>
          </p:nvPr>
        </p:nvGraphicFramePr>
        <p:xfrm>
          <a:off x="2702330" y="5636768"/>
          <a:ext cx="1577975" cy="611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3" imgW="723900" imgH="279400" progId="Equation.KSEE3">
                  <p:embed/>
                </p:oleObj>
              </mc:Choice>
              <mc:Fallback>
                <p:oleObj r:id="rId63" imgW="723900" imgH="279400" progId="Equation.KSEE3">
                  <p:embed/>
                  <p:pic>
                    <p:nvPicPr>
                      <p:cNvPr id="13" name="对象 3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45EA5F5F-6EDD-9051-F405-ABDDCE42AA9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4"/>
                      <a:stretch>
                        <a:fillRect/>
                      </a:stretch>
                    </p:blipFill>
                    <p:spPr>
                      <a:xfrm>
                        <a:off x="2702330" y="5636768"/>
                        <a:ext cx="1577975" cy="611505"/>
                      </a:xfrm>
                      <a:prstGeom prst="rect">
                        <a:avLst/>
                      </a:prstGeom>
                      <a:noFill/>
                      <a:ln w="2857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3">
            <a:hlinkClick r:id="" action="ppaction://ole?verb=0"/>
            <a:extLst>
              <a:ext uri="{FF2B5EF4-FFF2-40B4-BE49-F238E27FC236}">
                <a16:creationId xmlns:a16="http://schemas.microsoft.com/office/drawing/2014/main" id="{B49CD1A9-2792-8BB7-1C99-12D5CD7C1103}"/>
              </a:ext>
            </a:extLst>
          </p:cNvPr>
          <p:cNvGraphicFramePr>
            <a:graphicFrameLocks noChangeAspect="1"/>
          </p:cNvGraphicFramePr>
          <p:nvPr>
            <p:custDataLst>
              <p:tags r:id="rId23"/>
            </p:custDataLst>
          </p:nvPr>
        </p:nvGraphicFramePr>
        <p:xfrm>
          <a:off x="4332645" y="5567045"/>
          <a:ext cx="1329055" cy="692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5" imgW="609600" imgH="316865" progId="Equation.KSEE3">
                  <p:embed/>
                </p:oleObj>
              </mc:Choice>
              <mc:Fallback>
                <p:oleObj r:id="rId65" imgW="609600" imgH="316865" progId="Equation.KSEE3">
                  <p:embed/>
                  <p:pic>
                    <p:nvPicPr>
                      <p:cNvPr id="15" name="对象 3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B49CD1A9-2792-8BB7-1C99-12D5CD7C11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6"/>
                      <a:stretch>
                        <a:fillRect/>
                      </a:stretch>
                    </p:blipFill>
                    <p:spPr>
                      <a:xfrm>
                        <a:off x="4332645" y="5567045"/>
                        <a:ext cx="1329055" cy="69278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2857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820171658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3200">
                <a:sym typeface="+mn-ea"/>
              </a:rPr>
              <a:t>【应用</a:t>
            </a:r>
            <a:r>
              <a:rPr lang="en-US" altLang="zh-CN" sz="3200">
                <a:sym typeface="+mn-ea"/>
              </a:rPr>
              <a:t>1</a:t>
            </a:r>
            <a:r>
              <a:rPr lang="zh-CN" altLang="en-US" sz="3200">
                <a:sym typeface="+mn-ea"/>
              </a:rPr>
              <a:t>】求</a:t>
            </a:r>
            <a:r>
              <a:rPr lang="zh-CN" altLang="en-US" sz="3200"/>
              <a:t>数量积</a:t>
            </a:r>
          </a:p>
        </p:txBody>
      </p:sp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764716" y="1016826"/>
          <a:ext cx="8649335" cy="1009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4140200" imgH="482600" progId="Equation.KSEE3">
                  <p:embed/>
                </p:oleObj>
              </mc:Choice>
              <mc:Fallback>
                <p:oleObj r:id="rId18" imgW="41402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64716" y="1016826"/>
                        <a:ext cx="8649335" cy="1009015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矩形 10651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170420" y="4901565"/>
            <a:ext cx="3942715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sz="2200" b="1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①求数量积：</a:t>
            </a:r>
            <a:r>
              <a:rPr lang="zh-CN" altLang="en-US" sz="2200" b="1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目标向量用已知模和夹角的</a:t>
            </a:r>
            <a:r>
              <a:rPr lang="zh-CN" altLang="en-US" sz="2200" b="1" u="sng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同起点</a:t>
            </a:r>
            <a:r>
              <a:rPr lang="zh-CN" altLang="en-US" sz="2200" b="1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向量表示</a:t>
            </a:r>
            <a:endParaRPr lang="en-US" altLang="zh-CN" sz="2200" b="1">
              <a:solidFill>
                <a:srgbClr val="0000FF"/>
              </a:solidFill>
              <a:latin typeface="Times New Roman" panose="02020603050405020304" charset="0"/>
              <a:ea typeface="华文中宋" panose="02010600040101010101" charset="-122"/>
              <a:cs typeface="Times New Roman" panose="02020603050405020304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>
            <a:lum bright="-6000" contrast="18000"/>
          </a:blip>
          <a:stretch>
            <a:fillRect/>
          </a:stretch>
        </p:blipFill>
        <p:spPr>
          <a:xfrm>
            <a:off x="8455025" y="2025650"/>
            <a:ext cx="3162300" cy="2774950"/>
          </a:xfrm>
          <a:prstGeom prst="rect">
            <a:avLst/>
          </a:prstGeom>
        </p:spPr>
      </p:pic>
      <p:graphicFrame>
        <p:nvGraphicFramePr>
          <p:cNvPr id="20" name="对象 1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927911" y="2126806"/>
          <a:ext cx="2947035" cy="823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1409700" imgH="393700" progId="Equation.KSEE3">
                  <p:embed/>
                </p:oleObj>
              </mc:Choice>
              <mc:Fallback>
                <p:oleObj r:id="rId21" imgW="14097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927911" y="2126806"/>
                        <a:ext cx="2947035" cy="82359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3874629" y="2126806"/>
          <a:ext cx="2921000" cy="823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1397000" imgH="393700" progId="Equation.KSEE3">
                  <p:embed/>
                </p:oleObj>
              </mc:Choice>
              <mc:Fallback>
                <p:oleObj r:id="rId23" imgW="13970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3874629" y="2126806"/>
                        <a:ext cx="2921000" cy="8235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6795947" y="2126806"/>
          <a:ext cx="2760345" cy="823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1320165" imgH="393700" progId="Equation.KSEE3">
                  <p:embed/>
                </p:oleObj>
              </mc:Choice>
              <mc:Fallback>
                <p:oleObj r:id="rId25" imgW="1320165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6795947" y="2126806"/>
                        <a:ext cx="2760345" cy="8235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927593" y="3787966"/>
          <a:ext cx="5737860" cy="584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2743200" imgH="279400" progId="Equation.KSEE3">
                  <p:embed/>
                </p:oleObj>
              </mc:Choice>
              <mc:Fallback>
                <p:oleObj r:id="rId27" imgW="2743200" imgH="279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927593" y="3787966"/>
                        <a:ext cx="5737860" cy="58483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对象 5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927911" y="3051366"/>
          <a:ext cx="3504565" cy="531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9" imgW="1676400" imgH="254000" progId="Equation.KSEE3">
                  <p:embed/>
                </p:oleObj>
              </mc:Choice>
              <mc:Fallback>
                <p:oleObj r:id="rId29" imgW="16764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927911" y="3051366"/>
                        <a:ext cx="3504565" cy="53149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对象 5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4432476" y="3051049"/>
          <a:ext cx="2760345" cy="478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1" imgW="1320165" imgH="228600" progId="Equation.KSEE3">
                  <p:embed/>
                </p:oleObj>
              </mc:Choice>
              <mc:Fallback>
                <p:oleObj r:id="rId31" imgW="1320165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4432476" y="3051049"/>
                        <a:ext cx="2760345" cy="4787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对象 5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7252511" y="3128202"/>
          <a:ext cx="50482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3" imgW="241300" imgH="177165" progId="Equation.KSEE3">
                  <p:embed/>
                </p:oleObj>
              </mc:Choice>
              <mc:Fallback>
                <p:oleObj r:id="rId33" imgW="241300" imgH="1771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7252511" y="3128202"/>
                        <a:ext cx="504825" cy="3714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对象 6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2043606" y="4374706"/>
          <a:ext cx="3133725" cy="823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5" imgW="1498600" imgH="393700" progId="Equation.KSEE3">
                  <p:embed/>
                </p:oleObj>
              </mc:Choice>
              <mc:Fallback>
                <p:oleObj r:id="rId35" imgW="14986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2043606" y="4374706"/>
                        <a:ext cx="3133725" cy="8235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对象 6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2030271" y="5200206"/>
          <a:ext cx="3717925" cy="823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7" imgW="1777365" imgH="393700" progId="Equation.KSEE3">
                  <p:embed/>
                </p:oleObj>
              </mc:Choice>
              <mc:Fallback>
                <p:oleObj r:id="rId37" imgW="1777365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2030271" y="5200206"/>
                        <a:ext cx="3717925" cy="82359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" name="对象 6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5735496" y="5437062"/>
          <a:ext cx="451485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9" imgW="215900" imgH="165100" progId="Equation.KSEE3">
                  <p:embed/>
                </p:oleObj>
              </mc:Choice>
              <mc:Fallback>
                <p:oleObj r:id="rId39" imgW="215900" imgH="165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5735496" y="5437062"/>
                        <a:ext cx="451485" cy="3460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3200">
                <a:sym typeface="+mn-ea"/>
              </a:rPr>
              <a:t>【应用</a:t>
            </a:r>
            <a:r>
              <a:rPr lang="en-US" altLang="zh-CN" sz="3200">
                <a:sym typeface="+mn-ea"/>
              </a:rPr>
              <a:t>2</a:t>
            </a:r>
            <a:r>
              <a:rPr lang="zh-CN" altLang="en-US" sz="3200">
                <a:sym typeface="+mn-ea"/>
              </a:rPr>
              <a:t>】求线段长度</a:t>
            </a:r>
            <a:endParaRPr lang="zh-CN" altLang="en-US" sz="3200"/>
          </a:p>
        </p:txBody>
      </p:sp>
      <p:graphicFrame>
        <p:nvGraphicFramePr>
          <p:cNvPr id="54" name="对象 5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764716" y="1022541"/>
          <a:ext cx="8485505" cy="15119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6" imgW="4063365" imgH="723900" progId="Equation.KSEE3">
                  <p:embed/>
                </p:oleObj>
              </mc:Choice>
              <mc:Fallback>
                <p:oleObj r:id="rId46" imgW="4063365" imgH="723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7"/>
                      <a:stretch>
                        <a:fillRect/>
                      </a:stretch>
                    </p:blipFill>
                    <p:spPr>
                      <a:xfrm>
                        <a:off x="764716" y="1022541"/>
                        <a:ext cx="8485505" cy="1511935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580750" y="2657272"/>
          <a:ext cx="8351520" cy="720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8" imgW="3834765" imgH="330200" progId="Equation.KSEE3">
                  <p:embed/>
                </p:oleObj>
              </mc:Choice>
              <mc:Fallback>
                <p:oleObj r:id="rId48" imgW="3834765" imgH="330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9"/>
                      <a:stretch>
                        <a:fillRect/>
                      </a:stretch>
                    </p:blipFill>
                    <p:spPr>
                      <a:xfrm>
                        <a:off x="580750" y="2657272"/>
                        <a:ext cx="8351520" cy="720090"/>
                      </a:xfrm>
                      <a:prstGeom prst="rect">
                        <a:avLst/>
                      </a:prstGeom>
                      <a:noFill/>
                      <a:ln w="2857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4"/>
          <p:cNvGrpSpPr/>
          <p:nvPr>
            <p:custDataLst>
              <p:tags r:id="rId5"/>
            </p:custDataLst>
          </p:nvPr>
        </p:nvGrpSpPr>
        <p:grpSpPr>
          <a:xfrm>
            <a:off x="9308465" y="1007745"/>
            <a:ext cx="2866778" cy="3116155"/>
            <a:chOff x="181" y="1661"/>
            <a:chExt cx="2454" cy="1787"/>
          </a:xfrm>
        </p:grpSpPr>
        <p:sp>
          <p:nvSpPr>
            <p:cNvPr id="6" name="AutoShape 45"/>
            <p:cNvSpPr>
              <a:spLocks noChangeAspect="1" noTextEdit="1"/>
            </p:cNvSpPr>
            <p:nvPr>
              <p:custDataLst>
                <p:tags r:id="rId14"/>
              </p:custDataLst>
            </p:nvPr>
          </p:nvSpPr>
          <p:spPr>
            <a:xfrm>
              <a:off x="181" y="1661"/>
              <a:ext cx="2358" cy="1787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 sz="200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7" name="Line 46"/>
            <p:cNvCxnSpPr/>
            <p:nvPr>
              <p:custDataLst>
                <p:tags r:id="rId15"/>
              </p:custDataLst>
            </p:nvPr>
          </p:nvCxnSpPr>
          <p:spPr>
            <a:xfrm>
              <a:off x="310" y="3223"/>
              <a:ext cx="1277" cy="1"/>
            </a:xfrm>
            <a:prstGeom prst="line">
              <a:avLst/>
            </a:prstGeom>
            <a:ln w="36513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8" name="Line 47"/>
            <p:cNvCxnSpPr/>
            <p:nvPr>
              <p:custDataLst>
                <p:tags r:id="rId16"/>
              </p:custDataLst>
            </p:nvPr>
          </p:nvCxnSpPr>
          <p:spPr>
            <a:xfrm flipH="1">
              <a:off x="1587" y="2810"/>
              <a:ext cx="413" cy="413"/>
            </a:xfrm>
            <a:prstGeom prst="line">
              <a:avLst/>
            </a:prstGeom>
            <a:ln w="36513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9" name="Line 48"/>
            <p:cNvCxnSpPr/>
            <p:nvPr>
              <p:custDataLst>
                <p:tags r:id="rId17"/>
              </p:custDataLst>
            </p:nvPr>
          </p:nvCxnSpPr>
          <p:spPr>
            <a:xfrm>
              <a:off x="723" y="2810"/>
              <a:ext cx="1277" cy="1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ysDot"/>
              <a:headEnd type="none" w="med" len="med"/>
              <a:tailEnd type="none" w="med" len="med"/>
            </a:ln>
          </p:spPr>
        </p:cxnSp>
        <p:cxnSp>
          <p:nvCxnSpPr>
            <p:cNvPr id="10" name="Line 49"/>
            <p:cNvCxnSpPr/>
            <p:nvPr>
              <p:custDataLst>
                <p:tags r:id="rId18"/>
              </p:custDataLst>
            </p:nvPr>
          </p:nvCxnSpPr>
          <p:spPr>
            <a:xfrm flipH="1">
              <a:off x="310" y="2810"/>
              <a:ext cx="413" cy="413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ysDot"/>
              <a:headEnd type="none" w="med" len="med"/>
              <a:tailEnd type="none" w="med" len="med"/>
            </a:ln>
          </p:spPr>
        </p:cxnSp>
        <p:cxnSp>
          <p:nvCxnSpPr>
            <p:cNvPr id="11" name="Line 50"/>
            <p:cNvCxnSpPr/>
            <p:nvPr>
              <p:custDataLst>
                <p:tags r:id="rId19"/>
              </p:custDataLst>
            </p:nvPr>
          </p:nvCxnSpPr>
          <p:spPr>
            <a:xfrm flipH="1">
              <a:off x="310" y="2284"/>
              <a:ext cx="383" cy="939"/>
            </a:xfrm>
            <a:prstGeom prst="line">
              <a:avLst/>
            </a:prstGeom>
            <a:ln w="36513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16" name="Line 51"/>
            <p:cNvCxnSpPr/>
            <p:nvPr>
              <p:custDataLst>
                <p:tags r:id="rId20"/>
              </p:custDataLst>
            </p:nvPr>
          </p:nvCxnSpPr>
          <p:spPr>
            <a:xfrm>
              <a:off x="693" y="2284"/>
              <a:ext cx="1277" cy="1"/>
            </a:xfrm>
            <a:prstGeom prst="line">
              <a:avLst/>
            </a:prstGeom>
            <a:ln w="36513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19" name="Line 52"/>
            <p:cNvCxnSpPr/>
            <p:nvPr>
              <p:custDataLst>
                <p:tags r:id="rId21"/>
              </p:custDataLst>
            </p:nvPr>
          </p:nvCxnSpPr>
          <p:spPr>
            <a:xfrm flipH="1">
              <a:off x="1970" y="1871"/>
              <a:ext cx="413" cy="413"/>
            </a:xfrm>
            <a:prstGeom prst="line">
              <a:avLst/>
            </a:prstGeom>
            <a:ln w="36513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1" name="Line 53"/>
            <p:cNvCxnSpPr/>
            <p:nvPr>
              <p:custDataLst>
                <p:tags r:id="rId22"/>
              </p:custDataLst>
            </p:nvPr>
          </p:nvCxnSpPr>
          <p:spPr>
            <a:xfrm>
              <a:off x="1106" y="1871"/>
              <a:ext cx="1277" cy="1"/>
            </a:xfrm>
            <a:prstGeom prst="line">
              <a:avLst/>
            </a:prstGeom>
            <a:ln w="36513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3" name="Line 54"/>
            <p:cNvCxnSpPr/>
            <p:nvPr>
              <p:custDataLst>
                <p:tags r:id="rId23"/>
              </p:custDataLst>
            </p:nvPr>
          </p:nvCxnSpPr>
          <p:spPr>
            <a:xfrm flipH="1">
              <a:off x="693" y="1871"/>
              <a:ext cx="413" cy="413"/>
            </a:xfrm>
            <a:prstGeom prst="line">
              <a:avLst/>
            </a:prstGeom>
            <a:ln w="36513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4" name="Line 55"/>
            <p:cNvCxnSpPr/>
            <p:nvPr>
              <p:custDataLst>
                <p:tags r:id="rId24"/>
              </p:custDataLst>
            </p:nvPr>
          </p:nvCxnSpPr>
          <p:spPr>
            <a:xfrm flipH="1">
              <a:off x="1587" y="2284"/>
              <a:ext cx="383" cy="939"/>
            </a:xfrm>
            <a:prstGeom prst="line">
              <a:avLst/>
            </a:prstGeom>
            <a:ln w="36513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25" name="Line 56"/>
            <p:cNvCxnSpPr/>
            <p:nvPr>
              <p:custDataLst>
                <p:tags r:id="rId25"/>
              </p:custDataLst>
            </p:nvPr>
          </p:nvCxnSpPr>
          <p:spPr>
            <a:xfrm flipH="1">
              <a:off x="2000" y="1871"/>
              <a:ext cx="383" cy="939"/>
            </a:xfrm>
            <a:prstGeom prst="line">
              <a:avLst/>
            </a:prstGeom>
            <a:ln w="36513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34" name="Line 57"/>
            <p:cNvCxnSpPr/>
            <p:nvPr>
              <p:custDataLst>
                <p:tags r:id="rId26"/>
              </p:custDataLst>
            </p:nvPr>
          </p:nvCxnSpPr>
          <p:spPr>
            <a:xfrm flipH="1">
              <a:off x="723" y="1871"/>
              <a:ext cx="383" cy="939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ysDot"/>
              <a:headEnd type="none" w="med" len="med"/>
              <a:tailEnd type="none" w="med" len="med"/>
            </a:ln>
          </p:spPr>
        </p:cxnSp>
        <p:cxnSp>
          <p:nvCxnSpPr>
            <p:cNvPr id="35" name="Line 58"/>
            <p:cNvCxnSpPr/>
            <p:nvPr>
              <p:custDataLst>
                <p:tags r:id="rId27"/>
              </p:custDataLst>
            </p:nvPr>
          </p:nvCxnSpPr>
          <p:spPr>
            <a:xfrm flipH="1">
              <a:off x="310" y="1871"/>
              <a:ext cx="2073" cy="1352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dash"/>
              <a:headEnd type="none" w="med" len="med"/>
              <a:tailEnd type="none" w="med" len="med"/>
            </a:ln>
          </p:spPr>
        </p:cxnSp>
        <p:sp>
          <p:nvSpPr>
            <p:cNvPr id="36" name="Oval 59"/>
            <p:cNvSpPr/>
            <p:nvPr>
              <p:custDataLst>
                <p:tags r:id="rId28"/>
              </p:custDataLst>
            </p:nvPr>
          </p:nvSpPr>
          <p:spPr>
            <a:xfrm>
              <a:off x="1091" y="1856"/>
              <a:ext cx="38" cy="38"/>
            </a:xfrm>
            <a:prstGeom prst="ellipse">
              <a:avLst/>
            </a:prstGeom>
            <a:solidFill>
              <a:srgbClr val="FF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37" name="Rectangle 60"/>
            <p:cNvSpPr/>
            <p:nvPr>
              <p:custDataLst>
                <p:tags r:id="rId29"/>
              </p:custDataLst>
            </p:nvPr>
          </p:nvSpPr>
          <p:spPr>
            <a:xfrm>
              <a:off x="909" y="1715"/>
              <a:ext cx="313" cy="17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>
              <a:spAutoFit/>
            </a:bodyPr>
            <a:lstStyle/>
            <a:p>
              <a:pPr algn="ctr">
                <a:buSzTx/>
                <a:buFontTx/>
              </a:pPr>
              <a:r>
                <a:rPr lang="en-US" altLang="zh-CN" sz="2000" i="1">
                  <a:latin typeface="Times New Roman" panose="02020603050405020304" charset="0"/>
                  <a:cs typeface="Times New Roman" panose="02020603050405020304" charset="0"/>
                </a:rPr>
                <a:t>D'</a:t>
              </a:r>
            </a:p>
          </p:txBody>
        </p:sp>
        <p:sp>
          <p:nvSpPr>
            <p:cNvPr id="38" name="Oval 61"/>
            <p:cNvSpPr/>
            <p:nvPr>
              <p:custDataLst>
                <p:tags r:id="rId30"/>
              </p:custDataLst>
            </p:nvPr>
          </p:nvSpPr>
          <p:spPr>
            <a:xfrm>
              <a:off x="2368" y="1856"/>
              <a:ext cx="37" cy="38"/>
            </a:xfrm>
            <a:prstGeom prst="ellipse">
              <a:avLst/>
            </a:prstGeom>
            <a:solidFill>
              <a:srgbClr val="FF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39" name="Rectangle 62"/>
            <p:cNvSpPr/>
            <p:nvPr>
              <p:custDataLst>
                <p:tags r:id="rId31"/>
              </p:custDataLst>
            </p:nvPr>
          </p:nvSpPr>
          <p:spPr>
            <a:xfrm>
              <a:off x="2283" y="1696"/>
              <a:ext cx="352" cy="17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>
              <a:spAutoFit/>
            </a:bodyPr>
            <a:lstStyle/>
            <a:p>
              <a:pPr algn="ctr">
                <a:buSzTx/>
                <a:buFontTx/>
              </a:pPr>
              <a:r>
                <a:rPr lang="en-US" altLang="zh-CN" sz="2000" i="1">
                  <a:latin typeface="Times New Roman" panose="02020603050405020304" charset="0"/>
                  <a:cs typeface="Times New Roman" panose="02020603050405020304" charset="0"/>
                </a:rPr>
                <a:t>C'</a:t>
              </a:r>
            </a:p>
          </p:txBody>
        </p:sp>
        <p:sp>
          <p:nvSpPr>
            <p:cNvPr id="40" name="Oval 63"/>
            <p:cNvSpPr/>
            <p:nvPr>
              <p:custDataLst>
                <p:tags r:id="rId32"/>
              </p:custDataLst>
            </p:nvPr>
          </p:nvSpPr>
          <p:spPr>
            <a:xfrm>
              <a:off x="1955" y="2269"/>
              <a:ext cx="37" cy="38"/>
            </a:xfrm>
            <a:prstGeom prst="ellipse">
              <a:avLst/>
            </a:prstGeom>
            <a:solidFill>
              <a:srgbClr val="FF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41" name="Rectangle 64"/>
            <p:cNvSpPr/>
            <p:nvPr>
              <p:custDataLst>
                <p:tags r:id="rId33"/>
              </p:custDataLst>
            </p:nvPr>
          </p:nvSpPr>
          <p:spPr>
            <a:xfrm>
              <a:off x="1926" y="2225"/>
              <a:ext cx="328" cy="17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>
              <a:spAutoFit/>
            </a:bodyPr>
            <a:lstStyle/>
            <a:p>
              <a:pPr algn="ctr">
                <a:buSzTx/>
                <a:buFontTx/>
              </a:pPr>
              <a:r>
                <a:rPr lang="en-US" altLang="zh-CN" sz="2000" i="1">
                  <a:latin typeface="Times New Roman" panose="02020603050405020304" charset="0"/>
                  <a:cs typeface="Times New Roman" panose="02020603050405020304" charset="0"/>
                </a:rPr>
                <a:t>B'</a:t>
              </a:r>
            </a:p>
          </p:txBody>
        </p:sp>
        <p:sp>
          <p:nvSpPr>
            <p:cNvPr id="42" name="Oval 65"/>
            <p:cNvSpPr/>
            <p:nvPr>
              <p:custDataLst>
                <p:tags r:id="rId34"/>
              </p:custDataLst>
            </p:nvPr>
          </p:nvSpPr>
          <p:spPr>
            <a:xfrm>
              <a:off x="708" y="2795"/>
              <a:ext cx="38" cy="37"/>
            </a:xfrm>
            <a:prstGeom prst="ellipse">
              <a:avLst/>
            </a:prstGeom>
            <a:solidFill>
              <a:srgbClr val="FF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43" name="Rectangle 66"/>
            <p:cNvSpPr/>
            <p:nvPr>
              <p:custDataLst>
                <p:tags r:id="rId35"/>
              </p:custDataLst>
            </p:nvPr>
          </p:nvSpPr>
          <p:spPr>
            <a:xfrm>
              <a:off x="564" y="2678"/>
              <a:ext cx="148" cy="17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>
              <a:spAutoFit/>
            </a:bodyPr>
            <a:lstStyle/>
            <a:p>
              <a:pPr algn="ctr">
                <a:buSzTx/>
                <a:buFontTx/>
              </a:pPr>
              <a:r>
                <a:rPr lang="en-US" altLang="zh-CN" sz="2000" i="1">
                  <a:latin typeface="Times New Roman" panose="02020603050405020304" charset="0"/>
                  <a:cs typeface="Times New Roman" panose="02020603050405020304" charset="0"/>
                </a:rPr>
                <a:t>D</a:t>
              </a:r>
            </a:p>
          </p:txBody>
        </p:sp>
        <p:sp>
          <p:nvSpPr>
            <p:cNvPr id="44" name="Oval 67"/>
            <p:cNvSpPr/>
            <p:nvPr>
              <p:custDataLst>
                <p:tags r:id="rId36"/>
              </p:custDataLst>
            </p:nvPr>
          </p:nvSpPr>
          <p:spPr>
            <a:xfrm>
              <a:off x="295" y="3208"/>
              <a:ext cx="38" cy="37"/>
            </a:xfrm>
            <a:prstGeom prst="ellipse">
              <a:avLst/>
            </a:prstGeom>
            <a:solidFill>
              <a:srgbClr val="FF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45" name="Rectangle 68"/>
            <p:cNvSpPr/>
            <p:nvPr>
              <p:custDataLst>
                <p:tags r:id="rId37"/>
              </p:custDataLst>
            </p:nvPr>
          </p:nvSpPr>
          <p:spPr>
            <a:xfrm>
              <a:off x="237" y="3260"/>
              <a:ext cx="148" cy="17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>
              <a:spAutoFit/>
            </a:bodyPr>
            <a:lstStyle/>
            <a:p>
              <a:pPr algn="ctr">
                <a:buSzTx/>
                <a:buFontTx/>
              </a:pPr>
              <a:r>
                <a:rPr lang="en-US" altLang="zh-CN" sz="2000" i="1">
                  <a:latin typeface="Times New Roman" panose="02020603050405020304" charset="0"/>
                  <a:cs typeface="Times New Roman" panose="02020603050405020304" charset="0"/>
                </a:rPr>
                <a:t>A</a:t>
              </a:r>
            </a:p>
          </p:txBody>
        </p:sp>
        <p:sp>
          <p:nvSpPr>
            <p:cNvPr id="46" name="Oval 69"/>
            <p:cNvSpPr/>
            <p:nvPr>
              <p:custDataLst>
                <p:tags r:id="rId38"/>
              </p:custDataLst>
            </p:nvPr>
          </p:nvSpPr>
          <p:spPr>
            <a:xfrm>
              <a:off x="1572" y="3208"/>
              <a:ext cx="37" cy="37"/>
            </a:xfrm>
            <a:prstGeom prst="ellipse">
              <a:avLst/>
            </a:prstGeom>
            <a:solidFill>
              <a:srgbClr val="FF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47" name="Rectangle 70"/>
            <p:cNvSpPr/>
            <p:nvPr>
              <p:custDataLst>
                <p:tags r:id="rId39"/>
              </p:custDataLst>
            </p:nvPr>
          </p:nvSpPr>
          <p:spPr>
            <a:xfrm>
              <a:off x="1555" y="3238"/>
              <a:ext cx="148" cy="17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>
              <a:spAutoFit/>
            </a:bodyPr>
            <a:lstStyle/>
            <a:p>
              <a:pPr algn="ctr">
                <a:buSzTx/>
                <a:buFontTx/>
              </a:pPr>
              <a:r>
                <a:rPr lang="en-US" altLang="zh-CN" sz="2000" i="1">
                  <a:latin typeface="Times New Roman" panose="02020603050405020304" charset="0"/>
                  <a:cs typeface="Times New Roman" panose="02020603050405020304" charset="0"/>
                </a:rPr>
                <a:t>B</a:t>
              </a:r>
            </a:p>
          </p:txBody>
        </p:sp>
        <p:sp>
          <p:nvSpPr>
            <p:cNvPr id="48" name="Oval 71"/>
            <p:cNvSpPr/>
            <p:nvPr>
              <p:custDataLst>
                <p:tags r:id="rId40"/>
              </p:custDataLst>
            </p:nvPr>
          </p:nvSpPr>
          <p:spPr>
            <a:xfrm>
              <a:off x="1985" y="2795"/>
              <a:ext cx="37" cy="37"/>
            </a:xfrm>
            <a:prstGeom prst="ellipse">
              <a:avLst/>
            </a:prstGeom>
            <a:solidFill>
              <a:srgbClr val="FF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49" name="Rectangle 72"/>
            <p:cNvSpPr/>
            <p:nvPr>
              <p:custDataLst>
                <p:tags r:id="rId41"/>
              </p:custDataLst>
            </p:nvPr>
          </p:nvSpPr>
          <p:spPr>
            <a:xfrm>
              <a:off x="1991" y="2772"/>
              <a:ext cx="148" cy="17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>
              <a:spAutoFit/>
            </a:bodyPr>
            <a:lstStyle/>
            <a:p>
              <a:pPr algn="ctr">
                <a:buSzTx/>
                <a:buFontTx/>
              </a:pPr>
              <a:r>
                <a:rPr lang="en-US" altLang="zh-CN" sz="2000" i="1">
                  <a:latin typeface="Times New Roman" panose="02020603050405020304" charset="0"/>
                  <a:cs typeface="Times New Roman" panose="02020603050405020304" charset="0"/>
                </a:rPr>
                <a:t>C</a:t>
              </a:r>
            </a:p>
          </p:txBody>
        </p:sp>
        <p:sp>
          <p:nvSpPr>
            <p:cNvPr id="50" name="Oval 73"/>
            <p:cNvSpPr/>
            <p:nvPr>
              <p:custDataLst>
                <p:tags r:id="rId42"/>
              </p:custDataLst>
            </p:nvPr>
          </p:nvSpPr>
          <p:spPr>
            <a:xfrm>
              <a:off x="678" y="2269"/>
              <a:ext cx="38" cy="38"/>
            </a:xfrm>
            <a:prstGeom prst="ellipse">
              <a:avLst/>
            </a:prstGeom>
            <a:solidFill>
              <a:srgbClr val="FF0000"/>
            </a:solidFill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2000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53" name="Rectangle 74"/>
            <p:cNvSpPr/>
            <p:nvPr>
              <p:custDataLst>
                <p:tags r:id="rId43"/>
              </p:custDataLst>
            </p:nvPr>
          </p:nvSpPr>
          <p:spPr>
            <a:xfrm>
              <a:off x="375" y="2197"/>
              <a:ext cx="309" cy="17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>
              <a:spAutoFit/>
            </a:bodyPr>
            <a:lstStyle/>
            <a:p>
              <a:pPr algn="ctr">
                <a:buSzTx/>
                <a:buFontTx/>
              </a:pPr>
              <a:r>
                <a:rPr lang="en-US" altLang="zh-CN" sz="2000" i="1">
                  <a:latin typeface="Times New Roman" panose="02020603050405020304" charset="0"/>
                  <a:cs typeface="Times New Roman" panose="02020603050405020304" charset="0"/>
                </a:rPr>
                <a:t>A'</a:t>
              </a:r>
            </a:p>
          </p:txBody>
        </p:sp>
      </p:grpSp>
      <p:graphicFrame>
        <p:nvGraphicFramePr>
          <p:cNvPr id="82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060810" y="3346564"/>
          <a:ext cx="4094480" cy="5543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0" imgW="1879600" imgH="254000" progId="Equation.KSEE3">
                  <p:embed/>
                </p:oleObj>
              </mc:Choice>
              <mc:Fallback>
                <p:oleObj r:id="rId50" imgW="18796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1"/>
                      <a:stretch>
                        <a:fillRect/>
                      </a:stretch>
                    </p:blipFill>
                    <p:spPr>
                      <a:xfrm>
                        <a:off x="1060810" y="3346564"/>
                        <a:ext cx="4094480" cy="55435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2857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2420027" y="3921557"/>
          <a:ext cx="7579995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2" imgW="3479800" imgH="241300" progId="Equation.KSEE3">
                  <p:embed/>
                </p:oleObj>
              </mc:Choice>
              <mc:Fallback>
                <p:oleObj r:id="rId52" imgW="34798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2420027" y="3921557"/>
                        <a:ext cx="7579995" cy="527050"/>
                      </a:xfrm>
                      <a:prstGeom prst="rect">
                        <a:avLst/>
                      </a:prstGeom>
                      <a:noFill/>
                      <a:ln w="2857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2419710" y="5127105"/>
          <a:ext cx="1743710" cy="4718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4" imgW="800100" imgH="215900" progId="Equation.KSEE3">
                  <p:embed/>
                </p:oleObj>
              </mc:Choice>
              <mc:Fallback>
                <p:oleObj r:id="rId54" imgW="8001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5"/>
                      <a:stretch>
                        <a:fillRect/>
                      </a:stretch>
                    </p:blipFill>
                    <p:spPr>
                      <a:xfrm>
                        <a:off x="2419710" y="5127105"/>
                        <a:ext cx="1743710" cy="471805"/>
                      </a:xfrm>
                      <a:prstGeom prst="rect">
                        <a:avLst/>
                      </a:prstGeom>
                      <a:noFill/>
                      <a:ln w="2857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2419710" y="4599420"/>
          <a:ext cx="8851900" cy="499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6" imgW="4063365" imgH="228600" progId="Equation.KSEE3">
                  <p:embed/>
                </p:oleObj>
              </mc:Choice>
              <mc:Fallback>
                <p:oleObj r:id="rId56" imgW="4063365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7"/>
                      <a:stretch>
                        <a:fillRect/>
                      </a:stretch>
                    </p:blipFill>
                    <p:spPr>
                      <a:xfrm>
                        <a:off x="2419710" y="4599420"/>
                        <a:ext cx="8851900" cy="499745"/>
                      </a:xfrm>
                      <a:prstGeom prst="rect">
                        <a:avLst/>
                      </a:prstGeom>
                      <a:noFill/>
                      <a:ln w="2857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" name="对象 9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5895832" y="2072831"/>
          <a:ext cx="1671320" cy="451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8" imgW="800100" imgH="215900" progId="Equation.KSEE3">
                  <p:embed/>
                </p:oleObj>
              </mc:Choice>
              <mc:Fallback>
                <p:oleObj r:id="rId58" imgW="8001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9"/>
                      <a:stretch>
                        <a:fillRect/>
                      </a:stretch>
                    </p:blipFill>
                    <p:spPr>
                      <a:xfrm>
                        <a:off x="5895832" y="2072831"/>
                        <a:ext cx="1671320" cy="45148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060810" y="5735752"/>
          <a:ext cx="6059170" cy="554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0" imgW="2781300" imgH="254000" progId="Equation.KSEE3">
                  <p:embed/>
                </p:oleObj>
              </mc:Choice>
              <mc:Fallback>
                <p:oleObj r:id="rId60" imgW="27813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1"/>
                      <a:stretch>
                        <a:fillRect/>
                      </a:stretch>
                    </p:blipFill>
                    <p:spPr>
                      <a:xfrm>
                        <a:off x="1060810" y="5735752"/>
                        <a:ext cx="6059170" cy="55499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2857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矩形 106514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8455660" y="5189855"/>
            <a:ext cx="3607435" cy="1207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sz="2200" b="1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②求线段长度：即求向量的模</a:t>
            </a:r>
            <a:r>
              <a:rPr lang="en-US" altLang="zh-CN" sz="2200" b="1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(</a:t>
            </a:r>
            <a:r>
              <a:rPr lang="zh-CN" altLang="en-US" sz="2200" b="1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目标向量用已知模和夹角的向量表示</a:t>
            </a:r>
            <a:r>
              <a:rPr lang="en-US" altLang="zh-CN" sz="2200" b="1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)</a:t>
            </a:r>
          </a:p>
        </p:txBody>
      </p:sp>
      <p:graphicFrame>
        <p:nvGraphicFramePr>
          <p:cNvPr id="2" name="对象 3">
            <a:hlinkClick r:id="" action="ppaction://ole?verb=0"/>
            <a:extLst>
              <a:ext uri="{FF2B5EF4-FFF2-40B4-BE49-F238E27FC236}">
                <a16:creationId xmlns:a16="http://schemas.microsoft.com/office/drawing/2014/main" id="{795AF60B-A82F-222C-CB9A-EFBA492C4CB0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3572259333"/>
              </p:ext>
            </p:extLst>
          </p:nvPr>
        </p:nvGraphicFramePr>
        <p:xfrm>
          <a:off x="2403475" y="6245225"/>
          <a:ext cx="7550150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2" imgW="3466800" imgH="228600" progId="Equation.DSMT4">
                  <p:embed/>
                </p:oleObj>
              </mc:Choice>
              <mc:Fallback>
                <p:oleObj name="Equation" r:id="rId62" imgW="3466800" imgH="228600" progId="Equation.DSMT4">
                  <p:embed/>
                  <p:pic>
                    <p:nvPicPr>
                      <p:cNvPr id="87" name="对象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63"/>
                      <a:stretch>
                        <a:fillRect/>
                      </a:stretch>
                    </p:blipFill>
                    <p:spPr>
                      <a:xfrm>
                        <a:off x="2403475" y="6245225"/>
                        <a:ext cx="7550150" cy="500063"/>
                      </a:xfrm>
                      <a:prstGeom prst="rect">
                        <a:avLst/>
                      </a:prstGeom>
                      <a:noFill/>
                      <a:ln w="2857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3200">
                <a:sym typeface="+mn-ea"/>
              </a:rPr>
              <a:t>【应用</a:t>
            </a:r>
            <a:r>
              <a:rPr lang="en-US" altLang="zh-CN" sz="3200">
                <a:sym typeface="+mn-ea"/>
              </a:rPr>
              <a:t>2</a:t>
            </a:r>
            <a:r>
              <a:rPr lang="zh-CN" altLang="en-US" sz="3200">
                <a:sym typeface="+mn-ea"/>
              </a:rPr>
              <a:t>】求线段长度</a:t>
            </a:r>
            <a:endParaRPr lang="zh-CN" altLang="en-US" sz="3200"/>
          </a:p>
        </p:txBody>
      </p:sp>
      <p:graphicFrame>
        <p:nvGraphicFramePr>
          <p:cNvPr id="54" name="对象 5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604060" y="976503"/>
          <a:ext cx="7985125" cy="955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3822700" imgH="457200" progId="Equation.KSEE3">
                  <p:embed/>
                </p:oleObj>
              </mc:Choice>
              <mc:Fallback>
                <p:oleObj r:id="rId10" imgW="38227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04060" y="976503"/>
                        <a:ext cx="7985125" cy="955040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569320" y="2052435"/>
          <a:ext cx="3956050" cy="5543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816100" imgH="254000" progId="Equation.KSEE3">
                  <p:embed/>
                </p:oleObj>
              </mc:Choice>
              <mc:Fallback>
                <p:oleObj r:id="rId12" imgW="18161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69320" y="2052435"/>
                        <a:ext cx="3956050" cy="55435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2857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884405" y="2587104"/>
          <a:ext cx="7164070" cy="611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3288665" imgH="279400" progId="Equation.KSEE3">
                  <p:embed/>
                </p:oleObj>
              </mc:Choice>
              <mc:Fallback>
                <p:oleObj r:id="rId14" imgW="3288665" imgH="279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884405" y="2587104"/>
                        <a:ext cx="7164070" cy="611505"/>
                      </a:xfrm>
                      <a:prstGeom prst="rect">
                        <a:avLst/>
                      </a:prstGeom>
                      <a:noFill/>
                      <a:ln w="2857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9147175" y="795655"/>
            <a:ext cx="3034665" cy="2269490"/>
          </a:xfrm>
          <a:prstGeom prst="rect">
            <a:avLst/>
          </a:prstGeom>
        </p:spPr>
      </p:pic>
      <p:graphicFrame>
        <p:nvGraphicFramePr>
          <p:cNvPr id="7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884405" y="3198609"/>
          <a:ext cx="2462530" cy="445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1130300" imgH="203200" progId="Equation.KSEE3">
                  <p:embed/>
                </p:oleObj>
              </mc:Choice>
              <mc:Fallback>
                <p:oleObj r:id="rId17" imgW="11303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884405" y="3198609"/>
                        <a:ext cx="2462530" cy="445135"/>
                      </a:xfrm>
                      <a:prstGeom prst="rect">
                        <a:avLst/>
                      </a:prstGeom>
                      <a:noFill/>
                      <a:ln w="2857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35915" y="272415"/>
            <a:ext cx="5935980" cy="441960"/>
          </a:xfrm>
        </p:spPr>
        <p:txBody>
          <a:bodyPr>
            <a:noAutofit/>
          </a:bodyPr>
          <a:lstStyle/>
          <a:p>
            <a:r>
              <a:rPr lang="zh-CN" altLang="en-US" sz="3200">
                <a:sym typeface="+mn-ea"/>
              </a:rPr>
              <a:t>【应用</a:t>
            </a:r>
            <a:r>
              <a:rPr lang="en-US" altLang="zh-CN" sz="3200">
                <a:sym typeface="+mn-ea"/>
              </a:rPr>
              <a:t>3</a:t>
            </a:r>
            <a:r>
              <a:rPr lang="zh-CN" altLang="en-US" sz="3200">
                <a:sym typeface="+mn-ea"/>
              </a:rPr>
              <a:t>】求异面直线所成角</a:t>
            </a:r>
            <a:endParaRPr lang="zh-CN" altLang="en-US" sz="3200"/>
          </a:p>
        </p:txBody>
      </p:sp>
      <p:graphicFrame>
        <p:nvGraphicFramePr>
          <p:cNvPr id="54" name="对象 5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398955" y="1031748"/>
          <a:ext cx="7957185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3810000" imgH="711200" progId="Equation.KSEE3">
                  <p:embed/>
                </p:oleObj>
              </mc:Choice>
              <mc:Fallback>
                <p:oleObj r:id="rId13" imgW="3810000" imgH="711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98955" y="1031748"/>
                        <a:ext cx="7957185" cy="1485900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541195" y="2504313"/>
          <a:ext cx="3448685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1651000" imgH="241300" progId="Equation.KSEE3">
                  <p:embed/>
                </p:oleObj>
              </mc:Choice>
              <mc:Fallback>
                <p:oleObj r:id="rId15" imgW="16510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41195" y="2504313"/>
                        <a:ext cx="3448685" cy="5041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048878" y="3084703"/>
          <a:ext cx="4668520" cy="530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2234565" imgH="254000" progId="Equation.KSEE3">
                  <p:embed/>
                </p:oleObj>
              </mc:Choice>
              <mc:Fallback>
                <p:oleObj r:id="rId17" imgW="2234565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048878" y="3084703"/>
                        <a:ext cx="4668520" cy="53086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2295066" y="3691763"/>
          <a:ext cx="5624195" cy="530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2691765" imgH="254000" progId="Equation.KSEE3">
                  <p:embed/>
                </p:oleObj>
              </mc:Choice>
              <mc:Fallback>
                <p:oleObj r:id="rId19" imgW="2691765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2295066" y="3691763"/>
                        <a:ext cx="5624195" cy="5308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2295066" y="4215956"/>
          <a:ext cx="4645025" cy="451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2222500" imgH="215900" progId="Equation.KSEE3">
                  <p:embed/>
                </p:oleObj>
              </mc:Choice>
              <mc:Fallback>
                <p:oleObj r:id="rId21" imgW="22225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295066" y="4215956"/>
                        <a:ext cx="4645025" cy="45148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049196" y="4719828"/>
          <a:ext cx="5121275" cy="530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2451100" imgH="254000" progId="Equation.KSEE3">
                  <p:embed/>
                </p:oleObj>
              </mc:Choice>
              <mc:Fallback>
                <p:oleObj r:id="rId23" imgW="24511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049196" y="4719828"/>
                        <a:ext cx="5121275" cy="5308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06514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184515" y="3699510"/>
            <a:ext cx="3942715" cy="1578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sz="2200" b="1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③求异面直线所成角：即求两向量的夹角</a:t>
            </a:r>
            <a:r>
              <a:rPr lang="zh-CN" sz="2200" b="1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或其补角</a:t>
            </a:r>
            <a:r>
              <a:rPr lang="en-US" altLang="zh-CN" sz="2200" b="1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(</a:t>
            </a:r>
            <a:r>
              <a:rPr lang="zh-CN" altLang="en-US" sz="2200" b="1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目标向量用已知模和夹角的向量表示</a:t>
            </a:r>
            <a:r>
              <a:rPr lang="en-US" altLang="zh-CN" sz="2200" b="1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,</a:t>
            </a:r>
            <a:r>
              <a:rPr lang="zh-CN" altLang="en-US" sz="2200" b="1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先求数量积</a:t>
            </a:r>
            <a:r>
              <a:rPr lang="en-US" altLang="zh-CN" sz="2200" b="1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,</a:t>
            </a:r>
            <a:r>
              <a:rPr lang="zh-CN" altLang="en-US" sz="2200" b="1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再除以模之积</a:t>
            </a:r>
            <a:r>
              <a:rPr lang="en-US" altLang="zh-CN" sz="2200" b="1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)</a:t>
            </a:r>
          </a:p>
        </p:txBody>
      </p:sp>
      <p:pic>
        <p:nvPicPr>
          <p:cNvPr id="48" name="图片 4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8458835" y="448310"/>
            <a:ext cx="3152775" cy="272034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3200">
                <a:sym typeface="+mn-ea"/>
              </a:rPr>
              <a:t>【应用</a:t>
            </a:r>
            <a:r>
              <a:rPr lang="en-US" altLang="zh-CN" sz="3200">
                <a:sym typeface="+mn-ea"/>
              </a:rPr>
              <a:t>4</a:t>
            </a:r>
            <a:r>
              <a:rPr lang="zh-CN" altLang="en-US" sz="3200">
                <a:sym typeface="+mn-ea"/>
              </a:rPr>
              <a:t>】证线线垂直</a:t>
            </a:r>
            <a:endParaRPr lang="zh-CN" altLang="en-US" sz="3200"/>
          </a:p>
        </p:txBody>
      </p:sp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086485" y="1005205"/>
          <a:ext cx="6767830" cy="1008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4" imgW="3009900" imgH="457200" progId="Equation.KSEE3">
                  <p:embed/>
                </p:oleObj>
              </mc:Choice>
              <mc:Fallback>
                <p:oleObj r:id="rId34" imgW="30099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1086485" y="1005205"/>
                        <a:ext cx="6767830" cy="1008380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1086485" y="2080260"/>
          <a:ext cx="474048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6" imgW="2324100" imgH="215900" progId="Equation.KSEE3">
                  <p:embed/>
                </p:oleObj>
              </mc:Choice>
              <mc:Fallback>
                <p:oleObj r:id="rId36" imgW="23241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1086485" y="2080260"/>
                        <a:ext cx="4740480" cy="432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2" name="AutoShape 4"/>
          <p:cNvSpPr/>
          <p:nvPr>
            <p:custDataLst>
              <p:tags r:id="rId5"/>
            </p:custDataLst>
          </p:nvPr>
        </p:nvSpPr>
        <p:spPr>
          <a:xfrm>
            <a:off x="8370570" y="1838960"/>
            <a:ext cx="3453130" cy="1276350"/>
          </a:xfrm>
          <a:prstGeom prst="parallelogram">
            <a:avLst>
              <a:gd name="adj" fmla="val 55249"/>
            </a:avLst>
          </a:prstGeom>
          <a:noFill/>
          <a:ln w="254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zh-CN" altLang="en-US"/>
          </a:p>
        </p:txBody>
      </p:sp>
      <p:cxnSp>
        <p:nvCxnSpPr>
          <p:cNvPr id="27653" name="Line 5"/>
          <p:cNvCxnSpPr/>
          <p:nvPr>
            <p:custDataLst>
              <p:tags r:id="rId6"/>
            </p:custDataLst>
          </p:nvPr>
        </p:nvCxnSpPr>
        <p:spPr>
          <a:xfrm flipV="1">
            <a:off x="9556750" y="2126615"/>
            <a:ext cx="1295400" cy="36068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</p:cxnSp>
      <p:cxnSp>
        <p:nvCxnSpPr>
          <p:cNvPr id="27654" name="Line 6"/>
          <p:cNvCxnSpPr/>
          <p:nvPr>
            <p:custDataLst>
              <p:tags r:id="rId7"/>
            </p:custDataLst>
          </p:nvPr>
        </p:nvCxnSpPr>
        <p:spPr>
          <a:xfrm flipH="1">
            <a:off x="9626600" y="1939290"/>
            <a:ext cx="792480" cy="100838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</p:cxnSp>
      <p:sp>
        <p:nvSpPr>
          <p:cNvPr id="27655" name="Text Box 7"/>
          <p:cNvSpPr/>
          <p:nvPr>
            <p:custDataLst>
              <p:tags r:id="rId8"/>
            </p:custDataLst>
          </p:nvPr>
        </p:nvSpPr>
        <p:spPr>
          <a:xfrm>
            <a:off x="10815955" y="1737360"/>
            <a:ext cx="419100" cy="460375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SzTx/>
              <a:buFontTx/>
            </a:pPr>
            <a:r>
              <a:rPr lang="en-US" altLang="zh-CN" sz="2400" b="1" i="1">
                <a:latin typeface="Times New Roman" panose="02020603050405020304" charset="0"/>
              </a:rPr>
              <a:t>m</a:t>
            </a:r>
          </a:p>
        </p:txBody>
      </p:sp>
      <p:sp>
        <p:nvSpPr>
          <p:cNvPr id="27656" name="Text Box 8"/>
          <p:cNvSpPr/>
          <p:nvPr>
            <p:custDataLst>
              <p:tags r:id="rId9"/>
            </p:custDataLst>
          </p:nvPr>
        </p:nvSpPr>
        <p:spPr>
          <a:xfrm>
            <a:off x="9244330" y="2710815"/>
            <a:ext cx="352425" cy="460375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SzTx/>
              <a:buFontTx/>
            </a:pPr>
            <a:r>
              <a:rPr lang="en-US" altLang="zh-CN" sz="2400" b="1" i="1">
                <a:latin typeface="Times New Roman" panose="02020603050405020304" charset="0"/>
              </a:rPr>
              <a:t>n</a:t>
            </a:r>
          </a:p>
        </p:txBody>
      </p:sp>
      <p:cxnSp>
        <p:nvCxnSpPr>
          <p:cNvPr id="27657" name="Line 9"/>
          <p:cNvCxnSpPr/>
          <p:nvPr>
            <p:custDataLst>
              <p:tags r:id="rId10"/>
            </p:custDataLst>
          </p:nvPr>
        </p:nvCxnSpPr>
        <p:spPr>
          <a:xfrm flipH="1">
            <a:off x="10102850" y="1263015"/>
            <a:ext cx="15875" cy="10795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</p:cxnSp>
      <p:grpSp>
        <p:nvGrpSpPr>
          <p:cNvPr id="27658" name="Group 10"/>
          <p:cNvGrpSpPr/>
          <p:nvPr>
            <p:custDataLst>
              <p:tags r:id="rId11"/>
            </p:custDataLst>
          </p:nvPr>
        </p:nvGrpSpPr>
        <p:grpSpPr>
          <a:xfrm>
            <a:off x="9368155" y="1740535"/>
            <a:ext cx="1368425" cy="1106805"/>
            <a:chOff x="2426" y="1554"/>
            <a:chExt cx="862" cy="697"/>
          </a:xfrm>
        </p:grpSpPr>
        <p:cxnSp>
          <p:nvCxnSpPr>
            <p:cNvPr id="27659" name="Line 11"/>
            <p:cNvCxnSpPr/>
            <p:nvPr>
              <p:custDataLst>
                <p:tags r:id="rId30"/>
              </p:custDataLst>
            </p:nvPr>
          </p:nvCxnSpPr>
          <p:spPr>
            <a:xfrm>
              <a:off x="2609" y="1707"/>
              <a:ext cx="679" cy="544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headEnd type="none" w="sm" len="sm"/>
              <a:tailEnd type="none" w="sm" len="sm"/>
            </a:ln>
          </p:spPr>
        </p:cxnSp>
        <p:sp>
          <p:nvSpPr>
            <p:cNvPr id="27660" name="Text Box 12"/>
            <p:cNvSpPr/>
            <p:nvPr>
              <p:custDataLst>
                <p:tags r:id="rId31"/>
              </p:custDataLst>
            </p:nvPr>
          </p:nvSpPr>
          <p:spPr>
            <a:xfrm>
              <a:off x="2426" y="1554"/>
              <a:ext cx="211" cy="29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SzTx/>
                <a:buFontTx/>
              </a:pPr>
              <a:r>
                <a:rPr lang="en-US" altLang="zh-CN" sz="2400" b="1" i="1">
                  <a:latin typeface="Times New Roman" panose="02020603050405020304" charset="0"/>
                </a:rPr>
                <a:t>g</a:t>
              </a:r>
            </a:p>
          </p:txBody>
        </p:sp>
      </p:grpSp>
      <p:grpSp>
        <p:nvGrpSpPr>
          <p:cNvPr id="27661" name="Group 13"/>
          <p:cNvGrpSpPr/>
          <p:nvPr>
            <p:custDataLst>
              <p:tags r:id="rId12"/>
            </p:custDataLst>
          </p:nvPr>
        </p:nvGrpSpPr>
        <p:grpSpPr>
          <a:xfrm>
            <a:off x="9756775" y="2342515"/>
            <a:ext cx="333375" cy="828675"/>
            <a:chOff x="4277" y="3021"/>
            <a:chExt cx="210" cy="522"/>
          </a:xfrm>
        </p:grpSpPr>
        <p:cxnSp>
          <p:nvCxnSpPr>
            <p:cNvPr id="27662" name="Line 14"/>
            <p:cNvCxnSpPr/>
            <p:nvPr>
              <p:custDataLst>
                <p:tags r:id="rId28"/>
              </p:custDataLst>
            </p:nvPr>
          </p:nvCxnSpPr>
          <p:spPr>
            <a:xfrm flipH="1">
              <a:off x="4277" y="3021"/>
              <a:ext cx="210" cy="280"/>
            </a:xfrm>
            <a:prstGeom prst="line">
              <a:avLst/>
            </a:prstGeom>
            <a:ln w="44450" cap="flat" cmpd="sng">
              <a:solidFill>
                <a:srgbClr val="FF0000"/>
              </a:solidFill>
              <a:prstDash val="solid"/>
              <a:headEnd type="none" w="sm" len="sm"/>
              <a:tailEnd type="arrow" w="med" len="med"/>
            </a:ln>
          </p:spPr>
        </p:cxnSp>
        <p:graphicFrame>
          <p:nvGraphicFramePr>
            <p:cNvPr id="27663" name="Object 15"/>
            <p:cNvGraphicFramePr>
              <a:graphicFrameLocks noChangeAspect="1"/>
            </p:cNvGraphicFramePr>
            <p:nvPr>
              <p:custDataLst>
                <p:tags r:id="rId29"/>
              </p:custDataLst>
            </p:nvPr>
          </p:nvGraphicFramePr>
          <p:xfrm>
            <a:off x="4309" y="3248"/>
            <a:ext cx="173" cy="2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38" imgW="127000" imgH="215265" progId="Equation.DSMT4">
                    <p:embed/>
                  </p:oleObj>
                </mc:Choice>
                <mc:Fallback>
                  <p:oleObj r:id="rId38" imgW="127000" imgH="215265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39"/>
                        <a:stretch>
                          <a:fillRect/>
                        </a:stretch>
                      </p:blipFill>
                      <p:spPr>
                        <a:xfrm>
                          <a:off x="4309" y="3248"/>
                          <a:ext cx="173" cy="29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7664" name="Group 16"/>
          <p:cNvGrpSpPr/>
          <p:nvPr>
            <p:custDataLst>
              <p:tags r:id="rId13"/>
            </p:custDataLst>
          </p:nvPr>
        </p:nvGrpSpPr>
        <p:grpSpPr>
          <a:xfrm>
            <a:off x="10130155" y="2346960"/>
            <a:ext cx="428625" cy="844550"/>
            <a:chOff x="4504" y="3036"/>
            <a:chExt cx="270" cy="532"/>
          </a:xfrm>
        </p:grpSpPr>
        <p:cxnSp>
          <p:nvCxnSpPr>
            <p:cNvPr id="27665" name="Line 17"/>
            <p:cNvCxnSpPr/>
            <p:nvPr>
              <p:custDataLst>
                <p:tags r:id="rId26"/>
              </p:custDataLst>
            </p:nvPr>
          </p:nvCxnSpPr>
          <p:spPr>
            <a:xfrm>
              <a:off x="4504" y="3036"/>
              <a:ext cx="270" cy="225"/>
            </a:xfrm>
            <a:prstGeom prst="line">
              <a:avLst/>
            </a:prstGeom>
            <a:ln w="47625" cap="flat" cmpd="sng">
              <a:solidFill>
                <a:srgbClr val="0000FF"/>
              </a:solidFill>
              <a:prstDash val="solid"/>
              <a:headEnd type="none" w="sm" len="sm"/>
              <a:tailEnd type="arrow" w="med" len="med"/>
            </a:ln>
          </p:spPr>
        </p:cxnSp>
        <p:graphicFrame>
          <p:nvGraphicFramePr>
            <p:cNvPr id="27666" name="Object 18"/>
            <p:cNvGraphicFramePr>
              <a:graphicFrameLocks noChangeAspect="1"/>
            </p:cNvGraphicFramePr>
            <p:nvPr>
              <p:custDataLst>
                <p:tags r:id="rId27"/>
              </p:custDataLst>
            </p:nvPr>
          </p:nvGraphicFramePr>
          <p:xfrm>
            <a:off x="4558" y="3238"/>
            <a:ext cx="191" cy="3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0" imgW="139700" imgH="241300" progId="Equation.DSMT4">
                    <p:embed/>
                  </p:oleObj>
                </mc:Choice>
                <mc:Fallback>
                  <p:oleObj r:id="rId40" imgW="139700" imgH="2413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41"/>
                        <a:stretch>
                          <a:fillRect/>
                        </a:stretch>
                      </p:blipFill>
                      <p:spPr>
                        <a:xfrm>
                          <a:off x="4558" y="3238"/>
                          <a:ext cx="191" cy="33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7667" name="Group 19"/>
          <p:cNvGrpSpPr/>
          <p:nvPr>
            <p:custDataLst>
              <p:tags r:id="rId14"/>
            </p:custDataLst>
          </p:nvPr>
        </p:nvGrpSpPr>
        <p:grpSpPr>
          <a:xfrm>
            <a:off x="10060305" y="2198051"/>
            <a:ext cx="933450" cy="468608"/>
            <a:chOff x="4468" y="2930"/>
            <a:chExt cx="588" cy="295"/>
          </a:xfrm>
        </p:grpSpPr>
        <p:cxnSp>
          <p:nvCxnSpPr>
            <p:cNvPr id="27668" name="Line 20"/>
            <p:cNvCxnSpPr/>
            <p:nvPr>
              <p:custDataLst>
                <p:tags r:id="rId24"/>
              </p:custDataLst>
            </p:nvPr>
          </p:nvCxnSpPr>
          <p:spPr>
            <a:xfrm flipV="1">
              <a:off x="4468" y="2931"/>
              <a:ext cx="363" cy="90"/>
            </a:xfrm>
            <a:prstGeom prst="line">
              <a:avLst/>
            </a:prstGeom>
            <a:ln w="50800" cap="flat" cmpd="sng">
              <a:solidFill>
                <a:srgbClr val="FF0000"/>
              </a:solidFill>
              <a:prstDash val="solid"/>
              <a:headEnd type="none" w="sm" len="sm"/>
              <a:tailEnd type="arrow" w="med" len="med"/>
            </a:ln>
          </p:spPr>
        </p:cxnSp>
        <p:graphicFrame>
          <p:nvGraphicFramePr>
            <p:cNvPr id="27669" name="Object 21"/>
            <p:cNvGraphicFramePr>
              <a:graphicFrameLocks noChangeAspect="1"/>
            </p:cNvGraphicFramePr>
            <p:nvPr>
              <p:custDataLst>
                <p:tags r:id="rId25"/>
              </p:custDataLst>
            </p:nvPr>
          </p:nvGraphicFramePr>
          <p:xfrm>
            <a:off x="4812" y="2930"/>
            <a:ext cx="244" cy="2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2" imgW="177800" imgH="215900" progId="Equation.DSMT4">
                    <p:embed/>
                  </p:oleObj>
                </mc:Choice>
                <mc:Fallback>
                  <p:oleObj r:id="rId42" imgW="177800" imgH="2159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43"/>
                        <a:stretch>
                          <a:fillRect/>
                        </a:stretch>
                      </p:blipFill>
                      <p:spPr>
                        <a:xfrm>
                          <a:off x="4812" y="2930"/>
                          <a:ext cx="244" cy="29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7670" name="Group 22"/>
          <p:cNvGrpSpPr/>
          <p:nvPr>
            <p:custDataLst>
              <p:tags r:id="rId15"/>
            </p:custDataLst>
          </p:nvPr>
        </p:nvGrpSpPr>
        <p:grpSpPr>
          <a:xfrm>
            <a:off x="9807575" y="1263015"/>
            <a:ext cx="295275" cy="1079500"/>
            <a:chOff x="4309" y="2341"/>
            <a:chExt cx="186" cy="680"/>
          </a:xfrm>
        </p:grpSpPr>
        <p:cxnSp>
          <p:nvCxnSpPr>
            <p:cNvPr id="27671" name="Line 23"/>
            <p:cNvCxnSpPr/>
            <p:nvPr>
              <p:custDataLst>
                <p:tags r:id="rId22"/>
              </p:custDataLst>
            </p:nvPr>
          </p:nvCxnSpPr>
          <p:spPr>
            <a:xfrm flipH="1" flipV="1">
              <a:off x="4495" y="2658"/>
              <a:ext cx="0" cy="363"/>
            </a:xfrm>
            <a:prstGeom prst="line">
              <a:avLst/>
            </a:prstGeom>
            <a:ln w="53975" cap="flat" cmpd="sng">
              <a:solidFill>
                <a:srgbClr val="FF0000"/>
              </a:solidFill>
              <a:prstDash val="solid"/>
              <a:headEnd type="none" w="sm" len="sm"/>
              <a:tailEnd type="arrow" w="med" len="med"/>
            </a:ln>
          </p:spPr>
        </p:cxnSp>
        <p:graphicFrame>
          <p:nvGraphicFramePr>
            <p:cNvPr id="27672" name="Object 24"/>
            <p:cNvGraphicFramePr>
              <a:graphicFrameLocks noChangeAspect="1"/>
            </p:cNvGraphicFramePr>
            <p:nvPr>
              <p:custDataLst>
                <p:tags r:id="rId23"/>
              </p:custDataLst>
            </p:nvPr>
          </p:nvGraphicFramePr>
          <p:xfrm>
            <a:off x="4309" y="2341"/>
            <a:ext cx="174" cy="2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4" imgW="127000" imgH="215265" progId="Equation.DSMT4">
                    <p:embed/>
                  </p:oleObj>
                </mc:Choice>
                <mc:Fallback>
                  <p:oleObj r:id="rId44" imgW="127000" imgH="215265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45"/>
                        <a:stretch>
                          <a:fillRect/>
                        </a:stretch>
                      </p:blipFill>
                      <p:spPr>
                        <a:xfrm>
                          <a:off x="4309" y="2341"/>
                          <a:ext cx="174" cy="29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5" name="Text Box 12"/>
          <p:cNvSpPr/>
          <p:nvPr>
            <p:custDataLst>
              <p:tags r:id="rId16"/>
            </p:custDataLst>
          </p:nvPr>
        </p:nvSpPr>
        <p:spPr>
          <a:xfrm>
            <a:off x="10164763" y="1015365"/>
            <a:ext cx="267335" cy="460375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SzTx/>
              <a:buFontTx/>
            </a:pPr>
            <a:r>
              <a:rPr lang="en-US" altLang="zh-CN" sz="2400" b="1" i="1">
                <a:latin typeface="Times New Roman" panose="02020603050405020304" charset="0"/>
              </a:rPr>
              <a:t>l</a:t>
            </a:r>
          </a:p>
        </p:txBody>
      </p:sp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1086588" y="2559785"/>
          <a:ext cx="5569585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6" imgW="2730500" imgH="254000" progId="Equation.KSEE3">
                  <p:embed/>
                </p:oleObj>
              </mc:Choice>
              <mc:Fallback>
                <p:oleObj r:id="rId46" imgW="27305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7"/>
                      <a:stretch>
                        <a:fillRect/>
                      </a:stretch>
                    </p:blipFill>
                    <p:spPr>
                      <a:xfrm>
                        <a:off x="1086588" y="2559785"/>
                        <a:ext cx="5569585" cy="508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8"/>
            </p:custDataLst>
          </p:nvPr>
        </p:nvGraphicFramePr>
        <p:xfrm>
          <a:off x="1109345" y="3115310"/>
          <a:ext cx="7665085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8" imgW="3797300" imgH="241300" progId="Equation.KSEE3">
                  <p:embed/>
                </p:oleObj>
              </mc:Choice>
              <mc:Fallback>
                <p:oleObj r:id="rId48" imgW="37973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9"/>
                      <a:stretch>
                        <a:fillRect/>
                      </a:stretch>
                    </p:blipFill>
                    <p:spPr>
                      <a:xfrm>
                        <a:off x="1109345" y="3115310"/>
                        <a:ext cx="7665085" cy="482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9"/>
            </p:custDataLst>
          </p:nvPr>
        </p:nvGraphicFramePr>
        <p:xfrm>
          <a:off x="1109028" y="3645535"/>
          <a:ext cx="587121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0" imgW="2908300" imgH="254000" progId="Equation.KSEE3">
                  <p:embed/>
                </p:oleObj>
              </mc:Choice>
              <mc:Fallback>
                <p:oleObj r:id="rId50" imgW="29083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1"/>
                      <a:stretch>
                        <a:fillRect/>
                      </a:stretch>
                    </p:blipFill>
                    <p:spPr>
                      <a:xfrm>
                        <a:off x="1109028" y="3645535"/>
                        <a:ext cx="5871210" cy="50800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0"/>
            </p:custDataLst>
          </p:nvPr>
        </p:nvGraphicFramePr>
        <p:xfrm>
          <a:off x="1109028" y="4201160"/>
          <a:ext cx="610362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2" imgW="3022600" imgH="508000" progId="Equation.KSEE3">
                  <p:embed/>
                </p:oleObj>
              </mc:Choice>
              <mc:Fallback>
                <p:oleObj r:id="rId52" imgW="3022600" imgH="508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1109028" y="4201160"/>
                        <a:ext cx="6103620" cy="101600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1"/>
            </p:custDataLst>
          </p:nvPr>
        </p:nvGraphicFramePr>
        <p:xfrm>
          <a:off x="1086168" y="5264785"/>
          <a:ext cx="536067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4" imgW="2654300" imgH="431800" progId="Equation.KSEE3">
                  <p:embed/>
                </p:oleObj>
              </mc:Choice>
              <mc:Fallback>
                <p:oleObj r:id="rId54" imgW="26543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5"/>
                      <a:stretch>
                        <a:fillRect/>
                      </a:stretch>
                    </p:blipFill>
                    <p:spPr>
                      <a:xfrm>
                        <a:off x="1086168" y="5264785"/>
                        <a:ext cx="5360670" cy="863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6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6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6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6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3200">
                <a:sym typeface="+mn-ea"/>
              </a:rPr>
              <a:t>【应用</a:t>
            </a:r>
            <a:r>
              <a:rPr lang="en-US" altLang="zh-CN" sz="3200">
                <a:sym typeface="+mn-ea"/>
              </a:rPr>
              <a:t>4</a:t>
            </a:r>
            <a:r>
              <a:rPr lang="zh-CN" altLang="en-US" sz="3200">
                <a:sym typeface="+mn-ea"/>
              </a:rPr>
              <a:t>】证线线垂直</a:t>
            </a:r>
            <a:endParaRPr lang="zh-CN" altLang="en-US" sz="3200"/>
          </a:p>
        </p:txBody>
      </p:sp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781245" y="1058739"/>
          <a:ext cx="9965690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4330700" imgH="203200" progId="Equation.KSEE3">
                  <p:embed/>
                </p:oleObj>
              </mc:Choice>
              <mc:Fallback>
                <p:oleObj r:id="rId16" imgW="4330700" imgH="203200" progId="Equation.KSEE3">
                  <p:embed/>
                  <p:pic>
                    <p:nvPicPr>
                      <p:cNvPr id="5" name="对象 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781245" y="1058739"/>
                        <a:ext cx="9965690" cy="467995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2013126" y="1737868"/>
          <a:ext cx="6184265" cy="530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2959100" imgH="254000" progId="Equation.KSEE3">
                  <p:embed/>
                </p:oleObj>
              </mc:Choice>
              <mc:Fallback>
                <p:oleObj r:id="rId18" imgW="2959100" imgH="254000" progId="Equation.KSEE3">
                  <p:embed/>
                  <p:pic>
                    <p:nvPicPr>
                      <p:cNvPr id="8" name="对象 7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2013126" y="1737868"/>
                        <a:ext cx="6184265" cy="53086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4084179" y="2310638"/>
          <a:ext cx="7193280" cy="505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3441700" imgH="241300" progId="Equation.KSEE3">
                  <p:embed/>
                </p:oleObj>
              </mc:Choice>
              <mc:Fallback>
                <p:oleObj r:id="rId20" imgW="3441700" imgH="241300" progId="Equation.KSEE3">
                  <p:embed/>
                  <p:pic>
                    <p:nvPicPr>
                      <p:cNvPr id="2" name="对象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4084179" y="2310638"/>
                        <a:ext cx="7193280" cy="5054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4084496" y="2907220"/>
          <a:ext cx="1222375" cy="903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584200" imgH="431800" progId="Equation.KSEE3">
                  <p:embed/>
                </p:oleObj>
              </mc:Choice>
              <mc:Fallback>
                <p:oleObj r:id="rId22" imgW="584200" imgH="431800" progId="Equation.KSEE3">
                  <p:embed/>
                  <p:pic>
                    <p:nvPicPr>
                      <p:cNvPr id="13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4084496" y="2907220"/>
                        <a:ext cx="1222375" cy="9036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" name="矩形 106514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905250" y="4196715"/>
            <a:ext cx="541655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22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④证线线垂直：证明两向量的数量积为</a:t>
            </a:r>
            <a:r>
              <a:rPr lang="en-US" altLang="zh-CN" sz="22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0</a:t>
            </a:r>
          </a:p>
          <a:p>
            <a:pPr algn="l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2200" b="1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2200" b="1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目标向量用已知模和夹角的向量表示</a:t>
            </a:r>
            <a:r>
              <a:rPr lang="en-US" altLang="zh-CN" sz="2200" b="1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)</a:t>
            </a:r>
            <a:endParaRPr lang="en-US" altLang="zh-CN" sz="2200" b="1" dirty="0">
              <a:solidFill>
                <a:srgbClr val="C00000"/>
              </a:solidFill>
              <a:latin typeface="Times New Roman" panose="02020603050405020304" charset="0"/>
              <a:ea typeface="华文中宋" panose="02010600040101010101" charset="-122"/>
              <a:cs typeface="Times New Roman" panose="02020603050405020304" charset="0"/>
              <a:sym typeface="+mn-ea"/>
            </a:endParaRPr>
          </a:p>
        </p:txBody>
      </p:sp>
      <p:cxnSp>
        <p:nvCxnSpPr>
          <p:cNvPr id="38" name="直接连接符 37"/>
          <p:cNvCxnSpPr>
            <a:endCxn id="2" idx="2"/>
          </p:cNvCxnSpPr>
          <p:nvPr>
            <p:custDataLst>
              <p:tags r:id="rId8"/>
            </p:custDataLst>
          </p:nvPr>
        </p:nvCxnSpPr>
        <p:spPr>
          <a:xfrm>
            <a:off x="6494780" y="2427605"/>
            <a:ext cx="1186180" cy="38862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>
            <a:lum bright="-6000" contrast="12000"/>
          </a:blip>
          <a:stretch>
            <a:fillRect/>
          </a:stretch>
        </p:blipFill>
        <p:spPr>
          <a:xfrm>
            <a:off x="579755" y="2560320"/>
            <a:ext cx="2894965" cy="2640965"/>
          </a:xfrm>
          <a:prstGeom prst="rect">
            <a:avLst/>
          </a:prstGeom>
        </p:spPr>
      </p:pic>
      <p:cxnSp>
        <p:nvCxnSpPr>
          <p:cNvPr id="12" name="直接连接符 11"/>
          <p:cNvCxnSpPr/>
          <p:nvPr>
            <p:custDataLst>
              <p:tags r:id="rId10"/>
            </p:custDataLst>
          </p:nvPr>
        </p:nvCxnSpPr>
        <p:spPr>
          <a:xfrm>
            <a:off x="7856220" y="2369185"/>
            <a:ext cx="1186180" cy="38862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>
            <p:custDataLst>
              <p:tags r:id="rId11"/>
            </p:custDataLst>
          </p:nvPr>
        </p:nvCxnSpPr>
        <p:spPr>
          <a:xfrm>
            <a:off x="5170805" y="2858135"/>
            <a:ext cx="1188085" cy="698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>
            <p:custDataLst>
              <p:tags r:id="rId12"/>
            </p:custDataLst>
          </p:nvPr>
        </p:nvCxnSpPr>
        <p:spPr>
          <a:xfrm>
            <a:off x="9192260" y="2858135"/>
            <a:ext cx="1188085" cy="698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5"/>
          <a:stretch>
            <a:fillRect/>
          </a:stretch>
        </p:blipFill>
        <p:spPr>
          <a:xfrm flipH="1">
            <a:off x="10553700" y="11963400"/>
            <a:ext cx="0" cy="0"/>
          </a:xfrm>
          <a:prstGeom prst="rect">
            <a:avLst/>
          </a:prstGeom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68444911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1028">
            <a:extLst>
              <a:ext uri="{FF2B5EF4-FFF2-40B4-BE49-F238E27FC236}">
                <a16:creationId xmlns:a16="http://schemas.microsoft.com/office/drawing/2014/main" id="{5A91580E-B6E2-D4CE-1827-B1E0707AC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2468606"/>
            <a:ext cx="3219450" cy="2674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7" name="Line 1031">
            <a:extLst>
              <a:ext uri="{FF2B5EF4-FFF2-40B4-BE49-F238E27FC236}">
                <a16:creationId xmlns:a16="http://schemas.microsoft.com/office/drawing/2014/main" id="{8015E166-70EA-65C0-B5C4-18C1C24EE148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8579" y="2740479"/>
            <a:ext cx="0" cy="16002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CN" altLang="en-US" sz="2400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5608" name="Text Box 1032">
            <a:extLst>
              <a:ext uri="{FF2B5EF4-FFF2-40B4-BE49-F238E27FC236}">
                <a16:creationId xmlns:a16="http://schemas.microsoft.com/office/drawing/2014/main" id="{6CDD6ABC-7107-355F-8477-1CD835446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3813" y="4179230"/>
            <a:ext cx="457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16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25609" name="Line 1033">
            <a:extLst>
              <a:ext uri="{FF2B5EF4-FFF2-40B4-BE49-F238E27FC236}">
                <a16:creationId xmlns:a16="http://schemas.microsoft.com/office/drawing/2014/main" id="{24B377FE-5892-CB38-F555-4DE5519E99D7}"/>
              </a:ext>
            </a:extLst>
          </p:cNvPr>
          <p:cNvSpPr>
            <a:spLocks noChangeShapeType="1"/>
          </p:cNvSpPr>
          <p:nvPr/>
        </p:nvSpPr>
        <p:spPr bwMode="auto">
          <a:xfrm>
            <a:off x="952500" y="4095750"/>
            <a:ext cx="1981200" cy="1524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CN" altLang="en-US" sz="2400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5610" name="Line 1034">
            <a:extLst>
              <a:ext uri="{FF2B5EF4-FFF2-40B4-BE49-F238E27FC236}">
                <a16:creationId xmlns:a16="http://schemas.microsoft.com/office/drawing/2014/main" id="{FE21C5B8-9127-A031-53C8-42A686ACEC7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10607" y="4093029"/>
            <a:ext cx="533400" cy="6858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CN" altLang="en-US" sz="2400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5611" name="Line 1035">
            <a:extLst>
              <a:ext uri="{FF2B5EF4-FFF2-40B4-BE49-F238E27FC236}">
                <a16:creationId xmlns:a16="http://schemas.microsoft.com/office/drawing/2014/main" id="{C98E5B0E-1FDE-8FF6-E653-8C435E920D1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39913" y="4093029"/>
            <a:ext cx="1447800" cy="3810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CN" altLang="en-US" sz="2400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5612" name="Text Box 1036">
            <a:extLst>
              <a:ext uri="{FF2B5EF4-FFF2-40B4-BE49-F238E27FC236}">
                <a16:creationId xmlns:a16="http://schemas.microsoft.com/office/drawing/2014/main" id="{29564A9D-A7C3-155A-6D16-45C6034C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5876" y="1669955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400" b="1" dirty="0">
                <a:solidFill>
                  <a:srgbClr val="0066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证明</a:t>
            </a:r>
            <a:r>
              <a:rPr kumimoji="1" lang="en-US" altLang="zh-CN" sz="2400" b="1" dirty="0">
                <a:solidFill>
                  <a:srgbClr val="0066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kumimoji="1" lang="zh-CN" altLang="en-US" sz="2400" b="1" dirty="0">
                <a:solidFill>
                  <a:srgbClr val="0066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</a:p>
        </p:txBody>
      </p:sp>
      <p:sp>
        <p:nvSpPr>
          <p:cNvPr id="25613" name="Text Box 1037">
            <a:extLst>
              <a:ext uri="{FF2B5EF4-FFF2-40B4-BE49-F238E27FC236}">
                <a16:creationId xmlns:a16="http://schemas.microsoft.com/office/drawing/2014/main" id="{38AD7033-876C-2815-D708-41DF8BE9F5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1214" y="1678796"/>
            <a:ext cx="4278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过点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 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作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OH</a:t>
            </a: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⊥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面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ABC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于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H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</a:p>
        </p:txBody>
      </p:sp>
      <p:sp>
        <p:nvSpPr>
          <p:cNvPr id="25614" name="Text Box 1038">
            <a:extLst>
              <a:ext uri="{FF2B5EF4-FFF2-40B4-BE49-F238E27FC236}">
                <a16:creationId xmlns:a16="http://schemas.microsoft.com/office/drawing/2014/main" id="{EA7CC786-01E1-A455-AA07-3E20367A8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9071" y="2830937"/>
            <a:ext cx="5894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是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AO</a:t>
            </a:r>
            <a:r>
              <a:rPr kumimoji="1" lang="zh-CN" altLang="en-US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BO</a:t>
            </a:r>
            <a:r>
              <a:rPr kumimoji="1" lang="zh-CN" altLang="en-US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CO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在平面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ABC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内的射影</a:t>
            </a: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25615" name="Text Box 1039">
            <a:extLst>
              <a:ext uri="{FF2B5EF4-FFF2-40B4-BE49-F238E27FC236}">
                <a16:creationId xmlns:a16="http://schemas.microsoft.com/office/drawing/2014/main" id="{B0D62865-20B5-27A9-9AF3-B2FEFEBA6E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1933" y="3310915"/>
            <a:ext cx="609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∵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　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OA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⊥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BC</a:t>
            </a:r>
            <a:r>
              <a:rPr kumimoji="1" lang="zh-CN" altLang="en-US" sz="24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OB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⊥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AC</a:t>
            </a:r>
          </a:p>
        </p:txBody>
      </p:sp>
      <p:sp>
        <p:nvSpPr>
          <p:cNvPr id="25616" name="Text Box 1040">
            <a:extLst>
              <a:ext uri="{FF2B5EF4-FFF2-40B4-BE49-F238E27FC236}">
                <a16:creationId xmlns:a16="http://schemas.microsoft.com/office/drawing/2014/main" id="{541DCAB7-1D60-7871-8A14-558313FE79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4590" y="5206774"/>
            <a:ext cx="2041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∴    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CH</a:t>
            </a: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⊥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AB</a:t>
            </a:r>
          </a:p>
        </p:txBody>
      </p:sp>
      <p:sp>
        <p:nvSpPr>
          <p:cNvPr id="25618" name="Text Box 1042">
            <a:extLst>
              <a:ext uri="{FF2B5EF4-FFF2-40B4-BE49-F238E27FC236}">
                <a16:creationId xmlns:a16="http://schemas.microsoft.com/office/drawing/2014/main" id="{E03A2CE3-AB3D-0124-9589-1BE87651FE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9933" y="2193578"/>
            <a:ext cx="2743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AH</a:t>
            </a:r>
            <a:r>
              <a:rPr kumimoji="1" lang="zh-CN" altLang="en-US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BH</a:t>
            </a:r>
            <a:r>
              <a:rPr kumimoji="1" lang="zh-CN" altLang="en-US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CH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分别</a:t>
            </a:r>
          </a:p>
        </p:txBody>
      </p:sp>
      <p:sp>
        <p:nvSpPr>
          <p:cNvPr id="25619" name="Text Box 1043">
            <a:extLst>
              <a:ext uri="{FF2B5EF4-FFF2-40B4-BE49-F238E27FC236}">
                <a16:creationId xmlns:a16="http://schemas.microsoft.com/office/drawing/2014/main" id="{9825A812-1E1D-CFD4-0156-D27EB3E4E4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4590" y="3871913"/>
            <a:ext cx="3829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∴    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AH</a:t>
            </a: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⊥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BC</a:t>
            </a:r>
            <a:r>
              <a:rPr kumimoji="1" lang="zh-CN" altLang="en-US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BH</a:t>
            </a: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⊥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AC</a:t>
            </a:r>
            <a:endParaRPr kumimoji="1"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5621" name="Text Box 1045">
            <a:extLst>
              <a:ext uri="{FF2B5EF4-FFF2-40B4-BE49-F238E27FC236}">
                <a16:creationId xmlns:a16="http://schemas.microsoft.com/office/drawing/2014/main" id="{1E978B6C-0850-AFE6-D978-E9F6CD6FC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3576" y="5783036"/>
            <a:ext cx="2112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∴    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OC</a:t>
            </a: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⊥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AB</a:t>
            </a:r>
            <a:endParaRPr kumimoji="1"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5623" name="Text Box 1047">
            <a:extLst>
              <a:ext uri="{FF2B5EF4-FFF2-40B4-BE49-F238E27FC236}">
                <a16:creationId xmlns:a16="http://schemas.microsoft.com/office/drawing/2014/main" id="{8EE3ED05-1485-24B9-E548-89E9DAD0E1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9071" y="4586401"/>
            <a:ext cx="4359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即    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H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为△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ABC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的垂心 </a:t>
            </a: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25624" name="Rectangle 1048">
            <a:extLst>
              <a:ext uri="{FF2B5EF4-FFF2-40B4-BE49-F238E27FC236}">
                <a16:creationId xmlns:a16="http://schemas.microsoft.com/office/drawing/2014/main" id="{487AAF12-C9D3-5F52-25C6-BFC44E1FE8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8433" y="2217234"/>
            <a:ext cx="3111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连 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AH</a:t>
            </a:r>
            <a:r>
              <a:rPr kumimoji="1" lang="zh-CN" altLang="en-US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BH</a:t>
            </a:r>
            <a:r>
              <a:rPr kumimoji="1" lang="zh-CN" altLang="en-US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CH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，则</a:t>
            </a:r>
          </a:p>
        </p:txBody>
      </p:sp>
      <p:graphicFrame>
        <p:nvGraphicFramePr>
          <p:cNvPr id="3" name="对象 2">
            <a:hlinkClick r:id="" action="ppaction://ole?verb=0"/>
            <a:extLst>
              <a:ext uri="{FF2B5EF4-FFF2-40B4-BE49-F238E27FC236}">
                <a16:creationId xmlns:a16="http://schemas.microsoft.com/office/drawing/2014/main" id="{1885751B-0F00-305C-7FE1-8AB41640944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750231" y="995832"/>
          <a:ext cx="10081937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4381500" imgH="203200" progId="Equation.KSEE3">
                  <p:embed/>
                </p:oleObj>
              </mc:Choice>
              <mc:Fallback>
                <p:oleObj r:id="rId5" imgW="4381500" imgH="203200" progId="Equation.KSEE3">
                  <p:embed/>
                  <p:pic>
                    <p:nvPicPr>
                      <p:cNvPr id="3" name="对象 2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1885751B-0F00-305C-7FE1-8AB4164094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50231" y="995832"/>
                        <a:ext cx="10081937" cy="468000"/>
                      </a:xfrm>
                      <a:prstGeom prst="rect">
                        <a:avLst/>
                      </a:prstGeom>
                      <a:solidFill>
                        <a:srgbClr val="F3F1EC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标题 3">
            <a:extLst>
              <a:ext uri="{FF2B5EF4-FFF2-40B4-BE49-F238E27FC236}">
                <a16:creationId xmlns:a16="http://schemas.microsoft.com/office/drawing/2014/main" id="{F77E90A2-BB54-80C8-6D6C-2A56A44C2F0F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83298" y="291848"/>
            <a:ext cx="11037600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400" b="1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2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/>
                <a:sym typeface="+mn-ea"/>
              </a:rPr>
              <a:t>【应用</a:t>
            </a:r>
            <a:r>
              <a:rPr kumimoji="0" lang="en-US" altLang="zh-CN" sz="3200" b="1" i="0" u="none" strike="noStrike" kern="1200" cap="none" spc="2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/>
                <a:sym typeface="+mn-ea"/>
              </a:rPr>
              <a:t>4</a:t>
            </a:r>
            <a:r>
              <a:rPr kumimoji="0" lang="zh-CN" altLang="en-US" sz="3200" b="1" i="0" u="none" strike="noStrike" kern="1200" cap="none" spc="2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/>
                <a:sym typeface="+mn-ea"/>
              </a:rPr>
              <a:t>】证线线垂直</a:t>
            </a:r>
            <a:endParaRPr kumimoji="0" lang="zh-CN" altLang="en-US" sz="3200" b="1" i="0" u="none" strike="noStrike" kern="1200" cap="none" spc="20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/>
              <a:cs typeface="Arial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6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5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5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5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56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5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5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8" grpId="0" build="p" autoUpdateAnimBg="0"/>
      <p:bldP spid="25612" grpId="0" build="p" autoUpdateAnimBg="0"/>
      <p:bldP spid="25613" grpId="0" build="p" autoUpdateAnimBg="0"/>
      <p:bldP spid="25614" grpId="0" build="p" autoUpdateAnimBg="0"/>
      <p:bldP spid="25615" grpId="0" build="p" autoUpdateAnimBg="0"/>
      <p:bldP spid="25616" grpId="0" build="p" autoUpdateAnimBg="0"/>
      <p:bldP spid="25618" grpId="0" build="p" autoUpdateAnimBg="0"/>
      <p:bldP spid="25619" grpId="0" build="p" autoUpdateAnimBg="0"/>
      <p:bldP spid="25621" grpId="0" build="p" autoUpdateAnimBg="0"/>
      <p:bldP spid="25623" grpId="0" build="p" autoUpdateAnimBg="0"/>
      <p:bldP spid="256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3200">
                <a:sym typeface="+mn-ea"/>
              </a:rPr>
              <a:t>【应用</a:t>
            </a:r>
            <a:r>
              <a:rPr lang="en-US" altLang="zh-CN" sz="3200">
                <a:sym typeface="+mn-ea"/>
              </a:rPr>
              <a:t>4</a:t>
            </a:r>
            <a:r>
              <a:rPr lang="zh-CN" altLang="en-US" sz="3200">
                <a:sym typeface="+mn-ea"/>
              </a:rPr>
              <a:t>】证线线垂直</a:t>
            </a:r>
            <a:endParaRPr lang="zh-CN" altLang="en-US" sz="3200"/>
          </a:p>
        </p:txBody>
      </p:sp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704707" y="1085406"/>
          <a:ext cx="10081937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4381500" imgH="203200" progId="Equation.KSEE3">
                  <p:embed/>
                </p:oleObj>
              </mc:Choice>
              <mc:Fallback>
                <p:oleObj r:id="rId28" imgW="4381500" imgH="203200" progId="Equation.KSEE3">
                  <p:embed/>
                  <p:pic>
                    <p:nvPicPr>
                      <p:cNvPr id="5" name="对象 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704707" y="1085406"/>
                        <a:ext cx="10081937" cy="468000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0"/>
          <a:stretch>
            <a:fillRect/>
          </a:stretch>
        </p:blipFill>
        <p:spPr>
          <a:xfrm>
            <a:off x="9450705" y="1553210"/>
            <a:ext cx="2600960" cy="2342515"/>
          </a:xfrm>
          <a:prstGeom prst="rect">
            <a:avLst/>
          </a:prstGeom>
        </p:spPr>
      </p:pic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302243" y="1685798"/>
          <a:ext cx="5147310" cy="530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1" imgW="2463165" imgH="254000" progId="Equation.KSEE3">
                  <p:embed/>
                </p:oleObj>
              </mc:Choice>
              <mc:Fallback>
                <p:oleObj r:id="rId31" imgW="2463165" imgH="254000" progId="Equation.KSEE3">
                  <p:embed/>
                  <p:pic>
                    <p:nvPicPr>
                      <p:cNvPr id="8" name="对象 7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302243" y="1685798"/>
                        <a:ext cx="5147310" cy="53086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3192321" y="2216975"/>
          <a:ext cx="4803775" cy="531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3" imgW="2298700" imgH="254000" progId="Equation.KSEE3">
                  <p:embed/>
                </p:oleObj>
              </mc:Choice>
              <mc:Fallback>
                <p:oleObj r:id="rId33" imgW="2298700" imgH="254000" progId="Equation.KSEE3">
                  <p:embed/>
                  <p:pic>
                    <p:nvPicPr>
                      <p:cNvPr id="2" name="对象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3192321" y="2216975"/>
                        <a:ext cx="4803775" cy="5314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3192321" y="2800540"/>
          <a:ext cx="2999105" cy="531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5" imgW="1435100" imgH="254000" progId="Equation.KSEE3">
                  <p:embed/>
                </p:oleObj>
              </mc:Choice>
              <mc:Fallback>
                <p:oleObj r:id="rId35" imgW="1435100" imgH="254000" progId="Equation.KSEE3">
                  <p:embed/>
                  <p:pic>
                    <p:nvPicPr>
                      <p:cNvPr id="13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3192321" y="2800540"/>
                        <a:ext cx="2999105" cy="5314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3192321" y="3328225"/>
          <a:ext cx="2309495" cy="531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7" imgW="1104900" imgH="254000" progId="Equation.KSEE3">
                  <p:embed/>
                </p:oleObj>
              </mc:Choice>
              <mc:Fallback>
                <p:oleObj r:id="rId37" imgW="1104900" imgH="254000" progId="Equation.KSEE3">
                  <p:embed/>
                  <p:pic>
                    <p:nvPicPr>
                      <p:cNvPr id="15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3192321" y="3328225"/>
                        <a:ext cx="2309495" cy="5314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5501816" y="3353943"/>
          <a:ext cx="1326515" cy="478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9" imgW="634365" imgH="228600" progId="Equation.KSEE3">
                  <p:embed/>
                </p:oleObj>
              </mc:Choice>
              <mc:Fallback>
                <p:oleObj r:id="rId39" imgW="634365" imgH="228600" progId="Equation.KSEE3">
                  <p:embed/>
                  <p:pic>
                    <p:nvPicPr>
                      <p:cNvPr id="17" name="对象 1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5501816" y="3353943"/>
                        <a:ext cx="1326515" cy="47879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6828331" y="3408236"/>
          <a:ext cx="50482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1" imgW="241300" imgH="177165" progId="Equation.KSEE3">
                  <p:embed/>
                </p:oleObj>
              </mc:Choice>
              <mc:Fallback>
                <p:oleObj r:id="rId41" imgW="241300" imgH="177165" progId="Equation.KSEE3">
                  <p:embed/>
                  <p:pic>
                    <p:nvPicPr>
                      <p:cNvPr id="19" name="对象 1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6828331" y="3408236"/>
                        <a:ext cx="504825" cy="3714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" name="矩形 106514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205355" y="5732780"/>
            <a:ext cx="541655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④证线线垂直：证明两向量的数量积为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0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(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目标向量用已知模和夹角的向量表示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)</a:t>
            </a:r>
            <a:endParaRPr kumimoji="0" lang="en-US" altLang="zh-CN" sz="22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charset="0"/>
              <a:ea typeface="华文中宋" panose="0201060004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23" name="文本框 22"/>
          <p:cNvSpPr txBox="1"/>
          <p:nvPr>
            <p:custDataLst>
              <p:tags r:id="rId12"/>
            </p:custDataLst>
          </p:nvPr>
        </p:nvSpPr>
        <p:spPr>
          <a:xfrm>
            <a:off x="458470" y="1755775"/>
            <a:ext cx="851515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2)</a:t>
            </a:r>
          </a:p>
        </p:txBody>
      </p:sp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327326" y="4028313"/>
          <a:ext cx="5122545" cy="530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3" imgW="2451100" imgH="254000" progId="Equation.KSEE3">
                  <p:embed/>
                </p:oleObj>
              </mc:Choice>
              <mc:Fallback>
                <p:oleObj r:id="rId43" imgW="2451100" imgH="254000" progId="Equation.KSEE3">
                  <p:embed/>
                  <p:pic>
                    <p:nvPicPr>
                      <p:cNvPr id="10" name="对象 9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1327326" y="4028313"/>
                        <a:ext cx="5122545" cy="53086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3237406" y="4578223"/>
          <a:ext cx="5175885" cy="478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5" imgW="2476500" imgH="228600" progId="Equation.KSEE3">
                  <p:embed/>
                </p:oleObj>
              </mc:Choice>
              <mc:Fallback>
                <p:oleObj r:id="rId45" imgW="2476500" imgH="228600" progId="Equation.KSEE3">
                  <p:embed/>
                  <p:pic>
                    <p:nvPicPr>
                      <p:cNvPr id="22" name="对象 2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3237406" y="4578223"/>
                        <a:ext cx="5175885" cy="4787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3237406" y="5146865"/>
          <a:ext cx="3051175" cy="531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7" imgW="1459865" imgH="254000" progId="Equation.KSEE3">
                  <p:embed/>
                </p:oleObj>
              </mc:Choice>
              <mc:Fallback>
                <p:oleObj r:id="rId47" imgW="1459865" imgH="254000" progId="Equation.KSEE3">
                  <p:embed/>
                  <p:pic>
                    <p:nvPicPr>
                      <p:cNvPr id="25" name="对象 2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8"/>
                      <a:stretch>
                        <a:fillRect/>
                      </a:stretch>
                    </p:blipFill>
                    <p:spPr>
                      <a:xfrm>
                        <a:off x="3237406" y="5146865"/>
                        <a:ext cx="3051175" cy="5314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10746916" y="5226876"/>
          <a:ext cx="50482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9" imgW="241300" imgH="177165" progId="Equation.KSEE3">
                  <p:embed/>
                </p:oleObj>
              </mc:Choice>
              <mc:Fallback>
                <p:oleObj r:id="rId49" imgW="241300" imgH="177165" progId="Equation.KSEE3">
                  <p:embed/>
                  <p:pic>
                    <p:nvPicPr>
                      <p:cNvPr id="27" name="对象 2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10746916" y="5226876"/>
                        <a:ext cx="504825" cy="3714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2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6288581" y="5146865"/>
          <a:ext cx="3051175" cy="531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0" imgW="1459865" imgH="254000" progId="Equation.KSEE3">
                  <p:embed/>
                </p:oleObj>
              </mc:Choice>
              <mc:Fallback>
                <p:oleObj r:id="rId50" imgW="1459865" imgH="254000" progId="Equation.KSEE3">
                  <p:embed/>
                  <p:pic>
                    <p:nvPicPr>
                      <p:cNvPr id="29" name="对象 2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51"/>
                      <a:stretch>
                        <a:fillRect/>
                      </a:stretch>
                    </p:blipFill>
                    <p:spPr>
                      <a:xfrm>
                        <a:off x="6288581" y="5146865"/>
                        <a:ext cx="3051175" cy="5314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3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8"/>
            </p:custDataLst>
          </p:nvPr>
        </p:nvGraphicFramePr>
        <p:xfrm>
          <a:off x="9339439" y="5173217"/>
          <a:ext cx="1407160" cy="478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2" imgW="673100" imgH="228600" progId="Equation.KSEE3">
                  <p:embed/>
                </p:oleObj>
              </mc:Choice>
              <mc:Fallback>
                <p:oleObj r:id="rId52" imgW="673100" imgH="228600" progId="Equation.KSEE3">
                  <p:embed/>
                  <p:pic>
                    <p:nvPicPr>
                      <p:cNvPr id="31" name="对象 3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9339439" y="5173217"/>
                        <a:ext cx="1407160" cy="47879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文本框 32"/>
          <p:cNvSpPr txBox="1"/>
          <p:nvPr>
            <p:custDataLst>
              <p:tags r:id="rId19"/>
            </p:custDataLst>
          </p:nvPr>
        </p:nvSpPr>
        <p:spPr>
          <a:xfrm>
            <a:off x="483235" y="4064000"/>
            <a:ext cx="851515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3)</a:t>
            </a:r>
          </a:p>
        </p:txBody>
      </p:sp>
      <p:cxnSp>
        <p:nvCxnSpPr>
          <p:cNvPr id="34" name="直接连接符 33"/>
          <p:cNvCxnSpPr/>
          <p:nvPr>
            <p:custDataLst>
              <p:tags r:id="rId20"/>
            </p:custDataLst>
          </p:nvPr>
        </p:nvCxnSpPr>
        <p:spPr>
          <a:xfrm flipH="1">
            <a:off x="9655810" y="1769745"/>
            <a:ext cx="963295" cy="13792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>
            <p:custDataLst>
              <p:tags r:id="rId21"/>
            </p:custDataLst>
          </p:nvPr>
        </p:nvCxnSpPr>
        <p:spPr>
          <a:xfrm flipH="1">
            <a:off x="10426700" y="3145155"/>
            <a:ext cx="1323340" cy="4095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>
            <p:custDataLst>
              <p:tags r:id="rId22"/>
            </p:custDataLst>
          </p:nvPr>
        </p:nvCxnSpPr>
        <p:spPr>
          <a:xfrm flipH="1">
            <a:off x="10416540" y="1781175"/>
            <a:ext cx="202565" cy="1814195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>
            <p:custDataLst>
              <p:tags r:id="rId23"/>
            </p:custDataLst>
          </p:nvPr>
        </p:nvCxnSpPr>
        <p:spPr>
          <a:xfrm flipV="1">
            <a:off x="9653270" y="3118485"/>
            <a:ext cx="2101850" cy="26670"/>
          </a:xfrm>
          <a:prstGeom prst="line">
            <a:avLst/>
          </a:prstGeom>
          <a:ln w="28575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>
            <p:custDataLst>
              <p:tags r:id="rId24"/>
            </p:custDataLst>
          </p:nvPr>
        </p:nvCxnSpPr>
        <p:spPr>
          <a:xfrm>
            <a:off x="4776470" y="2743200"/>
            <a:ext cx="106553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>
            <p:custDataLst>
              <p:tags r:id="rId25"/>
            </p:custDataLst>
          </p:nvPr>
        </p:nvCxnSpPr>
        <p:spPr>
          <a:xfrm>
            <a:off x="3503930" y="5101590"/>
            <a:ext cx="106553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sz="3200">
                <a:solidFill>
                  <a:srgbClr val="C00000"/>
                </a:solidFill>
                <a:sym typeface="+mn-ea"/>
              </a:rPr>
              <a:t>课堂小结</a:t>
            </a:r>
            <a:r>
              <a:rPr lang="en-US" altLang="zh-CN" sz="3200">
                <a:solidFill>
                  <a:srgbClr val="C00000"/>
                </a:solidFill>
                <a:sym typeface="+mn-ea"/>
              </a:rPr>
              <a:t>——</a:t>
            </a:r>
            <a:r>
              <a:rPr lang="zh-CN" altLang="en-US" sz="3200">
                <a:solidFill>
                  <a:srgbClr val="C00000"/>
                </a:solidFill>
                <a:sym typeface="+mn-ea"/>
              </a:rPr>
              <a:t>空间向量数量积的运用</a:t>
            </a:r>
          </a:p>
        </p:txBody>
      </p:sp>
      <p:sp>
        <p:nvSpPr>
          <p:cNvPr id="34" name="标题 3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920115" y="1176020"/>
            <a:ext cx="11037570" cy="2896235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400" b="1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sz="28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①求两向量的数量积</a:t>
            </a:r>
          </a:p>
          <a:p>
            <a:pPr>
              <a:lnSpc>
                <a:spcPct val="150000"/>
              </a:lnSpc>
            </a:pPr>
            <a:r>
              <a:rPr lang="zh-CN" sz="28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②求线段长度</a:t>
            </a:r>
            <a:r>
              <a:rPr lang="en-US" altLang="zh-CN" sz="28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</a:t>
            </a:r>
            <a:r>
              <a:rPr lang="zh-CN" sz="28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即</a:t>
            </a:r>
            <a:r>
              <a:rPr lang="zh-CN" sz="2800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求</a:t>
            </a:r>
            <a:r>
              <a:rPr lang="zh-CN" altLang="en-US" sz="2800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向量</a:t>
            </a:r>
            <a:r>
              <a:rPr lang="zh-CN" sz="2800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的模</a:t>
            </a:r>
            <a:r>
              <a:rPr lang="en-US" altLang="zh-CN" sz="28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)</a:t>
            </a:r>
            <a:endParaRPr lang="zh-CN" sz="280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sz="28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③求异面直线所成角</a:t>
            </a:r>
            <a:r>
              <a:rPr lang="en-US" altLang="zh-CN" sz="28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28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即</a:t>
            </a:r>
            <a:r>
              <a:rPr lang="zh-CN" altLang="en-US" sz="2800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求向量的夹角或其补角</a:t>
            </a:r>
            <a:r>
              <a:rPr lang="en-US" altLang="zh-CN" sz="28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zh-CN" altLang="en-US" sz="28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④证线线垂直</a:t>
            </a:r>
            <a:r>
              <a:rPr lang="en-US" altLang="zh-CN" sz="28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28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即</a:t>
            </a:r>
            <a:r>
              <a:rPr lang="zh-CN" altLang="en-US" sz="2800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证两向量数量积为</a:t>
            </a:r>
            <a:r>
              <a:rPr lang="en-US" altLang="zh-CN" sz="2800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0</a:t>
            </a:r>
            <a:r>
              <a:rPr lang="en-US" altLang="zh-CN" sz="28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zh-CN" altLang="en-US" sz="28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⑤证线面垂直</a:t>
            </a:r>
            <a:r>
              <a:rPr lang="en-US" altLang="zh-CN" sz="28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28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即</a:t>
            </a:r>
            <a:r>
              <a:rPr lang="zh-CN" altLang="en-US" sz="2800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证两次线线垂直</a:t>
            </a:r>
            <a:r>
              <a:rPr lang="zh-CN" altLang="en-US" sz="28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，同④</a:t>
            </a:r>
            <a:r>
              <a:rPr lang="en-US" altLang="zh-CN" sz="28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)</a:t>
            </a:r>
          </a:p>
        </p:txBody>
      </p:sp>
      <p:sp>
        <p:nvSpPr>
          <p:cNvPr id="35" name="标题 3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920115" y="4436745"/>
            <a:ext cx="6160135" cy="959485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400" b="1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zh-CN" sz="2800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  <a:cs typeface="Times New Roman" panose="02020603050405020304" charset="0"/>
                <a:sym typeface="+mn-ea"/>
              </a:rPr>
              <a:t>【方法】目标向量用已知模和夹角的</a:t>
            </a:r>
            <a:r>
              <a:rPr lang="en-US" altLang="zh-CN" sz="2800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2800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  <a:cs typeface="Times New Roman" panose="02020603050405020304" charset="0"/>
                <a:sym typeface="+mn-ea"/>
              </a:rPr>
              <a:t>同起点</a:t>
            </a:r>
            <a:r>
              <a:rPr lang="en-US" altLang="zh-CN" sz="2800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  <a:cs typeface="Times New Roman" panose="02020603050405020304" charset="0"/>
                <a:sym typeface="+mn-ea"/>
              </a:rPr>
              <a:t>)</a:t>
            </a:r>
            <a:r>
              <a:rPr lang="zh-CN" sz="2800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  <a:cs typeface="Times New Roman" panose="02020603050405020304" charset="0"/>
                <a:sym typeface="+mn-ea"/>
              </a:rPr>
              <a:t>向量表示</a:t>
            </a:r>
            <a:endParaRPr lang="zh-CN" altLang="zh-CN" sz="2800">
              <a:solidFill>
                <a:srgbClr val="0000FF"/>
              </a:solidFill>
              <a:latin typeface="华文中宋" panose="02010600040101010101" charset="-122"/>
              <a:ea typeface="华文中宋" panose="02010600040101010101" charset="-122"/>
              <a:cs typeface="Times New Roman" panose="02020603050405020304" charset="0"/>
              <a:sym typeface="+mn-ea"/>
            </a:endParaRPr>
          </a:p>
        </p:txBody>
      </p:sp>
      <p:graphicFrame>
        <p:nvGraphicFramePr>
          <p:cNvPr id="36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5958248" y="1732396"/>
          <a:ext cx="1329055" cy="692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609600" imgH="316865" progId="Equation.KSEE3">
                  <p:embed/>
                </p:oleObj>
              </mc:Choice>
              <mc:Fallback>
                <p:oleObj r:id="rId15" imgW="609600" imgH="3168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958248" y="1732396"/>
                        <a:ext cx="1329055" cy="69278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2857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9051332" y="2018780"/>
          <a:ext cx="2565873" cy="10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1231265" imgH="482600" progId="Equation.KSEE3">
                  <p:embed/>
                </p:oleObj>
              </mc:Choice>
              <mc:Fallback>
                <p:oleObj r:id="rId17" imgW="1231265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9051332" y="2018780"/>
                        <a:ext cx="2565873" cy="1008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2857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43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7388225" y="3101975"/>
          <a:ext cx="2295093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1066800" imgH="228600" progId="Equation.3">
                  <p:embed/>
                </p:oleObj>
              </mc:Choice>
              <mc:Fallback>
                <p:oleObj r:id="rId19" imgW="1066800" imgH="2286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388225" y="3101975"/>
                        <a:ext cx="2295093" cy="504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图片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8684895" y="3681095"/>
            <a:ext cx="3272790" cy="3180715"/>
          </a:xfrm>
          <a:prstGeom prst="rect">
            <a:avLst/>
          </a:prstGeom>
        </p:spPr>
      </p:pic>
      <p:graphicFrame>
        <p:nvGraphicFramePr>
          <p:cNvPr id="3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10154646" y="6302809"/>
          <a:ext cx="278321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152400" imgH="177165" progId="Equation.KSEE3">
                  <p:embed/>
                </p:oleObj>
              </mc:Choice>
              <mc:Fallback>
                <p:oleObj r:id="rId22" imgW="152400" imgH="1771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0154646" y="6302809"/>
                        <a:ext cx="278321" cy="324000"/>
                      </a:xfrm>
                      <a:prstGeom prst="rect">
                        <a:avLst/>
                      </a:prstGeom>
                      <a:noFill/>
                      <a:ln w="2857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3"/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5544287" y="5047520"/>
          <a:ext cx="3140710" cy="4483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1459865" imgH="203200" progId="Equation.3">
                  <p:embed/>
                </p:oleObj>
              </mc:Choice>
              <mc:Fallback>
                <p:oleObj r:id="rId24" imgW="1459865" imgH="2032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5544287" y="5047520"/>
                        <a:ext cx="3140710" cy="4483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3"/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6012600" y="5604733"/>
          <a:ext cx="2596515" cy="5607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1206500" imgH="254000" progId="Equation.3">
                  <p:embed/>
                </p:oleObj>
              </mc:Choice>
              <mc:Fallback>
                <p:oleObj r:id="rId26" imgW="1206500" imgH="2540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6012600" y="5604733"/>
                        <a:ext cx="2596515" cy="5607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43"/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6860642" y="6165438"/>
          <a:ext cx="174879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812800" imgH="228600" progId="Equation.3">
                  <p:embed/>
                </p:oleObj>
              </mc:Choice>
              <mc:Fallback>
                <p:oleObj r:id="rId28" imgW="812800" imgH="2286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6860642" y="6165438"/>
                        <a:ext cx="1748790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2156732" y="582113"/>
            <a:ext cx="6096000" cy="646331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6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课后作业</a:t>
            </a:r>
          </a:p>
        </p:txBody>
      </p:sp>
      <p:sp>
        <p:nvSpPr>
          <p:cNvPr id="3" name="标题 4">
            <a:extLst>
              <a:ext uri="{FF2B5EF4-FFF2-40B4-BE49-F238E27FC236}">
                <a16:creationId xmlns:a16="http://schemas.microsoft.com/office/drawing/2014/main" id="{B3D30297-E0D6-69AB-119B-8432E64CF9AD}"/>
              </a:ext>
            </a:extLst>
          </p:cNvPr>
          <p:cNvSpPr txBox="1">
            <a:spLocks/>
          </p:cNvSpPr>
          <p:nvPr/>
        </p:nvSpPr>
        <p:spPr>
          <a:xfrm>
            <a:off x="1978165" y="1633393"/>
            <a:ext cx="5832648" cy="97091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0170" tIns="46990" rIns="90170" bIns="0" anchor="b" anchorCtr="0">
            <a:normAutofit fontScale="52500" lnSpcReduction="20000"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5400"/>
              <a:buFont typeface="Arial" panose="020B0604020202020204" pitchFamily="34" charset="0"/>
              <a:buNone/>
              <a:defRPr sz="5400" b="0" u="none" strike="noStrike" kern="1200" cap="none" spc="600" normalizeH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  <a:cs typeface="+mj-cs"/>
              </a:defRPr>
            </a:lvl1pPr>
          </a:lstStyle>
          <a:p>
            <a:r>
              <a:rPr lang="en-US" altLang="zh-CN" sz="8000" b="1" dirty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8000" b="1" dirty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活页</a:t>
            </a:r>
            <a:r>
              <a:rPr lang="en-US" altLang="zh-CN" sz="8000" b="1" dirty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6-8</a:t>
            </a:r>
            <a:r>
              <a:rPr lang="zh-CN" altLang="en-US" sz="8000" b="1" dirty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课后作业</a:t>
            </a:r>
            <a:br>
              <a:rPr lang="en-US" altLang="zh-CN" sz="4000" dirty="0">
                <a:solidFill>
                  <a:srgbClr val="002060"/>
                </a:solidFill>
              </a:rPr>
            </a:br>
            <a:endParaRPr lang="zh-CN" altLang="en-US" sz="4000" dirty="0">
              <a:solidFill>
                <a:srgbClr val="00206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Y2NlYzE3YWNiZDE4ZmQyNWJhNzA1MzUzY2EwNTkyZjUifQ=="/>
  <p:tag name="KSO_WPP_MARK_KEY" val="5dd6351e-2357-49ec-8ec0-0a608ad0623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2"/>
  <p:tag name="KSO_WM_TEMPLATE_CATEGORY" val="custom"/>
  <p:tag name="KSO_WM_TEMPLATE_INDEX" val="2021423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3"/>
  <p:tag name="KSO_WM_TEMPLATE_CATEGORY" val="custom"/>
  <p:tag name="KSO_WM_TEMPLATE_INDEX" val="2021423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7"/>
  <p:tag name="KSO_WM_BEAUTIFY_FLAG" val="#wm#"/>
  <p:tag name="KSO_WM_TAG_VERSION" val="1.0"/>
  <p:tag name="KSO_WM_TEMPLATE_CATEGORY" val="custom"/>
  <p:tag name="KSO_WM_TEMPLATE_INDEX" val="2021423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7"/>
  <p:tag name="KSO_WM_ASSEMBLE_CHIP_INDEX" val="f3e6ac02f3a24466822b5605dfbd95ed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EC_AREA_ID" val="d1cc83a863f44f8facf0a275f3e2120f"/>
  <p:tag name="KSO_WM_UNIT_DEC_CHANGEPICRESERVED" val="1"/>
  <p:tag name="KSO_WM_UNIT_DEC_SUPPORTCHANGEPIC" val="0"/>
  <p:tag name="KSO_WM_UNIT_DECORATE_INFO" val=""/>
  <p:tag name="KSO_WM_UNIT_DIAGRAM_ISNUMVISUAL" val="0"/>
  <p:tag name="KSO_WM_UNIT_DIAGRAM_ISREFERUNIT" val="0"/>
  <p:tag name="KSO_WM_UNIT_HIGHLIGHT" val="0"/>
  <p:tag name="KSO_WM_UNIT_ID" val="chip20214236_1*i*1"/>
  <p:tag name="KSO_WM_UNIT_INDEX" val="1"/>
  <p:tag name="KSO_WM_UNIT_LAYERLEVEL" val="1"/>
  <p:tag name="KSO_WM_UNIT_SM_LIMIT_TYPE" val=""/>
  <p:tag name="KSO_WM_UNIT_SUBTYPE" val="u"/>
  <p:tag name="KSO_WM_UNIT_TYPE" val="i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9"/>
  <p:tag name="KSO_WM_ASSEMBLE_CHIP_INDEX" val="f8e5a8ea281745e3945dcdd39e8feddd"/>
  <p:tag name="KSO_WM_BEAUTIFY_FLAG" val="#wm#"/>
  <p:tag name="KSO_WM_CHIP_FILLAREA_FILL_RULE" val="{&quot;fill_align&quot;:&quot;cm&quot;,&quot;fill_mode&quot;:&quot;adaptive&quot;,&quot;sacle_strategy&quot;:&quot;smart&quot;}"/>
  <p:tag name="KSO_WM_CHIP_GROUPID" val="5f2a16e045e1f15ec24fe3a0"/>
  <p:tag name="KSO_WM_CHIP_XID" val="5f2a16e045e1f15ec24fe3a1"/>
  <p:tag name="KSO_WM_TAG_VERSION" val="1.0"/>
  <p:tag name="KSO_WM_TEMPLATE_ASSEMBLE_GROUPID" val="5fa218d99babe8ec16f1fbe0"/>
  <p:tag name="KSO_WM_TEMPLATE_ASSEMBLE_XID" val="5fa21afda8fc48be8081b928"/>
  <p:tag name="KSO_WM_TEMPLATE_CATEGORY" val="custom"/>
  <p:tag name="KSO_WM_TEMPLATE_INDEX" val="20214236"/>
  <p:tag name="KSO_WM_UNIT_BLOCK" val="0"/>
  <p:tag name="KSO_WM_UNIT_COMPATIBLE" val="0"/>
  <p:tag name="KSO_WM_UNIT_DEC_AREA_ID" val="e326f81087d2420ab19a91c8270f38cf"/>
  <p:tag name="KSO_WM_UNIT_DEFAULT_FONT" val="24;50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客户答谢会暨产品推介会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3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8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hip20214236_1*i*2"/>
  <p:tag name="KSO_WM_UNIT_INDEX" val="2"/>
  <p:tag name="KSO_WM_UNIT_LAYERLEVEL" val="1"/>
  <p:tag name="KSO_WM_UNIT_SUBTYPE" val="u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9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3"/>
  <p:tag name="KSO_WM_UNIT_INDEX" val="3"/>
  <p:tag name="KSO_WM_UNIT_LAYERLEVEL" val="1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0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4"/>
  <p:tag name="KSO_WM_UNIT_INDEX" val="4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1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5"/>
  <p:tag name="KSO_WM_UNIT_INDEX" val="5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2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6"/>
  <p:tag name="KSO_WM_UNIT_INDEX" val="6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3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7"/>
  <p:tag name="KSO_WM_UNIT_INDEX" val="7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4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8"/>
  <p:tag name="KSO_WM_UNIT_INDEX" val="8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5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-0.25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1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2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9"/>
  <p:tag name="KSO_WM_ASSEMBLE_CHIP_INDEX" val="d5962adbbcdb4fc78b86b2ec6cf17270"/>
  <p:tag name="KSO_WM_BEAUTIFY_FLAG" val="#wm#"/>
  <p:tag name="KSO_WM_CHIP_FILLAREA_FILL_RULE" val="{&quot;fill_align&quot;:&quot;lm&quot;,&quot;fill_effect&quot;:[],&quot;fill_mode&quot;:&quot;adaptive&quot;,&quot;sacle_strategy&quot;:&quot;stretch&quot;}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EC_AREA_ID" val="db859dd235f5470ca803a7f7d587e0af"/>
  <p:tag name="KSO_WM_UNIT_DECORATE_INFO" val=""/>
  <p:tag name="KSO_WM_UNIT_DIAGRAM_ISNUMVISUAL" val="0"/>
  <p:tag name="KSO_WM_UNIT_DIAGRAM_ISREFERUNIT" val="0"/>
  <p:tag name="KSO_WM_UNIT_HIGHLIGHT" val="0"/>
  <p:tag name="KSO_WM_UNIT_ID" val="chip20214236_2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4"/>
  <p:tag name="KSO_WM_ASSEMBLE_CHIP_INDEX" val="58d24081019e4f90b99bb5febb3faae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46c90350818342cd9c5d736f618c8479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5"/>
  <p:tag name="KSO_WM_ASSEMBLE_CHIP_INDEX" val="7f63e7b3cb2d41989eafe57ae1ce05b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cafd0f1f2cc4cd2b80863ff3134d250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9"/>
  <p:tag name="KSO_WM_ASSEMBLE_CHIP_INDEX" val="aa8a9e6a66d94b28af60710ef67ffcec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e40d00ac41c4a0a525616"/>
  <p:tag name="KSO_WM_CHIP_XID" val="5ebe40d00ac41c4a0a525617"/>
  <p:tag name="KSO_WM_TAG_VERSION" val="1.0"/>
  <p:tag name="KSO_WM_TEMPLATE_ASSEMBLE_GROUPID" val="5fa218d99babe8ec16f1fbe0"/>
  <p:tag name="KSO_WM_TEMPLATE_ASSEMBLE_XID" val="5fa21afda8fc48be8081b921"/>
  <p:tag name="KSO_WM_TEMPLATE_CATEGORY" val="custom"/>
  <p:tag name="KSO_WM_TEMPLATE_INDEX" val="20214236"/>
  <p:tag name="KSO_WM_UNIT_BLOCK" val="0"/>
  <p:tag name="KSO_WM_UNIT_COMPATIBLE" val="0"/>
  <p:tag name="KSO_WM_UNIT_DEC_AREA_ID" val="c4d810e3256841b58047a82c6ab67e57"/>
  <p:tag name="KSO_WM_UNIT_DEFAULT_FONT" val="14;18;2"/>
  <p:tag name="KSO_WM_UNIT_DIAGRAM_ISNUMVISUAL" val="0"/>
  <p:tag name="KSO_WM_UNIT_DIAGRAM_ISREFERUNIT" val="0"/>
  <p:tag name="KSO_WM_UNIT_HIGHLIGHT" val="0"/>
  <p:tag name="KSO_WM_UNIT_ID" val="custom2021423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3"/>
  <p:tag name="KSO_WM_UNIT_TEXT_FILL_FORE_SCHEMECOLOR_INDEX_BRIGHTNESS" val="0.35"/>
  <p:tag name="KSO_WM_UNIT_TEXT_FILL_TYPE" val="1"/>
  <p:tag name="KSO_WM_UNIT_TYPE" val="b"/>
  <p:tag name="KSO_WM_UNIT_VALUE" val="87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0"/>
  <p:tag name="KSO_WM_ASSEMBLE_CHIP_INDEX" val="aa8a9e6a66d94b28af60710ef67ffcec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e40d00ac41c4a0a525616"/>
  <p:tag name="KSO_WM_CHIP_XID" val="5ebe40d00ac41c4a0a525617"/>
  <p:tag name="KSO_WM_TAG_VERSION" val="1.0"/>
  <p:tag name="KSO_WM_TEMPLATE_ASSEMBLE_GROUPID" val="5fa218d99babe8ec16f1fbe0"/>
  <p:tag name="KSO_WM_TEMPLATE_ASSEMBLE_XID" val="5fa21afda8fc48be8081b921"/>
  <p:tag name="KSO_WM_TEMPLATE_CATEGORY" val="custom"/>
  <p:tag name="KSO_WM_TEMPLATE_INDEX" val="20214236"/>
  <p:tag name="KSO_WM_UNIT_BLOCK" val="0"/>
  <p:tag name="KSO_WM_UNIT_COMPATIBLE" val="0"/>
  <p:tag name="KSO_WM_UNIT_DEC_AREA_ID" val="f47686309c9b4e46836710b3d634dcad"/>
  <p:tag name="KSO_WM_UNIT_DEFAULT_FONT" val="40;56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大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0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2"/>
  <p:tag name="KSO_WM_UNIT_INDEX" val="2"/>
  <p:tag name="KSO_WM_UNIT_LAYERLEVEL" val="1"/>
  <p:tag name="KSO_WM_UNIT_SUBTYPE" val="t"/>
  <p:tag name="KSO_WM_UNIT_TYPE" val="i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1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3"/>
  <p:tag name="KSO_WM_UNIT_INDEX" val="3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2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4"/>
  <p:tag name="KSO_WM_UNIT_INDEX" val="4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3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5"/>
  <p:tag name="KSO_WM_UNIT_INDEX" val="5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2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3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1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2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3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4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5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6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7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8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9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2"/>
  <p:tag name="KSO_WM_ASSEMBLE_CHIP_INDEX" val="9b7bd84bc5984d92be7014d335f27942"/>
  <p:tag name="KSO_WM_BEAUTIFY_FLAG" val="#wm#"/>
  <p:tag name="KSO_WM_CHIP_FILLAREA_FILL_RULE" val="{&quot;fill_align&quot;:&quot;rm&quot;,&quot;fill_effect&quot;:[],&quot;fill_mode&quot;:&quot;adaptive&quot;,&quot;sacle_strategy&quot;:&quot;stretch&quot;}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EC_AREA_ID" val="4c5b424058124c46946a37ab332f51ec"/>
  <p:tag name="KSO_WM_UNIT_DECORATE_INFO" val=""/>
  <p:tag name="KSO_WM_UNIT_DIAGRAM_ISNUMVISUAL" val="0"/>
  <p:tag name="KSO_WM_UNIT_DIAGRAM_ISREFERUNIT" val="0"/>
  <p:tag name="KSO_WM_UNIT_HIGHLIGHT" val="0"/>
  <p:tag name="KSO_WM_UNIT_ID" val="chip20214236_2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7"/>
  <p:tag name="KSO_WM_ASSEMBLE_CHIP_INDEX" val="c6cdf3eb4c3f4e5286445f6607563f4a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f5e4cde9647c47ffb1e3dc3990b97fc3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8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9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3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2"/>
  <p:tag name="KSO_WM_UNIT_INDEX" val="2"/>
  <p:tag name="KSO_WM_UNIT_LAYERLEVEL" val="1"/>
  <p:tag name="KSO_WM_UNIT_SUBTYPE" val="t"/>
  <p:tag name="KSO_WM_UNIT_TYPE" val="i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4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3"/>
  <p:tag name="KSO_WM_UNIT_INDEX" val="3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5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4"/>
  <p:tag name="KSO_WM_UNIT_INDEX" val="4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6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5"/>
  <p:tag name="KSO_WM_UNIT_INDEX" val="5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4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5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7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8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9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6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7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8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9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4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5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6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7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8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9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1"/>
  <p:tag name="KSO_WM_ASSEMBLE_CHIP_INDEX" val="f3e6ac02f3a24466822b5605dfbd95ed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EC_AREA_ID" val="d1cc83a863f44f8facf0a275f3e2120f"/>
  <p:tag name="KSO_WM_UNIT_DEC_CHANGEPICRESERVED" val="1"/>
  <p:tag name="KSO_WM_UNIT_DEC_SUPPORTCHANGEPIC" val="0"/>
  <p:tag name="KSO_WM_UNIT_DECORATE_INFO" val=""/>
  <p:tag name="KSO_WM_UNIT_DIAGRAM_ISNUMVISUAL" val="0"/>
  <p:tag name="KSO_WM_UNIT_DIAGRAM_ISREFERUNIT" val="0"/>
  <p:tag name="KSO_WM_UNIT_HIGHLIGHT" val="0"/>
  <p:tag name="KSO_WM_UNIT_ID" val="chip20214236_1*i*1"/>
  <p:tag name="KSO_WM_UNIT_INDEX" val="1"/>
  <p:tag name="KSO_WM_UNIT_LAYERLEVEL" val="1"/>
  <p:tag name="KSO_WM_UNIT_SM_LIMIT_TYPE" val=""/>
  <p:tag name="KSO_WM_UNIT_SUBTYPE" val="u"/>
  <p:tag name="KSO_WM_UNIT_TYPE" val="i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3"/>
  <p:tag name="KSO_WM_ASSEMBLE_CHIP_INDEX" val="c77ec7da2e914f83aff49c805b3ea9c4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f634c0ac41c4a0a52586d"/>
  <p:tag name="KSO_WM_CHIP_XID" val="5ebf634c0ac41c4a0a52586e"/>
  <p:tag name="KSO_WM_TAG_VERSION" val="1.0"/>
  <p:tag name="KSO_WM_TEMPLATE_ASSEMBLE_GROUPID" val="5fa218d99babe8ec16f1fbe0"/>
  <p:tag name="KSO_WM_TEMPLATE_ASSEMBLE_XID" val="5fa21afda8fc48be8081b96e"/>
  <p:tag name="KSO_WM_TEMPLATE_CATEGORY" val="custom"/>
  <p:tag name="KSO_WM_TEMPLATE_INDEX" val="20214236"/>
  <p:tag name="KSO_WM_UNIT_BLOCK" val="0"/>
  <p:tag name="KSO_WM_UNIT_COMPATIBLE" val="0"/>
  <p:tag name="KSO_WM_UNIT_DEC_AREA_ID" val="1a9092427e584f55b226721bd6b6053c"/>
  <p:tag name="KSO_WM_UNIT_DEFAULT_FONT" val="24;44;4"/>
  <p:tag name="KSO_WM_UNIT_DIAGRAM_ISNUMVISUAL" val="0"/>
  <p:tag name="KSO_WM_UNIT_DIAGRAM_ISREFERUNIT" val="0"/>
  <p:tag name="KSO_WM_UNIT_HIGHLIGHT" val="0"/>
  <p:tag name="KSO_WM_UNIT_ID" val="custom2021423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/击/此/处/添/加/副/标/题"/>
  <p:tag name="KSO_WM_UNIT_TEXT_FILL_FORE_SCHEMECOLOR_INDEX" val="13"/>
  <p:tag name="KSO_WM_UNIT_TEXT_FILL_FORE_SCHEMECOLOR_INDEX_BRIGHTNESS" val="0.35"/>
  <p:tag name="KSO_WM_UNIT_TEXT_FILL_TYPE" val="1"/>
  <p:tag name="KSO_WM_UNIT_TYPE" val="b"/>
  <p:tag name="KSO_WM_UNIT_VALUE" val="5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4"/>
  <p:tag name="KSO_WM_ASSEMBLE_CHIP_INDEX" val="c77ec7da2e914f83aff49c805b3ea9c4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f634c0ac41c4a0a52586d"/>
  <p:tag name="KSO_WM_CHIP_XID" val="5ebf634c0ac41c4a0a52586e"/>
  <p:tag name="KSO_WM_TAG_VERSION" val="1.0"/>
  <p:tag name="KSO_WM_TEMPLATE_ASSEMBLE_GROUPID" val="5fa218d99babe8ec16f1fbe0"/>
  <p:tag name="KSO_WM_TEMPLATE_ASSEMBLE_XID" val="5fa21afda8fc48be8081b96e"/>
  <p:tag name="KSO_WM_TEMPLATE_CATEGORY" val="custom"/>
  <p:tag name="KSO_WM_TEMPLATE_INDEX" val="20214236"/>
  <p:tag name="KSO_WM_UNIT_BLOCK" val="0"/>
  <p:tag name="KSO_WM_UNIT_COMPATIBLE" val="0"/>
  <p:tag name="KSO_WM_UNIT_DEC_AREA_ID" val="9f4c260b95494e3a932920048279b466"/>
  <p:tag name="KSO_WM_UNIT_DEFAULT_FONT" val="72;88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9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2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hip20214236_1*i*2"/>
  <p:tag name="KSO_WM_UNIT_INDEX" val="2"/>
  <p:tag name="KSO_WM_UNIT_LAYERLEVEL" val="1"/>
  <p:tag name="KSO_WM_UNIT_SUBTYPE" val="u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3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3"/>
  <p:tag name="KSO_WM_UNIT_INDEX" val="3"/>
  <p:tag name="KSO_WM_UNIT_LAYERLEVEL" val="1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4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4"/>
  <p:tag name="KSO_WM_UNIT_INDEX" val="4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5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5"/>
  <p:tag name="KSO_WM_UNIT_INDEX" val="5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6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6"/>
  <p:tag name="KSO_WM_UNIT_INDEX" val="6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7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7"/>
  <p:tag name="KSO_WM_UNIT_INDEX" val="7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8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8"/>
  <p:tag name="KSO_WM_UNIT_INDEX" val="8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9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-0.25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6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general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7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general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8"/>
  <p:tag name="KSO_WM_SLIDE_BACKGROUND_TYPE" val="general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9"/>
  <p:tag name="KSO_WM_SLIDE_BACKGROUND_TYPE" val="general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0"/>
  <p:tag name="KSO_WM_SLIDE_BACKGROUND_TYPE" val="general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1"/>
  <p:tag name="KSO_WM_SLIDE_BACKGROUND_TYPE" val="general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3"/>
  <p:tag name="KSO_WM_ASSEMBLE_CHIP_INDEX" val="ace580bc13e54c43b0dde29bdee8da3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frame"/>
  <p:tag name="KSO_WM_TAG_VERSION" val="1.0"/>
  <p:tag name="KSO_WM_TEMPLATE_CATEGORY" val="chip"/>
  <p:tag name="KSO_WM_TEMPLATE_INDEX" val="20214236"/>
  <p:tag name="KSO_WM_UNIT_COMPATIBLE" val="0"/>
  <p:tag name="KSO_WM_UNIT_DEC_AREA_ID" val="6eafbab328fd48319969a319ab1bfafc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4"/>
  <p:tag name="KSO_WM_ASSEMBLE_CHIP_INDEX" val="c8ad7e88cf3146188d0b0a0beb98f2bf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frame"/>
  <p:tag name="KSO_WM_TAG_VERSION" val="1.0"/>
  <p:tag name="KSO_WM_TEMPLATE_CATEGORY" val="chip"/>
  <p:tag name="KSO_WM_TEMPLATE_INDEX" val="20214236"/>
  <p:tag name="KSO_WM_UNIT_COMPATIBLE" val="0"/>
  <p:tag name="KSO_WM_UNIT_DEC_AREA_ID" val="9a5f7ceb75d54ad68ef0a52981317263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5"/>
  <p:tag name="KSO_WM_ASSEMBLE_CHIP_INDEX" val="fac74953c8bf43ce967450c67752e03f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frame"/>
  <p:tag name="KSO_WM_TAG_VERSION" val="1.0"/>
  <p:tag name="KSO_WM_TEMPLATE_CATEGORY" val="chip"/>
  <p:tag name="KSO_WM_TEMPLATE_INDEX" val="20214236"/>
  <p:tag name="KSO_WM_UNIT_COMPATIBLE" val="0"/>
  <p:tag name="KSO_WM_UNIT_DEC_AREA_ID" val="6b566998da2b4dc691862fc5ffd8edef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6"/>
  <p:tag name="KSO_WM_SLIDE_BACKGROUND_TYPE" val="fram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7"/>
  <p:tag name="KSO_WM_SLIDE_BACKGROUND_TYPE" val="fram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8"/>
  <p:tag name="KSO_WM_SLIDE_BACKGROUND_TYPE" val="fram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9"/>
  <p:tag name="KSO_WM_SLIDE_BACKGROUND_TYPE" val="fram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0"/>
  <p:tag name="KSO_WM_SLIDE_BACKGROUND_TYPE" val="fram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2"/>
  <p:tag name="KSO_WM_ASSEMBLE_CHIP_INDEX" val="ed9e653fbd0c486d94984238d52845dd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leftRight"/>
  <p:tag name="KSO_WM_TAG_VERSION" val="1.0"/>
  <p:tag name="KSO_WM_TEMPLATE_CATEGORY" val="chip"/>
  <p:tag name="KSO_WM_TEMPLATE_INDEX" val="20214236"/>
  <p:tag name="KSO_WM_UNIT_COMPATIBLE" val="0"/>
  <p:tag name="KSO_WM_UNIT_DEC_AREA_ID" val="3a7ffc26353b485faf82b5abd38e59d0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3"/>
  <p:tag name="KSO_WM_ASSEMBLE_CHIP_INDEX" val="8cf94322622943f69e8d60503d9422a5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leftRight"/>
  <p:tag name="KSO_WM_TAG_VERSION" val="1.0"/>
  <p:tag name="KSO_WM_TEMPLATE_CATEGORY" val="chip"/>
  <p:tag name="KSO_WM_TEMPLATE_INDEX" val="20214236"/>
  <p:tag name="KSO_WM_UNIT_COMPATIBLE" val="0"/>
  <p:tag name="KSO_WM_UNIT_DEC_AREA_ID" val="452dfbfdcad24250a8beaefc02ef0b09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4"/>
  <p:tag name="KSO_WM_ASSEMBLE_CHIP_INDEX" val="b4d74fbe8e4440dd9df56bd6e5b40fe5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leftRight"/>
  <p:tag name="KSO_WM_TAG_VERSION" val="1.0"/>
  <p:tag name="KSO_WM_TEMPLATE_CATEGORY" val="chip"/>
  <p:tag name="KSO_WM_TEMPLATE_INDEX" val="20214236"/>
  <p:tag name="KSO_WM_UNIT_COMPATIBLE" val="0"/>
  <p:tag name="KSO_WM_UNIT_DEC_AREA_ID" val="af2579e16b9a4a72b13091c35d84148c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5"/>
  <p:tag name="KSO_WM_SLIDE_BACKGROUND_TYPE" val="leftRight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6"/>
  <p:tag name="KSO_WM_SLIDE_BACKGROUND_TYPE" val="leftRight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7"/>
  <p:tag name="KSO_WM_SLIDE_BACKGROUND_TYPE" val="leftRight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8"/>
  <p:tag name="KSO_WM_SLIDE_BACKGROUND_TYPE" val="leftRight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9"/>
  <p:tag name="KSO_WM_SLIDE_BACKGROUND_TYPE" val="leftRight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0"/>
  <p:tag name="KSO_WM_SLIDE_BACKGROUND_TYPE" val="leftRight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2"/>
  <p:tag name="KSO_WM_ASSEMBLE_CHIP_INDEX" val="b465646c60774b12b71c7543ceaea9d6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topBottom"/>
  <p:tag name="KSO_WM_TAG_VERSION" val="1.0"/>
  <p:tag name="KSO_WM_TEMPLATE_CATEGORY" val="chip"/>
  <p:tag name="KSO_WM_TEMPLATE_INDEX" val="20214236"/>
  <p:tag name="KSO_WM_UNIT_COMPATIBLE" val="0"/>
  <p:tag name="KSO_WM_UNIT_DEC_AREA_ID" val="2c19757e5b1c48da8a472f2f12e50d62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3"/>
  <p:tag name="KSO_WM_ASSEMBLE_CHIP_INDEX" val="7575a9549e9f49199657304f200b68e8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topBottom"/>
  <p:tag name="KSO_WM_TAG_VERSION" val="1.0"/>
  <p:tag name="KSO_WM_TEMPLATE_CATEGORY" val="chip"/>
  <p:tag name="KSO_WM_TEMPLATE_INDEX" val="20214236"/>
  <p:tag name="KSO_WM_UNIT_COMPATIBLE" val="0"/>
  <p:tag name="KSO_WM_UNIT_DEC_AREA_ID" val="f06c57d3b2734aa08cdde69db6f8943b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4"/>
  <p:tag name="KSO_WM_ASSEMBLE_CHIP_INDEX" val="9a309c2dbe7f40b6aeb69a3fb4838ed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topBottom"/>
  <p:tag name="KSO_WM_TAG_VERSION" val="1.0"/>
  <p:tag name="KSO_WM_TEMPLATE_CATEGORY" val="chip"/>
  <p:tag name="KSO_WM_TEMPLATE_INDEX" val="20214236"/>
  <p:tag name="KSO_WM_UNIT_COMPATIBLE" val="0"/>
  <p:tag name="KSO_WM_UNIT_DEC_AREA_ID" val="5b3839e33c094c1bbc8507bc169c0f09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5"/>
  <p:tag name="KSO_WM_SLIDE_BACKGROUND_TYPE" val="topBottom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6"/>
  <p:tag name="KSO_WM_SLIDE_BACKGROUND_TYPE" val="topBottom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7"/>
  <p:tag name="KSO_WM_SLIDE_BACKGROUND_TYPE" val="topBottom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8"/>
  <p:tag name="KSO_WM_SLIDE_BACKGROUND_TYPE" val="topBottom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9"/>
  <p:tag name="KSO_WM_SLIDE_BACKGROUND_TYPE" val="topBottom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0"/>
  <p:tag name="KSO_WM_SLIDE_BACKGROUND_TYPE" val="topBottom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2"/>
  <p:tag name="KSO_WM_ASSEMBLE_CHIP_INDEX" val="050e5cf1573f4c29a1fe9f042401034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bottomTop"/>
  <p:tag name="KSO_WM_TAG_VERSION" val="1.0"/>
  <p:tag name="KSO_WM_TEMPLATE_CATEGORY" val="chip"/>
  <p:tag name="KSO_WM_TEMPLATE_INDEX" val="20214236"/>
  <p:tag name="KSO_WM_UNIT_COMPATIBLE" val="0"/>
  <p:tag name="KSO_WM_UNIT_DEC_AREA_ID" val="0b1d7cfd600743bc85235122663fd612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3"/>
  <p:tag name="KSO_WM_ASSEMBLE_CHIP_INDEX" val="7c2ed570570f4c50a3e8396c1a169d1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bottomTop"/>
  <p:tag name="KSO_WM_TAG_VERSION" val="1.0"/>
  <p:tag name="KSO_WM_TEMPLATE_CATEGORY" val="chip"/>
  <p:tag name="KSO_WM_TEMPLATE_INDEX" val="20214236"/>
  <p:tag name="KSO_WM_UNIT_COMPATIBLE" val="0"/>
  <p:tag name="KSO_WM_UNIT_DEC_AREA_ID" val="d22292f92c5944809cff747dc1d97edc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4"/>
  <p:tag name="KSO_WM_ASSEMBLE_CHIP_INDEX" val="87cee3e3cd074d019b427def7fd5ef7f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bottomTop"/>
  <p:tag name="KSO_WM_TAG_VERSION" val="1.0"/>
  <p:tag name="KSO_WM_TEMPLATE_CATEGORY" val="chip"/>
  <p:tag name="KSO_WM_TEMPLATE_INDEX" val="20214236"/>
  <p:tag name="KSO_WM_UNIT_COMPATIBLE" val="0"/>
  <p:tag name="KSO_WM_UNIT_DEC_AREA_ID" val="2c9ed5aa4c2d4f99ab6b78fbd53ec463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5"/>
  <p:tag name="KSO_WM_SLIDE_BACKGROUND_TYPE" val="bottomTop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6"/>
  <p:tag name="KSO_WM_SLIDE_BACKGROUND_TYPE" val="bottomTop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7"/>
  <p:tag name="KSO_WM_SLIDE_BACKGROUND_TYPE" val="bottomTop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8"/>
  <p:tag name="KSO_WM_SLIDE_BACKGROUND_TYPE" val="bottomTop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9"/>
  <p:tag name="KSO_WM_SLIDE_BACKGROUND_TYPE" val="bottomTop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0"/>
  <p:tag name="KSO_WM_SLIDE_BACKGROUND_TYPE" val="bottomTop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2"/>
  <p:tag name="KSO_WM_ASSEMBLE_CHIP_INDEX" val="4351735568dd49699e7fe772fee2159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navigation"/>
  <p:tag name="KSO_WM_TAG_VERSION" val="1.0"/>
  <p:tag name="KSO_WM_TEMPLATE_CATEGORY" val="chip"/>
  <p:tag name="KSO_WM_TEMPLATE_INDEX" val="20214236"/>
  <p:tag name="KSO_WM_UNIT_COMPATIBLE" val="0"/>
  <p:tag name="KSO_WM_UNIT_DEC_AREA_ID" val="71950d9ad028457980f92e94faee7289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3"/>
  <p:tag name="KSO_WM_ASSEMBLE_CHIP_INDEX" val="b92b0754c92349e5b8b3c01523bd282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navigation"/>
  <p:tag name="KSO_WM_TAG_VERSION" val="1.0"/>
  <p:tag name="KSO_WM_TEMPLATE_CATEGORY" val="chip"/>
  <p:tag name="KSO_WM_TEMPLATE_INDEX" val="20214236"/>
  <p:tag name="KSO_WM_UNIT_COMPATIBLE" val="0"/>
  <p:tag name="KSO_WM_UNIT_DEC_AREA_ID" val="6457013f9c2045dfbc799ab90108795b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4"/>
  <p:tag name="KSO_WM_ASSEMBLE_CHIP_INDEX" val="dc8ab7e9e8b74eb4a50468eb76069c86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navigation"/>
  <p:tag name="KSO_WM_TAG_VERSION" val="1.0"/>
  <p:tag name="KSO_WM_TEMPLATE_CATEGORY" val="chip"/>
  <p:tag name="KSO_WM_TEMPLATE_INDEX" val="20214236"/>
  <p:tag name="KSO_WM_UNIT_COMPATIBLE" val="0"/>
  <p:tag name="KSO_WM_UNIT_DEC_AREA_ID" val="db2ffaf49fb046f791e6600b5000f6c3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5"/>
  <p:tag name="KSO_WM_SLIDE_BACKGROUND_TYPE" val="navigation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6"/>
  <p:tag name="KSO_WM_SLIDE_BACKGROUND_TYPE" val="navigation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7"/>
  <p:tag name="KSO_WM_SLIDE_BACKGROUND_TYPE" val="navigation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8"/>
  <p:tag name="KSO_WM_SLIDE_BACKGROUND_TYPE" val="navigation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9"/>
  <p:tag name="KSO_WM_SLIDE_BACKGROUND_TYPE" val="navigation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0"/>
  <p:tag name="KSO_WM_SLIDE_BACKGROUND_TYPE" val="navigation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1"/>
  <p:tag name="KSO_WM_SLIDE_BACKGROUND_TYPE" val="navigation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2"/>
  <p:tag name="KSO_WM_SLIDE_BACKGROUND_TYPE" val="navigation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4"/>
  <p:tag name="KSO_WM_ASSEMBLE_CHIP_INDEX" val="e8e9f5dcca2047b5a8cb193694d292e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belt"/>
  <p:tag name="KSO_WM_TAG_VERSION" val="1.0"/>
  <p:tag name="KSO_WM_TEMPLATE_CATEGORY" val="chip"/>
  <p:tag name="KSO_WM_TEMPLATE_INDEX" val="20214236"/>
  <p:tag name="KSO_WM_UNIT_COMPATIBLE" val="0"/>
  <p:tag name="KSO_WM_UNIT_DEC_AREA_ID" val="de7b2fda917549529e6676b80f7eac7b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5"/>
  <p:tag name="KSO_WM_ASSEMBLE_CHIP_INDEX" val="a8a1e0c5d5554bfea340cf4e95d967f5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belt"/>
  <p:tag name="KSO_WM_TAG_VERSION" val="1.0"/>
  <p:tag name="KSO_WM_TEMPLATE_CATEGORY" val="chip"/>
  <p:tag name="KSO_WM_TEMPLATE_INDEX" val="20214236"/>
  <p:tag name="KSO_WM_UNIT_COMPATIBLE" val="0"/>
  <p:tag name="KSO_WM_UNIT_DEC_AREA_ID" val="c0e39fa7f70c4ff8812aff04a88d6bda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6"/>
  <p:tag name="KSO_WM_ASSEMBLE_CHIP_INDEX" val="9ed1119c38844c6699cd402b9e85a34d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belt"/>
  <p:tag name="KSO_WM_TAG_VERSION" val="1.0"/>
  <p:tag name="KSO_WM_TEMPLATE_CATEGORY" val="chip"/>
  <p:tag name="KSO_WM_TEMPLATE_INDEX" val="20214236"/>
  <p:tag name="KSO_WM_UNIT_COMPATIBLE" val="0"/>
  <p:tag name="KSO_WM_UNIT_DEC_AREA_ID" val="fd5a698dd5524e849f97fac5209743dc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7"/>
  <p:tag name="KSO_WM_SLIDE_BACKGROUND_TYPE" val="belt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8"/>
  <p:tag name="KSO_WM_SLIDE_BACKGROUND_TYPE" val="belt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9"/>
  <p:tag name="KSO_WM_SLIDE_BACKGROUND_TYPE" val="belt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0"/>
  <p:tag name="KSO_WM_SLIDE_BACKGROUND_TYPE" val="belt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1"/>
  <p:tag name="KSO_WM_SLIDE_BACKGROUND_TYPE" val="belt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3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4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5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6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7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8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9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0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2"/>
  <p:tag name="KSO_WM_TEMPLATE_CATEGORY" val="custom"/>
  <p:tag name="KSO_WM_TEMPLATE_INDEX" val="20214236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3"/>
  <p:tag name="KSO_WM_TEMPLATE_CATEGORY" val="custom"/>
  <p:tag name="KSO_WM_TEMPLATE_INDEX" val="20214236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4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6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7"/>
  <p:tag name="KSO_WM_BEAUTIFY_FLAG" val="#wm#"/>
  <p:tag name="KSO_WM_TAG_VERSION" val="1.0"/>
  <p:tag name="KSO_WM_TEMPLATE_CATEGORY" val="custom"/>
  <p:tag name="KSO_WM_TEMPLATE_INDEX" val="20214236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8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7"/>
  <p:tag name="KSO_WM_ASSEMBLE_CHIP_INDEX" val="f3e6ac02f3a24466822b5605dfbd95ed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EC_AREA_ID" val="d1cc83a863f44f8facf0a275f3e2120f"/>
  <p:tag name="KSO_WM_UNIT_DEC_CHANGEPICRESERVED" val="1"/>
  <p:tag name="KSO_WM_UNIT_DEC_SUPPORTCHANGEPIC" val="0"/>
  <p:tag name="KSO_WM_UNIT_DECORATE_INFO" val=""/>
  <p:tag name="KSO_WM_UNIT_DIAGRAM_ISNUMVISUAL" val="0"/>
  <p:tag name="KSO_WM_UNIT_DIAGRAM_ISREFERUNIT" val="0"/>
  <p:tag name="KSO_WM_UNIT_HIGHLIGHT" val="0"/>
  <p:tag name="KSO_WM_UNIT_ID" val="chip20214236_1*i*1"/>
  <p:tag name="KSO_WM_UNIT_INDEX" val="1"/>
  <p:tag name="KSO_WM_UNIT_LAYERLEVEL" val="1"/>
  <p:tag name="KSO_WM_UNIT_SM_LIMIT_TYPE" val=""/>
  <p:tag name="KSO_WM_UNIT_SUBTYPE" val="u"/>
  <p:tag name="KSO_WM_UNIT_TYPE" val="i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6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7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8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9"/>
  <p:tag name="KSO_WM_ASSEMBLE_CHIP_INDEX" val="f8e5a8ea281745e3945dcdd39e8feddd"/>
  <p:tag name="KSO_WM_BEAUTIFY_FLAG" val="#wm#"/>
  <p:tag name="KSO_WM_CHIP_FILLAREA_FILL_RULE" val="{&quot;fill_align&quot;:&quot;cm&quot;,&quot;fill_mode&quot;:&quot;adaptive&quot;,&quot;sacle_strategy&quot;:&quot;smart&quot;}"/>
  <p:tag name="KSO_WM_CHIP_GROUPID" val="5f2a16e045e1f15ec24fe3a0"/>
  <p:tag name="KSO_WM_CHIP_XID" val="5f2a16e045e1f15ec24fe3a1"/>
  <p:tag name="KSO_WM_TAG_VERSION" val="1.0"/>
  <p:tag name="KSO_WM_TEMPLATE_ASSEMBLE_GROUPID" val="5fa218d99babe8ec16f1fbe0"/>
  <p:tag name="KSO_WM_TEMPLATE_ASSEMBLE_XID" val="5fa21afda8fc48be8081b928"/>
  <p:tag name="KSO_WM_TEMPLATE_CATEGORY" val="custom"/>
  <p:tag name="KSO_WM_TEMPLATE_INDEX" val="20214236"/>
  <p:tag name="KSO_WM_UNIT_BLOCK" val="0"/>
  <p:tag name="KSO_WM_UNIT_COMPATIBLE" val="0"/>
  <p:tag name="KSO_WM_UNIT_DEC_AREA_ID" val="e326f81087d2420ab19a91c8270f38cf"/>
  <p:tag name="KSO_WM_UNIT_DEFAULT_FONT" val="24;50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客户答谢会暨产品推介会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30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8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hip20214236_1*i*2"/>
  <p:tag name="KSO_WM_UNIT_INDEX" val="2"/>
  <p:tag name="KSO_WM_UNIT_LAYERLEVEL" val="1"/>
  <p:tag name="KSO_WM_UNIT_SUBTYPE" val="u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9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3"/>
  <p:tag name="KSO_WM_UNIT_INDEX" val="3"/>
  <p:tag name="KSO_WM_UNIT_LAYERLEVEL" val="1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0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4"/>
  <p:tag name="KSO_WM_UNIT_INDEX" val="4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1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5"/>
  <p:tag name="KSO_WM_UNIT_INDEX" val="5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2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6"/>
  <p:tag name="KSO_WM_UNIT_INDEX" val="6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3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7"/>
  <p:tag name="KSO_WM_UNIT_INDEX" val="7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4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8"/>
  <p:tag name="KSO_WM_UNIT_INDEX" val="8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5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-0.25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1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2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3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4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5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6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7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9"/>
  <p:tag name="KSO_WM_ASSEMBLE_CHIP_INDEX" val="d5962adbbcdb4fc78b86b2ec6cf17270"/>
  <p:tag name="KSO_WM_BEAUTIFY_FLAG" val="#wm#"/>
  <p:tag name="KSO_WM_CHIP_FILLAREA_FILL_RULE" val="{&quot;fill_align&quot;:&quot;lm&quot;,&quot;fill_effect&quot;:[],&quot;fill_mode&quot;:&quot;adaptive&quot;,&quot;sacle_strategy&quot;:&quot;stretch&quot;}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EC_AREA_ID" val="db859dd235f5470ca803a7f7d587e0af"/>
  <p:tag name="KSO_WM_UNIT_DECORATE_INFO" val=""/>
  <p:tag name="KSO_WM_UNIT_DIAGRAM_ISNUMVISUAL" val="0"/>
  <p:tag name="KSO_WM_UNIT_DIAGRAM_ISREFERUNIT" val="0"/>
  <p:tag name="KSO_WM_UNIT_HIGHLIGHT" val="0"/>
  <p:tag name="KSO_WM_UNIT_ID" val="chip20214236_2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4"/>
  <p:tag name="KSO_WM_ASSEMBLE_CHIP_INDEX" val="58d24081019e4f90b99bb5febb3faae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46c90350818342cd9c5d736f618c8479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5"/>
  <p:tag name="KSO_WM_ASSEMBLE_CHIP_INDEX" val="7f63e7b3cb2d41989eafe57ae1ce05b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cafd0f1f2cc4cd2b80863ff3134d250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6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7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8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9"/>
  <p:tag name="KSO_WM_ASSEMBLE_CHIP_INDEX" val="aa8a9e6a66d94b28af60710ef67ffcec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e40d00ac41c4a0a525616"/>
  <p:tag name="KSO_WM_CHIP_XID" val="5ebe40d00ac41c4a0a525617"/>
  <p:tag name="KSO_WM_TAG_VERSION" val="1.0"/>
  <p:tag name="KSO_WM_TEMPLATE_ASSEMBLE_GROUPID" val="5fa218d99babe8ec16f1fbe0"/>
  <p:tag name="KSO_WM_TEMPLATE_ASSEMBLE_XID" val="5fa21afda8fc48be8081b921"/>
  <p:tag name="KSO_WM_TEMPLATE_CATEGORY" val="custom"/>
  <p:tag name="KSO_WM_TEMPLATE_INDEX" val="20214236"/>
  <p:tag name="KSO_WM_UNIT_BLOCK" val="0"/>
  <p:tag name="KSO_WM_UNIT_COMPATIBLE" val="0"/>
  <p:tag name="KSO_WM_UNIT_DEC_AREA_ID" val="c4d810e3256841b58047a82c6ab67e57"/>
  <p:tag name="KSO_WM_UNIT_DEFAULT_FONT" val="14;18;2"/>
  <p:tag name="KSO_WM_UNIT_DIAGRAM_ISNUMVISUAL" val="0"/>
  <p:tag name="KSO_WM_UNIT_DIAGRAM_ISREFERUNIT" val="0"/>
  <p:tag name="KSO_WM_UNIT_HIGHLIGHT" val="0"/>
  <p:tag name="KSO_WM_UNIT_ID" val="custom2021423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3"/>
  <p:tag name="KSO_WM_UNIT_TEXT_FILL_FORE_SCHEMECOLOR_INDEX_BRIGHTNESS" val="0.35"/>
  <p:tag name="KSO_WM_UNIT_TEXT_FILL_TYPE" val="1"/>
  <p:tag name="KSO_WM_UNIT_TYPE" val="b"/>
  <p:tag name="KSO_WM_UNIT_VALUE" val="87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0"/>
  <p:tag name="KSO_WM_ASSEMBLE_CHIP_INDEX" val="aa8a9e6a66d94b28af60710ef67ffcec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e40d00ac41c4a0a525616"/>
  <p:tag name="KSO_WM_CHIP_XID" val="5ebe40d00ac41c4a0a525617"/>
  <p:tag name="KSO_WM_TAG_VERSION" val="1.0"/>
  <p:tag name="KSO_WM_TEMPLATE_ASSEMBLE_GROUPID" val="5fa218d99babe8ec16f1fbe0"/>
  <p:tag name="KSO_WM_TEMPLATE_ASSEMBLE_XID" val="5fa21afda8fc48be8081b921"/>
  <p:tag name="KSO_WM_TEMPLATE_CATEGORY" val="custom"/>
  <p:tag name="KSO_WM_TEMPLATE_INDEX" val="20214236"/>
  <p:tag name="KSO_WM_UNIT_BLOCK" val="0"/>
  <p:tag name="KSO_WM_UNIT_COMPATIBLE" val="0"/>
  <p:tag name="KSO_WM_UNIT_DEC_AREA_ID" val="f47686309c9b4e46836710b3d634dcad"/>
  <p:tag name="KSO_WM_UNIT_DEFAULT_FONT" val="40;56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大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1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0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2"/>
  <p:tag name="KSO_WM_UNIT_INDEX" val="2"/>
  <p:tag name="KSO_WM_UNIT_LAYERLEVEL" val="1"/>
  <p:tag name="KSO_WM_UNIT_SUBTYPE" val="t"/>
  <p:tag name="KSO_WM_UNIT_TYPE" val="i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1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3"/>
  <p:tag name="KSO_WM_UNIT_INDEX" val="3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2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4"/>
  <p:tag name="KSO_WM_UNIT_INDEX" val="4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3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5"/>
  <p:tag name="KSO_WM_UNIT_INDEX" val="5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2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3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4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5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6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7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8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9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1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2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3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4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5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6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7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8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9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0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2"/>
  <p:tag name="KSO_WM_ASSEMBLE_CHIP_INDEX" val="9b7bd84bc5984d92be7014d335f27942"/>
  <p:tag name="KSO_WM_BEAUTIFY_FLAG" val="#wm#"/>
  <p:tag name="KSO_WM_CHIP_FILLAREA_FILL_RULE" val="{&quot;fill_align&quot;:&quot;rm&quot;,&quot;fill_effect&quot;:[],&quot;fill_mode&quot;:&quot;adaptive&quot;,&quot;sacle_strategy&quot;:&quot;stretch&quot;}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EC_AREA_ID" val="4c5b424058124c46946a37ab332f51ec"/>
  <p:tag name="KSO_WM_UNIT_DECORATE_INFO" val=""/>
  <p:tag name="KSO_WM_UNIT_DIAGRAM_ISNUMVISUAL" val="0"/>
  <p:tag name="KSO_WM_UNIT_DIAGRAM_ISREFERUNIT" val="0"/>
  <p:tag name="KSO_WM_UNIT_HIGHLIGHT" val="0"/>
  <p:tag name="KSO_WM_UNIT_ID" val="chip20214236_2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7"/>
  <p:tag name="KSO_WM_ASSEMBLE_CHIP_INDEX" val="c6cdf3eb4c3f4e5286445f6607563f4a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f5e4cde9647c47ffb1e3dc3990b97fc3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8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9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0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3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2"/>
  <p:tag name="KSO_WM_UNIT_INDEX" val="2"/>
  <p:tag name="KSO_WM_UNIT_LAYERLEVEL" val="1"/>
  <p:tag name="KSO_WM_UNIT_SUBTYPE" val="t"/>
  <p:tag name="KSO_WM_UNIT_TYPE" val="i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4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3"/>
  <p:tag name="KSO_WM_UNIT_INDEX" val="3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5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4"/>
  <p:tag name="KSO_WM_UNIT_INDEX" val="4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6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5"/>
  <p:tag name="KSO_WM_UNIT_INDEX" val="5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3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4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5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7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8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9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0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2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3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4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6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7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8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9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0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1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2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4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5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6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7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8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9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1"/>
  <p:tag name="KSO_WM_ASSEMBLE_CHIP_INDEX" val="f3e6ac02f3a24466822b5605dfbd95ed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EC_AREA_ID" val="d1cc83a863f44f8facf0a275f3e2120f"/>
  <p:tag name="KSO_WM_UNIT_DEC_CHANGEPICRESERVED" val="1"/>
  <p:tag name="KSO_WM_UNIT_DEC_SUPPORTCHANGEPIC" val="0"/>
  <p:tag name="KSO_WM_UNIT_DECORATE_INFO" val=""/>
  <p:tag name="KSO_WM_UNIT_DIAGRAM_ISNUMVISUAL" val="0"/>
  <p:tag name="KSO_WM_UNIT_DIAGRAM_ISREFERUNIT" val="0"/>
  <p:tag name="KSO_WM_UNIT_HIGHLIGHT" val="0"/>
  <p:tag name="KSO_WM_UNIT_ID" val="chip20214236_1*i*1"/>
  <p:tag name="KSO_WM_UNIT_INDEX" val="1"/>
  <p:tag name="KSO_WM_UNIT_LAYERLEVEL" val="1"/>
  <p:tag name="KSO_WM_UNIT_SM_LIMIT_TYPE" val=""/>
  <p:tag name="KSO_WM_UNIT_SUBTYPE" val="u"/>
  <p:tag name="KSO_WM_UNIT_TYPE" val="i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0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1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2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3"/>
  <p:tag name="KSO_WM_ASSEMBLE_CHIP_INDEX" val="c77ec7da2e914f83aff49c805b3ea9c4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f634c0ac41c4a0a52586d"/>
  <p:tag name="KSO_WM_CHIP_XID" val="5ebf634c0ac41c4a0a52586e"/>
  <p:tag name="KSO_WM_TAG_VERSION" val="1.0"/>
  <p:tag name="KSO_WM_TEMPLATE_ASSEMBLE_GROUPID" val="5fa218d99babe8ec16f1fbe0"/>
  <p:tag name="KSO_WM_TEMPLATE_ASSEMBLE_XID" val="5fa21afda8fc48be8081b96e"/>
  <p:tag name="KSO_WM_TEMPLATE_CATEGORY" val="custom"/>
  <p:tag name="KSO_WM_TEMPLATE_INDEX" val="20214236"/>
  <p:tag name="KSO_WM_UNIT_BLOCK" val="0"/>
  <p:tag name="KSO_WM_UNIT_COMPATIBLE" val="0"/>
  <p:tag name="KSO_WM_UNIT_DEC_AREA_ID" val="1a9092427e584f55b226721bd6b6053c"/>
  <p:tag name="KSO_WM_UNIT_DEFAULT_FONT" val="24;44;4"/>
  <p:tag name="KSO_WM_UNIT_DIAGRAM_ISNUMVISUAL" val="0"/>
  <p:tag name="KSO_WM_UNIT_DIAGRAM_ISREFERUNIT" val="0"/>
  <p:tag name="KSO_WM_UNIT_HIGHLIGHT" val="0"/>
  <p:tag name="KSO_WM_UNIT_ID" val="custom2021423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/击/此/处/添/加/副/标/题"/>
  <p:tag name="KSO_WM_UNIT_TEXT_FILL_FORE_SCHEMECOLOR_INDEX" val="13"/>
  <p:tag name="KSO_WM_UNIT_TEXT_FILL_FORE_SCHEMECOLOR_INDEX_BRIGHTNESS" val="0.35"/>
  <p:tag name="KSO_WM_UNIT_TEXT_FILL_TYPE" val="1"/>
  <p:tag name="KSO_WM_UNIT_TYPE" val="b"/>
  <p:tag name="KSO_WM_UNIT_VALUE" val="51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4"/>
  <p:tag name="KSO_WM_ASSEMBLE_CHIP_INDEX" val="c77ec7da2e914f83aff49c805b3ea9c4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f634c0ac41c4a0a52586d"/>
  <p:tag name="KSO_WM_CHIP_XID" val="5ebf634c0ac41c4a0a52586e"/>
  <p:tag name="KSO_WM_TAG_VERSION" val="1.0"/>
  <p:tag name="KSO_WM_TEMPLATE_ASSEMBLE_GROUPID" val="5fa218d99babe8ec16f1fbe0"/>
  <p:tag name="KSO_WM_TEMPLATE_ASSEMBLE_XID" val="5fa21afda8fc48be8081b96e"/>
  <p:tag name="KSO_WM_TEMPLATE_CATEGORY" val="custom"/>
  <p:tag name="KSO_WM_TEMPLATE_INDEX" val="20214236"/>
  <p:tag name="KSO_WM_UNIT_BLOCK" val="0"/>
  <p:tag name="KSO_WM_UNIT_COMPATIBLE" val="0"/>
  <p:tag name="KSO_WM_UNIT_DEC_AREA_ID" val="9f4c260b95494e3a932920048279b466"/>
  <p:tag name="KSO_WM_UNIT_DEFAULT_FONT" val="72;88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9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2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hip20214236_1*i*2"/>
  <p:tag name="KSO_WM_UNIT_INDEX" val="2"/>
  <p:tag name="KSO_WM_UNIT_LAYERLEVEL" val="1"/>
  <p:tag name="KSO_WM_UNIT_SUBTYPE" val="u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3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3"/>
  <p:tag name="KSO_WM_UNIT_INDEX" val="3"/>
  <p:tag name="KSO_WM_UNIT_LAYERLEVEL" val="1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4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4"/>
  <p:tag name="KSO_WM_UNIT_INDEX" val="4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5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5"/>
  <p:tag name="KSO_WM_UNIT_INDEX" val="5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6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6"/>
  <p:tag name="KSO_WM_UNIT_INDEX" val="6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7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7"/>
  <p:tag name="KSO_WM_UNIT_INDEX" val="7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8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8"/>
  <p:tag name="KSO_WM_UNIT_INDEX" val="8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9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-0.25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6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general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7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general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8"/>
  <p:tag name="KSO_WM_SLIDE_BACKGROUND_TYPE" val="general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9"/>
  <p:tag name="KSO_WM_SLIDE_BACKGROUND_TYPE" val="general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0"/>
  <p:tag name="KSO_WM_SLIDE_BACKGROUND_TYPE" val="general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1"/>
  <p:tag name="KSO_WM_SLIDE_BACKGROUND_TYPE" val="general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3"/>
  <p:tag name="KSO_WM_ASSEMBLE_CHIP_INDEX" val="ace580bc13e54c43b0dde29bdee8da3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frame"/>
  <p:tag name="KSO_WM_TAG_VERSION" val="1.0"/>
  <p:tag name="KSO_WM_TEMPLATE_CATEGORY" val="chip"/>
  <p:tag name="KSO_WM_TEMPLATE_INDEX" val="20214236"/>
  <p:tag name="KSO_WM_UNIT_COMPATIBLE" val="0"/>
  <p:tag name="KSO_WM_UNIT_DEC_AREA_ID" val="6eafbab328fd48319969a319ab1bfafc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4"/>
  <p:tag name="KSO_WM_ASSEMBLE_CHIP_INDEX" val="c8ad7e88cf3146188d0b0a0beb98f2bf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frame"/>
  <p:tag name="KSO_WM_TAG_VERSION" val="1.0"/>
  <p:tag name="KSO_WM_TEMPLATE_CATEGORY" val="chip"/>
  <p:tag name="KSO_WM_TEMPLATE_INDEX" val="20214236"/>
  <p:tag name="KSO_WM_UNIT_COMPATIBLE" val="0"/>
  <p:tag name="KSO_WM_UNIT_DEC_AREA_ID" val="9a5f7ceb75d54ad68ef0a52981317263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5"/>
  <p:tag name="KSO_WM_ASSEMBLE_CHIP_INDEX" val="fac74953c8bf43ce967450c67752e03f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frame"/>
  <p:tag name="KSO_WM_TAG_VERSION" val="1.0"/>
  <p:tag name="KSO_WM_TEMPLATE_CATEGORY" val="chip"/>
  <p:tag name="KSO_WM_TEMPLATE_INDEX" val="20214236"/>
  <p:tag name="KSO_WM_UNIT_COMPATIBLE" val="0"/>
  <p:tag name="KSO_WM_UNIT_DEC_AREA_ID" val="6b566998da2b4dc691862fc5ffd8edef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6"/>
  <p:tag name="KSO_WM_SLIDE_BACKGROUND_TYPE" val="frame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7"/>
  <p:tag name="KSO_WM_SLIDE_BACKGROUND_TYPE" val="fram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8"/>
  <p:tag name="KSO_WM_SLIDE_BACKGROUND_TYPE" val="frame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9"/>
  <p:tag name="KSO_WM_SLIDE_BACKGROUND_TYPE" val="fram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0"/>
  <p:tag name="KSO_WM_SLIDE_BACKGROUND_TYPE" val="fram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2"/>
  <p:tag name="KSO_WM_ASSEMBLE_CHIP_INDEX" val="ed9e653fbd0c486d94984238d52845dd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leftRight"/>
  <p:tag name="KSO_WM_TAG_VERSION" val="1.0"/>
  <p:tag name="KSO_WM_TEMPLATE_CATEGORY" val="chip"/>
  <p:tag name="KSO_WM_TEMPLATE_INDEX" val="20214236"/>
  <p:tag name="KSO_WM_UNIT_COMPATIBLE" val="0"/>
  <p:tag name="KSO_WM_UNIT_DEC_AREA_ID" val="3a7ffc26353b485faf82b5abd38e59d0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3"/>
  <p:tag name="KSO_WM_ASSEMBLE_CHIP_INDEX" val="8cf94322622943f69e8d60503d9422a5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leftRight"/>
  <p:tag name="KSO_WM_TAG_VERSION" val="1.0"/>
  <p:tag name="KSO_WM_TEMPLATE_CATEGORY" val="chip"/>
  <p:tag name="KSO_WM_TEMPLATE_INDEX" val="20214236"/>
  <p:tag name="KSO_WM_UNIT_COMPATIBLE" val="0"/>
  <p:tag name="KSO_WM_UNIT_DEC_AREA_ID" val="452dfbfdcad24250a8beaefc02ef0b09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4"/>
  <p:tag name="KSO_WM_ASSEMBLE_CHIP_INDEX" val="b4d74fbe8e4440dd9df56bd6e5b40fe5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leftRight"/>
  <p:tag name="KSO_WM_TAG_VERSION" val="1.0"/>
  <p:tag name="KSO_WM_TEMPLATE_CATEGORY" val="chip"/>
  <p:tag name="KSO_WM_TEMPLATE_INDEX" val="20214236"/>
  <p:tag name="KSO_WM_UNIT_COMPATIBLE" val="0"/>
  <p:tag name="KSO_WM_UNIT_DEC_AREA_ID" val="af2579e16b9a4a72b13091c35d84148c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5"/>
  <p:tag name="KSO_WM_SLIDE_BACKGROUND_TYPE" val="leftRight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6"/>
  <p:tag name="KSO_WM_SLIDE_BACKGROUND_TYPE" val="leftRight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7"/>
  <p:tag name="KSO_WM_SLIDE_BACKGROUND_TYPE" val="leftRight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8"/>
  <p:tag name="KSO_WM_SLIDE_BACKGROUND_TYPE" val="leftRight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9"/>
  <p:tag name="KSO_WM_SLIDE_BACKGROUND_TYPE" val="leftRight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0"/>
  <p:tag name="KSO_WM_SLIDE_BACKGROUND_TYPE" val="leftRight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2"/>
  <p:tag name="KSO_WM_ASSEMBLE_CHIP_INDEX" val="b465646c60774b12b71c7543ceaea9d6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topBottom"/>
  <p:tag name="KSO_WM_TAG_VERSION" val="1.0"/>
  <p:tag name="KSO_WM_TEMPLATE_CATEGORY" val="chip"/>
  <p:tag name="KSO_WM_TEMPLATE_INDEX" val="20214236"/>
  <p:tag name="KSO_WM_UNIT_COMPATIBLE" val="0"/>
  <p:tag name="KSO_WM_UNIT_DEC_AREA_ID" val="2c19757e5b1c48da8a472f2f12e50d62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3"/>
  <p:tag name="KSO_WM_ASSEMBLE_CHIP_INDEX" val="7575a9549e9f49199657304f200b68e8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topBottom"/>
  <p:tag name="KSO_WM_TAG_VERSION" val="1.0"/>
  <p:tag name="KSO_WM_TEMPLATE_CATEGORY" val="chip"/>
  <p:tag name="KSO_WM_TEMPLATE_INDEX" val="20214236"/>
  <p:tag name="KSO_WM_UNIT_COMPATIBLE" val="0"/>
  <p:tag name="KSO_WM_UNIT_DEC_AREA_ID" val="f06c57d3b2734aa08cdde69db6f8943b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4"/>
  <p:tag name="KSO_WM_ASSEMBLE_CHIP_INDEX" val="9a309c2dbe7f40b6aeb69a3fb4838ed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topBottom"/>
  <p:tag name="KSO_WM_TAG_VERSION" val="1.0"/>
  <p:tag name="KSO_WM_TEMPLATE_CATEGORY" val="chip"/>
  <p:tag name="KSO_WM_TEMPLATE_INDEX" val="20214236"/>
  <p:tag name="KSO_WM_UNIT_COMPATIBLE" val="0"/>
  <p:tag name="KSO_WM_UNIT_DEC_AREA_ID" val="5b3839e33c094c1bbc8507bc169c0f09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5"/>
  <p:tag name="KSO_WM_SLIDE_BACKGROUND_TYPE" val="topBottom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6"/>
  <p:tag name="KSO_WM_SLIDE_BACKGROUND_TYPE" val="topBottom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7"/>
  <p:tag name="KSO_WM_SLIDE_BACKGROUND_TYPE" val="topBottom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8"/>
  <p:tag name="KSO_WM_SLIDE_BACKGROUND_TYPE" val="topBottom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9"/>
  <p:tag name="KSO_WM_SLIDE_BACKGROUND_TYPE" val="topBottom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0"/>
  <p:tag name="KSO_WM_SLIDE_BACKGROUND_TYPE" val="topBottom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2"/>
  <p:tag name="KSO_WM_ASSEMBLE_CHIP_INDEX" val="050e5cf1573f4c29a1fe9f042401034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bottomTop"/>
  <p:tag name="KSO_WM_TAG_VERSION" val="1.0"/>
  <p:tag name="KSO_WM_TEMPLATE_CATEGORY" val="chip"/>
  <p:tag name="KSO_WM_TEMPLATE_INDEX" val="20214236"/>
  <p:tag name="KSO_WM_UNIT_COMPATIBLE" val="0"/>
  <p:tag name="KSO_WM_UNIT_DEC_AREA_ID" val="0b1d7cfd600743bc85235122663fd612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3"/>
  <p:tag name="KSO_WM_ASSEMBLE_CHIP_INDEX" val="7c2ed570570f4c50a3e8396c1a169d1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bottomTop"/>
  <p:tag name="KSO_WM_TAG_VERSION" val="1.0"/>
  <p:tag name="KSO_WM_TEMPLATE_CATEGORY" val="chip"/>
  <p:tag name="KSO_WM_TEMPLATE_INDEX" val="20214236"/>
  <p:tag name="KSO_WM_UNIT_COMPATIBLE" val="0"/>
  <p:tag name="KSO_WM_UNIT_DEC_AREA_ID" val="d22292f92c5944809cff747dc1d97edc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4"/>
  <p:tag name="KSO_WM_ASSEMBLE_CHIP_INDEX" val="87cee3e3cd074d019b427def7fd5ef7f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bottomTop"/>
  <p:tag name="KSO_WM_TAG_VERSION" val="1.0"/>
  <p:tag name="KSO_WM_TEMPLATE_CATEGORY" val="chip"/>
  <p:tag name="KSO_WM_TEMPLATE_INDEX" val="20214236"/>
  <p:tag name="KSO_WM_UNIT_COMPATIBLE" val="0"/>
  <p:tag name="KSO_WM_UNIT_DEC_AREA_ID" val="2c9ed5aa4c2d4f99ab6b78fbd53ec463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5"/>
  <p:tag name="KSO_WM_SLIDE_BACKGROUND_TYPE" val="bottomTop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6"/>
  <p:tag name="KSO_WM_SLIDE_BACKGROUND_TYPE" val="bottomTop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7"/>
  <p:tag name="KSO_WM_SLIDE_BACKGROUND_TYPE" val="bottomTop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8"/>
  <p:tag name="KSO_WM_SLIDE_BACKGROUND_TYPE" val="bottomTop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9"/>
  <p:tag name="KSO_WM_SLIDE_BACKGROUND_TYPE" val="bottomTop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0"/>
  <p:tag name="KSO_WM_SLIDE_BACKGROUND_TYPE" val="bottomTop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2"/>
  <p:tag name="KSO_WM_ASSEMBLE_CHIP_INDEX" val="4351735568dd49699e7fe772fee2159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navigation"/>
  <p:tag name="KSO_WM_TAG_VERSION" val="1.0"/>
  <p:tag name="KSO_WM_TEMPLATE_CATEGORY" val="chip"/>
  <p:tag name="KSO_WM_TEMPLATE_INDEX" val="20214236"/>
  <p:tag name="KSO_WM_UNIT_COMPATIBLE" val="0"/>
  <p:tag name="KSO_WM_UNIT_DEC_AREA_ID" val="71950d9ad028457980f92e94faee7289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3"/>
  <p:tag name="KSO_WM_ASSEMBLE_CHIP_INDEX" val="b92b0754c92349e5b8b3c01523bd282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navigation"/>
  <p:tag name="KSO_WM_TAG_VERSION" val="1.0"/>
  <p:tag name="KSO_WM_TEMPLATE_CATEGORY" val="chip"/>
  <p:tag name="KSO_WM_TEMPLATE_INDEX" val="20214236"/>
  <p:tag name="KSO_WM_UNIT_COMPATIBLE" val="0"/>
  <p:tag name="KSO_WM_UNIT_DEC_AREA_ID" val="6457013f9c2045dfbc799ab90108795b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4"/>
  <p:tag name="KSO_WM_ASSEMBLE_CHIP_INDEX" val="dc8ab7e9e8b74eb4a50468eb76069c86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navigation"/>
  <p:tag name="KSO_WM_TAG_VERSION" val="1.0"/>
  <p:tag name="KSO_WM_TEMPLATE_CATEGORY" val="chip"/>
  <p:tag name="KSO_WM_TEMPLATE_INDEX" val="20214236"/>
  <p:tag name="KSO_WM_UNIT_COMPATIBLE" val="0"/>
  <p:tag name="KSO_WM_UNIT_DEC_AREA_ID" val="db2ffaf49fb046f791e6600b5000f6c3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5"/>
  <p:tag name="KSO_WM_SLIDE_BACKGROUND_TYPE" val="navigation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6"/>
  <p:tag name="KSO_WM_SLIDE_BACKGROUND_TYPE" val="navigation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7"/>
  <p:tag name="KSO_WM_SLIDE_BACKGROUND_TYPE" val="navigation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8"/>
  <p:tag name="KSO_WM_SLIDE_BACKGROUND_TYPE" val="navigation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9"/>
  <p:tag name="KSO_WM_SLIDE_BACKGROUND_TYPE" val="navigation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0"/>
  <p:tag name="KSO_WM_SLIDE_BACKGROUND_TYPE" val="navigation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1"/>
  <p:tag name="KSO_WM_SLIDE_BACKGROUND_TYPE" val="navigation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2"/>
  <p:tag name="KSO_WM_SLIDE_BACKGROUND_TYPE" val="navigation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4"/>
  <p:tag name="KSO_WM_ASSEMBLE_CHIP_INDEX" val="e8e9f5dcca2047b5a8cb193694d292e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belt"/>
  <p:tag name="KSO_WM_TAG_VERSION" val="1.0"/>
  <p:tag name="KSO_WM_TEMPLATE_CATEGORY" val="chip"/>
  <p:tag name="KSO_WM_TEMPLATE_INDEX" val="20214236"/>
  <p:tag name="KSO_WM_UNIT_COMPATIBLE" val="0"/>
  <p:tag name="KSO_WM_UNIT_DEC_AREA_ID" val="de7b2fda917549529e6676b80f7eac7b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5"/>
  <p:tag name="KSO_WM_ASSEMBLE_CHIP_INDEX" val="a8a1e0c5d5554bfea340cf4e95d967f5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belt"/>
  <p:tag name="KSO_WM_TAG_VERSION" val="1.0"/>
  <p:tag name="KSO_WM_TEMPLATE_CATEGORY" val="chip"/>
  <p:tag name="KSO_WM_TEMPLATE_INDEX" val="20214236"/>
  <p:tag name="KSO_WM_UNIT_COMPATIBLE" val="0"/>
  <p:tag name="KSO_WM_UNIT_DEC_AREA_ID" val="c0e39fa7f70c4ff8812aff04a88d6bda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6"/>
  <p:tag name="KSO_WM_ASSEMBLE_CHIP_INDEX" val="9ed1119c38844c6699cd402b9e85a34d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belt"/>
  <p:tag name="KSO_WM_TAG_VERSION" val="1.0"/>
  <p:tag name="KSO_WM_TEMPLATE_CATEGORY" val="chip"/>
  <p:tag name="KSO_WM_TEMPLATE_INDEX" val="20214236"/>
  <p:tag name="KSO_WM_UNIT_COMPATIBLE" val="0"/>
  <p:tag name="KSO_WM_UNIT_DEC_AREA_ID" val="fd5a698dd5524e849f97fac5209743dc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7"/>
  <p:tag name="KSO_WM_SLIDE_BACKGROUND_TYPE" val="belt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8"/>
  <p:tag name="KSO_WM_SLIDE_BACKGROUND_TYPE" val="belt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9"/>
  <p:tag name="KSO_WM_SLIDE_BACKGROUND_TYPE" val="belt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0"/>
  <p:tag name="KSO_WM_SLIDE_BACKGROUND_TYPE" val="belt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1"/>
  <p:tag name="KSO_WM_SLIDE_BACKGROUND_TYPE" val="belt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3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4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5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6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7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8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9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0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0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1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2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3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4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5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FILLPROP" val="[[{&quot;fill_id&quot;:&quot;0fc8cb0b5be24332a6c5a6db9e174d8a&quot;,&quot;fill_align&quot;:&quot;cm&quot;,&quot;text_align&quot;:&quot;cm&quot;,&quot;text_direction&quot;:&quot;horizontal&quot;,&quot;chip_types&quot;:[&quot;text&quot;,&quot;header&quot;]}]]"/>
  <p:tag name="KSO_WM_CHIP_GROUPID" val="5ebf6661ddc3daf3fef3f760"/>
  <p:tag name="KSO_WM_CHIP_INFOS" val="{&quot;layout_type&quot;:&quot;formiddle3&quot;,&quot;slide_type&quot;:[&quot;title&quot;],&quot;aspect_ratio&quot;:&quot;16:9&quot;}"/>
  <p:tag name="KSO_WM_CHIP_XID" val="5ebe041a0ac41c4a0a52557e"/>
  <p:tag name="KSO_WM_SLIDE_BACKGROUND_TYPE" val="general"/>
  <p:tag name="KSO_WM_SLIDE_BK_DARK_LIGHT" val="2"/>
  <p:tag name="KSO_WM_SLIDE_ID" val="custom20214236_1"/>
  <p:tag name="KSO_WM_SLIDE_INDEX" val="1"/>
  <p:tag name="KSO_WM_SLIDE_ITEM_CNT" val="0"/>
  <p:tag name="KSO_WM_SLIDE_LAYOUT" val="a_f"/>
  <p:tag name="KSO_WM_SLIDE_LAYOUT_CNT" val="1_2"/>
  <p:tag name="KSO_WM_SLIDE_LAYOUT_INFO" val="{&quot;id&quot;:&quot;2020-11-04T11:07:53&quot;,&quot;maxSize&quot;:{&quot;size1&quot;:52.927526177300344},&quot;minSize&quot;:{&quot;size1&quot;:43.827526177300342},&quot;normalSize&quot;:{&quot;size1&quot;:48.127526177300346},&quot;subLayout&quot;:[{&quot;id&quot;:&quot;2020-11-04T11:07:53&quot;,&quot;margin&quot;:{&quot;bottom&quot;:0.68274295330047607,&quot;left&quot;:4.5982694625854492,&quot;right&quot;:4.5737762451171875,&quot;top&quot;:4.381861686706543},&quot;type&quot;:0},{&quot;id&quot;:&quot;2020-11-04T11:07:53&quot;,&quot;margin&quot;:{&quot;bottom&quot;:2.8283224105834961,&quot;left&quot;:4.5810084342956543,&quot;right&quot;:16.101327896118164,&quot;top&quot;:0.79988729953765869},&quot;type&quot;:0}],&quot;type&quot;:0}"/>
  <p:tag name="KSO_WM_SLIDE_POSITION" val="130*79"/>
  <p:tag name="KSO_WM_SLIDE_SIZE" val="700*380"/>
  <p:tag name="KSO_WM_SLIDE_SUBTYPE" val="pureTxt"/>
  <p:tag name="KSO_WM_SLIDE_SUPPORT_FEATURE_TYPE" val="0"/>
  <p:tag name="KSO_WM_SLIDE_TYPE" val="title"/>
  <p:tag name="KSO_WM_TAG_VERSION" val="1.0"/>
  <p:tag name="KSO_WM_TEMPLATE_ASSEMBLE_GROUPID" val="5fa218d99babe8ec16f1fbe0"/>
  <p:tag name="KSO_WM_TEMPLATE_ASSEMBLE_XID" val="5fa21afda8fc48be8081b928"/>
  <p:tag name="KSO_WM_TEMPLATE_CATEGORY" val="custom"/>
  <p:tag name="KSO_WM_TEMPLATE_COLOR_TYPE" val="1"/>
  <p:tag name="KSO_WM_TEMPLATE_INDEX" val="20214236"/>
  <p:tag name="KSO_WM_TEMPLATE_MASTER_THUMB_INDEX" val="13"/>
  <p:tag name="KSO_WM_TEMPLATE_MASTER_TYPE" val="1"/>
  <p:tag name="KSO_WM_TEMPLATE_SUBCATEGORY" val="21"/>
  <p:tag name="KSO_WM_TEMPLATE_THUMBS_INDEX" val="1、7、10、11、12、45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8"/>
  <p:tag name="KSO_WM_ASSEMBLE_CHIP_INDEX" val="f8e5a8ea281745e3945dcdd39e8feddd"/>
  <p:tag name="KSO_WM_BEAUTIFY_FLAG" val="#wm#"/>
  <p:tag name="KSO_WM_CHIP_FILLAREA_FILL_RULE" val="{&quot;fill_align&quot;:&quot;cm&quot;,&quot;fill_mode&quot;:&quot;adaptive&quot;,&quot;sacle_strategy&quot;:&quot;smart&quot;}"/>
  <p:tag name="KSO_WM_CHIP_GROUPID" val="5f2a16e045e1f15ec24fe3a0"/>
  <p:tag name="KSO_WM_CHIP_XID" val="5f2a16e045e1f15ec24fe3a1"/>
  <p:tag name="KSO_WM_TAG_VERSION" val="1.0"/>
  <p:tag name="KSO_WM_TEMPLATE_CATEGORY" val="custom"/>
  <p:tag name="KSO_WM_TEMPLATE_INDEX" val="20214236"/>
  <p:tag name="KSO_WM_UNIT_BLOCK" val="0"/>
  <p:tag name="KSO_WM_UNIT_COMPATIBLE" val="0"/>
  <p:tag name="KSO_WM_UNIT_DEC_AREA_ID" val="e326f81087d2420ab19a91c8270f38cf"/>
  <p:tag name="KSO_WM_UNIT_DEFAULT_FONT" val="24;50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客户答谢会暨产品推介会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30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6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9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0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1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3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5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5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4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5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6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7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8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9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0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1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2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3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8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6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7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9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0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1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2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3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4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5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7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5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6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8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9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0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1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2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3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4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2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3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4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5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6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7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8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9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0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1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2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7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7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8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8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9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0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1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2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3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4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5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6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3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4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0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4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5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7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5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5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5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8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5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9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0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1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5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6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7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8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9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0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1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6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7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8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9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0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1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2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3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4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5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6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1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2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5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5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5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4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9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1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5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5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5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2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5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3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4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5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6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7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8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9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0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1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2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3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4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5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8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7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0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1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2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3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4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5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6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7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8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9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0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5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6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8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9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5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0"/>
  <p:tag name="KSO_WM_UNIT_PLACING_PICTURE_USER_VIEWPORT" val="{&quot;height&quot;:4370,&quot;width&quot;:4980}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1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2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3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4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5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6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7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8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9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0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5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6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5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6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7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8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9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0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1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2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3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4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5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0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9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0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1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2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3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4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5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6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7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8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9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0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1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2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3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4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5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6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7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8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9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0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1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2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3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4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5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6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7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8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2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3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0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1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2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3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4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9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7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8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4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5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6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7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8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9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0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5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5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1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2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4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5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6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7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8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9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0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1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2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3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6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9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22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25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28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29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30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31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32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33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26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27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23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24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20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21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7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8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4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5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1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2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0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1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2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3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4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5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5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6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7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8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9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0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7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8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39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38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38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39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0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1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2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3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4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5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6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5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7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8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9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0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1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2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3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4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5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6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7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8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9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60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35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36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65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66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67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68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69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0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1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2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3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4"/>
  <p:tag name="KSO_WM_BEAUTIFY_FLAG" val="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5"/>
  <p:tag name="KSO_WM_BEAUTIFY_FLAG" val="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62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63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8"/>
</p:tagLst>
</file>

<file path=ppt/theme/theme1.xml><?xml version="1.0" encoding="utf-8"?>
<a:theme xmlns:a="http://schemas.openxmlformats.org/drawingml/2006/main" name="1_Office 主题​​">
  <a:themeElements>
    <a:clrScheme name="Adjacency">
      <a:dk1>
        <a:srgbClr val="000000"/>
      </a:dk1>
      <a:lt1>
        <a:srgbClr val="FFFFFF"/>
      </a:lt1>
      <a:dk2>
        <a:srgbClr val="F3F1EC"/>
      </a:dk2>
      <a:lt2>
        <a:srgbClr val="FFFFFF"/>
      </a:lt2>
      <a:accent1>
        <a:srgbClr val="E6BD4F"/>
      </a:accent1>
      <a:accent2>
        <a:srgbClr val="A7CA5C"/>
      </a:accent2>
      <a:accent3>
        <a:srgbClr val="76D177"/>
      </a:accent3>
      <a:accent4>
        <a:srgbClr val="57D29D"/>
      </a:accent4>
      <a:accent5>
        <a:srgbClr val="49CEC4"/>
      </a:accent5>
      <a:accent6>
        <a:srgbClr val="4EC6E4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包裹">
  <a:themeElements>
    <a:clrScheme name="包裹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包裹">
      <a:majorFont>
        <a:latin typeface="Gill Sans MT" panose="020B0502020104020203"/>
        <a:ea typeface="Gill Sans MT" panose="020B0502020104020203"/>
        <a:cs typeface="Arial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Gill Sans MT" panose="020B0502020104020203"/>
        <a:cs typeface="Arial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包裹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3.xml><?xml version="1.0" encoding="utf-8"?>
<a:theme xmlns:a="http://schemas.openxmlformats.org/drawingml/2006/main" name="2_Office 主题​​">
  <a:themeElements>
    <a:clrScheme name="Adjacency">
      <a:dk1>
        <a:srgbClr val="000000"/>
      </a:dk1>
      <a:lt1>
        <a:srgbClr val="FFFFFF"/>
      </a:lt1>
      <a:dk2>
        <a:srgbClr val="F3F1EC"/>
      </a:dk2>
      <a:lt2>
        <a:srgbClr val="FFFFFF"/>
      </a:lt2>
      <a:accent1>
        <a:srgbClr val="E6BD4F"/>
      </a:accent1>
      <a:accent2>
        <a:srgbClr val="A7CA5C"/>
      </a:accent2>
      <a:accent3>
        <a:srgbClr val="76D177"/>
      </a:accent3>
      <a:accent4>
        <a:srgbClr val="57D29D"/>
      </a:accent4>
      <a:accent5>
        <a:srgbClr val="49CEC4"/>
      </a:accent5>
      <a:accent6>
        <a:srgbClr val="4EC6E4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931</Words>
  <Application>Microsoft Office PowerPoint</Application>
  <PresentationFormat>宽屏</PresentationFormat>
  <Paragraphs>111</Paragraphs>
  <Slides>18</Slides>
  <Notes>11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5</vt:i4>
      </vt:variant>
      <vt:variant>
        <vt:lpstr>幻灯片标题</vt:lpstr>
      </vt:variant>
      <vt:variant>
        <vt:i4>18</vt:i4>
      </vt:variant>
    </vt:vector>
  </HeadingPairs>
  <TitlesOfParts>
    <vt:vector size="37" baseType="lpstr">
      <vt:lpstr>方正黑体_GBK</vt:lpstr>
      <vt:lpstr>黑体</vt:lpstr>
      <vt:lpstr>华文中宋</vt:lpstr>
      <vt:lpstr>楷体</vt:lpstr>
      <vt:lpstr>微软雅黑</vt:lpstr>
      <vt:lpstr>Arial</vt:lpstr>
      <vt:lpstr>Calibri</vt:lpstr>
      <vt:lpstr>Courier New</vt:lpstr>
      <vt:lpstr>Gill Sans MT</vt:lpstr>
      <vt:lpstr>Tahoma</vt:lpstr>
      <vt:lpstr>Times New Roman</vt:lpstr>
      <vt:lpstr>1_Office 主题​​</vt:lpstr>
      <vt:lpstr>包裹</vt:lpstr>
      <vt:lpstr>2_Office 主题​​</vt:lpstr>
      <vt:lpstr>MathType 6.0 Equation</vt:lpstr>
      <vt:lpstr>Equation.3</vt:lpstr>
      <vt:lpstr>WPS 公式 3.0</vt:lpstr>
      <vt:lpstr>公式</vt:lpstr>
      <vt:lpstr>Equation</vt:lpstr>
      <vt:lpstr>选修一《第一章 空间向量与立体几何》 1.1.2 空间向量的数量积运算</vt:lpstr>
      <vt:lpstr>新知1.1：空间向量的夹角</vt:lpstr>
      <vt:lpstr>PowerPoint 演示文稿</vt:lpstr>
      <vt:lpstr>新知1.2：空间向量的数量积</vt:lpstr>
      <vt:lpstr>PowerPoint 演示文稿</vt:lpstr>
      <vt:lpstr>PowerPoint 演示文稿</vt:lpstr>
      <vt:lpstr>PowerPoint 演示文稿</vt:lpstr>
      <vt:lpstr>PowerPoint 演示文稿</vt:lpstr>
      <vt:lpstr>【应用1】求数量积</vt:lpstr>
      <vt:lpstr>【应用2】求线段长度</vt:lpstr>
      <vt:lpstr>【应用2】求线段长度</vt:lpstr>
      <vt:lpstr>【应用3】求异面直线所成角</vt:lpstr>
      <vt:lpstr>【应用4】证线线垂直</vt:lpstr>
      <vt:lpstr>【应用4】证线线垂直</vt:lpstr>
      <vt:lpstr>PowerPoint 演示文稿</vt:lpstr>
      <vt:lpstr>【应用4】证线线垂直</vt:lpstr>
      <vt:lpstr>课堂小结——空间向量数量积的运用</vt:lpstr>
      <vt:lpstr>PowerPoint 演示文稿</vt:lpstr>
    </vt:vector>
  </TitlesOfParts>
  <Company>学科网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选修一《第一章 空间向量与立体几何》 1.1.2 空间向量的数量积运算</dc:title>
  <dc:creator>lld</dc:creator>
  <cp:lastModifiedBy>微软用户</cp:lastModifiedBy>
  <cp:revision>9</cp:revision>
  <cp:lastPrinted>2023-07-05T12:06:20Z</cp:lastPrinted>
  <dcterms:created xsi:type="dcterms:W3CDTF">2023-07-05T12:06:20Z</dcterms:created>
  <dcterms:modified xsi:type="dcterms:W3CDTF">2024-09-02T06:46:58Z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