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23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diagrams/data3.xml" ContentType="application/vnd.openxmlformats-officedocument.drawingml.diagramData+xml"/>
  <Override PartName="/ppt/tags/tag31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</p:sldMasterIdLst>
  <p:notesMasterIdLst>
    <p:notesMasterId r:id="rId35"/>
  </p:notesMasterIdLst>
  <p:sldIdLst>
    <p:sldId id="338" r:id="rId3"/>
    <p:sldId id="339" r:id="rId4"/>
    <p:sldId id="336" r:id="rId5"/>
    <p:sldId id="300" r:id="rId6"/>
    <p:sldId id="334" r:id="rId7"/>
    <p:sldId id="258" r:id="rId8"/>
    <p:sldId id="266" r:id="rId9"/>
    <p:sldId id="335" r:id="rId10"/>
    <p:sldId id="310" r:id="rId11"/>
    <p:sldId id="301" r:id="rId12"/>
    <p:sldId id="286" r:id="rId13"/>
    <p:sldId id="302" r:id="rId14"/>
    <p:sldId id="292" r:id="rId15"/>
    <p:sldId id="303" r:id="rId16"/>
    <p:sldId id="294" r:id="rId17"/>
    <p:sldId id="280" r:id="rId18"/>
    <p:sldId id="312" r:id="rId19"/>
    <p:sldId id="320" r:id="rId20"/>
    <p:sldId id="322" r:id="rId21"/>
    <p:sldId id="325" r:id="rId22"/>
    <p:sldId id="324" r:id="rId23"/>
    <p:sldId id="313" r:id="rId24"/>
    <p:sldId id="337" r:id="rId25"/>
    <p:sldId id="317" r:id="rId26"/>
    <p:sldId id="316" r:id="rId27"/>
    <p:sldId id="315" r:id="rId28"/>
    <p:sldId id="314" r:id="rId29"/>
    <p:sldId id="304" r:id="rId30"/>
    <p:sldId id="278" r:id="rId31"/>
    <p:sldId id="305" r:id="rId32"/>
    <p:sldId id="342" r:id="rId33"/>
    <p:sldId id="341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43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38" userDrawn="1">
          <p15:clr>
            <a:srgbClr val="A4A3A4"/>
          </p15:clr>
        </p15:guide>
        <p15:guide id="4" pos="7242" userDrawn="1">
          <p15:clr>
            <a:srgbClr val="A4A3A4"/>
          </p15:clr>
        </p15:guide>
        <p15:guide id="5" orient="horz" pos="799" userDrawn="1">
          <p15:clr>
            <a:srgbClr val="A4A3A4"/>
          </p15:clr>
        </p15:guide>
        <p15:guide id="6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2B2B2"/>
    <a:srgbClr val="260FB1"/>
    <a:srgbClr val="CC340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637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426" y="-78"/>
      </p:cViewPr>
      <p:guideLst>
        <p:guide orient="horz" pos="2432"/>
        <p:guide orient="horz" pos="799"/>
        <p:guide orient="horz" pos="4088"/>
        <p:guide pos="3840"/>
        <p:guide pos="438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436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75F21-1F16-4B97-BE9C-AF595AD7ABC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CN" altLang="en-US"/>
        </a:p>
      </dgm:t>
    </dgm:pt>
    <dgm:pt modelId="{3D389C8D-C687-4F05-BC29-3503D8598156}">
      <dgm:prSet phldrT="[文本]" custT="1"/>
      <dgm:spPr/>
      <dgm:t>
        <a:bodyPr/>
        <a:lstStyle/>
        <a:p>
          <a:r>
            <a:rPr lang="zh-CN" altLang="en-US" sz="2200" dirty="0">
              <a:latin typeface="楷体" pitchFamily="49" charset="-122"/>
              <a:ea typeface="楷体" pitchFamily="49" charset="-122"/>
            </a:rPr>
            <a:t>问题教学法</a:t>
          </a:r>
        </a:p>
      </dgm:t>
    </dgm:pt>
    <dgm:pt modelId="{4333AC00-E02F-4B61-81E9-98C66D1A3D47}" type="parTrans" cxnId="{AA0A2A82-1D0F-40CF-B641-5187B8F37E47}">
      <dgm:prSet custT="1"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2546D335-04F8-4A92-B380-5162D6279688}" type="sibTrans" cxnId="{AA0A2A82-1D0F-40CF-B641-5187B8F37E47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59C56A33-F389-46A7-9307-33EDEAEC0DE8}">
      <dgm:prSet phldrT="[文本]" custT="1"/>
      <dgm:spPr/>
      <dgm:t>
        <a:bodyPr/>
        <a:lstStyle/>
        <a:p>
          <a:r>
            <a:rPr lang="zh-CN" altLang="en-US" sz="2200" dirty="0">
              <a:latin typeface="楷体" pitchFamily="49" charset="-122"/>
              <a:ea typeface="楷体" pitchFamily="49" charset="-122"/>
            </a:rPr>
            <a:t>启发探究式教学法</a:t>
          </a:r>
        </a:p>
      </dgm:t>
    </dgm:pt>
    <dgm:pt modelId="{4246BB35-6EA4-4D7E-9398-A9EDDD29DBBB}" type="parTrans" cxnId="{090951D1-8D6A-4717-8CDD-8A418E3BD0C5}">
      <dgm:prSet custT="1"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B3422F67-56B7-47FC-B937-87755E582AC8}" type="sibTrans" cxnId="{090951D1-8D6A-4717-8CDD-8A418E3BD0C5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88E267C9-6652-4EFC-9512-B59A41FFB7DA}">
      <dgm:prSet phldrT="[文本]" custT="1"/>
      <dgm:spPr/>
      <dgm:t>
        <a:bodyPr/>
        <a:lstStyle/>
        <a:p>
          <a:r>
            <a:rPr lang="zh-CN" altLang="en-US" sz="2200">
              <a:latin typeface="楷体" pitchFamily="49" charset="-122"/>
              <a:ea typeface="楷体" pitchFamily="49" charset="-122"/>
            </a:rPr>
            <a:t>演示教学法</a:t>
          </a:r>
          <a:endParaRPr lang="zh-CN" altLang="en-US" sz="2200" dirty="0">
            <a:latin typeface="楷体" pitchFamily="49" charset="-122"/>
            <a:ea typeface="楷体" pitchFamily="49" charset="-122"/>
          </a:endParaRPr>
        </a:p>
      </dgm:t>
    </dgm:pt>
    <dgm:pt modelId="{5C4CC61B-3FEA-4C25-AC27-9A897CC97876}" type="parTrans" cxnId="{FB40010D-7FBD-4C78-9752-411AE49CAC71}">
      <dgm:prSet custT="1"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BD23ABDA-AC3E-4CEF-98D7-C6BA4C304220}" type="sibTrans" cxnId="{FB40010D-7FBD-4C78-9752-411AE49CAC71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980A5B83-9394-4E98-B66D-58D8B8E85E1D}">
      <dgm:prSet phldrT="[文本]" custT="1"/>
      <dgm:spPr/>
      <dgm:t>
        <a:bodyPr/>
        <a:lstStyle/>
        <a:p>
          <a:r>
            <a:rPr lang="zh-CN" altLang="en-US" sz="2200" dirty="0">
              <a:latin typeface="楷体" pitchFamily="49" charset="-122"/>
              <a:ea typeface="楷体" pitchFamily="49" charset="-122"/>
            </a:rPr>
            <a:t>教学方法</a:t>
          </a:r>
        </a:p>
      </dgm:t>
    </dgm:pt>
    <dgm:pt modelId="{F204C3C9-B645-4DE6-9C23-EA9879F70A32}" type="sibTrans" cxnId="{0EFA3C63-DBDE-4F51-90BF-6B615BD29BA6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879B8954-E1F3-4873-A1E8-761BCA3FF005}" type="parTrans" cxnId="{0EFA3C63-DBDE-4F51-90BF-6B615BD29BA6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387ECCA3-B760-4802-A107-49B456FBD321}" type="pres">
      <dgm:prSet presAssocID="{74775F21-1F16-4B97-BE9C-AF595AD7ABC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82BF9CD-67E5-4265-B0B8-B11EA840F155}" type="pres">
      <dgm:prSet presAssocID="{980A5B83-9394-4E98-B66D-58D8B8E85E1D}" presName="root1" presStyleCnt="0"/>
      <dgm:spPr/>
    </dgm:pt>
    <dgm:pt modelId="{6BE864CE-3186-4667-854A-EADF6A513C4F}" type="pres">
      <dgm:prSet presAssocID="{980A5B83-9394-4E98-B66D-58D8B8E85E1D}" presName="LevelOneTextNode" presStyleLbl="node0" presStyleIdx="0" presStyleCnt="1" custAng="5400000" custScaleY="52874" custLinFactNeighborX="-7867" custLinFactNeighborY="-35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BD70B5F0-6BA6-42CA-9910-BFC09BFEF914}" type="pres">
      <dgm:prSet presAssocID="{980A5B83-9394-4E98-B66D-58D8B8E85E1D}" presName="level2hierChild" presStyleCnt="0"/>
      <dgm:spPr/>
    </dgm:pt>
    <dgm:pt modelId="{0440F05F-972D-4F18-834A-0D10FD75B671}" type="pres">
      <dgm:prSet presAssocID="{4333AC00-E02F-4B61-81E9-98C66D1A3D47}" presName="conn2-1" presStyleLbl="parChTrans1D2" presStyleIdx="0" presStyleCnt="3"/>
      <dgm:spPr/>
      <dgm:t>
        <a:bodyPr/>
        <a:lstStyle/>
        <a:p>
          <a:endParaRPr lang="zh-CN" altLang="en-US"/>
        </a:p>
      </dgm:t>
    </dgm:pt>
    <dgm:pt modelId="{B7E959ED-36B5-4ED3-B4D4-62B6B46BB7DE}" type="pres">
      <dgm:prSet presAssocID="{4333AC00-E02F-4B61-81E9-98C66D1A3D47}" presName="connTx" presStyleLbl="parChTrans1D2" presStyleIdx="0" presStyleCnt="3"/>
      <dgm:spPr/>
      <dgm:t>
        <a:bodyPr/>
        <a:lstStyle/>
        <a:p>
          <a:endParaRPr lang="zh-CN" altLang="en-US"/>
        </a:p>
      </dgm:t>
    </dgm:pt>
    <dgm:pt modelId="{72DE2322-9398-4363-8557-C2DEA2DD5FE5}" type="pres">
      <dgm:prSet presAssocID="{3D389C8D-C687-4F05-BC29-3503D8598156}" presName="root2" presStyleCnt="0"/>
      <dgm:spPr/>
    </dgm:pt>
    <dgm:pt modelId="{B6833793-D0E8-43F4-91DF-20A350E56FA6}" type="pres">
      <dgm:prSet presAssocID="{3D389C8D-C687-4F05-BC29-3503D8598156}" presName="LevelTwoTextNode" presStyleLbl="node2" presStyleIdx="0" presStyleCnt="3" custScaleX="128183" custLinFactNeighborX="23770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155DA154-7B80-4705-88A7-E89ABA62DB3E}" type="pres">
      <dgm:prSet presAssocID="{3D389C8D-C687-4F05-BC29-3503D8598156}" presName="level3hierChild" presStyleCnt="0"/>
      <dgm:spPr/>
    </dgm:pt>
    <dgm:pt modelId="{B66E1B31-5F68-454F-913F-AA92B3A3916B}" type="pres">
      <dgm:prSet presAssocID="{4246BB35-6EA4-4D7E-9398-A9EDDD29DBBB}" presName="conn2-1" presStyleLbl="parChTrans1D2" presStyleIdx="1" presStyleCnt="3"/>
      <dgm:spPr/>
      <dgm:t>
        <a:bodyPr/>
        <a:lstStyle/>
        <a:p>
          <a:endParaRPr lang="zh-CN" altLang="en-US"/>
        </a:p>
      </dgm:t>
    </dgm:pt>
    <dgm:pt modelId="{650AB308-1210-4FB7-A5DC-04CB64A87E34}" type="pres">
      <dgm:prSet presAssocID="{4246BB35-6EA4-4D7E-9398-A9EDDD29DBBB}" presName="connTx" presStyleLbl="parChTrans1D2" presStyleIdx="1" presStyleCnt="3"/>
      <dgm:spPr/>
      <dgm:t>
        <a:bodyPr/>
        <a:lstStyle/>
        <a:p>
          <a:endParaRPr lang="zh-CN" altLang="en-US"/>
        </a:p>
      </dgm:t>
    </dgm:pt>
    <dgm:pt modelId="{68C9ABD0-97EE-47F7-B39C-AAE272CE09A9}" type="pres">
      <dgm:prSet presAssocID="{59C56A33-F389-46A7-9307-33EDEAEC0DE8}" presName="root2" presStyleCnt="0"/>
      <dgm:spPr/>
    </dgm:pt>
    <dgm:pt modelId="{8D2B0DB0-4B5D-4FFA-8B8F-D44D90239EC4}" type="pres">
      <dgm:prSet presAssocID="{59C56A33-F389-46A7-9307-33EDEAEC0DE8}" presName="LevelTwoTextNode" presStyleLbl="node2" presStyleIdx="1" presStyleCnt="3" custScaleX="128006" custLinFactNeighborX="25012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2EB62821-B1D2-49AA-A096-5CE6996F0DBA}" type="pres">
      <dgm:prSet presAssocID="{59C56A33-F389-46A7-9307-33EDEAEC0DE8}" presName="level3hierChild" presStyleCnt="0"/>
      <dgm:spPr/>
    </dgm:pt>
    <dgm:pt modelId="{5C9C5265-0A08-4EEB-9B8E-2706FFAD4CD9}" type="pres">
      <dgm:prSet presAssocID="{5C4CC61B-3FEA-4C25-AC27-9A897CC97876}" presName="conn2-1" presStyleLbl="parChTrans1D2" presStyleIdx="2" presStyleCnt="3"/>
      <dgm:spPr/>
      <dgm:t>
        <a:bodyPr/>
        <a:lstStyle/>
        <a:p>
          <a:endParaRPr lang="zh-CN" altLang="en-US"/>
        </a:p>
      </dgm:t>
    </dgm:pt>
    <dgm:pt modelId="{97CF45A7-D702-4040-98E2-7EB8D1189C12}" type="pres">
      <dgm:prSet presAssocID="{5C4CC61B-3FEA-4C25-AC27-9A897CC97876}" presName="connTx" presStyleLbl="parChTrans1D2" presStyleIdx="2" presStyleCnt="3"/>
      <dgm:spPr/>
      <dgm:t>
        <a:bodyPr/>
        <a:lstStyle/>
        <a:p>
          <a:endParaRPr lang="zh-CN" altLang="en-US"/>
        </a:p>
      </dgm:t>
    </dgm:pt>
    <dgm:pt modelId="{F4C6E0B0-A1A0-4A07-93F6-9D02CE5D5C45}" type="pres">
      <dgm:prSet presAssocID="{88E267C9-6652-4EFC-9512-B59A41FFB7DA}" presName="root2" presStyleCnt="0"/>
      <dgm:spPr/>
    </dgm:pt>
    <dgm:pt modelId="{8DFCA673-226D-44B8-92AE-B4BF05B4E962}" type="pres">
      <dgm:prSet presAssocID="{88E267C9-6652-4EFC-9512-B59A41FFB7DA}" presName="LevelTwoTextNode" presStyleLbl="node2" presStyleIdx="2" presStyleCnt="3" custScaleX="127986" custLinFactNeighborX="2419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57FA9D39-46F8-4399-9145-FC27E4820F83}" type="pres">
      <dgm:prSet presAssocID="{88E267C9-6652-4EFC-9512-B59A41FFB7DA}" presName="level3hierChild" presStyleCnt="0"/>
      <dgm:spPr/>
    </dgm:pt>
  </dgm:ptLst>
  <dgm:cxnLst>
    <dgm:cxn modelId="{A4EE7220-AFBC-4EB5-9AAA-EB7442862AE1}" type="presOf" srcId="{5C4CC61B-3FEA-4C25-AC27-9A897CC97876}" destId="{5C9C5265-0A08-4EEB-9B8E-2706FFAD4CD9}" srcOrd="0" destOrd="0" presId="urn:microsoft.com/office/officeart/2008/layout/HorizontalMultiLevelHierarchy"/>
    <dgm:cxn modelId="{F3E6E58D-D186-490E-97C6-0747F6C65D1C}" type="presOf" srcId="{88E267C9-6652-4EFC-9512-B59A41FFB7DA}" destId="{8DFCA673-226D-44B8-92AE-B4BF05B4E962}" srcOrd="0" destOrd="0" presId="urn:microsoft.com/office/officeart/2008/layout/HorizontalMultiLevelHierarchy"/>
    <dgm:cxn modelId="{AA0A2A82-1D0F-40CF-B641-5187B8F37E47}" srcId="{980A5B83-9394-4E98-B66D-58D8B8E85E1D}" destId="{3D389C8D-C687-4F05-BC29-3503D8598156}" srcOrd="0" destOrd="0" parTransId="{4333AC00-E02F-4B61-81E9-98C66D1A3D47}" sibTransId="{2546D335-04F8-4A92-B380-5162D6279688}"/>
    <dgm:cxn modelId="{B233B31B-A09B-4954-9951-0D5E00FE61FC}" type="presOf" srcId="{74775F21-1F16-4B97-BE9C-AF595AD7ABCF}" destId="{387ECCA3-B760-4802-A107-49B456FBD321}" srcOrd="0" destOrd="0" presId="urn:microsoft.com/office/officeart/2008/layout/HorizontalMultiLevelHierarchy"/>
    <dgm:cxn modelId="{2EC7B599-8C12-401B-8AD4-D9BCAEE59A29}" type="presOf" srcId="{4246BB35-6EA4-4D7E-9398-A9EDDD29DBBB}" destId="{B66E1B31-5F68-454F-913F-AA92B3A3916B}" srcOrd="0" destOrd="0" presId="urn:microsoft.com/office/officeart/2008/layout/HorizontalMultiLevelHierarchy"/>
    <dgm:cxn modelId="{5F8C5C0A-5CE2-4EE8-A5EE-A0C37AE19F5F}" type="presOf" srcId="{4333AC00-E02F-4B61-81E9-98C66D1A3D47}" destId="{0440F05F-972D-4F18-834A-0D10FD75B671}" srcOrd="0" destOrd="0" presId="urn:microsoft.com/office/officeart/2008/layout/HorizontalMultiLevelHierarchy"/>
    <dgm:cxn modelId="{0EFA3C63-DBDE-4F51-90BF-6B615BD29BA6}" srcId="{74775F21-1F16-4B97-BE9C-AF595AD7ABCF}" destId="{980A5B83-9394-4E98-B66D-58D8B8E85E1D}" srcOrd="0" destOrd="0" parTransId="{879B8954-E1F3-4873-A1E8-761BCA3FF005}" sibTransId="{F204C3C9-B645-4DE6-9C23-EA9879F70A32}"/>
    <dgm:cxn modelId="{090951D1-8D6A-4717-8CDD-8A418E3BD0C5}" srcId="{980A5B83-9394-4E98-B66D-58D8B8E85E1D}" destId="{59C56A33-F389-46A7-9307-33EDEAEC0DE8}" srcOrd="1" destOrd="0" parTransId="{4246BB35-6EA4-4D7E-9398-A9EDDD29DBBB}" sibTransId="{B3422F67-56B7-47FC-B937-87755E582AC8}"/>
    <dgm:cxn modelId="{F26D6498-B446-4BF2-AAA8-0AF9BB9D8D66}" type="presOf" srcId="{980A5B83-9394-4E98-B66D-58D8B8E85E1D}" destId="{6BE864CE-3186-4667-854A-EADF6A513C4F}" srcOrd="0" destOrd="0" presId="urn:microsoft.com/office/officeart/2008/layout/HorizontalMultiLevelHierarchy"/>
    <dgm:cxn modelId="{89ABEE4C-D335-4A78-B61C-61C361CF7937}" type="presOf" srcId="{4246BB35-6EA4-4D7E-9398-A9EDDD29DBBB}" destId="{650AB308-1210-4FB7-A5DC-04CB64A87E34}" srcOrd="1" destOrd="0" presId="urn:microsoft.com/office/officeart/2008/layout/HorizontalMultiLevelHierarchy"/>
    <dgm:cxn modelId="{FB40010D-7FBD-4C78-9752-411AE49CAC71}" srcId="{980A5B83-9394-4E98-B66D-58D8B8E85E1D}" destId="{88E267C9-6652-4EFC-9512-B59A41FFB7DA}" srcOrd="2" destOrd="0" parTransId="{5C4CC61B-3FEA-4C25-AC27-9A897CC97876}" sibTransId="{BD23ABDA-AC3E-4CEF-98D7-C6BA4C304220}"/>
    <dgm:cxn modelId="{3FA3C53C-39EB-4C72-8D0D-723BC55ECA79}" type="presOf" srcId="{59C56A33-F389-46A7-9307-33EDEAEC0DE8}" destId="{8D2B0DB0-4B5D-4FFA-8B8F-D44D90239EC4}" srcOrd="0" destOrd="0" presId="urn:microsoft.com/office/officeart/2008/layout/HorizontalMultiLevelHierarchy"/>
    <dgm:cxn modelId="{534C5628-34E3-4AA0-8651-4FF80F413CF4}" type="presOf" srcId="{5C4CC61B-3FEA-4C25-AC27-9A897CC97876}" destId="{97CF45A7-D702-4040-98E2-7EB8D1189C12}" srcOrd="1" destOrd="0" presId="urn:microsoft.com/office/officeart/2008/layout/HorizontalMultiLevelHierarchy"/>
    <dgm:cxn modelId="{85A35FD0-7480-420F-BF06-26376019E304}" type="presOf" srcId="{3D389C8D-C687-4F05-BC29-3503D8598156}" destId="{B6833793-D0E8-43F4-91DF-20A350E56FA6}" srcOrd="0" destOrd="0" presId="urn:microsoft.com/office/officeart/2008/layout/HorizontalMultiLevelHierarchy"/>
    <dgm:cxn modelId="{B1FF8D0F-8B57-4210-9F07-438D36A0BCC1}" type="presOf" srcId="{4333AC00-E02F-4B61-81E9-98C66D1A3D47}" destId="{B7E959ED-36B5-4ED3-B4D4-62B6B46BB7DE}" srcOrd="1" destOrd="0" presId="urn:microsoft.com/office/officeart/2008/layout/HorizontalMultiLevelHierarchy"/>
    <dgm:cxn modelId="{E828F0E0-CDC8-44C7-933B-EC13B08A9A9F}" type="presParOf" srcId="{387ECCA3-B760-4802-A107-49B456FBD321}" destId="{582BF9CD-67E5-4265-B0B8-B11EA840F155}" srcOrd="0" destOrd="0" presId="urn:microsoft.com/office/officeart/2008/layout/HorizontalMultiLevelHierarchy"/>
    <dgm:cxn modelId="{B6531C42-C82F-435D-B1AF-5A1F7B85DB83}" type="presParOf" srcId="{582BF9CD-67E5-4265-B0B8-B11EA840F155}" destId="{6BE864CE-3186-4667-854A-EADF6A513C4F}" srcOrd="0" destOrd="0" presId="urn:microsoft.com/office/officeart/2008/layout/HorizontalMultiLevelHierarchy"/>
    <dgm:cxn modelId="{052C88DE-5A92-4F94-B998-59DC24676AF7}" type="presParOf" srcId="{582BF9CD-67E5-4265-B0B8-B11EA840F155}" destId="{BD70B5F0-6BA6-42CA-9910-BFC09BFEF914}" srcOrd="1" destOrd="0" presId="urn:microsoft.com/office/officeart/2008/layout/HorizontalMultiLevelHierarchy"/>
    <dgm:cxn modelId="{8F57B8B1-E0C3-4653-B07C-5DF7FF9671FC}" type="presParOf" srcId="{BD70B5F0-6BA6-42CA-9910-BFC09BFEF914}" destId="{0440F05F-972D-4F18-834A-0D10FD75B671}" srcOrd="0" destOrd="0" presId="urn:microsoft.com/office/officeart/2008/layout/HorizontalMultiLevelHierarchy"/>
    <dgm:cxn modelId="{B9F14BD5-A38F-4F02-9DA7-104E95BB6494}" type="presParOf" srcId="{0440F05F-972D-4F18-834A-0D10FD75B671}" destId="{B7E959ED-36B5-4ED3-B4D4-62B6B46BB7DE}" srcOrd="0" destOrd="0" presId="urn:microsoft.com/office/officeart/2008/layout/HorizontalMultiLevelHierarchy"/>
    <dgm:cxn modelId="{5163D039-8C91-4BA0-9782-D15FBBCE3AEF}" type="presParOf" srcId="{BD70B5F0-6BA6-42CA-9910-BFC09BFEF914}" destId="{72DE2322-9398-4363-8557-C2DEA2DD5FE5}" srcOrd="1" destOrd="0" presId="urn:microsoft.com/office/officeart/2008/layout/HorizontalMultiLevelHierarchy"/>
    <dgm:cxn modelId="{14403B6C-C6B6-41D8-8344-CBA74F2813A7}" type="presParOf" srcId="{72DE2322-9398-4363-8557-C2DEA2DD5FE5}" destId="{B6833793-D0E8-43F4-91DF-20A350E56FA6}" srcOrd="0" destOrd="0" presId="urn:microsoft.com/office/officeart/2008/layout/HorizontalMultiLevelHierarchy"/>
    <dgm:cxn modelId="{5ED3A64F-B750-468E-8F67-1E54750E2ECB}" type="presParOf" srcId="{72DE2322-9398-4363-8557-C2DEA2DD5FE5}" destId="{155DA154-7B80-4705-88A7-E89ABA62DB3E}" srcOrd="1" destOrd="0" presId="urn:microsoft.com/office/officeart/2008/layout/HorizontalMultiLevelHierarchy"/>
    <dgm:cxn modelId="{D6CA58CE-31CF-4749-8F01-9B1FF6ED6A37}" type="presParOf" srcId="{BD70B5F0-6BA6-42CA-9910-BFC09BFEF914}" destId="{B66E1B31-5F68-454F-913F-AA92B3A3916B}" srcOrd="2" destOrd="0" presId="urn:microsoft.com/office/officeart/2008/layout/HorizontalMultiLevelHierarchy"/>
    <dgm:cxn modelId="{5ED25FD7-0E52-4C87-AFF0-F3EBF9D303B0}" type="presParOf" srcId="{B66E1B31-5F68-454F-913F-AA92B3A3916B}" destId="{650AB308-1210-4FB7-A5DC-04CB64A87E34}" srcOrd="0" destOrd="0" presId="urn:microsoft.com/office/officeart/2008/layout/HorizontalMultiLevelHierarchy"/>
    <dgm:cxn modelId="{14D4390C-CBFC-4321-8AC0-FB66FB3E76EC}" type="presParOf" srcId="{BD70B5F0-6BA6-42CA-9910-BFC09BFEF914}" destId="{68C9ABD0-97EE-47F7-B39C-AAE272CE09A9}" srcOrd="3" destOrd="0" presId="urn:microsoft.com/office/officeart/2008/layout/HorizontalMultiLevelHierarchy"/>
    <dgm:cxn modelId="{F74CCA7A-0956-4A37-9918-500D2072C833}" type="presParOf" srcId="{68C9ABD0-97EE-47F7-B39C-AAE272CE09A9}" destId="{8D2B0DB0-4B5D-4FFA-8B8F-D44D90239EC4}" srcOrd="0" destOrd="0" presId="urn:microsoft.com/office/officeart/2008/layout/HorizontalMultiLevelHierarchy"/>
    <dgm:cxn modelId="{AB945F0C-9CFE-484F-B977-37E52CE78BD9}" type="presParOf" srcId="{68C9ABD0-97EE-47F7-B39C-AAE272CE09A9}" destId="{2EB62821-B1D2-49AA-A096-5CE6996F0DBA}" srcOrd="1" destOrd="0" presId="urn:microsoft.com/office/officeart/2008/layout/HorizontalMultiLevelHierarchy"/>
    <dgm:cxn modelId="{C057D8F0-7921-4691-8AB5-C4B295E54189}" type="presParOf" srcId="{BD70B5F0-6BA6-42CA-9910-BFC09BFEF914}" destId="{5C9C5265-0A08-4EEB-9B8E-2706FFAD4CD9}" srcOrd="4" destOrd="0" presId="urn:microsoft.com/office/officeart/2008/layout/HorizontalMultiLevelHierarchy"/>
    <dgm:cxn modelId="{E34F109E-AEE7-4C75-9DA6-82656981D4A9}" type="presParOf" srcId="{5C9C5265-0A08-4EEB-9B8E-2706FFAD4CD9}" destId="{97CF45A7-D702-4040-98E2-7EB8D1189C12}" srcOrd="0" destOrd="0" presId="urn:microsoft.com/office/officeart/2008/layout/HorizontalMultiLevelHierarchy"/>
    <dgm:cxn modelId="{98DABBE8-07CD-4FB7-89FB-D3E88F1D5466}" type="presParOf" srcId="{BD70B5F0-6BA6-42CA-9910-BFC09BFEF914}" destId="{F4C6E0B0-A1A0-4A07-93F6-9D02CE5D5C45}" srcOrd="5" destOrd="0" presId="urn:microsoft.com/office/officeart/2008/layout/HorizontalMultiLevelHierarchy"/>
    <dgm:cxn modelId="{A64230E8-F80D-42D7-861A-3ACFCDF1C720}" type="presParOf" srcId="{F4C6E0B0-A1A0-4A07-93F6-9D02CE5D5C45}" destId="{8DFCA673-226D-44B8-92AE-B4BF05B4E962}" srcOrd="0" destOrd="0" presId="urn:microsoft.com/office/officeart/2008/layout/HorizontalMultiLevelHierarchy"/>
    <dgm:cxn modelId="{53B183BB-9E5D-4BEA-8853-F8045F6252C0}" type="presParOf" srcId="{F4C6E0B0-A1A0-4A07-93F6-9D02CE5D5C45}" destId="{57FA9D39-46F8-4399-9145-FC27E4820F8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775F21-1F16-4B97-BE9C-AF595AD7ABCF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CN" altLang="en-US"/>
        </a:p>
      </dgm:t>
    </dgm:pt>
    <dgm:pt modelId="{980A5B83-9394-4E98-B66D-58D8B8E85E1D}">
      <dgm:prSet phldrT="[文本]" custT="1"/>
      <dgm:spPr/>
      <dgm:t>
        <a:bodyPr/>
        <a:lstStyle/>
        <a:p>
          <a:r>
            <a:rPr lang="zh-CN" altLang="en-US" sz="2200" dirty="0">
              <a:latin typeface="楷体" pitchFamily="49" charset="-122"/>
              <a:ea typeface="楷体" pitchFamily="49" charset="-122"/>
            </a:rPr>
            <a:t>学习方法</a:t>
          </a:r>
        </a:p>
      </dgm:t>
    </dgm:pt>
    <dgm:pt modelId="{879B8954-E1F3-4873-A1E8-761BCA3FF005}" type="parTrans" cxnId="{0EFA3C63-DBDE-4F51-90BF-6B615BD29BA6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F204C3C9-B645-4DE6-9C23-EA9879F70A32}" type="sibTrans" cxnId="{0EFA3C63-DBDE-4F51-90BF-6B615BD29BA6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3D389C8D-C687-4F05-BC29-3503D8598156}">
      <dgm:prSet phldrT="[文本]" custT="1"/>
      <dgm:spPr/>
      <dgm:t>
        <a:bodyPr/>
        <a:lstStyle/>
        <a:p>
          <a:r>
            <a:rPr lang="zh-CN" altLang="en-US" sz="2200">
              <a:latin typeface="楷体" pitchFamily="49" charset="-122"/>
              <a:ea typeface="楷体" pitchFamily="49" charset="-122"/>
            </a:rPr>
            <a:t>合作探究</a:t>
          </a:r>
          <a:endParaRPr lang="zh-CN" altLang="en-US" sz="2200" dirty="0">
            <a:latin typeface="楷体" pitchFamily="49" charset="-122"/>
            <a:ea typeface="楷体" pitchFamily="49" charset="-122"/>
          </a:endParaRPr>
        </a:p>
      </dgm:t>
    </dgm:pt>
    <dgm:pt modelId="{4333AC00-E02F-4B61-81E9-98C66D1A3D47}" type="parTrans" cxnId="{AA0A2A82-1D0F-40CF-B641-5187B8F37E47}">
      <dgm:prSet custT="1"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2546D335-04F8-4A92-B380-5162D6279688}" type="sibTrans" cxnId="{AA0A2A82-1D0F-40CF-B641-5187B8F37E47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59C56A33-F389-46A7-9307-33EDEAEC0DE8}">
      <dgm:prSet phldrT="[文本]" custT="1"/>
      <dgm:spPr/>
      <dgm:t>
        <a:bodyPr/>
        <a:lstStyle/>
        <a:p>
          <a:r>
            <a:rPr lang="zh-CN" altLang="en-US" sz="2200" dirty="0">
              <a:latin typeface="楷体" pitchFamily="49" charset="-122"/>
              <a:ea typeface="楷体" pitchFamily="49" charset="-122"/>
            </a:rPr>
            <a:t>归纳总结</a:t>
          </a:r>
        </a:p>
      </dgm:t>
    </dgm:pt>
    <dgm:pt modelId="{4246BB35-6EA4-4D7E-9398-A9EDDD29DBBB}" type="parTrans" cxnId="{090951D1-8D6A-4717-8CDD-8A418E3BD0C5}">
      <dgm:prSet custT="1"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B3422F67-56B7-47FC-B937-87755E582AC8}" type="sibTrans" cxnId="{090951D1-8D6A-4717-8CDD-8A418E3BD0C5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88E267C9-6652-4EFC-9512-B59A41FFB7DA}">
      <dgm:prSet phldrT="[文本]" custT="1"/>
      <dgm:spPr/>
      <dgm:t>
        <a:bodyPr/>
        <a:lstStyle/>
        <a:p>
          <a:r>
            <a:rPr lang="zh-CN" altLang="en-US" sz="2200">
              <a:latin typeface="楷体" pitchFamily="49" charset="-122"/>
              <a:ea typeface="楷体" pitchFamily="49" charset="-122"/>
            </a:rPr>
            <a:t>展示交流</a:t>
          </a:r>
          <a:endParaRPr lang="zh-CN" altLang="en-US" sz="2200" dirty="0">
            <a:latin typeface="楷体" pitchFamily="49" charset="-122"/>
            <a:ea typeface="楷体" pitchFamily="49" charset="-122"/>
          </a:endParaRPr>
        </a:p>
      </dgm:t>
    </dgm:pt>
    <dgm:pt modelId="{5C4CC61B-3FEA-4C25-AC27-9A897CC97876}" type="parTrans" cxnId="{FB40010D-7FBD-4C78-9752-411AE49CAC71}">
      <dgm:prSet custT="1"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BD23ABDA-AC3E-4CEF-98D7-C6BA4C304220}" type="sibTrans" cxnId="{FB40010D-7FBD-4C78-9752-411AE49CAC71}">
      <dgm:prSet/>
      <dgm:spPr/>
      <dgm:t>
        <a:bodyPr/>
        <a:lstStyle/>
        <a:p>
          <a:endParaRPr lang="zh-CN" altLang="en-US" sz="2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gm:t>
    </dgm:pt>
    <dgm:pt modelId="{387ECCA3-B760-4802-A107-49B456FBD321}" type="pres">
      <dgm:prSet presAssocID="{74775F21-1F16-4B97-BE9C-AF595AD7ABC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82BF9CD-67E5-4265-B0B8-B11EA840F155}" type="pres">
      <dgm:prSet presAssocID="{980A5B83-9394-4E98-B66D-58D8B8E85E1D}" presName="root1" presStyleCnt="0"/>
      <dgm:spPr/>
    </dgm:pt>
    <dgm:pt modelId="{6BE864CE-3186-4667-854A-EADF6A513C4F}" type="pres">
      <dgm:prSet presAssocID="{980A5B83-9394-4E98-B66D-58D8B8E85E1D}" presName="LevelOneTextNode" presStyleLbl="node0" presStyleIdx="0" presStyleCnt="1" custAng="5400000" custScaleY="52874" custLinFactNeighborX="-68950" custLinFactNeighborY="605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BD70B5F0-6BA6-42CA-9910-BFC09BFEF914}" type="pres">
      <dgm:prSet presAssocID="{980A5B83-9394-4E98-B66D-58D8B8E85E1D}" presName="level2hierChild" presStyleCnt="0"/>
      <dgm:spPr/>
    </dgm:pt>
    <dgm:pt modelId="{0440F05F-972D-4F18-834A-0D10FD75B671}" type="pres">
      <dgm:prSet presAssocID="{4333AC00-E02F-4B61-81E9-98C66D1A3D47}" presName="conn2-1" presStyleLbl="parChTrans1D2" presStyleIdx="0" presStyleCnt="3"/>
      <dgm:spPr/>
      <dgm:t>
        <a:bodyPr/>
        <a:lstStyle/>
        <a:p>
          <a:endParaRPr lang="zh-CN" altLang="en-US"/>
        </a:p>
      </dgm:t>
    </dgm:pt>
    <dgm:pt modelId="{B7E959ED-36B5-4ED3-B4D4-62B6B46BB7DE}" type="pres">
      <dgm:prSet presAssocID="{4333AC00-E02F-4B61-81E9-98C66D1A3D47}" presName="connTx" presStyleLbl="parChTrans1D2" presStyleIdx="0" presStyleCnt="3"/>
      <dgm:spPr/>
      <dgm:t>
        <a:bodyPr/>
        <a:lstStyle/>
        <a:p>
          <a:endParaRPr lang="zh-CN" altLang="en-US"/>
        </a:p>
      </dgm:t>
    </dgm:pt>
    <dgm:pt modelId="{72DE2322-9398-4363-8557-C2DEA2DD5FE5}" type="pres">
      <dgm:prSet presAssocID="{3D389C8D-C687-4F05-BC29-3503D8598156}" presName="root2" presStyleCnt="0"/>
      <dgm:spPr/>
    </dgm:pt>
    <dgm:pt modelId="{B6833793-D0E8-43F4-91DF-20A350E56FA6}" type="pres">
      <dgm:prSet presAssocID="{3D389C8D-C687-4F05-BC29-3503D8598156}" presName="LevelTwoTextNode" presStyleLbl="node2" presStyleIdx="0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155DA154-7B80-4705-88A7-E89ABA62DB3E}" type="pres">
      <dgm:prSet presAssocID="{3D389C8D-C687-4F05-BC29-3503D8598156}" presName="level3hierChild" presStyleCnt="0"/>
      <dgm:spPr/>
    </dgm:pt>
    <dgm:pt modelId="{B66E1B31-5F68-454F-913F-AA92B3A3916B}" type="pres">
      <dgm:prSet presAssocID="{4246BB35-6EA4-4D7E-9398-A9EDDD29DBBB}" presName="conn2-1" presStyleLbl="parChTrans1D2" presStyleIdx="1" presStyleCnt="3"/>
      <dgm:spPr/>
      <dgm:t>
        <a:bodyPr/>
        <a:lstStyle/>
        <a:p>
          <a:endParaRPr lang="zh-CN" altLang="en-US"/>
        </a:p>
      </dgm:t>
    </dgm:pt>
    <dgm:pt modelId="{650AB308-1210-4FB7-A5DC-04CB64A87E34}" type="pres">
      <dgm:prSet presAssocID="{4246BB35-6EA4-4D7E-9398-A9EDDD29DBBB}" presName="connTx" presStyleLbl="parChTrans1D2" presStyleIdx="1" presStyleCnt="3"/>
      <dgm:spPr/>
      <dgm:t>
        <a:bodyPr/>
        <a:lstStyle/>
        <a:p>
          <a:endParaRPr lang="zh-CN" altLang="en-US"/>
        </a:p>
      </dgm:t>
    </dgm:pt>
    <dgm:pt modelId="{68C9ABD0-97EE-47F7-B39C-AAE272CE09A9}" type="pres">
      <dgm:prSet presAssocID="{59C56A33-F389-46A7-9307-33EDEAEC0DE8}" presName="root2" presStyleCnt="0"/>
      <dgm:spPr/>
    </dgm:pt>
    <dgm:pt modelId="{8D2B0DB0-4B5D-4FFA-8B8F-D44D90239EC4}" type="pres">
      <dgm:prSet presAssocID="{59C56A33-F389-46A7-9307-33EDEAEC0DE8}" presName="LevelTwoTextNode" presStyleLbl="node2" presStyleIdx="1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2EB62821-B1D2-49AA-A096-5CE6996F0DBA}" type="pres">
      <dgm:prSet presAssocID="{59C56A33-F389-46A7-9307-33EDEAEC0DE8}" presName="level3hierChild" presStyleCnt="0"/>
      <dgm:spPr/>
    </dgm:pt>
    <dgm:pt modelId="{5C9C5265-0A08-4EEB-9B8E-2706FFAD4CD9}" type="pres">
      <dgm:prSet presAssocID="{5C4CC61B-3FEA-4C25-AC27-9A897CC97876}" presName="conn2-1" presStyleLbl="parChTrans1D2" presStyleIdx="2" presStyleCnt="3"/>
      <dgm:spPr/>
      <dgm:t>
        <a:bodyPr/>
        <a:lstStyle/>
        <a:p>
          <a:endParaRPr lang="zh-CN" altLang="en-US"/>
        </a:p>
      </dgm:t>
    </dgm:pt>
    <dgm:pt modelId="{97CF45A7-D702-4040-98E2-7EB8D1189C12}" type="pres">
      <dgm:prSet presAssocID="{5C4CC61B-3FEA-4C25-AC27-9A897CC97876}" presName="connTx" presStyleLbl="parChTrans1D2" presStyleIdx="2" presStyleCnt="3"/>
      <dgm:spPr/>
      <dgm:t>
        <a:bodyPr/>
        <a:lstStyle/>
        <a:p>
          <a:endParaRPr lang="zh-CN" altLang="en-US"/>
        </a:p>
      </dgm:t>
    </dgm:pt>
    <dgm:pt modelId="{F4C6E0B0-A1A0-4A07-93F6-9D02CE5D5C45}" type="pres">
      <dgm:prSet presAssocID="{88E267C9-6652-4EFC-9512-B59A41FFB7DA}" presName="root2" presStyleCnt="0"/>
      <dgm:spPr/>
    </dgm:pt>
    <dgm:pt modelId="{8DFCA673-226D-44B8-92AE-B4BF05B4E962}" type="pres">
      <dgm:prSet presAssocID="{88E267C9-6652-4EFC-9512-B59A41FFB7DA}" presName="LevelTwoTextNode" presStyleLbl="node2" presStyleIdx="2" presStyleCnt="3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zh-CN" altLang="en-US"/>
        </a:p>
      </dgm:t>
    </dgm:pt>
    <dgm:pt modelId="{57FA9D39-46F8-4399-9145-FC27E4820F83}" type="pres">
      <dgm:prSet presAssocID="{88E267C9-6652-4EFC-9512-B59A41FFB7DA}" presName="level3hierChild" presStyleCnt="0"/>
      <dgm:spPr/>
    </dgm:pt>
  </dgm:ptLst>
  <dgm:cxnLst>
    <dgm:cxn modelId="{905B7469-6755-4F87-A335-9E974AE08DAE}" type="presOf" srcId="{4333AC00-E02F-4B61-81E9-98C66D1A3D47}" destId="{0440F05F-972D-4F18-834A-0D10FD75B671}" srcOrd="0" destOrd="0" presId="urn:microsoft.com/office/officeart/2008/layout/HorizontalMultiLevelHierarchy"/>
    <dgm:cxn modelId="{EBCEEC37-1E96-4E3D-A1E1-A66DA78DA397}" type="presOf" srcId="{5C4CC61B-3FEA-4C25-AC27-9A897CC97876}" destId="{5C9C5265-0A08-4EEB-9B8E-2706FFAD4CD9}" srcOrd="0" destOrd="0" presId="urn:microsoft.com/office/officeart/2008/layout/HorizontalMultiLevelHierarchy"/>
    <dgm:cxn modelId="{AA0A2A82-1D0F-40CF-B641-5187B8F37E47}" srcId="{980A5B83-9394-4E98-B66D-58D8B8E85E1D}" destId="{3D389C8D-C687-4F05-BC29-3503D8598156}" srcOrd="0" destOrd="0" parTransId="{4333AC00-E02F-4B61-81E9-98C66D1A3D47}" sibTransId="{2546D335-04F8-4A92-B380-5162D6279688}"/>
    <dgm:cxn modelId="{0EFA3C63-DBDE-4F51-90BF-6B615BD29BA6}" srcId="{74775F21-1F16-4B97-BE9C-AF595AD7ABCF}" destId="{980A5B83-9394-4E98-B66D-58D8B8E85E1D}" srcOrd="0" destOrd="0" parTransId="{879B8954-E1F3-4873-A1E8-761BCA3FF005}" sibTransId="{F204C3C9-B645-4DE6-9C23-EA9879F70A32}"/>
    <dgm:cxn modelId="{5E2A3370-DCCC-4837-AA81-AA00D56CF804}" type="presOf" srcId="{59C56A33-F389-46A7-9307-33EDEAEC0DE8}" destId="{8D2B0DB0-4B5D-4FFA-8B8F-D44D90239EC4}" srcOrd="0" destOrd="0" presId="urn:microsoft.com/office/officeart/2008/layout/HorizontalMultiLevelHierarchy"/>
    <dgm:cxn modelId="{408320CD-6370-4E50-B3A4-4F4781727BE9}" type="presOf" srcId="{4246BB35-6EA4-4D7E-9398-A9EDDD29DBBB}" destId="{B66E1B31-5F68-454F-913F-AA92B3A3916B}" srcOrd="0" destOrd="0" presId="urn:microsoft.com/office/officeart/2008/layout/HorizontalMultiLevelHierarchy"/>
    <dgm:cxn modelId="{090951D1-8D6A-4717-8CDD-8A418E3BD0C5}" srcId="{980A5B83-9394-4E98-B66D-58D8B8E85E1D}" destId="{59C56A33-F389-46A7-9307-33EDEAEC0DE8}" srcOrd="1" destOrd="0" parTransId="{4246BB35-6EA4-4D7E-9398-A9EDDD29DBBB}" sibTransId="{B3422F67-56B7-47FC-B937-87755E582AC8}"/>
    <dgm:cxn modelId="{4B5BAD28-A68F-4BF1-9047-ED2F3508DF89}" type="presOf" srcId="{88E267C9-6652-4EFC-9512-B59A41FFB7DA}" destId="{8DFCA673-226D-44B8-92AE-B4BF05B4E962}" srcOrd="0" destOrd="0" presId="urn:microsoft.com/office/officeart/2008/layout/HorizontalMultiLevelHierarchy"/>
    <dgm:cxn modelId="{BD99AD88-A7BA-4DD6-B692-9DFDC805DF10}" type="presOf" srcId="{74775F21-1F16-4B97-BE9C-AF595AD7ABCF}" destId="{387ECCA3-B760-4802-A107-49B456FBD321}" srcOrd="0" destOrd="0" presId="urn:microsoft.com/office/officeart/2008/layout/HorizontalMultiLevelHierarchy"/>
    <dgm:cxn modelId="{CB9C1332-D5C4-4413-B664-EF82283E0724}" type="presOf" srcId="{4333AC00-E02F-4B61-81E9-98C66D1A3D47}" destId="{B7E959ED-36B5-4ED3-B4D4-62B6B46BB7DE}" srcOrd="1" destOrd="0" presId="urn:microsoft.com/office/officeart/2008/layout/HorizontalMultiLevelHierarchy"/>
    <dgm:cxn modelId="{05D44734-69A5-448A-82C2-88A6DD3D01B2}" type="presOf" srcId="{5C4CC61B-3FEA-4C25-AC27-9A897CC97876}" destId="{97CF45A7-D702-4040-98E2-7EB8D1189C12}" srcOrd="1" destOrd="0" presId="urn:microsoft.com/office/officeart/2008/layout/HorizontalMultiLevelHierarchy"/>
    <dgm:cxn modelId="{FB40010D-7FBD-4C78-9752-411AE49CAC71}" srcId="{980A5B83-9394-4E98-B66D-58D8B8E85E1D}" destId="{88E267C9-6652-4EFC-9512-B59A41FFB7DA}" srcOrd="2" destOrd="0" parTransId="{5C4CC61B-3FEA-4C25-AC27-9A897CC97876}" sibTransId="{BD23ABDA-AC3E-4CEF-98D7-C6BA4C304220}"/>
    <dgm:cxn modelId="{FA81F0CB-608D-4B3B-95C9-9480F19CDA8F}" type="presOf" srcId="{4246BB35-6EA4-4D7E-9398-A9EDDD29DBBB}" destId="{650AB308-1210-4FB7-A5DC-04CB64A87E34}" srcOrd="1" destOrd="0" presId="urn:microsoft.com/office/officeart/2008/layout/HorizontalMultiLevelHierarchy"/>
    <dgm:cxn modelId="{109D5A42-E3D4-462D-8067-F483718E577E}" type="presOf" srcId="{980A5B83-9394-4E98-B66D-58D8B8E85E1D}" destId="{6BE864CE-3186-4667-854A-EADF6A513C4F}" srcOrd="0" destOrd="0" presId="urn:microsoft.com/office/officeart/2008/layout/HorizontalMultiLevelHierarchy"/>
    <dgm:cxn modelId="{C2132DC9-E6B0-450E-B265-53BA852EA09A}" type="presOf" srcId="{3D389C8D-C687-4F05-BC29-3503D8598156}" destId="{B6833793-D0E8-43F4-91DF-20A350E56FA6}" srcOrd="0" destOrd="0" presId="urn:microsoft.com/office/officeart/2008/layout/HorizontalMultiLevelHierarchy"/>
    <dgm:cxn modelId="{ECEA2984-6624-42F5-9FB4-45222D3F0729}" type="presParOf" srcId="{387ECCA3-B760-4802-A107-49B456FBD321}" destId="{582BF9CD-67E5-4265-B0B8-B11EA840F155}" srcOrd="0" destOrd="0" presId="urn:microsoft.com/office/officeart/2008/layout/HorizontalMultiLevelHierarchy"/>
    <dgm:cxn modelId="{46945F31-5E7D-4F03-8BC2-3F2B674D33ED}" type="presParOf" srcId="{582BF9CD-67E5-4265-B0B8-B11EA840F155}" destId="{6BE864CE-3186-4667-854A-EADF6A513C4F}" srcOrd="0" destOrd="0" presId="urn:microsoft.com/office/officeart/2008/layout/HorizontalMultiLevelHierarchy"/>
    <dgm:cxn modelId="{E6F7D756-8910-4DDD-B72E-01DFC36EDA24}" type="presParOf" srcId="{582BF9CD-67E5-4265-B0B8-B11EA840F155}" destId="{BD70B5F0-6BA6-42CA-9910-BFC09BFEF914}" srcOrd="1" destOrd="0" presId="urn:microsoft.com/office/officeart/2008/layout/HorizontalMultiLevelHierarchy"/>
    <dgm:cxn modelId="{2E8B590A-C064-46AE-8DE2-E8EB4073125E}" type="presParOf" srcId="{BD70B5F0-6BA6-42CA-9910-BFC09BFEF914}" destId="{0440F05F-972D-4F18-834A-0D10FD75B671}" srcOrd="0" destOrd="0" presId="urn:microsoft.com/office/officeart/2008/layout/HorizontalMultiLevelHierarchy"/>
    <dgm:cxn modelId="{E564CD5F-DB5C-417D-BE6E-742FAAF340B0}" type="presParOf" srcId="{0440F05F-972D-4F18-834A-0D10FD75B671}" destId="{B7E959ED-36B5-4ED3-B4D4-62B6B46BB7DE}" srcOrd="0" destOrd="0" presId="urn:microsoft.com/office/officeart/2008/layout/HorizontalMultiLevelHierarchy"/>
    <dgm:cxn modelId="{0963E1B3-3D2B-4139-8E55-D795DA746F49}" type="presParOf" srcId="{BD70B5F0-6BA6-42CA-9910-BFC09BFEF914}" destId="{72DE2322-9398-4363-8557-C2DEA2DD5FE5}" srcOrd="1" destOrd="0" presId="urn:microsoft.com/office/officeart/2008/layout/HorizontalMultiLevelHierarchy"/>
    <dgm:cxn modelId="{ACAD7834-8681-4294-A2CC-D24BD773D77B}" type="presParOf" srcId="{72DE2322-9398-4363-8557-C2DEA2DD5FE5}" destId="{B6833793-D0E8-43F4-91DF-20A350E56FA6}" srcOrd="0" destOrd="0" presId="urn:microsoft.com/office/officeart/2008/layout/HorizontalMultiLevelHierarchy"/>
    <dgm:cxn modelId="{6197FE4B-9CCA-4EC5-B54B-650488D67F23}" type="presParOf" srcId="{72DE2322-9398-4363-8557-C2DEA2DD5FE5}" destId="{155DA154-7B80-4705-88A7-E89ABA62DB3E}" srcOrd="1" destOrd="0" presId="urn:microsoft.com/office/officeart/2008/layout/HorizontalMultiLevelHierarchy"/>
    <dgm:cxn modelId="{609CEBF0-0AEB-4AC0-89A0-646854E62D8D}" type="presParOf" srcId="{BD70B5F0-6BA6-42CA-9910-BFC09BFEF914}" destId="{B66E1B31-5F68-454F-913F-AA92B3A3916B}" srcOrd="2" destOrd="0" presId="urn:microsoft.com/office/officeart/2008/layout/HorizontalMultiLevelHierarchy"/>
    <dgm:cxn modelId="{1293C921-AE3D-4D6D-ACF3-C78BC2C1B2E3}" type="presParOf" srcId="{B66E1B31-5F68-454F-913F-AA92B3A3916B}" destId="{650AB308-1210-4FB7-A5DC-04CB64A87E34}" srcOrd="0" destOrd="0" presId="urn:microsoft.com/office/officeart/2008/layout/HorizontalMultiLevelHierarchy"/>
    <dgm:cxn modelId="{34359554-14CD-42F6-92A6-1A9B8DF01B4C}" type="presParOf" srcId="{BD70B5F0-6BA6-42CA-9910-BFC09BFEF914}" destId="{68C9ABD0-97EE-47F7-B39C-AAE272CE09A9}" srcOrd="3" destOrd="0" presId="urn:microsoft.com/office/officeart/2008/layout/HorizontalMultiLevelHierarchy"/>
    <dgm:cxn modelId="{C989A9AA-0054-491E-8B07-2F51F6FF184D}" type="presParOf" srcId="{68C9ABD0-97EE-47F7-B39C-AAE272CE09A9}" destId="{8D2B0DB0-4B5D-4FFA-8B8F-D44D90239EC4}" srcOrd="0" destOrd="0" presId="urn:microsoft.com/office/officeart/2008/layout/HorizontalMultiLevelHierarchy"/>
    <dgm:cxn modelId="{AB066CE8-C5BE-409D-B34F-5AE43A9BCB63}" type="presParOf" srcId="{68C9ABD0-97EE-47F7-B39C-AAE272CE09A9}" destId="{2EB62821-B1D2-49AA-A096-5CE6996F0DBA}" srcOrd="1" destOrd="0" presId="urn:microsoft.com/office/officeart/2008/layout/HorizontalMultiLevelHierarchy"/>
    <dgm:cxn modelId="{E3C09845-703A-42A3-B077-FC83BA901CD6}" type="presParOf" srcId="{BD70B5F0-6BA6-42CA-9910-BFC09BFEF914}" destId="{5C9C5265-0A08-4EEB-9B8E-2706FFAD4CD9}" srcOrd="4" destOrd="0" presId="urn:microsoft.com/office/officeart/2008/layout/HorizontalMultiLevelHierarchy"/>
    <dgm:cxn modelId="{CC23D344-C39B-4DC9-AB91-AE267D11CBDF}" type="presParOf" srcId="{5C9C5265-0A08-4EEB-9B8E-2706FFAD4CD9}" destId="{97CF45A7-D702-4040-98E2-7EB8D1189C12}" srcOrd="0" destOrd="0" presId="urn:microsoft.com/office/officeart/2008/layout/HorizontalMultiLevelHierarchy"/>
    <dgm:cxn modelId="{26A21A2E-EB75-4264-9108-BA4ADE5B224C}" type="presParOf" srcId="{BD70B5F0-6BA6-42CA-9910-BFC09BFEF914}" destId="{F4C6E0B0-A1A0-4A07-93F6-9D02CE5D5C45}" srcOrd="5" destOrd="0" presId="urn:microsoft.com/office/officeart/2008/layout/HorizontalMultiLevelHierarchy"/>
    <dgm:cxn modelId="{61A5A9A4-0A33-4AE4-B6BE-61A5CC5A11E0}" type="presParOf" srcId="{F4C6E0B0-A1A0-4A07-93F6-9D02CE5D5C45}" destId="{8DFCA673-226D-44B8-92AE-B4BF05B4E962}" srcOrd="0" destOrd="0" presId="urn:microsoft.com/office/officeart/2008/layout/HorizontalMultiLevelHierarchy"/>
    <dgm:cxn modelId="{D9BF7D3A-F7A2-4682-BC1C-0ACAEF452926}" type="presParOf" srcId="{F4C6E0B0-A1A0-4A07-93F6-9D02CE5D5C45}" destId="{57FA9D39-46F8-4399-9145-FC27E4820F8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AAD7DE-FBC4-4D9B-AD4A-16DEEEFE15E0}" type="doc">
      <dgm:prSet loTypeId="urn:microsoft.com/office/officeart/2005/8/layout/process1" loCatId="process" qsTypeId="urn:microsoft.com/office/officeart/2005/8/quickstyle/simple5" qsCatId="simple" csTypeId="urn:microsoft.com/office/officeart/2005/8/colors/accent2_1" csCatId="accent2" phldr="1"/>
      <dgm:spPr/>
    </dgm:pt>
    <dgm:pt modelId="{71326D1F-D1E4-4A98-8DA6-F6F519B42556}">
      <dgm:prSet phldrT="[文本]" custT="1"/>
      <dgm:spPr/>
      <dgm:t>
        <a:bodyPr/>
        <a:lstStyle/>
        <a:p>
          <a:r>
            <a:rPr lang="zh-CN" altLang="en-US" sz="2400" b="1" dirty="0">
              <a:latin typeface="黑体" pitchFamily="49" charset="-122"/>
              <a:ea typeface="黑体" pitchFamily="49" charset="-122"/>
            </a:rPr>
            <a:t>结合实例，创设情境</a:t>
          </a:r>
          <a:endParaRPr lang="zh-CN" altLang="en-US" sz="2400" dirty="0"/>
        </a:p>
      </dgm:t>
    </dgm:pt>
    <dgm:pt modelId="{3D93D0A5-4BD7-4F3A-858B-F27AB5AB6541}" type="parTrans" cxnId="{42727FBC-D744-4AA5-AFB7-91383C62733E}">
      <dgm:prSet/>
      <dgm:spPr/>
      <dgm:t>
        <a:bodyPr/>
        <a:lstStyle/>
        <a:p>
          <a:endParaRPr lang="zh-CN" altLang="en-US" sz="2400"/>
        </a:p>
      </dgm:t>
    </dgm:pt>
    <dgm:pt modelId="{1D6E9AA0-690E-4741-8D91-F1CA4D98B684}" type="sibTrans" cxnId="{42727FBC-D744-4AA5-AFB7-91383C62733E}">
      <dgm:prSet custT="1"/>
      <dgm:spPr/>
      <dgm:t>
        <a:bodyPr/>
        <a:lstStyle/>
        <a:p>
          <a:endParaRPr lang="zh-CN" altLang="en-US" sz="2400"/>
        </a:p>
      </dgm:t>
    </dgm:pt>
    <dgm:pt modelId="{272C0096-62CE-4AC1-81C3-87A2FC04FA02}">
      <dgm:prSet phldrT="[文本]" custT="1"/>
      <dgm:spPr/>
      <dgm:t>
        <a:bodyPr/>
        <a:lstStyle/>
        <a:p>
          <a:r>
            <a:rPr lang="zh-CN" altLang="en-US" sz="2400" b="1" dirty="0">
              <a:latin typeface="黑体" pitchFamily="49" charset="-122"/>
              <a:ea typeface="黑体" pitchFamily="49" charset="-122"/>
            </a:rPr>
            <a:t>提出问题，引入新知</a:t>
          </a:r>
        </a:p>
      </dgm:t>
    </dgm:pt>
    <dgm:pt modelId="{13EFE8DB-B37F-4566-A6B3-85368937719B}" type="parTrans" cxnId="{B7F02871-EEB9-421E-8009-4558E6140AD6}">
      <dgm:prSet/>
      <dgm:spPr/>
      <dgm:t>
        <a:bodyPr/>
        <a:lstStyle/>
        <a:p>
          <a:endParaRPr lang="zh-CN" altLang="en-US" sz="2400"/>
        </a:p>
      </dgm:t>
    </dgm:pt>
    <dgm:pt modelId="{8B0E1735-09D0-4773-B37C-8604B0CA7AF1}" type="sibTrans" cxnId="{B7F02871-EEB9-421E-8009-4558E6140AD6}">
      <dgm:prSet/>
      <dgm:spPr/>
      <dgm:t>
        <a:bodyPr/>
        <a:lstStyle/>
        <a:p>
          <a:endParaRPr lang="zh-CN" altLang="en-US" sz="2400"/>
        </a:p>
      </dgm:t>
    </dgm:pt>
    <dgm:pt modelId="{DB512058-B5A8-45C5-A097-3A420792B8B2}" type="pres">
      <dgm:prSet presAssocID="{E6AAD7DE-FBC4-4D9B-AD4A-16DEEEFE15E0}" presName="Name0" presStyleCnt="0">
        <dgm:presLayoutVars>
          <dgm:dir/>
          <dgm:resizeHandles val="exact"/>
        </dgm:presLayoutVars>
      </dgm:prSet>
      <dgm:spPr/>
    </dgm:pt>
    <dgm:pt modelId="{C69F255C-F9ED-46BA-BA1E-8C9BBE95B8C5}" type="pres">
      <dgm:prSet presAssocID="{71326D1F-D1E4-4A98-8DA6-F6F519B42556}" presName="node" presStyleLbl="node1" presStyleIdx="0" presStyleCnt="2" custLinFactNeighborX="-51215" custLinFactNeighborY="-746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AC530ED-1B0C-4083-BE48-D3D1F34DD14E}" type="pres">
      <dgm:prSet presAssocID="{1D6E9AA0-690E-4741-8D91-F1CA4D98B684}" presName="sibTrans" presStyleLbl="sibTrans2D1" presStyleIdx="0" presStyleCnt="1"/>
      <dgm:spPr/>
      <dgm:t>
        <a:bodyPr/>
        <a:lstStyle/>
        <a:p>
          <a:endParaRPr lang="zh-CN" altLang="en-US"/>
        </a:p>
      </dgm:t>
    </dgm:pt>
    <dgm:pt modelId="{930B65FB-6443-4F34-B98B-74C0ABC940DE}" type="pres">
      <dgm:prSet presAssocID="{1D6E9AA0-690E-4741-8D91-F1CA4D98B684}" presName="connectorText" presStyleLbl="sibTrans2D1" presStyleIdx="0" presStyleCnt="1"/>
      <dgm:spPr/>
      <dgm:t>
        <a:bodyPr/>
        <a:lstStyle/>
        <a:p>
          <a:endParaRPr lang="zh-CN" altLang="en-US"/>
        </a:p>
      </dgm:t>
    </dgm:pt>
    <dgm:pt modelId="{3C161AC4-390C-4390-8EDE-145967D4A7E3}" type="pres">
      <dgm:prSet presAssocID="{272C0096-62CE-4AC1-81C3-87A2FC04FA02}" presName="node" presStyleLbl="node1" presStyleIdx="1" presStyleCnt="2" custLinFactNeighborX="411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BE370F6-9735-4311-A067-F0A6CE6679FD}" type="presOf" srcId="{71326D1F-D1E4-4A98-8DA6-F6F519B42556}" destId="{C69F255C-F9ED-46BA-BA1E-8C9BBE95B8C5}" srcOrd="0" destOrd="0" presId="urn:microsoft.com/office/officeart/2005/8/layout/process1"/>
    <dgm:cxn modelId="{23298625-3B87-47CE-9556-8ED923C76E79}" type="presOf" srcId="{272C0096-62CE-4AC1-81C3-87A2FC04FA02}" destId="{3C161AC4-390C-4390-8EDE-145967D4A7E3}" srcOrd="0" destOrd="0" presId="urn:microsoft.com/office/officeart/2005/8/layout/process1"/>
    <dgm:cxn modelId="{F12F45E5-9232-4940-B155-41391C25C53C}" type="presOf" srcId="{E6AAD7DE-FBC4-4D9B-AD4A-16DEEEFE15E0}" destId="{DB512058-B5A8-45C5-A097-3A420792B8B2}" srcOrd="0" destOrd="0" presId="urn:microsoft.com/office/officeart/2005/8/layout/process1"/>
    <dgm:cxn modelId="{4BD0E9DE-0EC5-498E-8095-5F03630DEA35}" type="presOf" srcId="{1D6E9AA0-690E-4741-8D91-F1CA4D98B684}" destId="{930B65FB-6443-4F34-B98B-74C0ABC940DE}" srcOrd="1" destOrd="0" presId="urn:microsoft.com/office/officeart/2005/8/layout/process1"/>
    <dgm:cxn modelId="{5090E39E-540C-486B-8AF0-4CCBB3FD1418}" type="presOf" srcId="{1D6E9AA0-690E-4741-8D91-F1CA4D98B684}" destId="{AAC530ED-1B0C-4083-BE48-D3D1F34DD14E}" srcOrd="0" destOrd="0" presId="urn:microsoft.com/office/officeart/2005/8/layout/process1"/>
    <dgm:cxn modelId="{42727FBC-D744-4AA5-AFB7-91383C62733E}" srcId="{E6AAD7DE-FBC4-4D9B-AD4A-16DEEEFE15E0}" destId="{71326D1F-D1E4-4A98-8DA6-F6F519B42556}" srcOrd="0" destOrd="0" parTransId="{3D93D0A5-4BD7-4F3A-858B-F27AB5AB6541}" sibTransId="{1D6E9AA0-690E-4741-8D91-F1CA4D98B684}"/>
    <dgm:cxn modelId="{B7F02871-EEB9-421E-8009-4558E6140AD6}" srcId="{E6AAD7DE-FBC4-4D9B-AD4A-16DEEEFE15E0}" destId="{272C0096-62CE-4AC1-81C3-87A2FC04FA02}" srcOrd="1" destOrd="0" parTransId="{13EFE8DB-B37F-4566-A6B3-85368937719B}" sibTransId="{8B0E1735-09D0-4773-B37C-8604B0CA7AF1}"/>
    <dgm:cxn modelId="{E1FA2A89-9A79-4958-B24E-DF24A424C541}" type="presParOf" srcId="{DB512058-B5A8-45C5-A097-3A420792B8B2}" destId="{C69F255C-F9ED-46BA-BA1E-8C9BBE95B8C5}" srcOrd="0" destOrd="0" presId="urn:microsoft.com/office/officeart/2005/8/layout/process1"/>
    <dgm:cxn modelId="{053C4740-595B-4B0B-9500-708979243C32}" type="presParOf" srcId="{DB512058-B5A8-45C5-A097-3A420792B8B2}" destId="{AAC530ED-1B0C-4083-BE48-D3D1F34DD14E}" srcOrd="1" destOrd="0" presId="urn:microsoft.com/office/officeart/2005/8/layout/process1"/>
    <dgm:cxn modelId="{768F4467-B0D4-4AD1-BECA-A5FA5765C665}" type="presParOf" srcId="{AAC530ED-1B0C-4083-BE48-D3D1F34DD14E}" destId="{930B65FB-6443-4F34-B98B-74C0ABC940DE}" srcOrd="0" destOrd="0" presId="urn:microsoft.com/office/officeart/2005/8/layout/process1"/>
    <dgm:cxn modelId="{35DEC908-33EC-45AE-993B-8221D4151793}" type="presParOf" srcId="{DB512058-B5A8-45C5-A097-3A420792B8B2}" destId="{3C161AC4-390C-4390-8EDE-145967D4A7E3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C5265-0A08-4EEB-9B8E-2706FFAD4CD9}">
      <dsp:nvSpPr>
        <dsp:cNvPr id="0" name=""/>
        <dsp:cNvSpPr/>
      </dsp:nvSpPr>
      <dsp:spPr>
        <a:xfrm>
          <a:off x="1063936" y="1459342"/>
          <a:ext cx="851900" cy="7071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5950" y="0"/>
              </a:lnTo>
              <a:lnTo>
                <a:pt x="425950" y="707186"/>
              </a:lnTo>
              <a:lnTo>
                <a:pt x="851900" y="707186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sp:txBody>
      <dsp:txXfrm>
        <a:off x="1462207" y="1785255"/>
        <a:ext cx="55358" cy="55358"/>
      </dsp:txXfrm>
    </dsp:sp>
    <dsp:sp modelId="{B66E1B31-5F68-454F-913F-AA92B3A3916B}">
      <dsp:nvSpPr>
        <dsp:cNvPr id="0" name=""/>
        <dsp:cNvSpPr/>
      </dsp:nvSpPr>
      <dsp:spPr>
        <a:xfrm>
          <a:off x="1063936" y="1413622"/>
          <a:ext cx="8668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33409" y="45720"/>
              </a:lnTo>
              <a:lnTo>
                <a:pt x="433409" y="56134"/>
              </a:lnTo>
              <a:lnTo>
                <a:pt x="866819" y="5613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sp:txBody>
      <dsp:txXfrm>
        <a:off x="1475674" y="1437670"/>
        <a:ext cx="43344" cy="43344"/>
      </dsp:txXfrm>
    </dsp:sp>
    <dsp:sp modelId="{0440F05F-972D-4F18-834A-0D10FD75B671}">
      <dsp:nvSpPr>
        <dsp:cNvPr id="0" name=""/>
        <dsp:cNvSpPr/>
      </dsp:nvSpPr>
      <dsp:spPr>
        <a:xfrm>
          <a:off x="1063936" y="772985"/>
          <a:ext cx="844111" cy="686356"/>
        </a:xfrm>
        <a:custGeom>
          <a:avLst/>
          <a:gdLst/>
          <a:ahLst/>
          <a:cxnLst/>
          <a:rect l="0" t="0" r="0" b="0"/>
          <a:pathLst>
            <a:path>
              <a:moveTo>
                <a:pt x="0" y="686356"/>
              </a:moveTo>
              <a:lnTo>
                <a:pt x="422055" y="686356"/>
              </a:lnTo>
              <a:lnTo>
                <a:pt x="422055" y="0"/>
              </a:lnTo>
              <a:lnTo>
                <a:pt x="844111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sp:txBody>
      <dsp:txXfrm>
        <a:off x="1458794" y="1088965"/>
        <a:ext cx="54396" cy="54396"/>
      </dsp:txXfrm>
    </dsp:sp>
    <dsp:sp modelId="{6BE864CE-3186-4667-854A-EADF6A513C4F}">
      <dsp:nvSpPr>
        <dsp:cNvPr id="0" name=""/>
        <dsp:cNvSpPr/>
      </dsp:nvSpPr>
      <dsp:spPr>
        <a:xfrm>
          <a:off x="9625" y="1180633"/>
          <a:ext cx="1551204" cy="5574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>
              <a:latin typeface="楷体" pitchFamily="49" charset="-122"/>
              <a:ea typeface="楷体" pitchFamily="49" charset="-122"/>
            </a:rPr>
            <a:t>教学方法</a:t>
          </a:r>
        </a:p>
      </dsp:txBody>
      <dsp:txXfrm>
        <a:off x="36836" y="1207844"/>
        <a:ext cx="1496782" cy="502995"/>
      </dsp:txXfrm>
    </dsp:sp>
    <dsp:sp modelId="{B6833793-D0E8-43F4-91DF-20A350E56FA6}">
      <dsp:nvSpPr>
        <dsp:cNvPr id="0" name=""/>
        <dsp:cNvSpPr/>
      </dsp:nvSpPr>
      <dsp:spPr>
        <a:xfrm>
          <a:off x="1908048" y="494276"/>
          <a:ext cx="2343606" cy="5574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>
              <a:latin typeface="楷体" pitchFamily="49" charset="-122"/>
              <a:ea typeface="楷体" pitchFamily="49" charset="-122"/>
            </a:rPr>
            <a:t>问题教学法</a:t>
          </a:r>
        </a:p>
      </dsp:txBody>
      <dsp:txXfrm>
        <a:off x="1935259" y="521487"/>
        <a:ext cx="2289184" cy="502995"/>
      </dsp:txXfrm>
    </dsp:sp>
    <dsp:sp modelId="{8D2B0DB0-4B5D-4FFA-8B8F-D44D90239EC4}">
      <dsp:nvSpPr>
        <dsp:cNvPr id="0" name=""/>
        <dsp:cNvSpPr/>
      </dsp:nvSpPr>
      <dsp:spPr>
        <a:xfrm>
          <a:off x="1930756" y="1191048"/>
          <a:ext cx="2340370" cy="5574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>
              <a:latin typeface="楷体" pitchFamily="49" charset="-122"/>
              <a:ea typeface="楷体" pitchFamily="49" charset="-122"/>
            </a:rPr>
            <a:t>启发探究式教学法</a:t>
          </a:r>
        </a:p>
      </dsp:txBody>
      <dsp:txXfrm>
        <a:off x="1957967" y="1218259"/>
        <a:ext cx="2285948" cy="502995"/>
      </dsp:txXfrm>
    </dsp:sp>
    <dsp:sp modelId="{8DFCA673-226D-44B8-92AE-B4BF05B4E962}">
      <dsp:nvSpPr>
        <dsp:cNvPr id="0" name=""/>
        <dsp:cNvSpPr/>
      </dsp:nvSpPr>
      <dsp:spPr>
        <a:xfrm>
          <a:off x="1915837" y="1887820"/>
          <a:ext cx="2340005" cy="55741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latin typeface="楷体" pitchFamily="49" charset="-122"/>
              <a:ea typeface="楷体" pitchFamily="49" charset="-122"/>
            </a:rPr>
            <a:t>演示教学法</a:t>
          </a:r>
          <a:endParaRPr lang="zh-CN" altLang="en-US" sz="2200" kern="1200" dirty="0">
            <a:latin typeface="楷体" pitchFamily="49" charset="-122"/>
            <a:ea typeface="楷体" pitchFamily="49" charset="-122"/>
          </a:endParaRPr>
        </a:p>
      </dsp:txBody>
      <dsp:txXfrm>
        <a:off x="1943048" y="1915031"/>
        <a:ext cx="2285583" cy="5029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9C5265-0A08-4EEB-9B8E-2706FFAD4CD9}">
      <dsp:nvSpPr>
        <dsp:cNvPr id="0" name=""/>
        <dsp:cNvSpPr/>
      </dsp:nvSpPr>
      <dsp:spPr>
        <a:xfrm>
          <a:off x="1081243" y="1522562"/>
          <a:ext cx="759538" cy="696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79769" y="0"/>
              </a:lnTo>
              <a:lnTo>
                <a:pt x="379769" y="696368"/>
              </a:lnTo>
              <a:lnTo>
                <a:pt x="759538" y="696368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sp:txBody>
      <dsp:txXfrm>
        <a:off x="1435251" y="1844985"/>
        <a:ext cx="51522" cy="51522"/>
      </dsp:txXfrm>
    </dsp:sp>
    <dsp:sp modelId="{B66E1B31-5F68-454F-913F-AA92B3A3916B}">
      <dsp:nvSpPr>
        <dsp:cNvPr id="0" name=""/>
        <dsp:cNvSpPr/>
      </dsp:nvSpPr>
      <dsp:spPr>
        <a:xfrm>
          <a:off x="1081243" y="1458639"/>
          <a:ext cx="75953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3922"/>
              </a:moveTo>
              <a:lnTo>
                <a:pt x="379769" y="63922"/>
              </a:lnTo>
              <a:lnTo>
                <a:pt x="379769" y="45720"/>
              </a:lnTo>
              <a:lnTo>
                <a:pt x="759538" y="4572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sp:txBody>
      <dsp:txXfrm>
        <a:off x="1442018" y="1485365"/>
        <a:ext cx="37987" cy="37987"/>
      </dsp:txXfrm>
    </dsp:sp>
    <dsp:sp modelId="{0440F05F-972D-4F18-834A-0D10FD75B671}">
      <dsp:nvSpPr>
        <dsp:cNvPr id="0" name=""/>
        <dsp:cNvSpPr/>
      </dsp:nvSpPr>
      <dsp:spPr>
        <a:xfrm>
          <a:off x="1081243" y="789788"/>
          <a:ext cx="759538" cy="732773"/>
        </a:xfrm>
        <a:custGeom>
          <a:avLst/>
          <a:gdLst/>
          <a:ahLst/>
          <a:cxnLst/>
          <a:rect l="0" t="0" r="0" b="0"/>
          <a:pathLst>
            <a:path>
              <a:moveTo>
                <a:pt x="0" y="732773"/>
              </a:moveTo>
              <a:lnTo>
                <a:pt x="379769" y="732773"/>
              </a:lnTo>
              <a:lnTo>
                <a:pt x="379769" y="0"/>
              </a:lnTo>
              <a:lnTo>
                <a:pt x="759538" y="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200" kern="1200">
            <a:solidFill>
              <a:schemeClr val="tx1"/>
            </a:solidFill>
            <a:latin typeface="楷体" pitchFamily="49" charset="-122"/>
            <a:ea typeface="楷体" pitchFamily="49" charset="-122"/>
          </a:endParaRPr>
        </a:p>
      </dsp:txBody>
      <dsp:txXfrm>
        <a:off x="1434627" y="1129790"/>
        <a:ext cx="52769" cy="52769"/>
      </dsp:txXfrm>
    </dsp:sp>
    <dsp:sp modelId="{6BE864CE-3186-4667-854A-EADF6A513C4F}">
      <dsp:nvSpPr>
        <dsp:cNvPr id="0" name=""/>
        <dsp:cNvSpPr/>
      </dsp:nvSpPr>
      <dsp:spPr>
        <a:xfrm>
          <a:off x="0" y="1236733"/>
          <a:ext cx="1590830" cy="57165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>
              <a:latin typeface="楷体" pitchFamily="49" charset="-122"/>
              <a:ea typeface="楷体" pitchFamily="49" charset="-122"/>
            </a:rPr>
            <a:t>学习方法</a:t>
          </a:r>
        </a:p>
      </dsp:txBody>
      <dsp:txXfrm>
        <a:off x="27906" y="1264639"/>
        <a:ext cx="1535018" cy="515844"/>
      </dsp:txXfrm>
    </dsp:sp>
    <dsp:sp modelId="{B6833793-D0E8-43F4-91DF-20A350E56FA6}">
      <dsp:nvSpPr>
        <dsp:cNvPr id="0" name=""/>
        <dsp:cNvSpPr/>
      </dsp:nvSpPr>
      <dsp:spPr>
        <a:xfrm>
          <a:off x="1840781" y="503960"/>
          <a:ext cx="1875033" cy="57165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latin typeface="楷体" pitchFamily="49" charset="-122"/>
              <a:ea typeface="楷体" pitchFamily="49" charset="-122"/>
            </a:rPr>
            <a:t>合作探究</a:t>
          </a:r>
          <a:endParaRPr lang="zh-CN" altLang="en-US" sz="2200" kern="1200" dirty="0">
            <a:latin typeface="楷体" pitchFamily="49" charset="-122"/>
            <a:ea typeface="楷体" pitchFamily="49" charset="-122"/>
          </a:endParaRPr>
        </a:p>
      </dsp:txBody>
      <dsp:txXfrm>
        <a:off x="1868687" y="531866"/>
        <a:ext cx="1819221" cy="515844"/>
      </dsp:txXfrm>
    </dsp:sp>
    <dsp:sp modelId="{8D2B0DB0-4B5D-4FFA-8B8F-D44D90239EC4}">
      <dsp:nvSpPr>
        <dsp:cNvPr id="0" name=""/>
        <dsp:cNvSpPr/>
      </dsp:nvSpPr>
      <dsp:spPr>
        <a:xfrm>
          <a:off x="1840781" y="1218531"/>
          <a:ext cx="1875033" cy="57165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 dirty="0">
              <a:latin typeface="楷体" pitchFamily="49" charset="-122"/>
              <a:ea typeface="楷体" pitchFamily="49" charset="-122"/>
            </a:rPr>
            <a:t>归纳总结</a:t>
          </a:r>
        </a:p>
      </dsp:txBody>
      <dsp:txXfrm>
        <a:off x="1868687" y="1246437"/>
        <a:ext cx="1819221" cy="515844"/>
      </dsp:txXfrm>
    </dsp:sp>
    <dsp:sp modelId="{8DFCA673-226D-44B8-92AE-B4BF05B4E962}">
      <dsp:nvSpPr>
        <dsp:cNvPr id="0" name=""/>
        <dsp:cNvSpPr/>
      </dsp:nvSpPr>
      <dsp:spPr>
        <a:xfrm>
          <a:off x="1840781" y="1933101"/>
          <a:ext cx="1875033" cy="57165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200" kern="1200">
              <a:latin typeface="楷体" pitchFamily="49" charset="-122"/>
              <a:ea typeface="楷体" pitchFamily="49" charset="-122"/>
            </a:rPr>
            <a:t>展示交流</a:t>
          </a:r>
          <a:endParaRPr lang="zh-CN" altLang="en-US" sz="2200" kern="1200" dirty="0">
            <a:latin typeface="楷体" pitchFamily="49" charset="-122"/>
            <a:ea typeface="楷体" pitchFamily="49" charset="-122"/>
          </a:endParaRPr>
        </a:p>
      </dsp:txBody>
      <dsp:txXfrm>
        <a:off x="1868687" y="1961007"/>
        <a:ext cx="1819221" cy="515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9F255C-F9ED-46BA-BA1E-8C9BBE95B8C5}">
      <dsp:nvSpPr>
        <dsp:cNvPr id="0" name=""/>
        <dsp:cNvSpPr/>
      </dsp:nvSpPr>
      <dsp:spPr>
        <a:xfrm>
          <a:off x="0" y="0"/>
          <a:ext cx="3664829" cy="6448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>
              <a:latin typeface="黑体" pitchFamily="49" charset="-122"/>
              <a:ea typeface="黑体" pitchFamily="49" charset="-122"/>
            </a:rPr>
            <a:t>结合实例，创设情境</a:t>
          </a:r>
          <a:endParaRPr lang="zh-CN" altLang="en-US" sz="2400" kern="1200" dirty="0"/>
        </a:p>
      </dsp:txBody>
      <dsp:txXfrm>
        <a:off x="18888" y="18888"/>
        <a:ext cx="3627053" cy="607116"/>
      </dsp:txXfrm>
    </dsp:sp>
    <dsp:sp modelId="{AAC530ED-1B0C-4083-BE48-D3D1F34DD14E}">
      <dsp:nvSpPr>
        <dsp:cNvPr id="0" name=""/>
        <dsp:cNvSpPr/>
      </dsp:nvSpPr>
      <dsp:spPr>
        <a:xfrm>
          <a:off x="4032171" y="0"/>
          <a:ext cx="778765" cy="6448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2400" kern="1200"/>
        </a:p>
      </dsp:txBody>
      <dsp:txXfrm>
        <a:off x="4032171" y="128978"/>
        <a:ext cx="585297" cy="386936"/>
      </dsp:txXfrm>
    </dsp:sp>
    <dsp:sp modelId="{3C161AC4-390C-4390-8EDE-145967D4A7E3}">
      <dsp:nvSpPr>
        <dsp:cNvPr id="0" name=""/>
        <dsp:cNvSpPr/>
      </dsp:nvSpPr>
      <dsp:spPr>
        <a:xfrm>
          <a:off x="5134198" y="0"/>
          <a:ext cx="3664829" cy="6448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b="1" kern="1200" dirty="0">
              <a:latin typeface="黑体" pitchFamily="49" charset="-122"/>
              <a:ea typeface="黑体" pitchFamily="49" charset="-122"/>
            </a:rPr>
            <a:t>提出问题，引入新知</a:t>
          </a:r>
        </a:p>
      </dsp:txBody>
      <dsp:txXfrm>
        <a:off x="5153086" y="18888"/>
        <a:ext cx="3627053" cy="6071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95DA7-C378-4EA6-96C8-9729AD8A43DD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398E3-16CD-4F8A-A268-FE366D8E738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329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>
                <a:solidFill>
                  <a:prstClr val="black"/>
                </a:solidFill>
                <a:latin typeface="Calibri"/>
                <a:ea typeface="宋体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144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71443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06078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027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7544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7544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47544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027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9557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0277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1275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027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064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21158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90277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D398E3-16CD-4F8A-A268-FE366D8E738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87538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482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图片占位符 22"/>
          <p:cNvSpPr>
            <a:spLocks noGrp="1"/>
          </p:cNvSpPr>
          <p:nvPr>
            <p:ph type="pic" sz="quarter" idx="12"/>
          </p:nvPr>
        </p:nvSpPr>
        <p:spPr>
          <a:xfrm>
            <a:off x="10890792" y="3345440"/>
            <a:ext cx="1301207" cy="3069398"/>
          </a:xfrm>
          <a:custGeom>
            <a:avLst/>
            <a:gdLst>
              <a:gd name="connsiteX0" fmla="*/ 1301207 w 1301207"/>
              <a:gd name="connsiteY0" fmla="*/ 0 h 3069398"/>
              <a:gd name="connsiteX1" fmla="*/ 1301207 w 1301207"/>
              <a:gd name="connsiteY1" fmla="*/ 3069398 h 3069398"/>
              <a:gd name="connsiteX2" fmla="*/ 165104 w 1301207"/>
              <a:gd name="connsiteY2" fmla="*/ 1933295 h 3069398"/>
              <a:gd name="connsiteX3" fmla="*/ 165104 w 1301207"/>
              <a:gd name="connsiteY3" fmla="*/ 1136103 h 3069398"/>
              <a:gd name="connsiteX0" fmla="*/ 1301207 w 1301207"/>
              <a:gd name="connsiteY0" fmla="*/ 0 h 3069398"/>
              <a:gd name="connsiteX1" fmla="*/ 1288508 w 1301207"/>
              <a:gd name="connsiteY1" fmla="*/ 1251960 h 3069398"/>
              <a:gd name="connsiteX2" fmla="*/ 1301207 w 1301207"/>
              <a:gd name="connsiteY2" fmla="*/ 3069398 h 3069398"/>
              <a:gd name="connsiteX3" fmla="*/ 165104 w 1301207"/>
              <a:gd name="connsiteY3" fmla="*/ 1933295 h 3069398"/>
              <a:gd name="connsiteX4" fmla="*/ 165104 w 1301207"/>
              <a:gd name="connsiteY4" fmla="*/ 1136103 h 3069398"/>
              <a:gd name="connsiteX5" fmla="*/ 1301207 w 1301207"/>
              <a:gd name="connsiteY5" fmla="*/ 0 h 3069398"/>
              <a:gd name="connsiteX0" fmla="*/ 1288508 w 1379948"/>
              <a:gd name="connsiteY0" fmla="*/ 1251960 h 3069398"/>
              <a:gd name="connsiteX1" fmla="*/ 1301207 w 1379948"/>
              <a:gd name="connsiteY1" fmla="*/ 3069398 h 3069398"/>
              <a:gd name="connsiteX2" fmla="*/ 165104 w 1379948"/>
              <a:gd name="connsiteY2" fmla="*/ 1933295 h 3069398"/>
              <a:gd name="connsiteX3" fmla="*/ 165104 w 1379948"/>
              <a:gd name="connsiteY3" fmla="*/ 1136103 h 3069398"/>
              <a:gd name="connsiteX4" fmla="*/ 1301207 w 1379948"/>
              <a:gd name="connsiteY4" fmla="*/ 0 h 3069398"/>
              <a:gd name="connsiteX5" fmla="*/ 1379948 w 1379948"/>
              <a:gd name="connsiteY5" fmla="*/ 1343400 h 3069398"/>
              <a:gd name="connsiteX0" fmla="*/ 1288508 w 1301207"/>
              <a:gd name="connsiteY0" fmla="*/ 1251960 h 3069398"/>
              <a:gd name="connsiteX1" fmla="*/ 1301207 w 1301207"/>
              <a:gd name="connsiteY1" fmla="*/ 3069398 h 3069398"/>
              <a:gd name="connsiteX2" fmla="*/ 165104 w 1301207"/>
              <a:gd name="connsiteY2" fmla="*/ 1933295 h 3069398"/>
              <a:gd name="connsiteX3" fmla="*/ 165104 w 1301207"/>
              <a:gd name="connsiteY3" fmla="*/ 1136103 h 3069398"/>
              <a:gd name="connsiteX4" fmla="*/ 1301207 w 1301207"/>
              <a:gd name="connsiteY4" fmla="*/ 0 h 3069398"/>
              <a:gd name="connsiteX0" fmla="*/ 1301207 w 1301207"/>
              <a:gd name="connsiteY0" fmla="*/ 3069398 h 3069398"/>
              <a:gd name="connsiteX1" fmla="*/ 165104 w 1301207"/>
              <a:gd name="connsiteY1" fmla="*/ 1933295 h 3069398"/>
              <a:gd name="connsiteX2" fmla="*/ 165104 w 1301207"/>
              <a:gd name="connsiteY2" fmla="*/ 1136103 h 3069398"/>
              <a:gd name="connsiteX3" fmla="*/ 1301207 w 1301207"/>
              <a:gd name="connsiteY3" fmla="*/ 0 h 306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1207" h="3069398">
                <a:moveTo>
                  <a:pt x="1301207" y="3069398"/>
                </a:moveTo>
                <a:lnTo>
                  <a:pt x="165104" y="1933295"/>
                </a:lnTo>
                <a:cubicBezTo>
                  <a:pt x="-55034" y="1713157"/>
                  <a:pt x="-55034" y="1356242"/>
                  <a:pt x="165104" y="1136103"/>
                </a:cubicBezTo>
                <a:lnTo>
                  <a:pt x="1301207" y="0"/>
                </a:lnTo>
              </a:path>
            </a:pathLst>
          </a:cu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8311358" y="142667"/>
            <a:ext cx="3880643" cy="4316073"/>
          </a:xfrm>
          <a:custGeom>
            <a:avLst/>
            <a:gdLst>
              <a:gd name="connsiteX0" fmla="*/ 2158037 w 3880643"/>
              <a:gd name="connsiteY0" fmla="*/ 0 h 4316073"/>
              <a:gd name="connsiteX1" fmla="*/ 2556633 w 3880643"/>
              <a:gd name="connsiteY1" fmla="*/ 165103 h 4316073"/>
              <a:gd name="connsiteX2" fmla="*/ 3880643 w 3880643"/>
              <a:gd name="connsiteY2" fmla="*/ 1489113 h 4316073"/>
              <a:gd name="connsiteX3" fmla="*/ 3880643 w 3880643"/>
              <a:gd name="connsiteY3" fmla="*/ 2826959 h 4316073"/>
              <a:gd name="connsiteX4" fmla="*/ 2556634 w 3880643"/>
              <a:gd name="connsiteY4" fmla="*/ 4150970 h 4316073"/>
              <a:gd name="connsiteX5" fmla="*/ 1759440 w 3880643"/>
              <a:gd name="connsiteY5" fmla="*/ 4150970 h 4316073"/>
              <a:gd name="connsiteX6" fmla="*/ 165104 w 3880643"/>
              <a:gd name="connsiteY6" fmla="*/ 2556633 h 4316073"/>
              <a:gd name="connsiteX7" fmla="*/ 165104 w 3880643"/>
              <a:gd name="connsiteY7" fmla="*/ 1759440 h 4316073"/>
              <a:gd name="connsiteX8" fmla="*/ 1759441 w 3880643"/>
              <a:gd name="connsiteY8" fmla="*/ 165103 h 4316073"/>
              <a:gd name="connsiteX9" fmla="*/ 2158037 w 3880643"/>
              <a:gd name="connsiteY9" fmla="*/ 0 h 43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80643" h="4316073">
                <a:moveTo>
                  <a:pt x="2158037" y="0"/>
                </a:moveTo>
                <a:cubicBezTo>
                  <a:pt x="2302301" y="0"/>
                  <a:pt x="2446564" y="55034"/>
                  <a:pt x="2556633" y="165103"/>
                </a:cubicBezTo>
                <a:lnTo>
                  <a:pt x="3880643" y="1489113"/>
                </a:lnTo>
                <a:lnTo>
                  <a:pt x="3880643" y="2826959"/>
                </a:lnTo>
                <a:lnTo>
                  <a:pt x="2556634" y="4150970"/>
                </a:lnTo>
                <a:cubicBezTo>
                  <a:pt x="2336494" y="4371108"/>
                  <a:pt x="1979580" y="4371108"/>
                  <a:pt x="1759440" y="4150970"/>
                </a:cubicBezTo>
                <a:lnTo>
                  <a:pt x="165104" y="2556633"/>
                </a:lnTo>
                <a:cubicBezTo>
                  <a:pt x="-55034" y="2336494"/>
                  <a:pt x="-55034" y="1979579"/>
                  <a:pt x="165104" y="1759440"/>
                </a:cubicBezTo>
                <a:lnTo>
                  <a:pt x="1759441" y="165103"/>
                </a:lnTo>
                <a:cubicBezTo>
                  <a:pt x="1869511" y="55034"/>
                  <a:pt x="2013773" y="0"/>
                  <a:pt x="2158037" y="0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808252" y="1"/>
            <a:ext cx="4163416" cy="1879305"/>
          </a:xfrm>
          <a:custGeom>
            <a:avLst/>
            <a:gdLst>
              <a:gd name="connsiteX0" fmla="*/ 0 w 4163416"/>
              <a:gd name="connsiteY0" fmla="*/ 0 h 1879305"/>
              <a:gd name="connsiteX1" fmla="*/ 4163416 w 4163416"/>
              <a:gd name="connsiteY1" fmla="*/ 0 h 1879305"/>
              <a:gd name="connsiteX2" fmla="*/ 4146874 w 4163416"/>
              <a:gd name="connsiteY2" fmla="*/ 31436 h 1879305"/>
              <a:gd name="connsiteX3" fmla="*/ 4074640 w 4163416"/>
              <a:gd name="connsiteY3" fmla="*/ 119865 h 1879305"/>
              <a:gd name="connsiteX4" fmla="*/ 2480303 w 4163416"/>
              <a:gd name="connsiteY4" fmla="*/ 1714202 h 1879305"/>
              <a:gd name="connsiteX5" fmla="*/ 1683111 w 4163416"/>
              <a:gd name="connsiteY5" fmla="*/ 1714202 h 1879305"/>
              <a:gd name="connsiteX6" fmla="*/ 88774 w 4163416"/>
              <a:gd name="connsiteY6" fmla="*/ 119865 h 1879305"/>
              <a:gd name="connsiteX7" fmla="*/ 16541 w 4163416"/>
              <a:gd name="connsiteY7" fmla="*/ 31436 h 1879305"/>
              <a:gd name="connsiteX0" fmla="*/ 0 w 4163416"/>
              <a:gd name="connsiteY0" fmla="*/ 1 h 1879306"/>
              <a:gd name="connsiteX1" fmla="*/ 2002248 w 4163416"/>
              <a:gd name="connsiteY1" fmla="*/ 0 h 1879306"/>
              <a:gd name="connsiteX2" fmla="*/ 4163416 w 4163416"/>
              <a:gd name="connsiteY2" fmla="*/ 1 h 1879306"/>
              <a:gd name="connsiteX3" fmla="*/ 4146874 w 4163416"/>
              <a:gd name="connsiteY3" fmla="*/ 31437 h 1879306"/>
              <a:gd name="connsiteX4" fmla="*/ 4074640 w 4163416"/>
              <a:gd name="connsiteY4" fmla="*/ 119866 h 1879306"/>
              <a:gd name="connsiteX5" fmla="*/ 2480303 w 4163416"/>
              <a:gd name="connsiteY5" fmla="*/ 1714203 h 1879306"/>
              <a:gd name="connsiteX6" fmla="*/ 1683111 w 4163416"/>
              <a:gd name="connsiteY6" fmla="*/ 1714203 h 1879306"/>
              <a:gd name="connsiteX7" fmla="*/ 88774 w 4163416"/>
              <a:gd name="connsiteY7" fmla="*/ 119866 h 1879306"/>
              <a:gd name="connsiteX8" fmla="*/ 16541 w 4163416"/>
              <a:gd name="connsiteY8" fmla="*/ 31437 h 1879306"/>
              <a:gd name="connsiteX9" fmla="*/ 0 w 4163416"/>
              <a:gd name="connsiteY9" fmla="*/ 1 h 1879306"/>
              <a:gd name="connsiteX0" fmla="*/ 2002248 w 4163416"/>
              <a:gd name="connsiteY0" fmla="*/ 0 h 1879306"/>
              <a:gd name="connsiteX1" fmla="*/ 4163416 w 4163416"/>
              <a:gd name="connsiteY1" fmla="*/ 1 h 1879306"/>
              <a:gd name="connsiteX2" fmla="*/ 4146874 w 4163416"/>
              <a:gd name="connsiteY2" fmla="*/ 31437 h 1879306"/>
              <a:gd name="connsiteX3" fmla="*/ 4074640 w 4163416"/>
              <a:gd name="connsiteY3" fmla="*/ 119866 h 1879306"/>
              <a:gd name="connsiteX4" fmla="*/ 2480303 w 4163416"/>
              <a:gd name="connsiteY4" fmla="*/ 1714203 h 1879306"/>
              <a:gd name="connsiteX5" fmla="*/ 1683111 w 4163416"/>
              <a:gd name="connsiteY5" fmla="*/ 1714203 h 1879306"/>
              <a:gd name="connsiteX6" fmla="*/ 88774 w 4163416"/>
              <a:gd name="connsiteY6" fmla="*/ 119866 h 1879306"/>
              <a:gd name="connsiteX7" fmla="*/ 16541 w 4163416"/>
              <a:gd name="connsiteY7" fmla="*/ 31437 h 1879306"/>
              <a:gd name="connsiteX8" fmla="*/ 0 w 4163416"/>
              <a:gd name="connsiteY8" fmla="*/ 1 h 1879306"/>
              <a:gd name="connsiteX9" fmla="*/ 2093688 w 4163416"/>
              <a:gd name="connsiteY9" fmla="*/ 91440 h 1879306"/>
              <a:gd name="connsiteX0" fmla="*/ 2002248 w 4163416"/>
              <a:gd name="connsiteY0" fmla="*/ 0 h 1879306"/>
              <a:gd name="connsiteX1" fmla="*/ 4163416 w 4163416"/>
              <a:gd name="connsiteY1" fmla="*/ 1 h 1879306"/>
              <a:gd name="connsiteX2" fmla="*/ 4146874 w 4163416"/>
              <a:gd name="connsiteY2" fmla="*/ 31437 h 1879306"/>
              <a:gd name="connsiteX3" fmla="*/ 4074640 w 4163416"/>
              <a:gd name="connsiteY3" fmla="*/ 119866 h 1879306"/>
              <a:gd name="connsiteX4" fmla="*/ 2480303 w 4163416"/>
              <a:gd name="connsiteY4" fmla="*/ 1714203 h 1879306"/>
              <a:gd name="connsiteX5" fmla="*/ 1683111 w 4163416"/>
              <a:gd name="connsiteY5" fmla="*/ 1714203 h 1879306"/>
              <a:gd name="connsiteX6" fmla="*/ 88774 w 4163416"/>
              <a:gd name="connsiteY6" fmla="*/ 119866 h 1879306"/>
              <a:gd name="connsiteX7" fmla="*/ 16541 w 4163416"/>
              <a:gd name="connsiteY7" fmla="*/ 31437 h 1879306"/>
              <a:gd name="connsiteX8" fmla="*/ 0 w 4163416"/>
              <a:gd name="connsiteY8" fmla="*/ 1 h 1879306"/>
              <a:gd name="connsiteX0" fmla="*/ 4163416 w 4163416"/>
              <a:gd name="connsiteY0" fmla="*/ 0 h 1879305"/>
              <a:gd name="connsiteX1" fmla="*/ 4146874 w 4163416"/>
              <a:gd name="connsiteY1" fmla="*/ 31436 h 1879305"/>
              <a:gd name="connsiteX2" fmla="*/ 4074640 w 4163416"/>
              <a:gd name="connsiteY2" fmla="*/ 119865 h 1879305"/>
              <a:gd name="connsiteX3" fmla="*/ 2480303 w 4163416"/>
              <a:gd name="connsiteY3" fmla="*/ 1714202 h 1879305"/>
              <a:gd name="connsiteX4" fmla="*/ 1683111 w 4163416"/>
              <a:gd name="connsiteY4" fmla="*/ 1714202 h 1879305"/>
              <a:gd name="connsiteX5" fmla="*/ 88774 w 4163416"/>
              <a:gd name="connsiteY5" fmla="*/ 119865 h 1879305"/>
              <a:gd name="connsiteX6" fmla="*/ 16541 w 4163416"/>
              <a:gd name="connsiteY6" fmla="*/ 31436 h 1879305"/>
              <a:gd name="connsiteX7" fmla="*/ 0 w 4163416"/>
              <a:gd name="connsiteY7" fmla="*/ 0 h 187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63416" h="1879305">
                <a:moveTo>
                  <a:pt x="4163416" y="0"/>
                </a:moveTo>
                <a:lnTo>
                  <a:pt x="4146874" y="31436"/>
                </a:lnTo>
                <a:cubicBezTo>
                  <a:pt x="4126236" y="62693"/>
                  <a:pt x="4102157" y="92348"/>
                  <a:pt x="4074640" y="119865"/>
                </a:cubicBezTo>
                <a:lnTo>
                  <a:pt x="2480303" y="1714202"/>
                </a:lnTo>
                <a:cubicBezTo>
                  <a:pt x="2260165" y="1934340"/>
                  <a:pt x="1903250" y="1934340"/>
                  <a:pt x="1683111" y="1714202"/>
                </a:cubicBezTo>
                <a:lnTo>
                  <a:pt x="88774" y="119865"/>
                </a:lnTo>
                <a:cubicBezTo>
                  <a:pt x="61257" y="92348"/>
                  <a:pt x="37179" y="62693"/>
                  <a:pt x="16541" y="31436"/>
                </a:cubicBezTo>
                <a:lnTo>
                  <a:pt x="0" y="0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9405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872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295495" y="1716603"/>
            <a:ext cx="4262993" cy="4262992"/>
          </a:xfrm>
          <a:custGeom>
            <a:avLst/>
            <a:gdLst>
              <a:gd name="connsiteX0" fmla="*/ 2187077 w 4262993"/>
              <a:gd name="connsiteY0" fmla="*/ 0 h 4262992"/>
              <a:gd name="connsiteX1" fmla="*/ 2323431 w 4262993"/>
              <a:gd name="connsiteY1" fmla="*/ 56479 h 4262992"/>
              <a:gd name="connsiteX2" fmla="*/ 4206514 w 4262993"/>
              <a:gd name="connsiteY2" fmla="*/ 1939563 h 4262992"/>
              <a:gd name="connsiteX3" fmla="*/ 4206514 w 4262993"/>
              <a:gd name="connsiteY3" fmla="*/ 2212270 h 4262992"/>
              <a:gd name="connsiteX4" fmla="*/ 2212271 w 4262993"/>
              <a:gd name="connsiteY4" fmla="*/ 4206513 h 4262992"/>
              <a:gd name="connsiteX5" fmla="*/ 1939564 w 4262993"/>
              <a:gd name="connsiteY5" fmla="*/ 4206513 h 4262992"/>
              <a:gd name="connsiteX6" fmla="*/ 56480 w 4262993"/>
              <a:gd name="connsiteY6" fmla="*/ 2323430 h 4262992"/>
              <a:gd name="connsiteX7" fmla="*/ 56480 w 4262993"/>
              <a:gd name="connsiteY7" fmla="*/ 2050723 h 4262992"/>
              <a:gd name="connsiteX8" fmla="*/ 2050724 w 4262993"/>
              <a:gd name="connsiteY8" fmla="*/ 56479 h 4262992"/>
              <a:gd name="connsiteX9" fmla="*/ 2187077 w 4262993"/>
              <a:gd name="connsiteY9" fmla="*/ 0 h 42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2993" h="4262992">
                <a:moveTo>
                  <a:pt x="2187077" y="0"/>
                </a:moveTo>
                <a:cubicBezTo>
                  <a:pt x="2236427" y="0"/>
                  <a:pt x="2285777" y="18826"/>
                  <a:pt x="2323431" y="56479"/>
                </a:cubicBezTo>
                <a:lnTo>
                  <a:pt x="4206514" y="1939563"/>
                </a:lnTo>
                <a:cubicBezTo>
                  <a:pt x="4281820" y="2014869"/>
                  <a:pt x="4281820" y="2136963"/>
                  <a:pt x="4206514" y="2212270"/>
                </a:cubicBezTo>
                <a:lnTo>
                  <a:pt x="2212271" y="4206513"/>
                </a:lnTo>
                <a:cubicBezTo>
                  <a:pt x="2136964" y="4281819"/>
                  <a:pt x="2014870" y="4281819"/>
                  <a:pt x="1939564" y="4206513"/>
                </a:cubicBezTo>
                <a:lnTo>
                  <a:pt x="56480" y="2323430"/>
                </a:lnTo>
                <a:cubicBezTo>
                  <a:pt x="-18826" y="2248123"/>
                  <a:pt x="-18826" y="2126029"/>
                  <a:pt x="56480" y="2050723"/>
                </a:cubicBezTo>
                <a:lnTo>
                  <a:pt x="2050724" y="56479"/>
                </a:lnTo>
                <a:cubicBezTo>
                  <a:pt x="2088377" y="18826"/>
                  <a:pt x="2137727" y="0"/>
                  <a:pt x="21870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5349054" y="2130866"/>
            <a:ext cx="2011319" cy="2011318"/>
          </a:xfrm>
          <a:custGeom>
            <a:avLst/>
            <a:gdLst>
              <a:gd name="connsiteX0" fmla="*/ 1031884 w 2011319"/>
              <a:gd name="connsiteY0" fmla="*/ 0 h 2011318"/>
              <a:gd name="connsiteX1" fmla="*/ 1096217 w 2011319"/>
              <a:gd name="connsiteY1" fmla="*/ 26647 h 2011318"/>
              <a:gd name="connsiteX2" fmla="*/ 1984672 w 2011319"/>
              <a:gd name="connsiteY2" fmla="*/ 915103 h 2011318"/>
              <a:gd name="connsiteX3" fmla="*/ 1984672 w 2011319"/>
              <a:gd name="connsiteY3" fmla="*/ 1043769 h 2011318"/>
              <a:gd name="connsiteX4" fmla="*/ 1043770 w 2011319"/>
              <a:gd name="connsiteY4" fmla="*/ 1984671 h 2011318"/>
              <a:gd name="connsiteX5" fmla="*/ 915104 w 2011319"/>
              <a:gd name="connsiteY5" fmla="*/ 1984671 h 2011318"/>
              <a:gd name="connsiteX6" fmla="*/ 26648 w 2011319"/>
              <a:gd name="connsiteY6" fmla="*/ 1096215 h 2011318"/>
              <a:gd name="connsiteX7" fmla="*/ 26648 w 2011319"/>
              <a:gd name="connsiteY7" fmla="*/ 967549 h 2011318"/>
              <a:gd name="connsiteX8" fmla="*/ 967550 w 2011319"/>
              <a:gd name="connsiteY8" fmla="*/ 26647 h 2011318"/>
              <a:gd name="connsiteX9" fmla="*/ 1031884 w 2011319"/>
              <a:gd name="connsiteY9" fmla="*/ 0 h 201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1319" h="2011318">
                <a:moveTo>
                  <a:pt x="1031884" y="0"/>
                </a:moveTo>
                <a:cubicBezTo>
                  <a:pt x="1055168" y="0"/>
                  <a:pt x="1078452" y="8882"/>
                  <a:pt x="1096217" y="26647"/>
                </a:cubicBezTo>
                <a:lnTo>
                  <a:pt x="1984672" y="915103"/>
                </a:lnTo>
                <a:cubicBezTo>
                  <a:pt x="2020202" y="950633"/>
                  <a:pt x="2020202" y="1008239"/>
                  <a:pt x="1984672" y="1043769"/>
                </a:cubicBezTo>
                <a:lnTo>
                  <a:pt x="1043770" y="1984671"/>
                </a:lnTo>
                <a:cubicBezTo>
                  <a:pt x="1008240" y="2020201"/>
                  <a:pt x="950634" y="2020201"/>
                  <a:pt x="915104" y="1984671"/>
                </a:cubicBezTo>
                <a:lnTo>
                  <a:pt x="26648" y="1096215"/>
                </a:lnTo>
                <a:cubicBezTo>
                  <a:pt x="-8882" y="1060685"/>
                  <a:pt x="-8882" y="1003079"/>
                  <a:pt x="26648" y="967549"/>
                </a:cubicBezTo>
                <a:lnTo>
                  <a:pt x="967550" y="26647"/>
                </a:lnTo>
                <a:cubicBezTo>
                  <a:pt x="985315" y="8882"/>
                  <a:pt x="1008599" y="0"/>
                  <a:pt x="10318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4739453" y="4010466"/>
            <a:ext cx="2011319" cy="2011318"/>
          </a:xfrm>
          <a:custGeom>
            <a:avLst/>
            <a:gdLst>
              <a:gd name="connsiteX0" fmla="*/ 1031884 w 2011319"/>
              <a:gd name="connsiteY0" fmla="*/ 0 h 2011318"/>
              <a:gd name="connsiteX1" fmla="*/ 1096217 w 2011319"/>
              <a:gd name="connsiteY1" fmla="*/ 26647 h 2011318"/>
              <a:gd name="connsiteX2" fmla="*/ 1984672 w 2011319"/>
              <a:gd name="connsiteY2" fmla="*/ 915103 h 2011318"/>
              <a:gd name="connsiteX3" fmla="*/ 1984672 w 2011319"/>
              <a:gd name="connsiteY3" fmla="*/ 1043769 h 2011318"/>
              <a:gd name="connsiteX4" fmla="*/ 1043770 w 2011319"/>
              <a:gd name="connsiteY4" fmla="*/ 1984671 h 2011318"/>
              <a:gd name="connsiteX5" fmla="*/ 915104 w 2011319"/>
              <a:gd name="connsiteY5" fmla="*/ 1984671 h 2011318"/>
              <a:gd name="connsiteX6" fmla="*/ 26648 w 2011319"/>
              <a:gd name="connsiteY6" fmla="*/ 1096216 h 2011318"/>
              <a:gd name="connsiteX7" fmla="*/ 26648 w 2011319"/>
              <a:gd name="connsiteY7" fmla="*/ 967549 h 2011318"/>
              <a:gd name="connsiteX8" fmla="*/ 967550 w 2011319"/>
              <a:gd name="connsiteY8" fmla="*/ 26647 h 2011318"/>
              <a:gd name="connsiteX9" fmla="*/ 1031884 w 2011319"/>
              <a:gd name="connsiteY9" fmla="*/ 0 h 201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1319" h="2011318">
                <a:moveTo>
                  <a:pt x="1031884" y="0"/>
                </a:moveTo>
                <a:cubicBezTo>
                  <a:pt x="1055168" y="0"/>
                  <a:pt x="1078452" y="8882"/>
                  <a:pt x="1096217" y="26647"/>
                </a:cubicBezTo>
                <a:lnTo>
                  <a:pt x="1984672" y="915103"/>
                </a:lnTo>
                <a:cubicBezTo>
                  <a:pt x="2020202" y="950633"/>
                  <a:pt x="2020202" y="1008239"/>
                  <a:pt x="1984672" y="1043769"/>
                </a:cubicBezTo>
                <a:lnTo>
                  <a:pt x="1043770" y="1984671"/>
                </a:lnTo>
                <a:cubicBezTo>
                  <a:pt x="1008240" y="2020201"/>
                  <a:pt x="950634" y="2020201"/>
                  <a:pt x="915104" y="1984671"/>
                </a:cubicBezTo>
                <a:lnTo>
                  <a:pt x="26648" y="1096216"/>
                </a:lnTo>
                <a:cubicBezTo>
                  <a:pt x="-8882" y="1060686"/>
                  <a:pt x="-8882" y="1003079"/>
                  <a:pt x="26648" y="967549"/>
                </a:cubicBezTo>
                <a:lnTo>
                  <a:pt x="967550" y="26647"/>
                </a:lnTo>
                <a:cubicBezTo>
                  <a:pt x="985315" y="8882"/>
                  <a:pt x="1008600" y="0"/>
                  <a:pt x="10318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3228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4315366" y="2034973"/>
            <a:ext cx="2093747" cy="1201420"/>
          </a:xfrm>
          <a:custGeom>
            <a:avLst/>
            <a:gdLst>
              <a:gd name="connsiteX0" fmla="*/ 115228 w 2093747"/>
              <a:gd name="connsiteY0" fmla="*/ 0 h 1201420"/>
              <a:gd name="connsiteX1" fmla="*/ 1978519 w 2093747"/>
              <a:gd name="connsiteY1" fmla="*/ 0 h 1201420"/>
              <a:gd name="connsiteX2" fmla="*/ 2093747 w 2093747"/>
              <a:gd name="connsiteY2" fmla="*/ 115228 h 1201420"/>
              <a:gd name="connsiteX3" fmla="*/ 2093747 w 2093747"/>
              <a:gd name="connsiteY3" fmla="*/ 1086192 h 1201420"/>
              <a:gd name="connsiteX4" fmla="*/ 1978519 w 2093747"/>
              <a:gd name="connsiteY4" fmla="*/ 1201420 h 1201420"/>
              <a:gd name="connsiteX5" fmla="*/ 115228 w 2093747"/>
              <a:gd name="connsiteY5" fmla="*/ 1201420 h 1201420"/>
              <a:gd name="connsiteX6" fmla="*/ 0 w 2093747"/>
              <a:gd name="connsiteY6" fmla="*/ 1086192 h 1201420"/>
              <a:gd name="connsiteX7" fmla="*/ 0 w 2093747"/>
              <a:gd name="connsiteY7" fmla="*/ 115228 h 1201420"/>
              <a:gd name="connsiteX8" fmla="*/ 115228 w 2093747"/>
              <a:gd name="connsiteY8" fmla="*/ 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3747" h="1201420">
                <a:moveTo>
                  <a:pt x="115228" y="0"/>
                </a:moveTo>
                <a:lnTo>
                  <a:pt x="1978519" y="0"/>
                </a:lnTo>
                <a:cubicBezTo>
                  <a:pt x="2042158" y="0"/>
                  <a:pt x="2093747" y="51589"/>
                  <a:pt x="2093747" y="115228"/>
                </a:cubicBezTo>
                <a:lnTo>
                  <a:pt x="2093747" y="1086192"/>
                </a:lnTo>
                <a:cubicBezTo>
                  <a:pt x="2093747" y="1149831"/>
                  <a:pt x="2042158" y="1201420"/>
                  <a:pt x="1978519" y="1201420"/>
                </a:cubicBezTo>
                <a:lnTo>
                  <a:pt x="115228" y="1201420"/>
                </a:lnTo>
                <a:cubicBezTo>
                  <a:pt x="51589" y="1201420"/>
                  <a:pt x="0" y="1149831"/>
                  <a:pt x="0" y="1086192"/>
                </a:cubicBezTo>
                <a:lnTo>
                  <a:pt x="0" y="115228"/>
                </a:lnTo>
                <a:cubicBezTo>
                  <a:pt x="0" y="51589"/>
                  <a:pt x="51589" y="0"/>
                  <a:pt x="1152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4315366" y="3368473"/>
            <a:ext cx="2093747" cy="2298700"/>
          </a:xfrm>
          <a:custGeom>
            <a:avLst/>
            <a:gdLst>
              <a:gd name="connsiteX0" fmla="*/ 107849 w 2093747"/>
              <a:gd name="connsiteY0" fmla="*/ 0 h 2298700"/>
              <a:gd name="connsiteX1" fmla="*/ 1985898 w 2093747"/>
              <a:gd name="connsiteY1" fmla="*/ 0 h 2298700"/>
              <a:gd name="connsiteX2" fmla="*/ 2093747 w 2093747"/>
              <a:gd name="connsiteY2" fmla="*/ 107849 h 2298700"/>
              <a:gd name="connsiteX3" fmla="*/ 2093747 w 2093747"/>
              <a:gd name="connsiteY3" fmla="*/ 2190851 h 2298700"/>
              <a:gd name="connsiteX4" fmla="*/ 1985898 w 2093747"/>
              <a:gd name="connsiteY4" fmla="*/ 2298700 h 2298700"/>
              <a:gd name="connsiteX5" fmla="*/ 107849 w 2093747"/>
              <a:gd name="connsiteY5" fmla="*/ 2298700 h 2298700"/>
              <a:gd name="connsiteX6" fmla="*/ 0 w 2093747"/>
              <a:gd name="connsiteY6" fmla="*/ 2190851 h 2298700"/>
              <a:gd name="connsiteX7" fmla="*/ 0 w 2093747"/>
              <a:gd name="connsiteY7" fmla="*/ 107849 h 2298700"/>
              <a:gd name="connsiteX8" fmla="*/ 107849 w 2093747"/>
              <a:gd name="connsiteY8" fmla="*/ 0 h 229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3747" h="2298700">
                <a:moveTo>
                  <a:pt x="107849" y="0"/>
                </a:moveTo>
                <a:lnTo>
                  <a:pt x="1985898" y="0"/>
                </a:lnTo>
                <a:cubicBezTo>
                  <a:pt x="2045461" y="0"/>
                  <a:pt x="2093747" y="48286"/>
                  <a:pt x="2093747" y="107849"/>
                </a:cubicBezTo>
                <a:lnTo>
                  <a:pt x="2093747" y="2190851"/>
                </a:lnTo>
                <a:cubicBezTo>
                  <a:pt x="2093747" y="2250414"/>
                  <a:pt x="2045461" y="2298700"/>
                  <a:pt x="1985898" y="2298700"/>
                </a:cubicBezTo>
                <a:lnTo>
                  <a:pt x="107849" y="2298700"/>
                </a:lnTo>
                <a:cubicBezTo>
                  <a:pt x="48286" y="2298700"/>
                  <a:pt x="0" y="2250414"/>
                  <a:pt x="0" y="2190851"/>
                </a:cubicBezTo>
                <a:lnTo>
                  <a:pt x="0" y="107849"/>
                </a:lnTo>
                <a:cubicBezTo>
                  <a:pt x="0" y="48286"/>
                  <a:pt x="48286" y="0"/>
                  <a:pt x="1078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5"/>
          </p:nvPr>
        </p:nvSpPr>
        <p:spPr>
          <a:xfrm>
            <a:off x="6596436" y="2034973"/>
            <a:ext cx="4773780" cy="3632200"/>
          </a:xfrm>
          <a:custGeom>
            <a:avLst/>
            <a:gdLst>
              <a:gd name="connsiteX0" fmla="*/ 187095 w 4773780"/>
              <a:gd name="connsiteY0" fmla="*/ 0 h 3632200"/>
              <a:gd name="connsiteX1" fmla="*/ 4586685 w 4773780"/>
              <a:gd name="connsiteY1" fmla="*/ 0 h 3632200"/>
              <a:gd name="connsiteX2" fmla="*/ 4773780 w 4773780"/>
              <a:gd name="connsiteY2" fmla="*/ 187095 h 3632200"/>
              <a:gd name="connsiteX3" fmla="*/ 4773780 w 4773780"/>
              <a:gd name="connsiteY3" fmla="*/ 3445105 h 3632200"/>
              <a:gd name="connsiteX4" fmla="*/ 4586685 w 4773780"/>
              <a:gd name="connsiteY4" fmla="*/ 3632200 h 3632200"/>
              <a:gd name="connsiteX5" fmla="*/ 187095 w 4773780"/>
              <a:gd name="connsiteY5" fmla="*/ 3632200 h 3632200"/>
              <a:gd name="connsiteX6" fmla="*/ 0 w 4773780"/>
              <a:gd name="connsiteY6" fmla="*/ 3445105 h 3632200"/>
              <a:gd name="connsiteX7" fmla="*/ 0 w 4773780"/>
              <a:gd name="connsiteY7" fmla="*/ 187095 h 3632200"/>
              <a:gd name="connsiteX8" fmla="*/ 187095 w 4773780"/>
              <a:gd name="connsiteY8" fmla="*/ 0 h 363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3780" h="3632200">
                <a:moveTo>
                  <a:pt x="187095" y="0"/>
                </a:moveTo>
                <a:lnTo>
                  <a:pt x="4586685" y="0"/>
                </a:lnTo>
                <a:cubicBezTo>
                  <a:pt x="4690015" y="0"/>
                  <a:pt x="4773780" y="83765"/>
                  <a:pt x="4773780" y="187095"/>
                </a:cubicBezTo>
                <a:lnTo>
                  <a:pt x="4773780" y="3445105"/>
                </a:lnTo>
                <a:cubicBezTo>
                  <a:pt x="4773780" y="3548435"/>
                  <a:pt x="4690015" y="3632200"/>
                  <a:pt x="4586685" y="3632200"/>
                </a:cubicBezTo>
                <a:lnTo>
                  <a:pt x="187095" y="3632200"/>
                </a:lnTo>
                <a:cubicBezTo>
                  <a:pt x="83765" y="3632200"/>
                  <a:pt x="0" y="3548435"/>
                  <a:pt x="0" y="3445105"/>
                </a:cubicBezTo>
                <a:lnTo>
                  <a:pt x="0" y="187095"/>
                </a:lnTo>
                <a:cubicBezTo>
                  <a:pt x="0" y="83765"/>
                  <a:pt x="83765" y="0"/>
                  <a:pt x="1870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28D3-987D-401E-95A8-72784AD93D33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A5A-5C6D-4E6F-81A3-06DF189A7A6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5691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图片占位符 25"/>
          <p:cNvSpPr>
            <a:spLocks noGrp="1"/>
          </p:cNvSpPr>
          <p:nvPr>
            <p:ph type="pic" sz="quarter" idx="18"/>
          </p:nvPr>
        </p:nvSpPr>
        <p:spPr>
          <a:xfrm>
            <a:off x="9089489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8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1" name="图片占位符 30"/>
          <p:cNvSpPr>
            <a:spLocks noGrp="1"/>
          </p:cNvSpPr>
          <p:nvPr>
            <p:ph type="pic" sz="quarter" idx="14"/>
          </p:nvPr>
        </p:nvSpPr>
        <p:spPr>
          <a:xfrm>
            <a:off x="1538935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/>
          <p:cNvSpPr>
            <a:spLocks noGrp="1"/>
          </p:cNvSpPr>
          <p:nvPr>
            <p:ph type="pic" sz="quarter" idx="15"/>
          </p:nvPr>
        </p:nvSpPr>
        <p:spPr>
          <a:xfrm>
            <a:off x="3426574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/>
          <p:cNvSpPr>
            <a:spLocks noGrp="1"/>
          </p:cNvSpPr>
          <p:nvPr>
            <p:ph type="pic" sz="quarter" idx="16"/>
          </p:nvPr>
        </p:nvSpPr>
        <p:spPr>
          <a:xfrm>
            <a:off x="5314212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7"/>
          </p:nvPr>
        </p:nvSpPr>
        <p:spPr>
          <a:xfrm>
            <a:off x="7201851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7" name="图片占位符 26"/>
          <p:cNvSpPr>
            <a:spLocks noGrp="1"/>
          </p:cNvSpPr>
          <p:nvPr>
            <p:ph type="pic" sz="quarter" idx="10"/>
          </p:nvPr>
        </p:nvSpPr>
        <p:spPr>
          <a:xfrm>
            <a:off x="2461837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8" name="图片占位符 27"/>
          <p:cNvSpPr>
            <a:spLocks noGrp="1"/>
          </p:cNvSpPr>
          <p:nvPr>
            <p:ph type="pic" sz="quarter" idx="11"/>
          </p:nvPr>
        </p:nvSpPr>
        <p:spPr>
          <a:xfrm>
            <a:off x="4349476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9" name="图片占位符 28"/>
          <p:cNvSpPr>
            <a:spLocks noGrp="1"/>
          </p:cNvSpPr>
          <p:nvPr>
            <p:ph type="pic" sz="quarter" idx="12"/>
          </p:nvPr>
        </p:nvSpPr>
        <p:spPr>
          <a:xfrm>
            <a:off x="6237114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5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0" name="图片占位符 29"/>
          <p:cNvSpPr>
            <a:spLocks noGrp="1"/>
          </p:cNvSpPr>
          <p:nvPr>
            <p:ph type="pic" sz="quarter" idx="13"/>
          </p:nvPr>
        </p:nvSpPr>
        <p:spPr>
          <a:xfrm>
            <a:off x="8124752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4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8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4314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28D3-987D-401E-95A8-72784AD93D33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A5A-5C6D-4E6F-81A3-06DF189A7A6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729683" y="642233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6299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3507265" y="2359368"/>
            <a:ext cx="1627407" cy="2887019"/>
          </a:xfrm>
          <a:custGeom>
            <a:avLst/>
            <a:gdLst>
              <a:gd name="connsiteX0" fmla="*/ 0 w 1627407"/>
              <a:gd name="connsiteY0" fmla="*/ 0 h 2887019"/>
              <a:gd name="connsiteX1" fmla="*/ 1627407 w 1627407"/>
              <a:gd name="connsiteY1" fmla="*/ 0 h 2887019"/>
              <a:gd name="connsiteX2" fmla="*/ 1627407 w 1627407"/>
              <a:gd name="connsiteY2" fmla="*/ 2887019 h 2887019"/>
              <a:gd name="connsiteX3" fmla="*/ 0 w 1627407"/>
              <a:gd name="connsiteY3" fmla="*/ 2887019 h 288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7407" h="2887019">
                <a:moveTo>
                  <a:pt x="0" y="0"/>
                </a:moveTo>
                <a:lnTo>
                  <a:pt x="1627407" y="0"/>
                </a:lnTo>
                <a:lnTo>
                  <a:pt x="1627407" y="2887019"/>
                </a:lnTo>
                <a:lnTo>
                  <a:pt x="0" y="28870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1311274" y="2359368"/>
            <a:ext cx="1627407" cy="2887019"/>
          </a:xfrm>
          <a:custGeom>
            <a:avLst/>
            <a:gdLst>
              <a:gd name="connsiteX0" fmla="*/ 0 w 1627407"/>
              <a:gd name="connsiteY0" fmla="*/ 0 h 2887019"/>
              <a:gd name="connsiteX1" fmla="*/ 1627407 w 1627407"/>
              <a:gd name="connsiteY1" fmla="*/ 0 h 2887019"/>
              <a:gd name="connsiteX2" fmla="*/ 1627407 w 1627407"/>
              <a:gd name="connsiteY2" fmla="*/ 2887019 h 2887019"/>
              <a:gd name="connsiteX3" fmla="*/ 0 w 1627407"/>
              <a:gd name="connsiteY3" fmla="*/ 2887019 h 288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7407" h="2887019">
                <a:moveTo>
                  <a:pt x="0" y="0"/>
                </a:moveTo>
                <a:lnTo>
                  <a:pt x="1627407" y="0"/>
                </a:lnTo>
                <a:lnTo>
                  <a:pt x="1627407" y="2887019"/>
                </a:lnTo>
                <a:lnTo>
                  <a:pt x="0" y="28870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2295507" y="1895063"/>
            <a:ext cx="1901775" cy="3373748"/>
          </a:xfrm>
          <a:custGeom>
            <a:avLst/>
            <a:gdLst>
              <a:gd name="connsiteX0" fmla="*/ 0 w 1901775"/>
              <a:gd name="connsiteY0" fmla="*/ 0 h 3373748"/>
              <a:gd name="connsiteX1" fmla="*/ 1901775 w 1901775"/>
              <a:gd name="connsiteY1" fmla="*/ 0 h 3373748"/>
              <a:gd name="connsiteX2" fmla="*/ 1901775 w 1901775"/>
              <a:gd name="connsiteY2" fmla="*/ 3373748 h 3373748"/>
              <a:gd name="connsiteX3" fmla="*/ 0 w 1901775"/>
              <a:gd name="connsiteY3" fmla="*/ 3373748 h 337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1775" h="3373748">
                <a:moveTo>
                  <a:pt x="0" y="0"/>
                </a:moveTo>
                <a:lnTo>
                  <a:pt x="1901775" y="0"/>
                </a:lnTo>
                <a:lnTo>
                  <a:pt x="1901775" y="3373748"/>
                </a:lnTo>
                <a:lnTo>
                  <a:pt x="0" y="33737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2426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778474" cy="5747783"/>
          </a:xfrm>
          <a:custGeom>
            <a:avLst/>
            <a:gdLst>
              <a:gd name="connsiteX0" fmla="*/ 2119001 w 5778474"/>
              <a:gd name="connsiteY0" fmla="*/ 3618970 h 5747783"/>
              <a:gd name="connsiteX1" fmla="*/ 2315600 w 5778474"/>
              <a:gd name="connsiteY1" fmla="*/ 3700404 h 5747783"/>
              <a:gd name="connsiteX2" fmla="*/ 3101974 w 5778474"/>
              <a:gd name="connsiteY2" fmla="*/ 4486778 h 5747783"/>
              <a:gd name="connsiteX3" fmla="*/ 3101974 w 5778474"/>
              <a:gd name="connsiteY3" fmla="*/ 4879976 h 5747783"/>
              <a:gd name="connsiteX4" fmla="*/ 2315600 w 5778474"/>
              <a:gd name="connsiteY4" fmla="*/ 5666350 h 5747783"/>
              <a:gd name="connsiteX5" fmla="*/ 1922402 w 5778474"/>
              <a:gd name="connsiteY5" fmla="*/ 5666350 h 5747783"/>
              <a:gd name="connsiteX6" fmla="*/ 1136028 w 5778474"/>
              <a:gd name="connsiteY6" fmla="*/ 4879976 h 5747783"/>
              <a:gd name="connsiteX7" fmla="*/ 1136028 w 5778474"/>
              <a:gd name="connsiteY7" fmla="*/ 4486778 h 5747783"/>
              <a:gd name="connsiteX8" fmla="*/ 1922402 w 5778474"/>
              <a:gd name="connsiteY8" fmla="*/ 3700404 h 5747783"/>
              <a:gd name="connsiteX9" fmla="*/ 2119001 w 5778474"/>
              <a:gd name="connsiteY9" fmla="*/ 3618970 h 5747783"/>
              <a:gd name="connsiteX10" fmla="*/ 821473 w 5778474"/>
              <a:gd name="connsiteY10" fmla="*/ 2321442 h 5747783"/>
              <a:gd name="connsiteX11" fmla="*/ 1018072 w 5778474"/>
              <a:gd name="connsiteY11" fmla="*/ 2402876 h 5747783"/>
              <a:gd name="connsiteX12" fmla="*/ 1804446 w 5778474"/>
              <a:gd name="connsiteY12" fmla="*/ 3189250 h 5747783"/>
              <a:gd name="connsiteX13" fmla="*/ 1804446 w 5778474"/>
              <a:gd name="connsiteY13" fmla="*/ 3582448 h 5747783"/>
              <a:gd name="connsiteX14" fmla="*/ 1018072 w 5778474"/>
              <a:gd name="connsiteY14" fmla="*/ 4368823 h 5747783"/>
              <a:gd name="connsiteX15" fmla="*/ 624874 w 5778474"/>
              <a:gd name="connsiteY15" fmla="*/ 4368823 h 5747783"/>
              <a:gd name="connsiteX16" fmla="*/ 0 w 5778474"/>
              <a:gd name="connsiteY16" fmla="*/ 3743949 h 5747783"/>
              <a:gd name="connsiteX17" fmla="*/ 0 w 5778474"/>
              <a:gd name="connsiteY17" fmla="*/ 3027750 h 5747783"/>
              <a:gd name="connsiteX18" fmla="*/ 624874 w 5778474"/>
              <a:gd name="connsiteY18" fmla="*/ 2402876 h 5747783"/>
              <a:gd name="connsiteX19" fmla="*/ 821473 w 5778474"/>
              <a:gd name="connsiteY19" fmla="*/ 2321442 h 5747783"/>
              <a:gd name="connsiteX20" fmla="*/ 3416534 w 5778474"/>
              <a:gd name="connsiteY20" fmla="*/ 2321437 h 5747783"/>
              <a:gd name="connsiteX21" fmla="*/ 3613133 w 5778474"/>
              <a:gd name="connsiteY21" fmla="*/ 2402870 h 5747783"/>
              <a:gd name="connsiteX22" fmla="*/ 4399507 w 5778474"/>
              <a:gd name="connsiteY22" fmla="*/ 3189245 h 5747783"/>
              <a:gd name="connsiteX23" fmla="*/ 4399507 w 5778474"/>
              <a:gd name="connsiteY23" fmla="*/ 3582443 h 5747783"/>
              <a:gd name="connsiteX24" fmla="*/ 3613133 w 5778474"/>
              <a:gd name="connsiteY24" fmla="*/ 4368817 h 5747783"/>
              <a:gd name="connsiteX25" fmla="*/ 3219935 w 5778474"/>
              <a:gd name="connsiteY25" fmla="*/ 4368817 h 5747783"/>
              <a:gd name="connsiteX26" fmla="*/ 2433561 w 5778474"/>
              <a:gd name="connsiteY26" fmla="*/ 3582443 h 5747783"/>
              <a:gd name="connsiteX27" fmla="*/ 2433561 w 5778474"/>
              <a:gd name="connsiteY27" fmla="*/ 3189245 h 5747783"/>
              <a:gd name="connsiteX28" fmla="*/ 3219935 w 5778474"/>
              <a:gd name="connsiteY28" fmla="*/ 2402870 h 5747783"/>
              <a:gd name="connsiteX29" fmla="*/ 3416534 w 5778474"/>
              <a:gd name="connsiteY29" fmla="*/ 2321437 h 5747783"/>
              <a:gd name="connsiteX30" fmla="*/ 0 w 5778474"/>
              <a:gd name="connsiteY30" fmla="*/ 1384804 h 5747783"/>
              <a:gd name="connsiteX31" fmla="*/ 506920 w 5778474"/>
              <a:gd name="connsiteY31" fmla="*/ 1891724 h 5747783"/>
              <a:gd name="connsiteX32" fmla="*/ 506919 w 5778474"/>
              <a:gd name="connsiteY32" fmla="*/ 2284921 h 5747783"/>
              <a:gd name="connsiteX33" fmla="*/ 0 w 5778474"/>
              <a:gd name="connsiteY33" fmla="*/ 2791839 h 5747783"/>
              <a:gd name="connsiteX34" fmla="*/ 2119006 w 5778474"/>
              <a:gd name="connsiteY34" fmla="*/ 1023909 h 5747783"/>
              <a:gd name="connsiteX35" fmla="*/ 2315606 w 5778474"/>
              <a:gd name="connsiteY35" fmla="*/ 1105343 h 5747783"/>
              <a:gd name="connsiteX36" fmla="*/ 3101980 w 5778474"/>
              <a:gd name="connsiteY36" fmla="*/ 1891717 h 5747783"/>
              <a:gd name="connsiteX37" fmla="*/ 3101980 w 5778474"/>
              <a:gd name="connsiteY37" fmla="*/ 2284914 h 5747783"/>
              <a:gd name="connsiteX38" fmla="*/ 2315606 w 5778474"/>
              <a:gd name="connsiteY38" fmla="*/ 3071289 h 5747783"/>
              <a:gd name="connsiteX39" fmla="*/ 1922408 w 5778474"/>
              <a:gd name="connsiteY39" fmla="*/ 3071289 h 5747783"/>
              <a:gd name="connsiteX40" fmla="*/ 1136034 w 5778474"/>
              <a:gd name="connsiteY40" fmla="*/ 2284914 h 5747783"/>
              <a:gd name="connsiteX41" fmla="*/ 1136034 w 5778474"/>
              <a:gd name="connsiteY41" fmla="*/ 1891716 h 5747783"/>
              <a:gd name="connsiteX42" fmla="*/ 1922408 w 5778474"/>
              <a:gd name="connsiteY42" fmla="*/ 1105342 h 5747783"/>
              <a:gd name="connsiteX43" fmla="*/ 2119006 w 5778474"/>
              <a:gd name="connsiteY43" fmla="*/ 1023909 h 5747783"/>
              <a:gd name="connsiteX44" fmla="*/ 4714068 w 5778474"/>
              <a:gd name="connsiteY44" fmla="*/ 1023903 h 5747783"/>
              <a:gd name="connsiteX45" fmla="*/ 4910667 w 5778474"/>
              <a:gd name="connsiteY45" fmla="*/ 1105337 h 5747783"/>
              <a:gd name="connsiteX46" fmla="*/ 5697041 w 5778474"/>
              <a:gd name="connsiteY46" fmla="*/ 1891711 h 5747783"/>
              <a:gd name="connsiteX47" fmla="*/ 5697041 w 5778474"/>
              <a:gd name="connsiteY47" fmla="*/ 2284909 h 5747783"/>
              <a:gd name="connsiteX48" fmla="*/ 4910667 w 5778474"/>
              <a:gd name="connsiteY48" fmla="*/ 3071283 h 5747783"/>
              <a:gd name="connsiteX49" fmla="*/ 4517469 w 5778474"/>
              <a:gd name="connsiteY49" fmla="*/ 3071283 h 5747783"/>
              <a:gd name="connsiteX50" fmla="*/ 3731095 w 5778474"/>
              <a:gd name="connsiteY50" fmla="*/ 2284909 h 5747783"/>
              <a:gd name="connsiteX51" fmla="*/ 3731095 w 5778474"/>
              <a:gd name="connsiteY51" fmla="*/ 1891711 h 5747783"/>
              <a:gd name="connsiteX52" fmla="*/ 4517469 w 5778474"/>
              <a:gd name="connsiteY52" fmla="*/ 1105337 h 5747783"/>
              <a:gd name="connsiteX53" fmla="*/ 4714068 w 5778474"/>
              <a:gd name="connsiteY53" fmla="*/ 1023903 h 5747783"/>
              <a:gd name="connsiteX54" fmla="*/ 3027750 w 5778474"/>
              <a:gd name="connsiteY54" fmla="*/ 0 h 5747783"/>
              <a:gd name="connsiteX55" fmla="*/ 3805329 w 5778474"/>
              <a:gd name="connsiteY55" fmla="*/ 0 h 5747783"/>
              <a:gd name="connsiteX56" fmla="*/ 4399513 w 5778474"/>
              <a:gd name="connsiteY56" fmla="*/ 594184 h 5747783"/>
              <a:gd name="connsiteX57" fmla="*/ 4399513 w 5778474"/>
              <a:gd name="connsiteY57" fmla="*/ 987382 h 5747783"/>
              <a:gd name="connsiteX58" fmla="*/ 3613139 w 5778474"/>
              <a:gd name="connsiteY58" fmla="*/ 1773756 h 5747783"/>
              <a:gd name="connsiteX59" fmla="*/ 3219941 w 5778474"/>
              <a:gd name="connsiteY59" fmla="*/ 1773756 h 5747783"/>
              <a:gd name="connsiteX60" fmla="*/ 2433567 w 5778474"/>
              <a:gd name="connsiteY60" fmla="*/ 987382 h 5747783"/>
              <a:gd name="connsiteX61" fmla="*/ 2433567 w 5778474"/>
              <a:gd name="connsiteY61" fmla="*/ 594184 h 5747783"/>
              <a:gd name="connsiteX62" fmla="*/ 2791841 w 5778474"/>
              <a:gd name="connsiteY62" fmla="*/ 0 h 5747783"/>
              <a:gd name="connsiteX63" fmla="*/ 2315612 w 5778474"/>
              <a:gd name="connsiteY63" fmla="*/ 476229 h 5747783"/>
              <a:gd name="connsiteX64" fmla="*/ 1922415 w 5778474"/>
              <a:gd name="connsiteY64" fmla="*/ 476230 h 5747783"/>
              <a:gd name="connsiteX65" fmla="*/ 1446185 w 5778474"/>
              <a:gd name="connsiteY65" fmla="*/ 1 h 5747783"/>
              <a:gd name="connsiteX66" fmla="*/ 432697 w 5778474"/>
              <a:gd name="connsiteY66" fmla="*/ 0 h 5747783"/>
              <a:gd name="connsiteX67" fmla="*/ 1210263 w 5778474"/>
              <a:gd name="connsiteY67" fmla="*/ 0 h 5747783"/>
              <a:gd name="connsiteX68" fmla="*/ 1804453 w 5778474"/>
              <a:gd name="connsiteY68" fmla="*/ 594190 h 5747783"/>
              <a:gd name="connsiteX69" fmla="*/ 1804453 w 5778474"/>
              <a:gd name="connsiteY69" fmla="*/ 987388 h 5747783"/>
              <a:gd name="connsiteX70" fmla="*/ 1018079 w 5778474"/>
              <a:gd name="connsiteY70" fmla="*/ 1773762 h 5747783"/>
              <a:gd name="connsiteX71" fmla="*/ 624881 w 5778474"/>
              <a:gd name="connsiteY71" fmla="*/ 1773762 h 5747783"/>
              <a:gd name="connsiteX72" fmla="*/ 0 w 5778474"/>
              <a:gd name="connsiteY72" fmla="*/ 1148882 h 5747783"/>
              <a:gd name="connsiteX73" fmla="*/ 0 w 5778474"/>
              <a:gd name="connsiteY73" fmla="*/ 432696 h 574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778474" h="5747783">
                <a:moveTo>
                  <a:pt x="2119001" y="3618970"/>
                </a:moveTo>
                <a:cubicBezTo>
                  <a:pt x="2190156" y="3618970"/>
                  <a:pt x="2261310" y="3646114"/>
                  <a:pt x="2315600" y="3700404"/>
                </a:cubicBezTo>
                <a:lnTo>
                  <a:pt x="3101974" y="4486778"/>
                </a:lnTo>
                <a:cubicBezTo>
                  <a:pt x="3210552" y="4595356"/>
                  <a:pt x="3210552" y="4771398"/>
                  <a:pt x="3101974" y="4879976"/>
                </a:cubicBezTo>
                <a:lnTo>
                  <a:pt x="2315600" y="5666350"/>
                </a:lnTo>
                <a:cubicBezTo>
                  <a:pt x="2207022" y="5774928"/>
                  <a:pt x="2030980" y="5774928"/>
                  <a:pt x="1922402" y="5666350"/>
                </a:cubicBezTo>
                <a:lnTo>
                  <a:pt x="1136028" y="4879976"/>
                </a:lnTo>
                <a:cubicBezTo>
                  <a:pt x="1027449" y="4771398"/>
                  <a:pt x="1027449" y="4595356"/>
                  <a:pt x="1136028" y="4486778"/>
                </a:cubicBezTo>
                <a:lnTo>
                  <a:pt x="1922402" y="3700404"/>
                </a:lnTo>
                <a:cubicBezTo>
                  <a:pt x="1976691" y="3646114"/>
                  <a:pt x="2047846" y="3618970"/>
                  <a:pt x="2119001" y="3618970"/>
                </a:cubicBezTo>
                <a:close/>
                <a:moveTo>
                  <a:pt x="821473" y="2321442"/>
                </a:moveTo>
                <a:cubicBezTo>
                  <a:pt x="892629" y="2321443"/>
                  <a:pt x="963784" y="2348587"/>
                  <a:pt x="1018072" y="2402876"/>
                </a:cubicBezTo>
                <a:lnTo>
                  <a:pt x="1804446" y="3189250"/>
                </a:lnTo>
                <a:cubicBezTo>
                  <a:pt x="1913025" y="3297829"/>
                  <a:pt x="1913025" y="3473870"/>
                  <a:pt x="1804446" y="3582448"/>
                </a:cubicBezTo>
                <a:lnTo>
                  <a:pt x="1018072" y="4368823"/>
                </a:lnTo>
                <a:cubicBezTo>
                  <a:pt x="909494" y="4477401"/>
                  <a:pt x="733453" y="4477401"/>
                  <a:pt x="624874" y="4368823"/>
                </a:cubicBezTo>
                <a:lnTo>
                  <a:pt x="0" y="3743949"/>
                </a:lnTo>
                <a:lnTo>
                  <a:pt x="0" y="3027750"/>
                </a:lnTo>
                <a:lnTo>
                  <a:pt x="624874" y="2402876"/>
                </a:lnTo>
                <a:cubicBezTo>
                  <a:pt x="679163" y="2348587"/>
                  <a:pt x="750318" y="2321443"/>
                  <a:pt x="821473" y="2321442"/>
                </a:cubicBezTo>
                <a:close/>
                <a:moveTo>
                  <a:pt x="3416534" y="2321437"/>
                </a:moveTo>
                <a:cubicBezTo>
                  <a:pt x="3487689" y="2321437"/>
                  <a:pt x="3558844" y="2348582"/>
                  <a:pt x="3613133" y="2402870"/>
                </a:cubicBezTo>
                <a:lnTo>
                  <a:pt x="4399507" y="3189245"/>
                </a:lnTo>
                <a:cubicBezTo>
                  <a:pt x="4508086" y="3297822"/>
                  <a:pt x="4508086" y="3473865"/>
                  <a:pt x="4399507" y="3582443"/>
                </a:cubicBezTo>
                <a:lnTo>
                  <a:pt x="3613133" y="4368817"/>
                </a:lnTo>
                <a:cubicBezTo>
                  <a:pt x="3504555" y="4477395"/>
                  <a:pt x="3328513" y="4477395"/>
                  <a:pt x="3219935" y="4368817"/>
                </a:cubicBezTo>
                <a:lnTo>
                  <a:pt x="2433561" y="3582443"/>
                </a:lnTo>
                <a:cubicBezTo>
                  <a:pt x="2324983" y="3473864"/>
                  <a:pt x="2324983" y="3297823"/>
                  <a:pt x="2433561" y="3189245"/>
                </a:cubicBezTo>
                <a:lnTo>
                  <a:pt x="3219935" y="2402870"/>
                </a:lnTo>
                <a:cubicBezTo>
                  <a:pt x="3274224" y="2348582"/>
                  <a:pt x="3345379" y="2321437"/>
                  <a:pt x="3416534" y="2321437"/>
                </a:cubicBezTo>
                <a:close/>
                <a:moveTo>
                  <a:pt x="0" y="1384804"/>
                </a:moveTo>
                <a:lnTo>
                  <a:pt x="506920" y="1891724"/>
                </a:lnTo>
                <a:cubicBezTo>
                  <a:pt x="615498" y="2000302"/>
                  <a:pt x="615497" y="2176342"/>
                  <a:pt x="506919" y="2284921"/>
                </a:cubicBezTo>
                <a:lnTo>
                  <a:pt x="0" y="2791839"/>
                </a:lnTo>
                <a:close/>
                <a:moveTo>
                  <a:pt x="2119006" y="1023909"/>
                </a:moveTo>
                <a:cubicBezTo>
                  <a:pt x="2190162" y="1023908"/>
                  <a:pt x="2261317" y="1051054"/>
                  <a:pt x="2315606" y="1105343"/>
                </a:cubicBezTo>
                <a:lnTo>
                  <a:pt x="3101980" y="1891717"/>
                </a:lnTo>
                <a:cubicBezTo>
                  <a:pt x="3210558" y="2000296"/>
                  <a:pt x="3210558" y="2176337"/>
                  <a:pt x="3101980" y="2284914"/>
                </a:cubicBezTo>
                <a:lnTo>
                  <a:pt x="2315606" y="3071289"/>
                </a:lnTo>
                <a:cubicBezTo>
                  <a:pt x="2207028" y="3179867"/>
                  <a:pt x="2030987" y="3179867"/>
                  <a:pt x="1922408" y="3071289"/>
                </a:cubicBezTo>
                <a:lnTo>
                  <a:pt x="1136034" y="2284914"/>
                </a:lnTo>
                <a:cubicBezTo>
                  <a:pt x="1027455" y="2176337"/>
                  <a:pt x="1027455" y="2000296"/>
                  <a:pt x="1136034" y="1891716"/>
                </a:cubicBezTo>
                <a:lnTo>
                  <a:pt x="1922408" y="1105342"/>
                </a:lnTo>
                <a:cubicBezTo>
                  <a:pt x="1976697" y="1051053"/>
                  <a:pt x="2047852" y="1023909"/>
                  <a:pt x="2119006" y="1023909"/>
                </a:cubicBezTo>
                <a:close/>
                <a:moveTo>
                  <a:pt x="4714068" y="1023903"/>
                </a:moveTo>
                <a:cubicBezTo>
                  <a:pt x="4785223" y="1023903"/>
                  <a:pt x="4856377" y="1051048"/>
                  <a:pt x="4910667" y="1105337"/>
                </a:cubicBezTo>
                <a:lnTo>
                  <a:pt x="5697041" y="1891711"/>
                </a:lnTo>
                <a:cubicBezTo>
                  <a:pt x="5805619" y="2000289"/>
                  <a:pt x="5805619" y="2176331"/>
                  <a:pt x="5697041" y="2284909"/>
                </a:cubicBezTo>
                <a:lnTo>
                  <a:pt x="4910667" y="3071283"/>
                </a:lnTo>
                <a:cubicBezTo>
                  <a:pt x="4802089" y="3179862"/>
                  <a:pt x="4626047" y="3179861"/>
                  <a:pt x="4517469" y="3071283"/>
                </a:cubicBezTo>
                <a:lnTo>
                  <a:pt x="3731095" y="2284909"/>
                </a:lnTo>
                <a:cubicBezTo>
                  <a:pt x="3622516" y="2176331"/>
                  <a:pt x="3622516" y="2000289"/>
                  <a:pt x="3731095" y="1891711"/>
                </a:cubicBezTo>
                <a:lnTo>
                  <a:pt x="4517469" y="1105337"/>
                </a:lnTo>
                <a:cubicBezTo>
                  <a:pt x="4571758" y="1051048"/>
                  <a:pt x="4642912" y="1023903"/>
                  <a:pt x="4714068" y="1023903"/>
                </a:cubicBezTo>
                <a:close/>
                <a:moveTo>
                  <a:pt x="3027750" y="0"/>
                </a:moveTo>
                <a:lnTo>
                  <a:pt x="3805329" y="0"/>
                </a:lnTo>
                <a:lnTo>
                  <a:pt x="4399513" y="594184"/>
                </a:lnTo>
                <a:cubicBezTo>
                  <a:pt x="4508091" y="702762"/>
                  <a:pt x="4508091" y="878804"/>
                  <a:pt x="4399513" y="987382"/>
                </a:cubicBezTo>
                <a:lnTo>
                  <a:pt x="3613139" y="1773756"/>
                </a:lnTo>
                <a:cubicBezTo>
                  <a:pt x="3504560" y="1882335"/>
                  <a:pt x="3328519" y="1882335"/>
                  <a:pt x="3219941" y="1773756"/>
                </a:cubicBezTo>
                <a:lnTo>
                  <a:pt x="2433567" y="987382"/>
                </a:lnTo>
                <a:cubicBezTo>
                  <a:pt x="2324988" y="878804"/>
                  <a:pt x="2324989" y="702763"/>
                  <a:pt x="2433567" y="594184"/>
                </a:cubicBezTo>
                <a:close/>
                <a:moveTo>
                  <a:pt x="2791841" y="0"/>
                </a:moveTo>
                <a:lnTo>
                  <a:pt x="2315612" y="476229"/>
                </a:lnTo>
                <a:cubicBezTo>
                  <a:pt x="2207034" y="584808"/>
                  <a:pt x="2030993" y="584808"/>
                  <a:pt x="1922415" y="476230"/>
                </a:cubicBezTo>
                <a:lnTo>
                  <a:pt x="1446185" y="1"/>
                </a:lnTo>
                <a:close/>
                <a:moveTo>
                  <a:pt x="432697" y="0"/>
                </a:moveTo>
                <a:lnTo>
                  <a:pt x="1210263" y="0"/>
                </a:lnTo>
                <a:lnTo>
                  <a:pt x="1804453" y="594190"/>
                </a:lnTo>
                <a:cubicBezTo>
                  <a:pt x="1913031" y="702769"/>
                  <a:pt x="1913031" y="878810"/>
                  <a:pt x="1804453" y="987388"/>
                </a:cubicBezTo>
                <a:lnTo>
                  <a:pt x="1018079" y="1773762"/>
                </a:lnTo>
                <a:cubicBezTo>
                  <a:pt x="909500" y="1882341"/>
                  <a:pt x="733459" y="1882341"/>
                  <a:pt x="624881" y="1773762"/>
                </a:cubicBezTo>
                <a:lnTo>
                  <a:pt x="0" y="1148882"/>
                </a:lnTo>
                <a:lnTo>
                  <a:pt x="0" y="4326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777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79257" cy="5530032"/>
          </a:xfrm>
          <a:custGeom>
            <a:avLst/>
            <a:gdLst>
              <a:gd name="connsiteX0" fmla="*/ 0 w 5279257"/>
              <a:gd name="connsiteY0" fmla="*/ 0 h 5530032"/>
              <a:gd name="connsiteX1" fmla="*/ 3641372 w 5279257"/>
              <a:gd name="connsiteY1" fmla="*/ 0 h 5530032"/>
              <a:gd name="connsiteX2" fmla="*/ 5010556 w 5279257"/>
              <a:gd name="connsiteY2" fmla="*/ 1369184 h 5530032"/>
              <a:gd name="connsiteX3" fmla="*/ 5010556 w 5279257"/>
              <a:gd name="connsiteY3" fmla="*/ 2666592 h 5530032"/>
              <a:gd name="connsiteX4" fmla="*/ 2415817 w 5279257"/>
              <a:gd name="connsiteY4" fmla="*/ 5261331 h 5530032"/>
              <a:gd name="connsiteX5" fmla="*/ 1118409 w 5279257"/>
              <a:gd name="connsiteY5" fmla="*/ 5261331 h 5530032"/>
              <a:gd name="connsiteX6" fmla="*/ 1 w 5279257"/>
              <a:gd name="connsiteY6" fmla="*/ 4142923 h 553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257" h="5530032">
                <a:moveTo>
                  <a:pt x="0" y="0"/>
                </a:moveTo>
                <a:lnTo>
                  <a:pt x="3641372" y="0"/>
                </a:lnTo>
                <a:lnTo>
                  <a:pt x="5010556" y="1369184"/>
                </a:lnTo>
                <a:cubicBezTo>
                  <a:pt x="5368825" y="1727453"/>
                  <a:pt x="5368825" y="2308323"/>
                  <a:pt x="5010556" y="2666592"/>
                </a:cubicBezTo>
                <a:lnTo>
                  <a:pt x="2415817" y="5261331"/>
                </a:lnTo>
                <a:cubicBezTo>
                  <a:pt x="2057548" y="5619600"/>
                  <a:pt x="1476678" y="5619600"/>
                  <a:pt x="1118409" y="5261331"/>
                </a:cubicBezTo>
                <a:lnTo>
                  <a:pt x="1" y="414292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8724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28D3-987D-401E-95A8-72784AD93D33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A5A-5C6D-4E6F-81A3-06DF189A7A6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7349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/>
          <p:cNvSpPr/>
          <p:nvPr/>
        </p:nvSpPr>
        <p:spPr>
          <a:xfrm>
            <a:off x="0" y="2266950"/>
            <a:ext cx="12192000" cy="2476500"/>
          </a:xfrm>
          <a:prstGeom prst="rect">
            <a:avLst/>
          </a:prstGeom>
          <a:solidFill>
            <a:srgbClr val="FFB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038225" y="1581150"/>
            <a:ext cx="3676650" cy="3676650"/>
          </a:xfrm>
          <a:prstGeom prst="ellipse">
            <a:avLst/>
          </a:prstGeom>
          <a:solidFill>
            <a:srgbClr val="29304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8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722438"/>
            <a:ext cx="3690937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5780612" y="3608361"/>
            <a:ext cx="5080907" cy="441947"/>
          </a:xfrm>
          <a:solidFill>
            <a:srgbClr val="293049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4792406" y="2627086"/>
            <a:ext cx="7239940" cy="945074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3600" b="1" kern="1000" baseline="0">
                <a:solidFill>
                  <a:srgbClr val="293049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4226472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extLst>
    <p:ext uri="{DCECCB84-F9BA-43D5-87BE-67443E8EF086}">
      <p15:sldGuideLst xmlns="" xmlns:p15="http://schemas.microsoft.com/office/powerpoint/2012/main">
        <p15:guide id="0" orient="horz" pos="2160">
          <p15:clr>
            <a:srgbClr val="FBAE40"/>
          </p15:clr>
        </p15:guide>
        <p15:guide id="1" pos="4967">
          <p15:clr>
            <a:srgbClr val="FBAE40"/>
          </p15:clr>
        </p15:guide>
        <p15:guide id="2" pos="662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图片占位符 22"/>
          <p:cNvSpPr>
            <a:spLocks noGrp="1"/>
          </p:cNvSpPr>
          <p:nvPr>
            <p:ph type="pic" sz="quarter" idx="12"/>
          </p:nvPr>
        </p:nvSpPr>
        <p:spPr>
          <a:xfrm>
            <a:off x="10890792" y="3345440"/>
            <a:ext cx="1301207" cy="3069398"/>
          </a:xfrm>
          <a:custGeom>
            <a:avLst/>
            <a:gdLst>
              <a:gd name="connsiteX0" fmla="*/ 1301207 w 1301207"/>
              <a:gd name="connsiteY0" fmla="*/ 0 h 3069398"/>
              <a:gd name="connsiteX1" fmla="*/ 1301207 w 1301207"/>
              <a:gd name="connsiteY1" fmla="*/ 3069398 h 3069398"/>
              <a:gd name="connsiteX2" fmla="*/ 165104 w 1301207"/>
              <a:gd name="connsiteY2" fmla="*/ 1933295 h 3069398"/>
              <a:gd name="connsiteX3" fmla="*/ 165104 w 1301207"/>
              <a:gd name="connsiteY3" fmla="*/ 1136103 h 3069398"/>
              <a:gd name="connsiteX0" fmla="*/ 1301207 w 1301207"/>
              <a:gd name="connsiteY0" fmla="*/ 0 h 3069398"/>
              <a:gd name="connsiteX1" fmla="*/ 1288508 w 1301207"/>
              <a:gd name="connsiteY1" fmla="*/ 1251960 h 3069398"/>
              <a:gd name="connsiteX2" fmla="*/ 1301207 w 1301207"/>
              <a:gd name="connsiteY2" fmla="*/ 3069398 h 3069398"/>
              <a:gd name="connsiteX3" fmla="*/ 165104 w 1301207"/>
              <a:gd name="connsiteY3" fmla="*/ 1933295 h 3069398"/>
              <a:gd name="connsiteX4" fmla="*/ 165104 w 1301207"/>
              <a:gd name="connsiteY4" fmla="*/ 1136103 h 3069398"/>
              <a:gd name="connsiteX5" fmla="*/ 1301207 w 1301207"/>
              <a:gd name="connsiteY5" fmla="*/ 0 h 3069398"/>
              <a:gd name="connsiteX0" fmla="*/ 1288508 w 1379948"/>
              <a:gd name="connsiteY0" fmla="*/ 1251960 h 3069398"/>
              <a:gd name="connsiteX1" fmla="*/ 1301207 w 1379948"/>
              <a:gd name="connsiteY1" fmla="*/ 3069398 h 3069398"/>
              <a:gd name="connsiteX2" fmla="*/ 165104 w 1379948"/>
              <a:gd name="connsiteY2" fmla="*/ 1933295 h 3069398"/>
              <a:gd name="connsiteX3" fmla="*/ 165104 w 1379948"/>
              <a:gd name="connsiteY3" fmla="*/ 1136103 h 3069398"/>
              <a:gd name="connsiteX4" fmla="*/ 1301207 w 1379948"/>
              <a:gd name="connsiteY4" fmla="*/ 0 h 3069398"/>
              <a:gd name="connsiteX5" fmla="*/ 1379948 w 1379948"/>
              <a:gd name="connsiteY5" fmla="*/ 1343400 h 3069398"/>
              <a:gd name="connsiteX0" fmla="*/ 1288508 w 1301207"/>
              <a:gd name="connsiteY0" fmla="*/ 1251960 h 3069398"/>
              <a:gd name="connsiteX1" fmla="*/ 1301207 w 1301207"/>
              <a:gd name="connsiteY1" fmla="*/ 3069398 h 3069398"/>
              <a:gd name="connsiteX2" fmla="*/ 165104 w 1301207"/>
              <a:gd name="connsiteY2" fmla="*/ 1933295 h 3069398"/>
              <a:gd name="connsiteX3" fmla="*/ 165104 w 1301207"/>
              <a:gd name="connsiteY3" fmla="*/ 1136103 h 3069398"/>
              <a:gd name="connsiteX4" fmla="*/ 1301207 w 1301207"/>
              <a:gd name="connsiteY4" fmla="*/ 0 h 3069398"/>
              <a:gd name="connsiteX0" fmla="*/ 1301207 w 1301207"/>
              <a:gd name="connsiteY0" fmla="*/ 3069398 h 3069398"/>
              <a:gd name="connsiteX1" fmla="*/ 165104 w 1301207"/>
              <a:gd name="connsiteY1" fmla="*/ 1933295 h 3069398"/>
              <a:gd name="connsiteX2" fmla="*/ 165104 w 1301207"/>
              <a:gd name="connsiteY2" fmla="*/ 1136103 h 3069398"/>
              <a:gd name="connsiteX3" fmla="*/ 1301207 w 1301207"/>
              <a:gd name="connsiteY3" fmla="*/ 0 h 3069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1207" h="3069398">
                <a:moveTo>
                  <a:pt x="1301207" y="3069398"/>
                </a:moveTo>
                <a:lnTo>
                  <a:pt x="165104" y="1933295"/>
                </a:lnTo>
                <a:cubicBezTo>
                  <a:pt x="-55034" y="1713157"/>
                  <a:pt x="-55034" y="1356242"/>
                  <a:pt x="165104" y="1136103"/>
                </a:cubicBezTo>
                <a:lnTo>
                  <a:pt x="1301207" y="0"/>
                </a:lnTo>
              </a:path>
            </a:pathLst>
          </a:custGeom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8311358" y="142667"/>
            <a:ext cx="3880643" cy="4316073"/>
          </a:xfrm>
          <a:custGeom>
            <a:avLst/>
            <a:gdLst>
              <a:gd name="connsiteX0" fmla="*/ 2158037 w 3880643"/>
              <a:gd name="connsiteY0" fmla="*/ 0 h 4316073"/>
              <a:gd name="connsiteX1" fmla="*/ 2556633 w 3880643"/>
              <a:gd name="connsiteY1" fmla="*/ 165103 h 4316073"/>
              <a:gd name="connsiteX2" fmla="*/ 3880643 w 3880643"/>
              <a:gd name="connsiteY2" fmla="*/ 1489113 h 4316073"/>
              <a:gd name="connsiteX3" fmla="*/ 3880643 w 3880643"/>
              <a:gd name="connsiteY3" fmla="*/ 2826959 h 4316073"/>
              <a:gd name="connsiteX4" fmla="*/ 2556634 w 3880643"/>
              <a:gd name="connsiteY4" fmla="*/ 4150970 h 4316073"/>
              <a:gd name="connsiteX5" fmla="*/ 1759440 w 3880643"/>
              <a:gd name="connsiteY5" fmla="*/ 4150970 h 4316073"/>
              <a:gd name="connsiteX6" fmla="*/ 165104 w 3880643"/>
              <a:gd name="connsiteY6" fmla="*/ 2556633 h 4316073"/>
              <a:gd name="connsiteX7" fmla="*/ 165104 w 3880643"/>
              <a:gd name="connsiteY7" fmla="*/ 1759440 h 4316073"/>
              <a:gd name="connsiteX8" fmla="*/ 1759441 w 3880643"/>
              <a:gd name="connsiteY8" fmla="*/ 165103 h 4316073"/>
              <a:gd name="connsiteX9" fmla="*/ 2158037 w 3880643"/>
              <a:gd name="connsiteY9" fmla="*/ 0 h 43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80643" h="4316073">
                <a:moveTo>
                  <a:pt x="2158037" y="0"/>
                </a:moveTo>
                <a:cubicBezTo>
                  <a:pt x="2302301" y="0"/>
                  <a:pt x="2446564" y="55034"/>
                  <a:pt x="2556633" y="165103"/>
                </a:cubicBezTo>
                <a:lnTo>
                  <a:pt x="3880643" y="1489113"/>
                </a:lnTo>
                <a:lnTo>
                  <a:pt x="3880643" y="2826959"/>
                </a:lnTo>
                <a:lnTo>
                  <a:pt x="2556634" y="4150970"/>
                </a:lnTo>
                <a:cubicBezTo>
                  <a:pt x="2336494" y="4371108"/>
                  <a:pt x="1979580" y="4371108"/>
                  <a:pt x="1759440" y="4150970"/>
                </a:cubicBezTo>
                <a:lnTo>
                  <a:pt x="165104" y="2556633"/>
                </a:lnTo>
                <a:cubicBezTo>
                  <a:pt x="-55034" y="2336494"/>
                  <a:pt x="-55034" y="1979579"/>
                  <a:pt x="165104" y="1759440"/>
                </a:cubicBezTo>
                <a:lnTo>
                  <a:pt x="1759441" y="165103"/>
                </a:lnTo>
                <a:cubicBezTo>
                  <a:pt x="1869511" y="55034"/>
                  <a:pt x="2013773" y="0"/>
                  <a:pt x="2158037" y="0"/>
                </a:cubicBezTo>
                <a:close/>
              </a:path>
            </a:pathLst>
          </a:cu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808252" y="1"/>
            <a:ext cx="4163416" cy="1879305"/>
          </a:xfrm>
          <a:custGeom>
            <a:avLst/>
            <a:gdLst>
              <a:gd name="connsiteX0" fmla="*/ 0 w 4163416"/>
              <a:gd name="connsiteY0" fmla="*/ 0 h 1879305"/>
              <a:gd name="connsiteX1" fmla="*/ 4163416 w 4163416"/>
              <a:gd name="connsiteY1" fmla="*/ 0 h 1879305"/>
              <a:gd name="connsiteX2" fmla="*/ 4146874 w 4163416"/>
              <a:gd name="connsiteY2" fmla="*/ 31436 h 1879305"/>
              <a:gd name="connsiteX3" fmla="*/ 4074640 w 4163416"/>
              <a:gd name="connsiteY3" fmla="*/ 119865 h 1879305"/>
              <a:gd name="connsiteX4" fmla="*/ 2480303 w 4163416"/>
              <a:gd name="connsiteY4" fmla="*/ 1714202 h 1879305"/>
              <a:gd name="connsiteX5" fmla="*/ 1683111 w 4163416"/>
              <a:gd name="connsiteY5" fmla="*/ 1714202 h 1879305"/>
              <a:gd name="connsiteX6" fmla="*/ 88774 w 4163416"/>
              <a:gd name="connsiteY6" fmla="*/ 119865 h 1879305"/>
              <a:gd name="connsiteX7" fmla="*/ 16541 w 4163416"/>
              <a:gd name="connsiteY7" fmla="*/ 31436 h 1879305"/>
              <a:gd name="connsiteX0" fmla="*/ 0 w 4163416"/>
              <a:gd name="connsiteY0" fmla="*/ 1 h 1879306"/>
              <a:gd name="connsiteX1" fmla="*/ 2002248 w 4163416"/>
              <a:gd name="connsiteY1" fmla="*/ 0 h 1879306"/>
              <a:gd name="connsiteX2" fmla="*/ 4163416 w 4163416"/>
              <a:gd name="connsiteY2" fmla="*/ 1 h 1879306"/>
              <a:gd name="connsiteX3" fmla="*/ 4146874 w 4163416"/>
              <a:gd name="connsiteY3" fmla="*/ 31437 h 1879306"/>
              <a:gd name="connsiteX4" fmla="*/ 4074640 w 4163416"/>
              <a:gd name="connsiteY4" fmla="*/ 119866 h 1879306"/>
              <a:gd name="connsiteX5" fmla="*/ 2480303 w 4163416"/>
              <a:gd name="connsiteY5" fmla="*/ 1714203 h 1879306"/>
              <a:gd name="connsiteX6" fmla="*/ 1683111 w 4163416"/>
              <a:gd name="connsiteY6" fmla="*/ 1714203 h 1879306"/>
              <a:gd name="connsiteX7" fmla="*/ 88774 w 4163416"/>
              <a:gd name="connsiteY7" fmla="*/ 119866 h 1879306"/>
              <a:gd name="connsiteX8" fmla="*/ 16541 w 4163416"/>
              <a:gd name="connsiteY8" fmla="*/ 31437 h 1879306"/>
              <a:gd name="connsiteX9" fmla="*/ 0 w 4163416"/>
              <a:gd name="connsiteY9" fmla="*/ 1 h 1879306"/>
              <a:gd name="connsiteX0" fmla="*/ 2002248 w 4163416"/>
              <a:gd name="connsiteY0" fmla="*/ 0 h 1879306"/>
              <a:gd name="connsiteX1" fmla="*/ 4163416 w 4163416"/>
              <a:gd name="connsiteY1" fmla="*/ 1 h 1879306"/>
              <a:gd name="connsiteX2" fmla="*/ 4146874 w 4163416"/>
              <a:gd name="connsiteY2" fmla="*/ 31437 h 1879306"/>
              <a:gd name="connsiteX3" fmla="*/ 4074640 w 4163416"/>
              <a:gd name="connsiteY3" fmla="*/ 119866 h 1879306"/>
              <a:gd name="connsiteX4" fmla="*/ 2480303 w 4163416"/>
              <a:gd name="connsiteY4" fmla="*/ 1714203 h 1879306"/>
              <a:gd name="connsiteX5" fmla="*/ 1683111 w 4163416"/>
              <a:gd name="connsiteY5" fmla="*/ 1714203 h 1879306"/>
              <a:gd name="connsiteX6" fmla="*/ 88774 w 4163416"/>
              <a:gd name="connsiteY6" fmla="*/ 119866 h 1879306"/>
              <a:gd name="connsiteX7" fmla="*/ 16541 w 4163416"/>
              <a:gd name="connsiteY7" fmla="*/ 31437 h 1879306"/>
              <a:gd name="connsiteX8" fmla="*/ 0 w 4163416"/>
              <a:gd name="connsiteY8" fmla="*/ 1 h 1879306"/>
              <a:gd name="connsiteX9" fmla="*/ 2093688 w 4163416"/>
              <a:gd name="connsiteY9" fmla="*/ 91440 h 1879306"/>
              <a:gd name="connsiteX0" fmla="*/ 2002248 w 4163416"/>
              <a:gd name="connsiteY0" fmla="*/ 0 h 1879306"/>
              <a:gd name="connsiteX1" fmla="*/ 4163416 w 4163416"/>
              <a:gd name="connsiteY1" fmla="*/ 1 h 1879306"/>
              <a:gd name="connsiteX2" fmla="*/ 4146874 w 4163416"/>
              <a:gd name="connsiteY2" fmla="*/ 31437 h 1879306"/>
              <a:gd name="connsiteX3" fmla="*/ 4074640 w 4163416"/>
              <a:gd name="connsiteY3" fmla="*/ 119866 h 1879306"/>
              <a:gd name="connsiteX4" fmla="*/ 2480303 w 4163416"/>
              <a:gd name="connsiteY4" fmla="*/ 1714203 h 1879306"/>
              <a:gd name="connsiteX5" fmla="*/ 1683111 w 4163416"/>
              <a:gd name="connsiteY5" fmla="*/ 1714203 h 1879306"/>
              <a:gd name="connsiteX6" fmla="*/ 88774 w 4163416"/>
              <a:gd name="connsiteY6" fmla="*/ 119866 h 1879306"/>
              <a:gd name="connsiteX7" fmla="*/ 16541 w 4163416"/>
              <a:gd name="connsiteY7" fmla="*/ 31437 h 1879306"/>
              <a:gd name="connsiteX8" fmla="*/ 0 w 4163416"/>
              <a:gd name="connsiteY8" fmla="*/ 1 h 1879306"/>
              <a:gd name="connsiteX0" fmla="*/ 4163416 w 4163416"/>
              <a:gd name="connsiteY0" fmla="*/ 0 h 1879305"/>
              <a:gd name="connsiteX1" fmla="*/ 4146874 w 4163416"/>
              <a:gd name="connsiteY1" fmla="*/ 31436 h 1879305"/>
              <a:gd name="connsiteX2" fmla="*/ 4074640 w 4163416"/>
              <a:gd name="connsiteY2" fmla="*/ 119865 h 1879305"/>
              <a:gd name="connsiteX3" fmla="*/ 2480303 w 4163416"/>
              <a:gd name="connsiteY3" fmla="*/ 1714202 h 1879305"/>
              <a:gd name="connsiteX4" fmla="*/ 1683111 w 4163416"/>
              <a:gd name="connsiteY4" fmla="*/ 1714202 h 1879305"/>
              <a:gd name="connsiteX5" fmla="*/ 88774 w 4163416"/>
              <a:gd name="connsiteY5" fmla="*/ 119865 h 1879305"/>
              <a:gd name="connsiteX6" fmla="*/ 16541 w 4163416"/>
              <a:gd name="connsiteY6" fmla="*/ 31436 h 1879305"/>
              <a:gd name="connsiteX7" fmla="*/ 0 w 4163416"/>
              <a:gd name="connsiteY7" fmla="*/ 0 h 1879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63416" h="1879305">
                <a:moveTo>
                  <a:pt x="4163416" y="0"/>
                </a:moveTo>
                <a:lnTo>
                  <a:pt x="4146874" y="31436"/>
                </a:lnTo>
                <a:cubicBezTo>
                  <a:pt x="4126236" y="62693"/>
                  <a:pt x="4102157" y="92348"/>
                  <a:pt x="4074640" y="119865"/>
                </a:cubicBezTo>
                <a:lnTo>
                  <a:pt x="2480303" y="1714202"/>
                </a:lnTo>
                <a:cubicBezTo>
                  <a:pt x="2260165" y="1934340"/>
                  <a:pt x="1903250" y="1934340"/>
                  <a:pt x="1683111" y="1714202"/>
                </a:cubicBezTo>
                <a:lnTo>
                  <a:pt x="88774" y="119865"/>
                </a:lnTo>
                <a:cubicBezTo>
                  <a:pt x="61257" y="92348"/>
                  <a:pt x="37179" y="62693"/>
                  <a:pt x="16541" y="31436"/>
                </a:cubicBezTo>
                <a:lnTo>
                  <a:pt x="0" y="0"/>
                </a:lnTo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98217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61152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1295495" y="1716603"/>
            <a:ext cx="4262993" cy="4262992"/>
          </a:xfrm>
          <a:custGeom>
            <a:avLst/>
            <a:gdLst>
              <a:gd name="connsiteX0" fmla="*/ 2187077 w 4262993"/>
              <a:gd name="connsiteY0" fmla="*/ 0 h 4262992"/>
              <a:gd name="connsiteX1" fmla="*/ 2323431 w 4262993"/>
              <a:gd name="connsiteY1" fmla="*/ 56479 h 4262992"/>
              <a:gd name="connsiteX2" fmla="*/ 4206514 w 4262993"/>
              <a:gd name="connsiteY2" fmla="*/ 1939563 h 4262992"/>
              <a:gd name="connsiteX3" fmla="*/ 4206514 w 4262993"/>
              <a:gd name="connsiteY3" fmla="*/ 2212270 h 4262992"/>
              <a:gd name="connsiteX4" fmla="*/ 2212271 w 4262993"/>
              <a:gd name="connsiteY4" fmla="*/ 4206513 h 4262992"/>
              <a:gd name="connsiteX5" fmla="*/ 1939564 w 4262993"/>
              <a:gd name="connsiteY5" fmla="*/ 4206513 h 4262992"/>
              <a:gd name="connsiteX6" fmla="*/ 56480 w 4262993"/>
              <a:gd name="connsiteY6" fmla="*/ 2323430 h 4262992"/>
              <a:gd name="connsiteX7" fmla="*/ 56480 w 4262993"/>
              <a:gd name="connsiteY7" fmla="*/ 2050723 h 4262992"/>
              <a:gd name="connsiteX8" fmla="*/ 2050724 w 4262993"/>
              <a:gd name="connsiteY8" fmla="*/ 56479 h 4262992"/>
              <a:gd name="connsiteX9" fmla="*/ 2187077 w 4262993"/>
              <a:gd name="connsiteY9" fmla="*/ 0 h 4262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2993" h="4262992">
                <a:moveTo>
                  <a:pt x="2187077" y="0"/>
                </a:moveTo>
                <a:cubicBezTo>
                  <a:pt x="2236427" y="0"/>
                  <a:pt x="2285777" y="18826"/>
                  <a:pt x="2323431" y="56479"/>
                </a:cubicBezTo>
                <a:lnTo>
                  <a:pt x="4206514" y="1939563"/>
                </a:lnTo>
                <a:cubicBezTo>
                  <a:pt x="4281820" y="2014869"/>
                  <a:pt x="4281820" y="2136963"/>
                  <a:pt x="4206514" y="2212270"/>
                </a:cubicBezTo>
                <a:lnTo>
                  <a:pt x="2212271" y="4206513"/>
                </a:lnTo>
                <a:cubicBezTo>
                  <a:pt x="2136964" y="4281819"/>
                  <a:pt x="2014870" y="4281819"/>
                  <a:pt x="1939564" y="4206513"/>
                </a:cubicBezTo>
                <a:lnTo>
                  <a:pt x="56480" y="2323430"/>
                </a:lnTo>
                <a:cubicBezTo>
                  <a:pt x="-18826" y="2248123"/>
                  <a:pt x="-18826" y="2126029"/>
                  <a:pt x="56480" y="2050723"/>
                </a:cubicBezTo>
                <a:lnTo>
                  <a:pt x="2050724" y="56479"/>
                </a:lnTo>
                <a:cubicBezTo>
                  <a:pt x="2088377" y="18826"/>
                  <a:pt x="2137727" y="0"/>
                  <a:pt x="21870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5349054" y="2130866"/>
            <a:ext cx="2011319" cy="2011318"/>
          </a:xfrm>
          <a:custGeom>
            <a:avLst/>
            <a:gdLst>
              <a:gd name="connsiteX0" fmla="*/ 1031884 w 2011319"/>
              <a:gd name="connsiteY0" fmla="*/ 0 h 2011318"/>
              <a:gd name="connsiteX1" fmla="*/ 1096217 w 2011319"/>
              <a:gd name="connsiteY1" fmla="*/ 26647 h 2011318"/>
              <a:gd name="connsiteX2" fmla="*/ 1984672 w 2011319"/>
              <a:gd name="connsiteY2" fmla="*/ 915103 h 2011318"/>
              <a:gd name="connsiteX3" fmla="*/ 1984672 w 2011319"/>
              <a:gd name="connsiteY3" fmla="*/ 1043769 h 2011318"/>
              <a:gd name="connsiteX4" fmla="*/ 1043770 w 2011319"/>
              <a:gd name="connsiteY4" fmla="*/ 1984671 h 2011318"/>
              <a:gd name="connsiteX5" fmla="*/ 915104 w 2011319"/>
              <a:gd name="connsiteY5" fmla="*/ 1984671 h 2011318"/>
              <a:gd name="connsiteX6" fmla="*/ 26648 w 2011319"/>
              <a:gd name="connsiteY6" fmla="*/ 1096215 h 2011318"/>
              <a:gd name="connsiteX7" fmla="*/ 26648 w 2011319"/>
              <a:gd name="connsiteY7" fmla="*/ 967549 h 2011318"/>
              <a:gd name="connsiteX8" fmla="*/ 967550 w 2011319"/>
              <a:gd name="connsiteY8" fmla="*/ 26647 h 2011318"/>
              <a:gd name="connsiteX9" fmla="*/ 1031884 w 2011319"/>
              <a:gd name="connsiteY9" fmla="*/ 0 h 201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1319" h="2011318">
                <a:moveTo>
                  <a:pt x="1031884" y="0"/>
                </a:moveTo>
                <a:cubicBezTo>
                  <a:pt x="1055168" y="0"/>
                  <a:pt x="1078452" y="8882"/>
                  <a:pt x="1096217" y="26647"/>
                </a:cubicBezTo>
                <a:lnTo>
                  <a:pt x="1984672" y="915103"/>
                </a:lnTo>
                <a:cubicBezTo>
                  <a:pt x="2020202" y="950633"/>
                  <a:pt x="2020202" y="1008239"/>
                  <a:pt x="1984672" y="1043769"/>
                </a:cubicBezTo>
                <a:lnTo>
                  <a:pt x="1043770" y="1984671"/>
                </a:lnTo>
                <a:cubicBezTo>
                  <a:pt x="1008240" y="2020201"/>
                  <a:pt x="950634" y="2020201"/>
                  <a:pt x="915104" y="1984671"/>
                </a:cubicBezTo>
                <a:lnTo>
                  <a:pt x="26648" y="1096215"/>
                </a:lnTo>
                <a:cubicBezTo>
                  <a:pt x="-8882" y="1060685"/>
                  <a:pt x="-8882" y="1003079"/>
                  <a:pt x="26648" y="967549"/>
                </a:cubicBezTo>
                <a:lnTo>
                  <a:pt x="967550" y="26647"/>
                </a:lnTo>
                <a:cubicBezTo>
                  <a:pt x="985315" y="8882"/>
                  <a:pt x="1008599" y="0"/>
                  <a:pt x="10318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4739453" y="4010466"/>
            <a:ext cx="2011319" cy="2011318"/>
          </a:xfrm>
          <a:custGeom>
            <a:avLst/>
            <a:gdLst>
              <a:gd name="connsiteX0" fmla="*/ 1031884 w 2011319"/>
              <a:gd name="connsiteY0" fmla="*/ 0 h 2011318"/>
              <a:gd name="connsiteX1" fmla="*/ 1096217 w 2011319"/>
              <a:gd name="connsiteY1" fmla="*/ 26647 h 2011318"/>
              <a:gd name="connsiteX2" fmla="*/ 1984672 w 2011319"/>
              <a:gd name="connsiteY2" fmla="*/ 915103 h 2011318"/>
              <a:gd name="connsiteX3" fmla="*/ 1984672 w 2011319"/>
              <a:gd name="connsiteY3" fmla="*/ 1043769 h 2011318"/>
              <a:gd name="connsiteX4" fmla="*/ 1043770 w 2011319"/>
              <a:gd name="connsiteY4" fmla="*/ 1984671 h 2011318"/>
              <a:gd name="connsiteX5" fmla="*/ 915104 w 2011319"/>
              <a:gd name="connsiteY5" fmla="*/ 1984671 h 2011318"/>
              <a:gd name="connsiteX6" fmla="*/ 26648 w 2011319"/>
              <a:gd name="connsiteY6" fmla="*/ 1096216 h 2011318"/>
              <a:gd name="connsiteX7" fmla="*/ 26648 w 2011319"/>
              <a:gd name="connsiteY7" fmla="*/ 967549 h 2011318"/>
              <a:gd name="connsiteX8" fmla="*/ 967550 w 2011319"/>
              <a:gd name="connsiteY8" fmla="*/ 26647 h 2011318"/>
              <a:gd name="connsiteX9" fmla="*/ 1031884 w 2011319"/>
              <a:gd name="connsiteY9" fmla="*/ 0 h 201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1319" h="2011318">
                <a:moveTo>
                  <a:pt x="1031884" y="0"/>
                </a:moveTo>
                <a:cubicBezTo>
                  <a:pt x="1055168" y="0"/>
                  <a:pt x="1078452" y="8882"/>
                  <a:pt x="1096217" y="26647"/>
                </a:cubicBezTo>
                <a:lnTo>
                  <a:pt x="1984672" y="915103"/>
                </a:lnTo>
                <a:cubicBezTo>
                  <a:pt x="2020202" y="950633"/>
                  <a:pt x="2020202" y="1008239"/>
                  <a:pt x="1984672" y="1043769"/>
                </a:cubicBezTo>
                <a:lnTo>
                  <a:pt x="1043770" y="1984671"/>
                </a:lnTo>
                <a:cubicBezTo>
                  <a:pt x="1008240" y="2020201"/>
                  <a:pt x="950634" y="2020201"/>
                  <a:pt x="915104" y="1984671"/>
                </a:cubicBezTo>
                <a:lnTo>
                  <a:pt x="26648" y="1096216"/>
                </a:lnTo>
                <a:cubicBezTo>
                  <a:pt x="-8882" y="1060686"/>
                  <a:pt x="-8882" y="1003079"/>
                  <a:pt x="26648" y="967549"/>
                </a:cubicBezTo>
                <a:lnTo>
                  <a:pt x="967550" y="26647"/>
                </a:lnTo>
                <a:cubicBezTo>
                  <a:pt x="985315" y="8882"/>
                  <a:pt x="1008600" y="0"/>
                  <a:pt x="10318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53336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4315366" y="2034973"/>
            <a:ext cx="2093747" cy="1201420"/>
          </a:xfrm>
          <a:custGeom>
            <a:avLst/>
            <a:gdLst>
              <a:gd name="connsiteX0" fmla="*/ 115228 w 2093747"/>
              <a:gd name="connsiteY0" fmla="*/ 0 h 1201420"/>
              <a:gd name="connsiteX1" fmla="*/ 1978519 w 2093747"/>
              <a:gd name="connsiteY1" fmla="*/ 0 h 1201420"/>
              <a:gd name="connsiteX2" fmla="*/ 2093747 w 2093747"/>
              <a:gd name="connsiteY2" fmla="*/ 115228 h 1201420"/>
              <a:gd name="connsiteX3" fmla="*/ 2093747 w 2093747"/>
              <a:gd name="connsiteY3" fmla="*/ 1086192 h 1201420"/>
              <a:gd name="connsiteX4" fmla="*/ 1978519 w 2093747"/>
              <a:gd name="connsiteY4" fmla="*/ 1201420 h 1201420"/>
              <a:gd name="connsiteX5" fmla="*/ 115228 w 2093747"/>
              <a:gd name="connsiteY5" fmla="*/ 1201420 h 1201420"/>
              <a:gd name="connsiteX6" fmla="*/ 0 w 2093747"/>
              <a:gd name="connsiteY6" fmla="*/ 1086192 h 1201420"/>
              <a:gd name="connsiteX7" fmla="*/ 0 w 2093747"/>
              <a:gd name="connsiteY7" fmla="*/ 115228 h 1201420"/>
              <a:gd name="connsiteX8" fmla="*/ 115228 w 2093747"/>
              <a:gd name="connsiteY8" fmla="*/ 0 h 1201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3747" h="1201420">
                <a:moveTo>
                  <a:pt x="115228" y="0"/>
                </a:moveTo>
                <a:lnTo>
                  <a:pt x="1978519" y="0"/>
                </a:lnTo>
                <a:cubicBezTo>
                  <a:pt x="2042158" y="0"/>
                  <a:pt x="2093747" y="51589"/>
                  <a:pt x="2093747" y="115228"/>
                </a:cubicBezTo>
                <a:lnTo>
                  <a:pt x="2093747" y="1086192"/>
                </a:lnTo>
                <a:cubicBezTo>
                  <a:pt x="2093747" y="1149831"/>
                  <a:pt x="2042158" y="1201420"/>
                  <a:pt x="1978519" y="1201420"/>
                </a:cubicBezTo>
                <a:lnTo>
                  <a:pt x="115228" y="1201420"/>
                </a:lnTo>
                <a:cubicBezTo>
                  <a:pt x="51589" y="1201420"/>
                  <a:pt x="0" y="1149831"/>
                  <a:pt x="0" y="1086192"/>
                </a:cubicBezTo>
                <a:lnTo>
                  <a:pt x="0" y="115228"/>
                </a:lnTo>
                <a:cubicBezTo>
                  <a:pt x="0" y="51589"/>
                  <a:pt x="51589" y="0"/>
                  <a:pt x="1152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4"/>
          </p:nvPr>
        </p:nvSpPr>
        <p:spPr>
          <a:xfrm>
            <a:off x="4315366" y="3368473"/>
            <a:ext cx="2093747" cy="2298700"/>
          </a:xfrm>
          <a:custGeom>
            <a:avLst/>
            <a:gdLst>
              <a:gd name="connsiteX0" fmla="*/ 107849 w 2093747"/>
              <a:gd name="connsiteY0" fmla="*/ 0 h 2298700"/>
              <a:gd name="connsiteX1" fmla="*/ 1985898 w 2093747"/>
              <a:gd name="connsiteY1" fmla="*/ 0 h 2298700"/>
              <a:gd name="connsiteX2" fmla="*/ 2093747 w 2093747"/>
              <a:gd name="connsiteY2" fmla="*/ 107849 h 2298700"/>
              <a:gd name="connsiteX3" fmla="*/ 2093747 w 2093747"/>
              <a:gd name="connsiteY3" fmla="*/ 2190851 h 2298700"/>
              <a:gd name="connsiteX4" fmla="*/ 1985898 w 2093747"/>
              <a:gd name="connsiteY4" fmla="*/ 2298700 h 2298700"/>
              <a:gd name="connsiteX5" fmla="*/ 107849 w 2093747"/>
              <a:gd name="connsiteY5" fmla="*/ 2298700 h 2298700"/>
              <a:gd name="connsiteX6" fmla="*/ 0 w 2093747"/>
              <a:gd name="connsiteY6" fmla="*/ 2190851 h 2298700"/>
              <a:gd name="connsiteX7" fmla="*/ 0 w 2093747"/>
              <a:gd name="connsiteY7" fmla="*/ 107849 h 2298700"/>
              <a:gd name="connsiteX8" fmla="*/ 107849 w 2093747"/>
              <a:gd name="connsiteY8" fmla="*/ 0 h 229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3747" h="2298700">
                <a:moveTo>
                  <a:pt x="107849" y="0"/>
                </a:moveTo>
                <a:lnTo>
                  <a:pt x="1985898" y="0"/>
                </a:lnTo>
                <a:cubicBezTo>
                  <a:pt x="2045461" y="0"/>
                  <a:pt x="2093747" y="48286"/>
                  <a:pt x="2093747" y="107849"/>
                </a:cubicBezTo>
                <a:lnTo>
                  <a:pt x="2093747" y="2190851"/>
                </a:lnTo>
                <a:cubicBezTo>
                  <a:pt x="2093747" y="2250414"/>
                  <a:pt x="2045461" y="2298700"/>
                  <a:pt x="1985898" y="2298700"/>
                </a:cubicBezTo>
                <a:lnTo>
                  <a:pt x="107849" y="2298700"/>
                </a:lnTo>
                <a:cubicBezTo>
                  <a:pt x="48286" y="2298700"/>
                  <a:pt x="0" y="2250414"/>
                  <a:pt x="0" y="2190851"/>
                </a:cubicBezTo>
                <a:lnTo>
                  <a:pt x="0" y="107849"/>
                </a:lnTo>
                <a:cubicBezTo>
                  <a:pt x="0" y="48286"/>
                  <a:pt x="48286" y="0"/>
                  <a:pt x="1078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5"/>
          </p:nvPr>
        </p:nvSpPr>
        <p:spPr>
          <a:xfrm>
            <a:off x="6596436" y="2034973"/>
            <a:ext cx="4773780" cy="3632200"/>
          </a:xfrm>
          <a:custGeom>
            <a:avLst/>
            <a:gdLst>
              <a:gd name="connsiteX0" fmla="*/ 187095 w 4773780"/>
              <a:gd name="connsiteY0" fmla="*/ 0 h 3632200"/>
              <a:gd name="connsiteX1" fmla="*/ 4586685 w 4773780"/>
              <a:gd name="connsiteY1" fmla="*/ 0 h 3632200"/>
              <a:gd name="connsiteX2" fmla="*/ 4773780 w 4773780"/>
              <a:gd name="connsiteY2" fmla="*/ 187095 h 3632200"/>
              <a:gd name="connsiteX3" fmla="*/ 4773780 w 4773780"/>
              <a:gd name="connsiteY3" fmla="*/ 3445105 h 3632200"/>
              <a:gd name="connsiteX4" fmla="*/ 4586685 w 4773780"/>
              <a:gd name="connsiteY4" fmla="*/ 3632200 h 3632200"/>
              <a:gd name="connsiteX5" fmla="*/ 187095 w 4773780"/>
              <a:gd name="connsiteY5" fmla="*/ 3632200 h 3632200"/>
              <a:gd name="connsiteX6" fmla="*/ 0 w 4773780"/>
              <a:gd name="connsiteY6" fmla="*/ 3445105 h 3632200"/>
              <a:gd name="connsiteX7" fmla="*/ 0 w 4773780"/>
              <a:gd name="connsiteY7" fmla="*/ 187095 h 3632200"/>
              <a:gd name="connsiteX8" fmla="*/ 187095 w 4773780"/>
              <a:gd name="connsiteY8" fmla="*/ 0 h 363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73780" h="3632200">
                <a:moveTo>
                  <a:pt x="187095" y="0"/>
                </a:moveTo>
                <a:lnTo>
                  <a:pt x="4586685" y="0"/>
                </a:lnTo>
                <a:cubicBezTo>
                  <a:pt x="4690015" y="0"/>
                  <a:pt x="4773780" y="83765"/>
                  <a:pt x="4773780" y="187095"/>
                </a:cubicBezTo>
                <a:lnTo>
                  <a:pt x="4773780" y="3445105"/>
                </a:lnTo>
                <a:cubicBezTo>
                  <a:pt x="4773780" y="3548435"/>
                  <a:pt x="4690015" y="3632200"/>
                  <a:pt x="4586685" y="3632200"/>
                </a:cubicBezTo>
                <a:lnTo>
                  <a:pt x="187095" y="3632200"/>
                </a:lnTo>
                <a:cubicBezTo>
                  <a:pt x="83765" y="3632200"/>
                  <a:pt x="0" y="3548435"/>
                  <a:pt x="0" y="3445105"/>
                </a:cubicBezTo>
                <a:lnTo>
                  <a:pt x="0" y="187095"/>
                </a:lnTo>
                <a:cubicBezTo>
                  <a:pt x="0" y="83765"/>
                  <a:pt x="83765" y="0"/>
                  <a:pt x="18709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28D3-987D-401E-95A8-72784AD93D3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A5A-5C6D-4E6F-81A3-06DF189A7A6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8001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图片占位符 25"/>
          <p:cNvSpPr>
            <a:spLocks noGrp="1"/>
          </p:cNvSpPr>
          <p:nvPr>
            <p:ph type="pic" sz="quarter" idx="18"/>
          </p:nvPr>
        </p:nvSpPr>
        <p:spPr>
          <a:xfrm>
            <a:off x="9089489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8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1" name="图片占位符 30"/>
          <p:cNvSpPr>
            <a:spLocks noGrp="1"/>
          </p:cNvSpPr>
          <p:nvPr>
            <p:ph type="pic" sz="quarter" idx="14"/>
          </p:nvPr>
        </p:nvSpPr>
        <p:spPr>
          <a:xfrm>
            <a:off x="1538935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2" name="图片占位符 31"/>
          <p:cNvSpPr>
            <a:spLocks noGrp="1"/>
          </p:cNvSpPr>
          <p:nvPr>
            <p:ph type="pic" sz="quarter" idx="15"/>
          </p:nvPr>
        </p:nvSpPr>
        <p:spPr>
          <a:xfrm>
            <a:off x="3426574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图片占位符 32"/>
          <p:cNvSpPr>
            <a:spLocks noGrp="1"/>
          </p:cNvSpPr>
          <p:nvPr>
            <p:ph type="pic" sz="quarter" idx="16"/>
          </p:nvPr>
        </p:nvSpPr>
        <p:spPr>
          <a:xfrm>
            <a:off x="5314212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7"/>
          </p:nvPr>
        </p:nvSpPr>
        <p:spPr>
          <a:xfrm>
            <a:off x="7201851" y="34054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7" name="图片占位符 26"/>
          <p:cNvSpPr>
            <a:spLocks noGrp="1"/>
          </p:cNvSpPr>
          <p:nvPr>
            <p:ph type="pic" sz="quarter" idx="10"/>
          </p:nvPr>
        </p:nvSpPr>
        <p:spPr>
          <a:xfrm>
            <a:off x="2461837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4 w 1599710"/>
              <a:gd name="connsiteY6" fmla="*/ 947591 h 1599710"/>
              <a:gd name="connsiteX7" fmla="*/ 61194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4" y="947591"/>
                </a:lnTo>
                <a:cubicBezTo>
                  <a:pt x="-20398" y="865999"/>
                  <a:pt x="-20398" y="733712"/>
                  <a:pt x="61194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8" name="图片占位符 27"/>
          <p:cNvSpPr>
            <a:spLocks noGrp="1"/>
          </p:cNvSpPr>
          <p:nvPr>
            <p:ph type="pic" sz="quarter" idx="11"/>
          </p:nvPr>
        </p:nvSpPr>
        <p:spPr>
          <a:xfrm>
            <a:off x="4349476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9" name="图片占位符 28"/>
          <p:cNvSpPr>
            <a:spLocks noGrp="1"/>
          </p:cNvSpPr>
          <p:nvPr>
            <p:ph type="pic" sz="quarter" idx="12"/>
          </p:nvPr>
        </p:nvSpPr>
        <p:spPr>
          <a:xfrm>
            <a:off x="6237114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5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9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5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0" name="图片占位符 29"/>
          <p:cNvSpPr>
            <a:spLocks noGrp="1"/>
          </p:cNvSpPr>
          <p:nvPr>
            <p:ph type="pic" sz="quarter" idx="13"/>
          </p:nvPr>
        </p:nvSpPr>
        <p:spPr>
          <a:xfrm>
            <a:off x="8124752" y="1675581"/>
            <a:ext cx="1599710" cy="1599710"/>
          </a:xfrm>
          <a:custGeom>
            <a:avLst/>
            <a:gdLst>
              <a:gd name="connsiteX0" fmla="*/ 799855 w 1599710"/>
              <a:gd name="connsiteY0" fmla="*/ 0 h 1599710"/>
              <a:gd name="connsiteX1" fmla="*/ 947591 w 1599710"/>
              <a:gd name="connsiteY1" fmla="*/ 61194 h 1599710"/>
              <a:gd name="connsiteX2" fmla="*/ 1538516 w 1599710"/>
              <a:gd name="connsiteY2" fmla="*/ 652119 h 1599710"/>
              <a:gd name="connsiteX3" fmla="*/ 1538516 w 1599710"/>
              <a:gd name="connsiteY3" fmla="*/ 947591 h 1599710"/>
              <a:gd name="connsiteX4" fmla="*/ 947591 w 1599710"/>
              <a:gd name="connsiteY4" fmla="*/ 1538516 h 1599710"/>
              <a:gd name="connsiteX5" fmla="*/ 652119 w 1599710"/>
              <a:gd name="connsiteY5" fmla="*/ 1538516 h 1599710"/>
              <a:gd name="connsiteX6" fmla="*/ 61195 w 1599710"/>
              <a:gd name="connsiteY6" fmla="*/ 947591 h 1599710"/>
              <a:gd name="connsiteX7" fmla="*/ 61195 w 1599710"/>
              <a:gd name="connsiteY7" fmla="*/ 652119 h 1599710"/>
              <a:gd name="connsiteX8" fmla="*/ 652119 w 1599710"/>
              <a:gd name="connsiteY8" fmla="*/ 61194 h 1599710"/>
              <a:gd name="connsiteX9" fmla="*/ 799855 w 1599710"/>
              <a:gd name="connsiteY9" fmla="*/ 0 h 1599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99710" h="1599710">
                <a:moveTo>
                  <a:pt x="799855" y="0"/>
                </a:moveTo>
                <a:cubicBezTo>
                  <a:pt x="853325" y="0"/>
                  <a:pt x="906794" y="20398"/>
                  <a:pt x="947591" y="61194"/>
                </a:cubicBezTo>
                <a:lnTo>
                  <a:pt x="1538516" y="652119"/>
                </a:lnTo>
                <a:cubicBezTo>
                  <a:pt x="1620108" y="733712"/>
                  <a:pt x="1620108" y="865999"/>
                  <a:pt x="1538516" y="947591"/>
                </a:cubicBezTo>
                <a:lnTo>
                  <a:pt x="947591" y="1538516"/>
                </a:lnTo>
                <a:cubicBezTo>
                  <a:pt x="865998" y="1620108"/>
                  <a:pt x="733712" y="1620108"/>
                  <a:pt x="652119" y="1538516"/>
                </a:cubicBezTo>
                <a:lnTo>
                  <a:pt x="61195" y="947591"/>
                </a:lnTo>
                <a:cubicBezTo>
                  <a:pt x="-20398" y="865999"/>
                  <a:pt x="-20398" y="733712"/>
                  <a:pt x="61195" y="652119"/>
                </a:cubicBezTo>
                <a:lnTo>
                  <a:pt x="652119" y="61194"/>
                </a:lnTo>
                <a:cubicBezTo>
                  <a:pt x="692916" y="20398"/>
                  <a:pt x="746385" y="0"/>
                  <a:pt x="79985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37921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28D3-987D-401E-95A8-72784AD93D3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A5A-5C6D-4E6F-81A3-06DF189A7A6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8729683" y="642233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282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3507265" y="2359368"/>
            <a:ext cx="1627407" cy="2887019"/>
          </a:xfrm>
          <a:custGeom>
            <a:avLst/>
            <a:gdLst>
              <a:gd name="connsiteX0" fmla="*/ 0 w 1627407"/>
              <a:gd name="connsiteY0" fmla="*/ 0 h 2887019"/>
              <a:gd name="connsiteX1" fmla="*/ 1627407 w 1627407"/>
              <a:gd name="connsiteY1" fmla="*/ 0 h 2887019"/>
              <a:gd name="connsiteX2" fmla="*/ 1627407 w 1627407"/>
              <a:gd name="connsiteY2" fmla="*/ 2887019 h 2887019"/>
              <a:gd name="connsiteX3" fmla="*/ 0 w 1627407"/>
              <a:gd name="connsiteY3" fmla="*/ 2887019 h 288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7407" h="2887019">
                <a:moveTo>
                  <a:pt x="0" y="0"/>
                </a:moveTo>
                <a:lnTo>
                  <a:pt x="1627407" y="0"/>
                </a:lnTo>
                <a:lnTo>
                  <a:pt x="1627407" y="2887019"/>
                </a:lnTo>
                <a:lnTo>
                  <a:pt x="0" y="28870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1311274" y="2359368"/>
            <a:ext cx="1627407" cy="2887019"/>
          </a:xfrm>
          <a:custGeom>
            <a:avLst/>
            <a:gdLst>
              <a:gd name="connsiteX0" fmla="*/ 0 w 1627407"/>
              <a:gd name="connsiteY0" fmla="*/ 0 h 2887019"/>
              <a:gd name="connsiteX1" fmla="*/ 1627407 w 1627407"/>
              <a:gd name="connsiteY1" fmla="*/ 0 h 2887019"/>
              <a:gd name="connsiteX2" fmla="*/ 1627407 w 1627407"/>
              <a:gd name="connsiteY2" fmla="*/ 2887019 h 2887019"/>
              <a:gd name="connsiteX3" fmla="*/ 0 w 1627407"/>
              <a:gd name="connsiteY3" fmla="*/ 2887019 h 2887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7407" h="2887019">
                <a:moveTo>
                  <a:pt x="0" y="0"/>
                </a:moveTo>
                <a:lnTo>
                  <a:pt x="1627407" y="0"/>
                </a:lnTo>
                <a:lnTo>
                  <a:pt x="1627407" y="2887019"/>
                </a:lnTo>
                <a:lnTo>
                  <a:pt x="0" y="288701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2295507" y="1895063"/>
            <a:ext cx="1901775" cy="3373748"/>
          </a:xfrm>
          <a:custGeom>
            <a:avLst/>
            <a:gdLst>
              <a:gd name="connsiteX0" fmla="*/ 0 w 1901775"/>
              <a:gd name="connsiteY0" fmla="*/ 0 h 3373748"/>
              <a:gd name="connsiteX1" fmla="*/ 1901775 w 1901775"/>
              <a:gd name="connsiteY1" fmla="*/ 0 h 3373748"/>
              <a:gd name="connsiteX2" fmla="*/ 1901775 w 1901775"/>
              <a:gd name="connsiteY2" fmla="*/ 3373748 h 3373748"/>
              <a:gd name="connsiteX3" fmla="*/ 0 w 1901775"/>
              <a:gd name="connsiteY3" fmla="*/ 3373748 h 337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1775" h="3373748">
                <a:moveTo>
                  <a:pt x="0" y="0"/>
                </a:moveTo>
                <a:lnTo>
                  <a:pt x="1901775" y="0"/>
                </a:lnTo>
                <a:lnTo>
                  <a:pt x="1901775" y="3373748"/>
                </a:lnTo>
                <a:lnTo>
                  <a:pt x="0" y="33737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14716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778474" cy="5747783"/>
          </a:xfrm>
          <a:custGeom>
            <a:avLst/>
            <a:gdLst>
              <a:gd name="connsiteX0" fmla="*/ 2119001 w 5778474"/>
              <a:gd name="connsiteY0" fmla="*/ 3618970 h 5747783"/>
              <a:gd name="connsiteX1" fmla="*/ 2315600 w 5778474"/>
              <a:gd name="connsiteY1" fmla="*/ 3700404 h 5747783"/>
              <a:gd name="connsiteX2" fmla="*/ 3101974 w 5778474"/>
              <a:gd name="connsiteY2" fmla="*/ 4486778 h 5747783"/>
              <a:gd name="connsiteX3" fmla="*/ 3101974 w 5778474"/>
              <a:gd name="connsiteY3" fmla="*/ 4879976 h 5747783"/>
              <a:gd name="connsiteX4" fmla="*/ 2315600 w 5778474"/>
              <a:gd name="connsiteY4" fmla="*/ 5666350 h 5747783"/>
              <a:gd name="connsiteX5" fmla="*/ 1922402 w 5778474"/>
              <a:gd name="connsiteY5" fmla="*/ 5666350 h 5747783"/>
              <a:gd name="connsiteX6" fmla="*/ 1136028 w 5778474"/>
              <a:gd name="connsiteY6" fmla="*/ 4879976 h 5747783"/>
              <a:gd name="connsiteX7" fmla="*/ 1136028 w 5778474"/>
              <a:gd name="connsiteY7" fmla="*/ 4486778 h 5747783"/>
              <a:gd name="connsiteX8" fmla="*/ 1922402 w 5778474"/>
              <a:gd name="connsiteY8" fmla="*/ 3700404 h 5747783"/>
              <a:gd name="connsiteX9" fmla="*/ 2119001 w 5778474"/>
              <a:gd name="connsiteY9" fmla="*/ 3618970 h 5747783"/>
              <a:gd name="connsiteX10" fmla="*/ 821473 w 5778474"/>
              <a:gd name="connsiteY10" fmla="*/ 2321442 h 5747783"/>
              <a:gd name="connsiteX11" fmla="*/ 1018072 w 5778474"/>
              <a:gd name="connsiteY11" fmla="*/ 2402876 h 5747783"/>
              <a:gd name="connsiteX12" fmla="*/ 1804446 w 5778474"/>
              <a:gd name="connsiteY12" fmla="*/ 3189250 h 5747783"/>
              <a:gd name="connsiteX13" fmla="*/ 1804446 w 5778474"/>
              <a:gd name="connsiteY13" fmla="*/ 3582448 h 5747783"/>
              <a:gd name="connsiteX14" fmla="*/ 1018072 w 5778474"/>
              <a:gd name="connsiteY14" fmla="*/ 4368823 h 5747783"/>
              <a:gd name="connsiteX15" fmla="*/ 624874 w 5778474"/>
              <a:gd name="connsiteY15" fmla="*/ 4368823 h 5747783"/>
              <a:gd name="connsiteX16" fmla="*/ 0 w 5778474"/>
              <a:gd name="connsiteY16" fmla="*/ 3743949 h 5747783"/>
              <a:gd name="connsiteX17" fmla="*/ 0 w 5778474"/>
              <a:gd name="connsiteY17" fmla="*/ 3027750 h 5747783"/>
              <a:gd name="connsiteX18" fmla="*/ 624874 w 5778474"/>
              <a:gd name="connsiteY18" fmla="*/ 2402876 h 5747783"/>
              <a:gd name="connsiteX19" fmla="*/ 821473 w 5778474"/>
              <a:gd name="connsiteY19" fmla="*/ 2321442 h 5747783"/>
              <a:gd name="connsiteX20" fmla="*/ 3416534 w 5778474"/>
              <a:gd name="connsiteY20" fmla="*/ 2321437 h 5747783"/>
              <a:gd name="connsiteX21" fmla="*/ 3613133 w 5778474"/>
              <a:gd name="connsiteY21" fmla="*/ 2402870 h 5747783"/>
              <a:gd name="connsiteX22" fmla="*/ 4399507 w 5778474"/>
              <a:gd name="connsiteY22" fmla="*/ 3189245 h 5747783"/>
              <a:gd name="connsiteX23" fmla="*/ 4399507 w 5778474"/>
              <a:gd name="connsiteY23" fmla="*/ 3582443 h 5747783"/>
              <a:gd name="connsiteX24" fmla="*/ 3613133 w 5778474"/>
              <a:gd name="connsiteY24" fmla="*/ 4368817 h 5747783"/>
              <a:gd name="connsiteX25" fmla="*/ 3219935 w 5778474"/>
              <a:gd name="connsiteY25" fmla="*/ 4368817 h 5747783"/>
              <a:gd name="connsiteX26" fmla="*/ 2433561 w 5778474"/>
              <a:gd name="connsiteY26" fmla="*/ 3582443 h 5747783"/>
              <a:gd name="connsiteX27" fmla="*/ 2433561 w 5778474"/>
              <a:gd name="connsiteY27" fmla="*/ 3189245 h 5747783"/>
              <a:gd name="connsiteX28" fmla="*/ 3219935 w 5778474"/>
              <a:gd name="connsiteY28" fmla="*/ 2402870 h 5747783"/>
              <a:gd name="connsiteX29" fmla="*/ 3416534 w 5778474"/>
              <a:gd name="connsiteY29" fmla="*/ 2321437 h 5747783"/>
              <a:gd name="connsiteX30" fmla="*/ 0 w 5778474"/>
              <a:gd name="connsiteY30" fmla="*/ 1384804 h 5747783"/>
              <a:gd name="connsiteX31" fmla="*/ 506920 w 5778474"/>
              <a:gd name="connsiteY31" fmla="*/ 1891724 h 5747783"/>
              <a:gd name="connsiteX32" fmla="*/ 506919 w 5778474"/>
              <a:gd name="connsiteY32" fmla="*/ 2284921 h 5747783"/>
              <a:gd name="connsiteX33" fmla="*/ 0 w 5778474"/>
              <a:gd name="connsiteY33" fmla="*/ 2791839 h 5747783"/>
              <a:gd name="connsiteX34" fmla="*/ 2119006 w 5778474"/>
              <a:gd name="connsiteY34" fmla="*/ 1023909 h 5747783"/>
              <a:gd name="connsiteX35" fmla="*/ 2315606 w 5778474"/>
              <a:gd name="connsiteY35" fmla="*/ 1105343 h 5747783"/>
              <a:gd name="connsiteX36" fmla="*/ 3101980 w 5778474"/>
              <a:gd name="connsiteY36" fmla="*/ 1891717 h 5747783"/>
              <a:gd name="connsiteX37" fmla="*/ 3101980 w 5778474"/>
              <a:gd name="connsiteY37" fmla="*/ 2284914 h 5747783"/>
              <a:gd name="connsiteX38" fmla="*/ 2315606 w 5778474"/>
              <a:gd name="connsiteY38" fmla="*/ 3071289 h 5747783"/>
              <a:gd name="connsiteX39" fmla="*/ 1922408 w 5778474"/>
              <a:gd name="connsiteY39" fmla="*/ 3071289 h 5747783"/>
              <a:gd name="connsiteX40" fmla="*/ 1136034 w 5778474"/>
              <a:gd name="connsiteY40" fmla="*/ 2284914 h 5747783"/>
              <a:gd name="connsiteX41" fmla="*/ 1136034 w 5778474"/>
              <a:gd name="connsiteY41" fmla="*/ 1891716 h 5747783"/>
              <a:gd name="connsiteX42" fmla="*/ 1922408 w 5778474"/>
              <a:gd name="connsiteY42" fmla="*/ 1105342 h 5747783"/>
              <a:gd name="connsiteX43" fmla="*/ 2119006 w 5778474"/>
              <a:gd name="connsiteY43" fmla="*/ 1023909 h 5747783"/>
              <a:gd name="connsiteX44" fmla="*/ 4714068 w 5778474"/>
              <a:gd name="connsiteY44" fmla="*/ 1023903 h 5747783"/>
              <a:gd name="connsiteX45" fmla="*/ 4910667 w 5778474"/>
              <a:gd name="connsiteY45" fmla="*/ 1105337 h 5747783"/>
              <a:gd name="connsiteX46" fmla="*/ 5697041 w 5778474"/>
              <a:gd name="connsiteY46" fmla="*/ 1891711 h 5747783"/>
              <a:gd name="connsiteX47" fmla="*/ 5697041 w 5778474"/>
              <a:gd name="connsiteY47" fmla="*/ 2284909 h 5747783"/>
              <a:gd name="connsiteX48" fmla="*/ 4910667 w 5778474"/>
              <a:gd name="connsiteY48" fmla="*/ 3071283 h 5747783"/>
              <a:gd name="connsiteX49" fmla="*/ 4517469 w 5778474"/>
              <a:gd name="connsiteY49" fmla="*/ 3071283 h 5747783"/>
              <a:gd name="connsiteX50" fmla="*/ 3731095 w 5778474"/>
              <a:gd name="connsiteY50" fmla="*/ 2284909 h 5747783"/>
              <a:gd name="connsiteX51" fmla="*/ 3731095 w 5778474"/>
              <a:gd name="connsiteY51" fmla="*/ 1891711 h 5747783"/>
              <a:gd name="connsiteX52" fmla="*/ 4517469 w 5778474"/>
              <a:gd name="connsiteY52" fmla="*/ 1105337 h 5747783"/>
              <a:gd name="connsiteX53" fmla="*/ 4714068 w 5778474"/>
              <a:gd name="connsiteY53" fmla="*/ 1023903 h 5747783"/>
              <a:gd name="connsiteX54" fmla="*/ 3027750 w 5778474"/>
              <a:gd name="connsiteY54" fmla="*/ 0 h 5747783"/>
              <a:gd name="connsiteX55" fmla="*/ 3805329 w 5778474"/>
              <a:gd name="connsiteY55" fmla="*/ 0 h 5747783"/>
              <a:gd name="connsiteX56" fmla="*/ 4399513 w 5778474"/>
              <a:gd name="connsiteY56" fmla="*/ 594184 h 5747783"/>
              <a:gd name="connsiteX57" fmla="*/ 4399513 w 5778474"/>
              <a:gd name="connsiteY57" fmla="*/ 987382 h 5747783"/>
              <a:gd name="connsiteX58" fmla="*/ 3613139 w 5778474"/>
              <a:gd name="connsiteY58" fmla="*/ 1773756 h 5747783"/>
              <a:gd name="connsiteX59" fmla="*/ 3219941 w 5778474"/>
              <a:gd name="connsiteY59" fmla="*/ 1773756 h 5747783"/>
              <a:gd name="connsiteX60" fmla="*/ 2433567 w 5778474"/>
              <a:gd name="connsiteY60" fmla="*/ 987382 h 5747783"/>
              <a:gd name="connsiteX61" fmla="*/ 2433567 w 5778474"/>
              <a:gd name="connsiteY61" fmla="*/ 594184 h 5747783"/>
              <a:gd name="connsiteX62" fmla="*/ 2791841 w 5778474"/>
              <a:gd name="connsiteY62" fmla="*/ 0 h 5747783"/>
              <a:gd name="connsiteX63" fmla="*/ 2315612 w 5778474"/>
              <a:gd name="connsiteY63" fmla="*/ 476229 h 5747783"/>
              <a:gd name="connsiteX64" fmla="*/ 1922415 w 5778474"/>
              <a:gd name="connsiteY64" fmla="*/ 476230 h 5747783"/>
              <a:gd name="connsiteX65" fmla="*/ 1446185 w 5778474"/>
              <a:gd name="connsiteY65" fmla="*/ 1 h 5747783"/>
              <a:gd name="connsiteX66" fmla="*/ 432697 w 5778474"/>
              <a:gd name="connsiteY66" fmla="*/ 0 h 5747783"/>
              <a:gd name="connsiteX67" fmla="*/ 1210263 w 5778474"/>
              <a:gd name="connsiteY67" fmla="*/ 0 h 5747783"/>
              <a:gd name="connsiteX68" fmla="*/ 1804453 w 5778474"/>
              <a:gd name="connsiteY68" fmla="*/ 594190 h 5747783"/>
              <a:gd name="connsiteX69" fmla="*/ 1804453 w 5778474"/>
              <a:gd name="connsiteY69" fmla="*/ 987388 h 5747783"/>
              <a:gd name="connsiteX70" fmla="*/ 1018079 w 5778474"/>
              <a:gd name="connsiteY70" fmla="*/ 1773762 h 5747783"/>
              <a:gd name="connsiteX71" fmla="*/ 624881 w 5778474"/>
              <a:gd name="connsiteY71" fmla="*/ 1773762 h 5747783"/>
              <a:gd name="connsiteX72" fmla="*/ 0 w 5778474"/>
              <a:gd name="connsiteY72" fmla="*/ 1148882 h 5747783"/>
              <a:gd name="connsiteX73" fmla="*/ 0 w 5778474"/>
              <a:gd name="connsiteY73" fmla="*/ 432696 h 5747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5778474" h="5747783">
                <a:moveTo>
                  <a:pt x="2119001" y="3618970"/>
                </a:moveTo>
                <a:cubicBezTo>
                  <a:pt x="2190156" y="3618970"/>
                  <a:pt x="2261310" y="3646114"/>
                  <a:pt x="2315600" y="3700404"/>
                </a:cubicBezTo>
                <a:lnTo>
                  <a:pt x="3101974" y="4486778"/>
                </a:lnTo>
                <a:cubicBezTo>
                  <a:pt x="3210552" y="4595356"/>
                  <a:pt x="3210552" y="4771398"/>
                  <a:pt x="3101974" y="4879976"/>
                </a:cubicBezTo>
                <a:lnTo>
                  <a:pt x="2315600" y="5666350"/>
                </a:lnTo>
                <a:cubicBezTo>
                  <a:pt x="2207022" y="5774928"/>
                  <a:pt x="2030980" y="5774928"/>
                  <a:pt x="1922402" y="5666350"/>
                </a:cubicBezTo>
                <a:lnTo>
                  <a:pt x="1136028" y="4879976"/>
                </a:lnTo>
                <a:cubicBezTo>
                  <a:pt x="1027449" y="4771398"/>
                  <a:pt x="1027449" y="4595356"/>
                  <a:pt x="1136028" y="4486778"/>
                </a:cubicBezTo>
                <a:lnTo>
                  <a:pt x="1922402" y="3700404"/>
                </a:lnTo>
                <a:cubicBezTo>
                  <a:pt x="1976691" y="3646114"/>
                  <a:pt x="2047846" y="3618970"/>
                  <a:pt x="2119001" y="3618970"/>
                </a:cubicBezTo>
                <a:close/>
                <a:moveTo>
                  <a:pt x="821473" y="2321442"/>
                </a:moveTo>
                <a:cubicBezTo>
                  <a:pt x="892629" y="2321443"/>
                  <a:pt x="963784" y="2348587"/>
                  <a:pt x="1018072" y="2402876"/>
                </a:cubicBezTo>
                <a:lnTo>
                  <a:pt x="1804446" y="3189250"/>
                </a:lnTo>
                <a:cubicBezTo>
                  <a:pt x="1913025" y="3297829"/>
                  <a:pt x="1913025" y="3473870"/>
                  <a:pt x="1804446" y="3582448"/>
                </a:cubicBezTo>
                <a:lnTo>
                  <a:pt x="1018072" y="4368823"/>
                </a:lnTo>
                <a:cubicBezTo>
                  <a:pt x="909494" y="4477401"/>
                  <a:pt x="733453" y="4477401"/>
                  <a:pt x="624874" y="4368823"/>
                </a:cubicBezTo>
                <a:lnTo>
                  <a:pt x="0" y="3743949"/>
                </a:lnTo>
                <a:lnTo>
                  <a:pt x="0" y="3027750"/>
                </a:lnTo>
                <a:lnTo>
                  <a:pt x="624874" y="2402876"/>
                </a:lnTo>
                <a:cubicBezTo>
                  <a:pt x="679163" y="2348587"/>
                  <a:pt x="750318" y="2321443"/>
                  <a:pt x="821473" y="2321442"/>
                </a:cubicBezTo>
                <a:close/>
                <a:moveTo>
                  <a:pt x="3416534" y="2321437"/>
                </a:moveTo>
                <a:cubicBezTo>
                  <a:pt x="3487689" y="2321437"/>
                  <a:pt x="3558844" y="2348582"/>
                  <a:pt x="3613133" y="2402870"/>
                </a:cubicBezTo>
                <a:lnTo>
                  <a:pt x="4399507" y="3189245"/>
                </a:lnTo>
                <a:cubicBezTo>
                  <a:pt x="4508086" y="3297822"/>
                  <a:pt x="4508086" y="3473865"/>
                  <a:pt x="4399507" y="3582443"/>
                </a:cubicBezTo>
                <a:lnTo>
                  <a:pt x="3613133" y="4368817"/>
                </a:lnTo>
                <a:cubicBezTo>
                  <a:pt x="3504555" y="4477395"/>
                  <a:pt x="3328513" y="4477395"/>
                  <a:pt x="3219935" y="4368817"/>
                </a:cubicBezTo>
                <a:lnTo>
                  <a:pt x="2433561" y="3582443"/>
                </a:lnTo>
                <a:cubicBezTo>
                  <a:pt x="2324983" y="3473864"/>
                  <a:pt x="2324983" y="3297823"/>
                  <a:pt x="2433561" y="3189245"/>
                </a:cubicBezTo>
                <a:lnTo>
                  <a:pt x="3219935" y="2402870"/>
                </a:lnTo>
                <a:cubicBezTo>
                  <a:pt x="3274224" y="2348582"/>
                  <a:pt x="3345379" y="2321437"/>
                  <a:pt x="3416534" y="2321437"/>
                </a:cubicBezTo>
                <a:close/>
                <a:moveTo>
                  <a:pt x="0" y="1384804"/>
                </a:moveTo>
                <a:lnTo>
                  <a:pt x="506920" y="1891724"/>
                </a:lnTo>
                <a:cubicBezTo>
                  <a:pt x="615498" y="2000302"/>
                  <a:pt x="615497" y="2176342"/>
                  <a:pt x="506919" y="2284921"/>
                </a:cubicBezTo>
                <a:lnTo>
                  <a:pt x="0" y="2791839"/>
                </a:lnTo>
                <a:close/>
                <a:moveTo>
                  <a:pt x="2119006" y="1023909"/>
                </a:moveTo>
                <a:cubicBezTo>
                  <a:pt x="2190162" y="1023908"/>
                  <a:pt x="2261317" y="1051054"/>
                  <a:pt x="2315606" y="1105343"/>
                </a:cubicBezTo>
                <a:lnTo>
                  <a:pt x="3101980" y="1891717"/>
                </a:lnTo>
                <a:cubicBezTo>
                  <a:pt x="3210558" y="2000296"/>
                  <a:pt x="3210558" y="2176337"/>
                  <a:pt x="3101980" y="2284914"/>
                </a:cubicBezTo>
                <a:lnTo>
                  <a:pt x="2315606" y="3071289"/>
                </a:lnTo>
                <a:cubicBezTo>
                  <a:pt x="2207028" y="3179867"/>
                  <a:pt x="2030987" y="3179867"/>
                  <a:pt x="1922408" y="3071289"/>
                </a:cubicBezTo>
                <a:lnTo>
                  <a:pt x="1136034" y="2284914"/>
                </a:lnTo>
                <a:cubicBezTo>
                  <a:pt x="1027455" y="2176337"/>
                  <a:pt x="1027455" y="2000296"/>
                  <a:pt x="1136034" y="1891716"/>
                </a:cubicBezTo>
                <a:lnTo>
                  <a:pt x="1922408" y="1105342"/>
                </a:lnTo>
                <a:cubicBezTo>
                  <a:pt x="1976697" y="1051053"/>
                  <a:pt x="2047852" y="1023909"/>
                  <a:pt x="2119006" y="1023909"/>
                </a:cubicBezTo>
                <a:close/>
                <a:moveTo>
                  <a:pt x="4714068" y="1023903"/>
                </a:moveTo>
                <a:cubicBezTo>
                  <a:pt x="4785223" y="1023903"/>
                  <a:pt x="4856377" y="1051048"/>
                  <a:pt x="4910667" y="1105337"/>
                </a:cubicBezTo>
                <a:lnTo>
                  <a:pt x="5697041" y="1891711"/>
                </a:lnTo>
                <a:cubicBezTo>
                  <a:pt x="5805619" y="2000289"/>
                  <a:pt x="5805619" y="2176331"/>
                  <a:pt x="5697041" y="2284909"/>
                </a:cubicBezTo>
                <a:lnTo>
                  <a:pt x="4910667" y="3071283"/>
                </a:lnTo>
                <a:cubicBezTo>
                  <a:pt x="4802089" y="3179862"/>
                  <a:pt x="4626047" y="3179861"/>
                  <a:pt x="4517469" y="3071283"/>
                </a:cubicBezTo>
                <a:lnTo>
                  <a:pt x="3731095" y="2284909"/>
                </a:lnTo>
                <a:cubicBezTo>
                  <a:pt x="3622516" y="2176331"/>
                  <a:pt x="3622516" y="2000289"/>
                  <a:pt x="3731095" y="1891711"/>
                </a:cubicBezTo>
                <a:lnTo>
                  <a:pt x="4517469" y="1105337"/>
                </a:lnTo>
                <a:cubicBezTo>
                  <a:pt x="4571758" y="1051048"/>
                  <a:pt x="4642912" y="1023903"/>
                  <a:pt x="4714068" y="1023903"/>
                </a:cubicBezTo>
                <a:close/>
                <a:moveTo>
                  <a:pt x="3027750" y="0"/>
                </a:moveTo>
                <a:lnTo>
                  <a:pt x="3805329" y="0"/>
                </a:lnTo>
                <a:lnTo>
                  <a:pt x="4399513" y="594184"/>
                </a:lnTo>
                <a:cubicBezTo>
                  <a:pt x="4508091" y="702762"/>
                  <a:pt x="4508091" y="878804"/>
                  <a:pt x="4399513" y="987382"/>
                </a:cubicBezTo>
                <a:lnTo>
                  <a:pt x="3613139" y="1773756"/>
                </a:lnTo>
                <a:cubicBezTo>
                  <a:pt x="3504560" y="1882335"/>
                  <a:pt x="3328519" y="1882335"/>
                  <a:pt x="3219941" y="1773756"/>
                </a:cubicBezTo>
                <a:lnTo>
                  <a:pt x="2433567" y="987382"/>
                </a:lnTo>
                <a:cubicBezTo>
                  <a:pt x="2324988" y="878804"/>
                  <a:pt x="2324989" y="702763"/>
                  <a:pt x="2433567" y="594184"/>
                </a:cubicBezTo>
                <a:close/>
                <a:moveTo>
                  <a:pt x="2791841" y="0"/>
                </a:moveTo>
                <a:lnTo>
                  <a:pt x="2315612" y="476229"/>
                </a:lnTo>
                <a:cubicBezTo>
                  <a:pt x="2207034" y="584808"/>
                  <a:pt x="2030993" y="584808"/>
                  <a:pt x="1922415" y="476230"/>
                </a:cubicBezTo>
                <a:lnTo>
                  <a:pt x="1446185" y="1"/>
                </a:lnTo>
                <a:close/>
                <a:moveTo>
                  <a:pt x="432697" y="0"/>
                </a:moveTo>
                <a:lnTo>
                  <a:pt x="1210263" y="0"/>
                </a:lnTo>
                <a:lnTo>
                  <a:pt x="1804453" y="594190"/>
                </a:lnTo>
                <a:cubicBezTo>
                  <a:pt x="1913031" y="702769"/>
                  <a:pt x="1913031" y="878810"/>
                  <a:pt x="1804453" y="987388"/>
                </a:cubicBezTo>
                <a:lnTo>
                  <a:pt x="1018079" y="1773762"/>
                </a:lnTo>
                <a:cubicBezTo>
                  <a:pt x="909500" y="1882341"/>
                  <a:pt x="733459" y="1882341"/>
                  <a:pt x="624881" y="1773762"/>
                </a:cubicBezTo>
                <a:lnTo>
                  <a:pt x="0" y="1148882"/>
                </a:lnTo>
                <a:lnTo>
                  <a:pt x="0" y="43269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4511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79257" cy="5530032"/>
          </a:xfrm>
          <a:custGeom>
            <a:avLst/>
            <a:gdLst>
              <a:gd name="connsiteX0" fmla="*/ 0 w 5279257"/>
              <a:gd name="connsiteY0" fmla="*/ 0 h 5530032"/>
              <a:gd name="connsiteX1" fmla="*/ 3641372 w 5279257"/>
              <a:gd name="connsiteY1" fmla="*/ 0 h 5530032"/>
              <a:gd name="connsiteX2" fmla="*/ 5010556 w 5279257"/>
              <a:gd name="connsiteY2" fmla="*/ 1369184 h 5530032"/>
              <a:gd name="connsiteX3" fmla="*/ 5010556 w 5279257"/>
              <a:gd name="connsiteY3" fmla="*/ 2666592 h 5530032"/>
              <a:gd name="connsiteX4" fmla="*/ 2415817 w 5279257"/>
              <a:gd name="connsiteY4" fmla="*/ 5261331 h 5530032"/>
              <a:gd name="connsiteX5" fmla="*/ 1118409 w 5279257"/>
              <a:gd name="connsiteY5" fmla="*/ 5261331 h 5530032"/>
              <a:gd name="connsiteX6" fmla="*/ 1 w 5279257"/>
              <a:gd name="connsiteY6" fmla="*/ 4142923 h 553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79257" h="5530032">
                <a:moveTo>
                  <a:pt x="0" y="0"/>
                </a:moveTo>
                <a:lnTo>
                  <a:pt x="3641372" y="0"/>
                </a:lnTo>
                <a:lnTo>
                  <a:pt x="5010556" y="1369184"/>
                </a:lnTo>
                <a:cubicBezTo>
                  <a:pt x="5368825" y="1727453"/>
                  <a:pt x="5368825" y="2308323"/>
                  <a:pt x="5010556" y="2666592"/>
                </a:cubicBezTo>
                <a:lnTo>
                  <a:pt x="2415817" y="5261331"/>
                </a:lnTo>
                <a:cubicBezTo>
                  <a:pt x="2057548" y="5619600"/>
                  <a:pt x="1476678" y="5619600"/>
                  <a:pt x="1118409" y="5261331"/>
                </a:cubicBezTo>
                <a:lnTo>
                  <a:pt x="1" y="414292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7194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C28D3-987D-401E-95A8-72784AD93D3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A4A5A-5C6D-4E6F-81A3-06DF189A7A6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99331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/>
          <p:cNvSpPr/>
          <p:nvPr/>
        </p:nvSpPr>
        <p:spPr>
          <a:xfrm>
            <a:off x="0" y="2266950"/>
            <a:ext cx="12192000" cy="2476500"/>
          </a:xfrm>
          <a:prstGeom prst="rect">
            <a:avLst/>
          </a:prstGeom>
          <a:solidFill>
            <a:srgbClr val="FFB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1038225" y="1581150"/>
            <a:ext cx="3676650" cy="3676650"/>
          </a:xfrm>
          <a:prstGeom prst="ellipse">
            <a:avLst/>
          </a:prstGeom>
          <a:solidFill>
            <a:srgbClr val="29304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68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722438"/>
            <a:ext cx="3690937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5780612" y="3608361"/>
            <a:ext cx="5080907" cy="441947"/>
          </a:xfrm>
          <a:solidFill>
            <a:srgbClr val="293049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4792406" y="2627086"/>
            <a:ext cx="7239940" cy="945074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3600" b="1" kern="1000" baseline="0">
                <a:solidFill>
                  <a:srgbClr val="293049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</p:spTree>
    <p:extLst>
      <p:ext uri="{BB962C8B-B14F-4D97-AF65-F5344CB8AC3E}">
        <p14:creationId xmlns:p14="http://schemas.microsoft.com/office/powerpoint/2010/main" xmlns="" val="4156946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0"/>
    </mc:Choice>
    <mc:Fallback>
      <p:transition spd="slow" advTm="0"/>
    </mc:Fallback>
  </mc:AlternateContent>
  <p:extLst>
    <p:ext uri="{DCECCB84-F9BA-43D5-87BE-67443E8EF086}">
      <p15:sldGuideLst xmlns="" xmlns:p15="http://schemas.microsoft.com/office/powerpoint/2012/main">
        <p15:guide id="0" orient="horz" pos="2160">
          <p15:clr>
            <a:srgbClr val="FBAE40"/>
          </p15:clr>
        </p15:guide>
        <p15:guide id="1" pos="4967">
          <p15:clr>
            <a:srgbClr val="FBAE40"/>
          </p15:clr>
        </p15:guide>
        <p15:guide id="2" pos="662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C28D3-987D-401E-95A8-72784AD93D33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A4A5A-5C6D-4E6F-81A3-06DF189A7A6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202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63" r:id="rId3"/>
    <p:sldLayoutId id="2147483662" r:id="rId4"/>
    <p:sldLayoutId id="2147483661" r:id="rId5"/>
    <p:sldLayoutId id="2147483664" r:id="rId6"/>
    <p:sldLayoutId id="2147483660" r:id="rId7"/>
    <p:sldLayoutId id="2147483658" r:id="rId8"/>
    <p:sldLayoutId id="2147483657" r:id="rId9"/>
    <p:sldLayoutId id="2147483659" r:id="rId10"/>
    <p:sldLayoutId id="2147483677" r:id="rId11"/>
    <p:sldLayoutId id="214748369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C28D3-987D-401E-95A8-72784AD93D3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A4A5A-5C6D-4E6F-81A3-06DF189A7A6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999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tags" Target="../tags/tag7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tags" Target="../tags/tag12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tags" Target="../tags/tag1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tags" Target="../tags/tag23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hyperlink" Target="&#23637;&#31034;&#35270;&#39057;1.mp4" TargetMode="External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png"/><Relationship Id="rId9" Type="http://schemas.microsoft.com/office/2007/relationships/diagramDrawing" Target="../diagrams/drawin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23637;&#31034;&#35270;&#39057;2&#65288;1&#65289;.mp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&#23637;&#31034;&#35270;&#39057;3.mp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hyperlink" Target="&#23637;&#31034;&#35270;&#39057;4.mp4" TargetMode="Externa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&#23637;&#31034;&#35270;&#39057;5.mp4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tags" Target="../tags/tag28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slideLayout" Target="../slideLayouts/slideLayout9.xml"/><Relationship Id="rId5" Type="http://schemas.openxmlformats.org/officeDocument/2006/relationships/tags" Target="../tags/tag30.xml"/><Relationship Id="rId4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2E6E9C6-E285-4FF7-94C9-006D0599B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581" y="3608361"/>
            <a:ext cx="3847381" cy="441947"/>
          </a:xfrm>
        </p:spPr>
        <p:txBody>
          <a:bodyPr/>
          <a:lstStyle/>
          <a:p>
            <a:r>
              <a:rPr lang="zh-CN" altLang="en-US" dirty="0"/>
              <a:t>天津市新华中学   李德平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9600881-2DB5-483B-BABC-7CFD6F456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9781" y="2627086"/>
            <a:ext cx="7239940" cy="945074"/>
          </a:xfrm>
        </p:spPr>
        <p:txBody>
          <a:bodyPr/>
          <a:lstStyle/>
          <a:p>
            <a:r>
              <a:rPr lang="zh-CN" altLang="en-US" dirty="0"/>
              <a:t>总体百分位数的估计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0428" y="243146"/>
            <a:ext cx="698191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prstClr val="black"/>
                </a:solidFill>
              </a:rPr>
              <a:t>人民教育出版社     普通高中教科书     数学必修第二册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8092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160"/>
    </mc:Choice>
    <mc:Fallback>
      <p:transition spd="slow" advTm="1316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50554" y="1414264"/>
            <a:ext cx="53901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普通高中教科书数学 人教</a:t>
            </a:r>
            <a:r>
              <a:rPr lang="en-US" altLang="zh-CN" sz="2800" b="1" dirty="0">
                <a:latin typeface="楷体" pitchFamily="49" charset="-122"/>
                <a:ea typeface="楷体" pitchFamily="49" charset="-122"/>
                <a:cs typeface="Times New Roman" pitchFamily="18" charset="0"/>
              </a:rPr>
              <a:t>A</a:t>
            </a: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版 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必修第二册  第九章 统计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第二单元  用样本估计总体 </a:t>
            </a:r>
            <a:endParaRPr lang="en-US" altLang="zh-CN" sz="2800" b="1" dirty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b="1" dirty="0">
                <a:latin typeface="楷体" pitchFamily="49" charset="-122"/>
                <a:ea typeface="楷体" pitchFamily="49" charset="-122"/>
              </a:rPr>
              <a:t>第二节  总体百分位数的估计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1847" y="1119646"/>
            <a:ext cx="3427680" cy="4797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463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160"/>
    </mc:Choice>
    <mc:Fallback>
      <p:transition spd="slow" advTm="1316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985308" y="342900"/>
            <a:ext cx="2159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</a:rPr>
              <a:t>CONTENTS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207995" y="1584898"/>
            <a:ext cx="2624619" cy="584775"/>
            <a:chOff x="6918586" y="2452132"/>
            <a:chExt cx="2624619" cy="584775"/>
          </a:xfrm>
        </p:grpSpPr>
        <p:sp>
          <p:nvSpPr>
            <p:cNvPr id="29" name="文本框 28"/>
            <p:cNvSpPr txBox="1"/>
            <p:nvPr/>
          </p:nvSpPr>
          <p:spPr>
            <a:xfrm>
              <a:off x="7717064" y="2452132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r>
                <a:rPr lang="zh-CN" altLang="en-US" sz="3200" b="1" dirty="0">
                  <a:solidFill>
                    <a:schemeClr val="accent1"/>
                  </a:solidFill>
                </a:rPr>
                <a:t>教材分析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918586" y="2452132"/>
              <a:ext cx="708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en-US" altLang="zh-CN" sz="3200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01</a:t>
              </a:r>
              <a:r>
                <a:rPr lang="en-US" altLang="zh-CN" sz="3200" dirty="0">
                  <a:solidFill>
                    <a:schemeClr val="accent1"/>
                  </a:solidFill>
                </a:rPr>
                <a:t>.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07995" y="2400655"/>
            <a:ext cx="2624619" cy="633187"/>
            <a:chOff x="6918586" y="3267889"/>
            <a:chExt cx="2624619" cy="633187"/>
          </a:xfrm>
        </p:grpSpPr>
        <p:sp>
          <p:nvSpPr>
            <p:cNvPr id="30" name="文本框 29"/>
            <p:cNvSpPr txBox="1"/>
            <p:nvPr/>
          </p:nvSpPr>
          <p:spPr>
            <a:xfrm>
              <a:off x="7717064" y="3267889"/>
              <a:ext cx="1826141" cy="63318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1"/>
                  </a:solidFill>
                </a:rPr>
                <a:t>学情分析</a:t>
              </a:r>
              <a:endParaRPr lang="en-US" altLang="zh-CN" sz="3200" b="1" dirty="0">
                <a:solidFill>
                  <a:schemeClr val="accent1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918586" y="3267889"/>
              <a:ext cx="708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en-US" altLang="zh-CN" sz="3200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02</a:t>
              </a:r>
              <a:r>
                <a:rPr lang="en-US" altLang="zh-CN" sz="3200" dirty="0">
                  <a:solidFill>
                    <a:schemeClr val="accent1"/>
                  </a:solidFill>
                </a:rPr>
                <a:t>.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207995" y="3216412"/>
            <a:ext cx="3445356" cy="584775"/>
            <a:chOff x="6918586" y="4083646"/>
            <a:chExt cx="3445356" cy="584775"/>
          </a:xfrm>
        </p:grpSpPr>
        <p:sp>
          <p:nvSpPr>
            <p:cNvPr id="31" name="文本框 30"/>
            <p:cNvSpPr txBox="1"/>
            <p:nvPr/>
          </p:nvSpPr>
          <p:spPr>
            <a:xfrm>
              <a:off x="7717064" y="4083646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r>
                <a:rPr lang="zh-CN" altLang="en-US" sz="3200" b="1" dirty="0">
                  <a:solidFill>
                    <a:schemeClr val="accent1"/>
                  </a:solidFill>
                </a:rPr>
                <a:t>教学策略分析</a:t>
              </a:r>
              <a:endParaRPr lang="en-US" altLang="zh-CN" sz="3200" b="1" dirty="0">
                <a:solidFill>
                  <a:schemeClr val="accent1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18586" y="4083646"/>
              <a:ext cx="708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en-US" altLang="zh-CN" sz="3200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03</a:t>
              </a:r>
              <a:r>
                <a:rPr lang="en-US" altLang="zh-CN" sz="3200" dirty="0">
                  <a:solidFill>
                    <a:schemeClr val="accent1"/>
                  </a:solidFill>
                </a:rPr>
                <a:t>.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07995" y="3995956"/>
            <a:ext cx="2624619" cy="633187"/>
            <a:chOff x="6918586" y="4863190"/>
            <a:chExt cx="2624619" cy="633187"/>
          </a:xfrm>
        </p:grpSpPr>
        <p:sp>
          <p:nvSpPr>
            <p:cNvPr id="32" name="文本框 31"/>
            <p:cNvSpPr txBox="1"/>
            <p:nvPr/>
          </p:nvSpPr>
          <p:spPr>
            <a:xfrm>
              <a:off x="7717064" y="4863190"/>
              <a:ext cx="1826141" cy="63318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1"/>
                  </a:solidFill>
                </a:rPr>
                <a:t>教学过程</a:t>
              </a:r>
              <a:endParaRPr lang="en-US" altLang="zh-CN" sz="3200" b="1" dirty="0">
                <a:solidFill>
                  <a:schemeClr val="accent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918586" y="4899402"/>
              <a:ext cx="708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en-US" altLang="zh-CN" sz="3200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04</a:t>
              </a:r>
              <a:r>
                <a:rPr lang="en-US" altLang="zh-CN" sz="3200" dirty="0">
                  <a:solidFill>
                    <a:schemeClr val="accent1"/>
                  </a:solidFill>
                </a:rPr>
                <a:t>.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9" name="MH_Others_1">
            <a:extLst>
              <a:ext uri="{FF2B5EF4-FFF2-40B4-BE49-F238E27FC236}">
                <a16:creationId xmlns:a16="http://schemas.microsoft.com/office/drawing/2014/main" xmlns="" id="{207D5B0F-10D2-486C-B2D5-3E56F86D12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966257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20" name="MH_Others_2">
            <a:extLst>
              <a:ext uri="{FF2B5EF4-FFF2-40B4-BE49-F238E27FC236}">
                <a16:creationId xmlns:a16="http://schemas.microsoft.com/office/drawing/2014/main" xmlns="" id="{EEBAF901-EF3B-4E67-9F65-467821A9A96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675471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21" name="MH_Others_3">
            <a:extLst>
              <a:ext uri="{FF2B5EF4-FFF2-40B4-BE49-F238E27FC236}">
                <a16:creationId xmlns:a16="http://schemas.microsoft.com/office/drawing/2014/main" xmlns="" id="{2FCBE53F-2F77-4ADC-9232-27EDD579B91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911279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kern="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217048" y="4845476"/>
            <a:ext cx="2624619" cy="632353"/>
            <a:chOff x="6918586" y="4863190"/>
            <a:chExt cx="2624619" cy="632353"/>
          </a:xfrm>
        </p:grpSpPr>
        <p:sp>
          <p:nvSpPr>
            <p:cNvPr id="25" name="文本框 31"/>
            <p:cNvSpPr txBox="1"/>
            <p:nvPr/>
          </p:nvSpPr>
          <p:spPr>
            <a:xfrm>
              <a:off x="7717064" y="4863190"/>
              <a:ext cx="1826141" cy="63235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accent1"/>
                  </a:solidFill>
                </a:rPr>
                <a:t>教学反思</a:t>
              </a:r>
              <a:endParaRPr lang="en-US" altLang="zh-CN" sz="3200" b="1" dirty="0">
                <a:solidFill>
                  <a:schemeClr val="accent1"/>
                </a:solidFill>
              </a:endParaRPr>
            </a:p>
          </p:txBody>
        </p:sp>
        <p:sp>
          <p:nvSpPr>
            <p:cNvPr id="26" name="文本框 35"/>
            <p:cNvSpPr txBox="1"/>
            <p:nvPr/>
          </p:nvSpPr>
          <p:spPr>
            <a:xfrm>
              <a:off x="6918586" y="4899402"/>
              <a:ext cx="7088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/>
            </a:bodyPr>
            <a:lstStyle>
              <a:defPPr>
                <a:defRPr lang="zh-CN"/>
              </a:defPPr>
              <a:lvl1pPr>
                <a:defRPr sz="2800" b="1">
                  <a:solidFill>
                    <a:schemeClr val="tx1">
                      <a:lumMod val="75000"/>
                      <a:lumOff val="25000"/>
                    </a:schemeClr>
                  </a:solidFill>
                </a:defRPr>
              </a:lvl1pPr>
            </a:lstStyle>
            <a:p>
              <a:r>
                <a:rPr lang="en-US" altLang="zh-CN" sz="3200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05</a:t>
              </a:r>
              <a:r>
                <a:rPr lang="en-US" altLang="zh-CN" sz="3200" dirty="0">
                  <a:solidFill>
                    <a:schemeClr val="accent1"/>
                  </a:solidFill>
                </a:rPr>
                <a:t>.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753907"/>
      </p:ext>
    </p:extLst>
  </p:cSld>
  <p:clrMapOvr>
    <a:masterClrMapping/>
  </p:clrMapOvr>
  <p:transition advTm="475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0658ECA-1515-4F26-9A0B-78456209477D}"/>
              </a:ext>
            </a:extLst>
          </p:cNvPr>
          <p:cNvSpPr/>
          <p:nvPr/>
        </p:nvSpPr>
        <p:spPr>
          <a:xfrm>
            <a:off x="14002" y="1982025"/>
            <a:ext cx="12168945" cy="2455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MH_Others_1">
            <a:extLst>
              <a:ext uri="{FF2B5EF4-FFF2-40B4-BE49-F238E27FC236}">
                <a16:creationId xmlns:a16="http://schemas.microsoft.com/office/drawing/2014/main" xmlns="" id="{66CD0DCB-48C2-4387-A094-05C8CC8F9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42797" y="1091508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4" name="MH_Others_2">
            <a:extLst>
              <a:ext uri="{FF2B5EF4-FFF2-40B4-BE49-F238E27FC236}">
                <a16:creationId xmlns:a16="http://schemas.microsoft.com/office/drawing/2014/main" xmlns="" id="{23C848B4-C60C-43C3-A5B5-30396853DE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52011" y="2287714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5" name="MH_Others_3">
            <a:extLst>
              <a:ext uri="{FF2B5EF4-FFF2-40B4-BE49-F238E27FC236}">
                <a16:creationId xmlns:a16="http://schemas.microsoft.com/office/drawing/2014/main" xmlns="" id="{BD21FC64-9338-4EB9-A37E-5064BFF28B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196872" y="2408838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0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48FEB1-34FD-48E0-8A84-F3C2C9D768A5}"/>
              </a:ext>
            </a:extLst>
          </p:cNvPr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335769" y="2750975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b="1" dirty="0">
                <a:solidFill>
                  <a:schemeClr val="bg1"/>
                </a:solidFill>
              </a:rPr>
              <a:t>教材分析</a:t>
            </a:r>
            <a:endParaRPr lang="en-US" altLang="zh-CN" sz="4400" b="1" dirty="0">
              <a:solidFill>
                <a:schemeClr val="bg1"/>
              </a:solidFill>
            </a:endParaRPr>
          </a:p>
        </p:txBody>
      </p:sp>
      <p:sp>
        <p:nvSpPr>
          <p:cNvPr id="21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8E0CCBB-60ED-4A9B-91FC-E2228EC3765F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5081105" y="2890583"/>
            <a:ext cx="1136591" cy="55606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 b="1" spc="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endParaRPr lang="zh-CN" altLang="en-US" sz="4400" b="1" spc="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253337"/>
      </p:ext>
    </p:extLst>
  </p:cSld>
  <p:clrMapOvr>
    <a:masterClrMapping/>
  </p:clrMapOvr>
  <p:transition advTm="7614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20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2980B9"/>
                </a:solidFill>
                <a:latin typeface="Arial"/>
                <a:ea typeface="微软雅黑"/>
              </a:rPr>
              <a:t>教材分析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2980B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377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xmlns="" id="{348A8CFD-AE21-4BB7-AA46-A2DCCF78924A}"/>
              </a:ext>
            </a:extLst>
          </p:cNvPr>
          <p:cNvGrpSpPr/>
          <p:nvPr/>
        </p:nvGrpSpPr>
        <p:grpSpPr>
          <a:xfrm>
            <a:off x="1007472" y="3092549"/>
            <a:ext cx="2205743" cy="536887"/>
            <a:chOff x="1861802" y="1790698"/>
            <a:chExt cx="2103296" cy="721763"/>
          </a:xfrm>
        </p:grpSpPr>
        <p:sp>
          <p:nvSpPr>
            <p:cNvPr id="109" name="圆角矩形 72">
              <a:extLst>
                <a:ext uri="{FF2B5EF4-FFF2-40B4-BE49-F238E27FC236}">
                  <a16:creationId xmlns:a16="http://schemas.microsoft.com/office/drawing/2014/main" xmlns="" id="{AE596CDD-A034-4189-9DF5-47F167DEA1BB}"/>
                </a:ext>
              </a:extLst>
            </p:cNvPr>
            <p:cNvSpPr/>
            <p:nvPr/>
          </p:nvSpPr>
          <p:spPr>
            <a:xfrm>
              <a:off x="1861802" y="1790698"/>
              <a:ext cx="2042864" cy="72176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0" name="TextBox 116">
              <a:extLst>
                <a:ext uri="{FF2B5EF4-FFF2-40B4-BE49-F238E27FC236}">
                  <a16:creationId xmlns:a16="http://schemas.microsoft.com/office/drawing/2014/main" xmlns="" id="{D7C7EBBC-80A6-4D4E-82BB-0D7DDE1D1221}"/>
                </a:ext>
              </a:extLst>
            </p:cNvPr>
            <p:cNvSpPr txBox="1"/>
            <p:nvPr/>
          </p:nvSpPr>
          <p:spPr>
            <a:xfrm>
              <a:off x="2001908" y="1829136"/>
              <a:ext cx="1963190" cy="620586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第九章 统计</a:t>
              </a:r>
            </a:p>
          </p:txBody>
        </p:sp>
      </p:grpSp>
      <p:grpSp>
        <p:nvGrpSpPr>
          <p:cNvPr id="111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3914055" y="1991294"/>
            <a:ext cx="2266572" cy="618167"/>
            <a:chOff x="5048726" y="4122713"/>
            <a:chExt cx="1531822" cy="474428"/>
          </a:xfrm>
          <a:solidFill>
            <a:srgbClr val="CB1B3D"/>
          </a:solidFill>
        </p:grpSpPr>
        <p:sp>
          <p:nvSpPr>
            <p:cNvPr id="112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3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314847" y="4135516"/>
              <a:ext cx="1244303" cy="461625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随机抽样</a:t>
              </a:r>
            </a:p>
          </p:txBody>
        </p:sp>
      </p:grpSp>
      <p:grpSp>
        <p:nvGrpSpPr>
          <p:cNvPr id="117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3895009" y="3100948"/>
            <a:ext cx="2753900" cy="582451"/>
            <a:chOff x="5035848" y="4122713"/>
            <a:chExt cx="1861171" cy="447017"/>
          </a:xfrm>
          <a:solidFill>
            <a:srgbClr val="7030A0"/>
          </a:solidFill>
        </p:grpSpPr>
        <p:sp>
          <p:nvSpPr>
            <p:cNvPr id="118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9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035848" y="4138202"/>
              <a:ext cx="1861171" cy="354287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用样本估计总体</a:t>
              </a:r>
            </a:p>
          </p:txBody>
        </p:sp>
      </p:grpSp>
      <p:grpSp>
        <p:nvGrpSpPr>
          <p:cNvPr id="129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7158107" y="2622996"/>
            <a:ext cx="3796879" cy="583502"/>
            <a:chOff x="5048726" y="4122713"/>
            <a:chExt cx="1892410" cy="447017"/>
          </a:xfrm>
          <a:solidFill>
            <a:srgbClr val="FFC000"/>
          </a:solidFill>
        </p:grpSpPr>
        <p:sp>
          <p:nvSpPr>
            <p:cNvPr id="130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grpFill/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8ECCC"/>
                </a:solidFill>
                <a:effectLst/>
                <a:uLnTx/>
                <a:uFillTx/>
                <a:latin typeface="Calibri"/>
                <a:ea typeface="幼圆"/>
                <a:cs typeface="+mn-cs"/>
              </a:endParaRPr>
            </a:p>
          </p:txBody>
        </p:sp>
        <p:sp>
          <p:nvSpPr>
            <p:cNvPr id="131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079965" y="4140246"/>
              <a:ext cx="1861171" cy="353649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总体百分位数的估计</a:t>
              </a:r>
            </a:p>
          </p:txBody>
        </p:sp>
      </p:grpSp>
      <p:sp>
        <p:nvSpPr>
          <p:cNvPr id="9" name="左大括号 8"/>
          <p:cNvSpPr/>
          <p:nvPr/>
        </p:nvSpPr>
        <p:spPr>
          <a:xfrm>
            <a:off x="3322622" y="2225709"/>
            <a:ext cx="389299" cy="244328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5" name="组合 174"/>
          <p:cNvGrpSpPr/>
          <p:nvPr/>
        </p:nvGrpSpPr>
        <p:grpSpPr>
          <a:xfrm>
            <a:off x="6237172" y="1996491"/>
            <a:ext cx="810255" cy="2906087"/>
            <a:chOff x="6348096" y="2121616"/>
            <a:chExt cx="810255" cy="2906087"/>
          </a:xfrm>
        </p:grpSpPr>
        <p:cxnSp>
          <p:nvCxnSpPr>
            <p:cNvPr id="139" name="直接箭头连接符 138"/>
            <p:cNvCxnSpPr/>
            <p:nvPr/>
          </p:nvCxnSpPr>
          <p:spPr>
            <a:xfrm>
              <a:off x="6759331" y="2121616"/>
              <a:ext cx="357612" cy="2"/>
            </a:xfrm>
            <a:prstGeom prst="straightConnector1">
              <a:avLst/>
            </a:prstGeom>
            <a:ln w="158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箭头连接符 167"/>
            <p:cNvCxnSpPr/>
            <p:nvPr/>
          </p:nvCxnSpPr>
          <p:spPr>
            <a:xfrm>
              <a:off x="6773580" y="3046626"/>
              <a:ext cx="357612" cy="2"/>
            </a:xfrm>
            <a:prstGeom prst="straightConnector1">
              <a:avLst/>
            </a:prstGeom>
            <a:ln w="158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箭头连接符 168"/>
            <p:cNvCxnSpPr/>
            <p:nvPr/>
          </p:nvCxnSpPr>
          <p:spPr>
            <a:xfrm>
              <a:off x="6777437" y="3995772"/>
              <a:ext cx="357612" cy="2"/>
            </a:xfrm>
            <a:prstGeom prst="straightConnector1">
              <a:avLst/>
            </a:prstGeom>
            <a:ln w="158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箭头连接符 169"/>
            <p:cNvCxnSpPr/>
            <p:nvPr/>
          </p:nvCxnSpPr>
          <p:spPr>
            <a:xfrm>
              <a:off x="6800739" y="5018076"/>
              <a:ext cx="357612" cy="2"/>
            </a:xfrm>
            <a:prstGeom prst="straightConnector1">
              <a:avLst/>
            </a:prstGeom>
            <a:ln w="158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6773580" y="2131241"/>
              <a:ext cx="19702" cy="2896462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6348096" y="3524351"/>
              <a:ext cx="435335" cy="0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7163322" y="4592320"/>
            <a:ext cx="3339625" cy="583502"/>
            <a:chOff x="5048726" y="4122713"/>
            <a:chExt cx="1664508" cy="447017"/>
          </a:xfrm>
          <a:solidFill>
            <a:srgbClr val="CB1B3D"/>
          </a:solidFill>
        </p:grpSpPr>
        <p:sp>
          <p:nvSpPr>
            <p:cNvPr id="177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8ECCC"/>
                </a:solidFill>
                <a:effectLst/>
                <a:uLnTx/>
                <a:uFillTx/>
                <a:latin typeface="Calibri"/>
                <a:ea typeface="幼圆"/>
                <a:cs typeface="+mn-cs"/>
              </a:endParaRPr>
            </a:p>
          </p:txBody>
        </p:sp>
        <p:sp>
          <p:nvSpPr>
            <p:cNvPr id="178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071286" y="4135413"/>
              <a:ext cx="1641948" cy="353649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C8ECCC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总体离散程度的估计</a:t>
              </a:r>
            </a:p>
          </p:txBody>
        </p:sp>
      </p:grpSp>
      <p:grpSp>
        <p:nvGrpSpPr>
          <p:cNvPr id="41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7158108" y="3621295"/>
            <a:ext cx="3339625" cy="583502"/>
            <a:chOff x="5048726" y="4122713"/>
            <a:chExt cx="1664508" cy="447017"/>
          </a:xfrm>
          <a:solidFill>
            <a:srgbClr val="CB1B3D"/>
          </a:solidFill>
        </p:grpSpPr>
        <p:sp>
          <p:nvSpPr>
            <p:cNvPr id="42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8ECCC"/>
                </a:solidFill>
                <a:effectLst/>
                <a:uLnTx/>
                <a:uFillTx/>
                <a:latin typeface="Calibri"/>
                <a:ea typeface="幼圆"/>
                <a:cs typeface="+mn-cs"/>
              </a:endParaRPr>
            </a:p>
          </p:txBody>
        </p:sp>
        <p:sp>
          <p:nvSpPr>
            <p:cNvPr id="43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071286" y="4135413"/>
              <a:ext cx="1641948" cy="353649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C8ECCC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总体集中趋势的估计</a:t>
              </a:r>
            </a:p>
          </p:txBody>
        </p:sp>
      </p:grpSp>
      <p:grpSp>
        <p:nvGrpSpPr>
          <p:cNvPr id="44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7132807" y="1670899"/>
            <a:ext cx="3339625" cy="583502"/>
            <a:chOff x="5048726" y="4122713"/>
            <a:chExt cx="1664508" cy="447017"/>
          </a:xfrm>
          <a:solidFill>
            <a:srgbClr val="CB1B3D"/>
          </a:solidFill>
        </p:grpSpPr>
        <p:sp>
          <p:nvSpPr>
            <p:cNvPr id="45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solidFill>
              <a:srgbClr val="4F81BD"/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C8ECCC"/>
                </a:solidFill>
                <a:effectLst/>
                <a:uLnTx/>
                <a:uFillTx/>
                <a:latin typeface="Calibri"/>
                <a:ea typeface="幼圆"/>
                <a:cs typeface="+mn-cs"/>
              </a:endParaRPr>
            </a:p>
          </p:txBody>
        </p:sp>
        <p:sp>
          <p:nvSpPr>
            <p:cNvPr id="46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071286" y="4135413"/>
              <a:ext cx="1641948" cy="353649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C8ECCC"/>
                  </a:solidFill>
                  <a:effectLst/>
                  <a:uLnTx/>
                  <a:uFillTx/>
                  <a:latin typeface="黑体" pitchFamily="49" charset="-122"/>
                  <a:ea typeface="黑体" pitchFamily="49" charset="-122"/>
                </a:rPr>
                <a:t>总体取值规律的估计</a:t>
              </a:r>
            </a:p>
          </p:txBody>
        </p:sp>
      </p:grpSp>
      <p:grpSp>
        <p:nvGrpSpPr>
          <p:cNvPr id="47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3938439" y="4365684"/>
            <a:ext cx="2266572" cy="582451"/>
            <a:chOff x="5048726" y="4108677"/>
            <a:chExt cx="1531822" cy="447017"/>
          </a:xfrm>
          <a:solidFill>
            <a:srgbClr val="CB1B3D"/>
          </a:solidFill>
        </p:grpSpPr>
        <p:sp>
          <p:nvSpPr>
            <p:cNvPr id="48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08677"/>
              <a:ext cx="1531822" cy="44701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314847" y="4135516"/>
              <a:ext cx="1244303" cy="354287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统计案例</a:t>
              </a:r>
              <a:endParaRPr lang="zh-CN" altLang="en-US" sz="2400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216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5320"/>
    </mc:Choice>
    <mc:Fallback>
      <p:transition advTm="532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2980B9"/>
                </a:solidFill>
                <a:latin typeface="Arial"/>
                <a:ea typeface="微软雅黑"/>
              </a:rPr>
              <a:t>教材分析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2980B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377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96981" y="1209530"/>
            <a:ext cx="2241974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内容解析</a:t>
            </a:r>
          </a:p>
        </p:txBody>
      </p:sp>
      <p:sp>
        <p:nvSpPr>
          <p:cNvPr id="14" name="Shape 1454">
            <a:extLst>
              <a:ext uri="{FF2B5EF4-FFF2-40B4-BE49-F238E27FC236}">
                <a16:creationId xmlns:a16="http://schemas.microsoft.com/office/drawing/2014/main" xmlns="" id="{5D81CA45-352C-4A4D-835E-6B8D02D27BC7}"/>
              </a:ext>
            </a:extLst>
          </p:cNvPr>
          <p:cNvSpPr/>
          <p:nvPr/>
        </p:nvSpPr>
        <p:spPr>
          <a:xfrm>
            <a:off x="2107924" y="2947841"/>
            <a:ext cx="2146440" cy="2827318"/>
          </a:xfrm>
          <a:prstGeom prst="roundRect">
            <a:avLst>
              <a:gd name="adj" fmla="val 6924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1454">
            <a:extLst>
              <a:ext uri="{FF2B5EF4-FFF2-40B4-BE49-F238E27FC236}">
                <a16:creationId xmlns:a16="http://schemas.microsoft.com/office/drawing/2014/main" xmlns="" id="{5D81CA45-352C-4A4D-835E-6B8D02D27BC7}"/>
              </a:ext>
            </a:extLst>
          </p:cNvPr>
          <p:cNvSpPr/>
          <p:nvPr/>
        </p:nvSpPr>
        <p:spPr>
          <a:xfrm>
            <a:off x="5709440" y="2979449"/>
            <a:ext cx="1860737" cy="2190427"/>
          </a:xfrm>
          <a:prstGeom prst="roundRect">
            <a:avLst>
              <a:gd name="adj" fmla="val 6924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1456">
            <a:extLst>
              <a:ext uri="{FF2B5EF4-FFF2-40B4-BE49-F238E27FC236}">
                <a16:creationId xmlns:a16="http://schemas.microsoft.com/office/drawing/2014/main" xmlns="" id="{EB964F06-8C11-4300-A668-D13CCA9C4202}"/>
              </a:ext>
            </a:extLst>
          </p:cNvPr>
          <p:cNvSpPr/>
          <p:nvPr/>
        </p:nvSpPr>
        <p:spPr>
          <a:xfrm>
            <a:off x="8963064" y="3010138"/>
            <a:ext cx="1795873" cy="1937249"/>
          </a:xfrm>
          <a:prstGeom prst="roundRect">
            <a:avLst>
              <a:gd name="adj" fmla="val 6924"/>
            </a:avLst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1465">
            <a:extLst>
              <a:ext uri="{FF2B5EF4-FFF2-40B4-BE49-F238E27FC236}">
                <a16:creationId xmlns:a16="http://schemas.microsoft.com/office/drawing/2014/main" xmlns="" id="{2176D6E8-7E15-4998-ADA7-DC16D3570929}"/>
              </a:ext>
            </a:extLst>
          </p:cNvPr>
          <p:cNvSpPr/>
          <p:nvPr/>
        </p:nvSpPr>
        <p:spPr>
          <a:xfrm>
            <a:off x="5972424" y="2069422"/>
            <a:ext cx="1169515" cy="1142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1468">
            <a:extLst>
              <a:ext uri="{FF2B5EF4-FFF2-40B4-BE49-F238E27FC236}">
                <a16:creationId xmlns:a16="http://schemas.microsoft.com/office/drawing/2014/main" xmlns="" id="{F03207C3-4851-4958-977F-26535D47B004}"/>
              </a:ext>
            </a:extLst>
          </p:cNvPr>
          <p:cNvSpPr/>
          <p:nvPr/>
        </p:nvSpPr>
        <p:spPr>
          <a:xfrm>
            <a:off x="9308066" y="2075003"/>
            <a:ext cx="1167120" cy="1140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523428" y="2022802"/>
            <a:ext cx="1177143" cy="1142841"/>
            <a:chOff x="1541678" y="1329802"/>
            <a:chExt cx="1698820" cy="1687812"/>
          </a:xfrm>
        </p:grpSpPr>
        <p:sp>
          <p:nvSpPr>
            <p:cNvPr id="20" name="Shape 1460">
              <a:extLst>
                <a:ext uri="{FF2B5EF4-FFF2-40B4-BE49-F238E27FC236}">
                  <a16:creationId xmlns:a16="http://schemas.microsoft.com/office/drawing/2014/main" xmlns="" id="{E9BCC3C9-60CD-43FA-9DC4-C8B245BA340F}"/>
                </a:ext>
              </a:extLst>
            </p:cNvPr>
            <p:cNvSpPr/>
            <p:nvPr/>
          </p:nvSpPr>
          <p:spPr>
            <a:xfrm>
              <a:off x="1541678" y="1329802"/>
              <a:ext cx="1687812" cy="1687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9049" tIns="19049" rIns="19049" bIns="19049" numCol="1" anchor="ctr">
              <a:noAutofit/>
            </a:bodyPr>
            <a:lstStyle/>
            <a:p>
              <a:pPr lvl="0"/>
              <a:endParaRPr sz="1733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 Placeholder 5">
              <a:extLst>
                <a:ext uri="{FF2B5EF4-FFF2-40B4-BE49-F238E27FC236}">
                  <a16:creationId xmlns:a16="http://schemas.microsoft.com/office/drawing/2014/main" xmlns="" id="{120E67A6-AC71-446A-8A27-CDDFE389E0E3}"/>
                </a:ext>
              </a:extLst>
            </p:cNvPr>
            <p:cNvSpPr txBox="1">
              <a:spLocks/>
            </p:cNvSpPr>
            <p:nvPr/>
          </p:nvSpPr>
          <p:spPr>
            <a:xfrm>
              <a:off x="1541678" y="1885396"/>
              <a:ext cx="1698820" cy="577887"/>
            </a:xfrm>
            <a:prstGeom prst="rect">
              <a:avLst/>
            </a:prstGeom>
          </p:spPr>
          <p:txBody>
            <a:bodyPr lIns="121908" tIns="60953" rIns="121908" bIns="60953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课时</a:t>
              </a:r>
              <a:endParaRPr lang="en-US" altLang="zh-CN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</a:endParaRPr>
            </a:p>
            <a:p>
              <a:pPr marL="0" indent="0" algn="ctr"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内容</a:t>
              </a:r>
            </a:p>
          </p:txBody>
        </p:sp>
      </p:grpSp>
      <p:sp>
        <p:nvSpPr>
          <p:cNvPr id="22" name="Text Placeholder 6">
            <a:extLst>
              <a:ext uri="{FF2B5EF4-FFF2-40B4-BE49-F238E27FC236}">
                <a16:creationId xmlns:a16="http://schemas.microsoft.com/office/drawing/2014/main" xmlns="" id="{552018F3-62D9-4912-916C-07D2FA0E1D2F}"/>
              </a:ext>
            </a:extLst>
          </p:cNvPr>
          <p:cNvSpPr txBox="1">
            <a:spLocks/>
          </p:cNvSpPr>
          <p:nvPr/>
        </p:nvSpPr>
        <p:spPr>
          <a:xfrm>
            <a:off x="2193319" y="3728252"/>
            <a:ext cx="2161876" cy="1134191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2000" dirty="0">
              <a:latin typeface="楷体" pitchFamily="49" charset="-122"/>
              <a:ea typeface="楷体" pitchFamily="49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学习总体百分位数的估计方法，结合具体案例的引入，用百分位数刻画样本数据的具体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位置，通过样本对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总体情况进行估计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xmlns="" id="{A19435D3-FE76-4016-A349-72ADF7CE5304}"/>
              </a:ext>
            </a:extLst>
          </p:cNvPr>
          <p:cNvSpPr txBox="1">
            <a:spLocks/>
          </p:cNvSpPr>
          <p:nvPr/>
        </p:nvSpPr>
        <p:spPr>
          <a:xfrm>
            <a:off x="5757565" y="2341251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思想</a:t>
            </a:r>
            <a:endParaRPr lang="en-US" altLang="zh-CN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+mn-cs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方法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xmlns="" id="{D6604FB9-F5E5-423E-B854-58E051B994A8}"/>
              </a:ext>
            </a:extLst>
          </p:cNvPr>
          <p:cNvSpPr txBox="1">
            <a:spLocks/>
          </p:cNvSpPr>
          <p:nvPr/>
        </p:nvSpPr>
        <p:spPr>
          <a:xfrm>
            <a:off x="5789544" y="3263457"/>
            <a:ext cx="1670029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US" altLang="zh-CN" sz="1100" dirty="0"/>
          </a:p>
          <a:p>
            <a:pPr algn="just">
              <a:lnSpc>
                <a:spcPct val="120000"/>
              </a:lnSpc>
            </a:pPr>
            <a:endParaRPr lang="en-US" altLang="zh-CN" sz="1100" dirty="0"/>
          </a:p>
          <a:p>
            <a:pPr algn="just">
              <a:lnSpc>
                <a:spcPct val="120000"/>
              </a:lnSpc>
            </a:pPr>
            <a:r>
              <a:rPr lang="zh-CN" altLang="en-US" sz="2000" dirty="0">
                <a:latin typeface="楷体" pitchFamily="49" charset="-122"/>
                <a:ea typeface="楷体" pitchFamily="49" charset="-122"/>
                <a:cs typeface="+mn-cs"/>
              </a:rPr>
              <a:t>类比、特殊到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  <a:cs typeface="+mn-cs"/>
              </a:rPr>
              <a:t>一般的数学思想方法，样本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  <a:cs typeface="+mn-cs"/>
              </a:rPr>
              <a:t>估计总体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  <a:cs typeface="+mn-cs"/>
              </a:rPr>
              <a:t>的统计思想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  <a:cs typeface="+mn-cs"/>
              </a:rPr>
              <a:t>.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xmlns="" id="{0202BF2D-F7FD-4034-9ADE-593E5BC63848}"/>
              </a:ext>
            </a:extLst>
          </p:cNvPr>
          <p:cNvSpPr txBox="1">
            <a:spLocks/>
          </p:cNvSpPr>
          <p:nvPr/>
        </p:nvSpPr>
        <p:spPr>
          <a:xfrm>
            <a:off x="9078903" y="3035228"/>
            <a:ext cx="1631909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US" altLang="zh-CN" sz="2000" dirty="0">
              <a:latin typeface="楷体" pitchFamily="49" charset="-122"/>
              <a:ea typeface="楷体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样本百分位数估计总体百分位数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xmlns="" id="{F5CCCA37-FEDB-4B57-94A7-0826E6788B8C}"/>
              </a:ext>
            </a:extLst>
          </p:cNvPr>
          <p:cNvSpPr txBox="1">
            <a:spLocks/>
          </p:cNvSpPr>
          <p:nvPr/>
        </p:nvSpPr>
        <p:spPr>
          <a:xfrm>
            <a:off x="9111261" y="2345124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教学</a:t>
            </a:r>
            <a:endParaRPr lang="en-US" altLang="zh-CN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+mn-cs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重点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7784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1926"/>
    </mc:Choice>
    <mc:Fallback>
      <p:transition advTm="119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3" grpId="0"/>
      <p:bldP spid="24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矩形 478"/>
          <p:cNvSpPr/>
          <p:nvPr/>
        </p:nvSpPr>
        <p:spPr>
          <a:xfrm>
            <a:off x="1067657" y="1825422"/>
            <a:ext cx="3403374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结合实例，理解百分位数的</a:t>
            </a:r>
            <a:r>
              <a:rPr lang="zh-CN" altLang="zh-CN" sz="2200" dirty="0" smtClean="0">
                <a:latin typeface="楷体" pitchFamily="49" charset="-122"/>
                <a:ea typeface="楷体" pitchFamily="49" charset="-122"/>
              </a:rPr>
              <a:t>定义，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学会计算一组数据的第</a:t>
            </a:r>
            <a:r>
              <a:rPr lang="en-US" altLang="zh-CN" sz="2200" i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百分位数</a:t>
            </a:r>
            <a:r>
              <a:rPr lang="en-US" altLang="zh-CN" sz="2200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提升数据分析的核心素养</a:t>
            </a:r>
            <a:r>
              <a:rPr lang="en-US" altLang="zh-CN" sz="22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2980B9"/>
                </a:solidFill>
                <a:latin typeface="Arial"/>
                <a:ea typeface="微软雅黑"/>
              </a:rPr>
              <a:t>教材分析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2980B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377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96981" y="1209530"/>
            <a:ext cx="2241974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教学目标</a:t>
            </a:r>
          </a:p>
        </p:txBody>
      </p:sp>
      <p:sp>
        <p:nvSpPr>
          <p:cNvPr id="463" name="矩形 462"/>
          <p:cNvSpPr/>
          <p:nvPr/>
        </p:nvSpPr>
        <p:spPr>
          <a:xfrm>
            <a:off x="7144480" y="4761706"/>
            <a:ext cx="4043889" cy="13111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120000"/>
              </a:lnSpc>
            </a:pPr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学会利用</a:t>
            </a:r>
            <a:r>
              <a:rPr lang="en-US" altLang="zh-CN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Excel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软件计算百分位数的方法</a:t>
            </a: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，体会</a:t>
            </a:r>
            <a:r>
              <a:rPr lang="zh-CN" altLang="en-US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信息技术</a:t>
            </a: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是统计学习的有效辅助手段</a:t>
            </a:r>
            <a:r>
              <a:rPr lang="en-US" altLang="zh-CN" sz="22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200" dirty="0">
              <a:solidFill>
                <a:schemeClr val="tx1">
                  <a:lumMod val="50000"/>
                  <a:lumOff val="50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66" name="矩形 465"/>
          <p:cNvSpPr/>
          <p:nvPr/>
        </p:nvSpPr>
        <p:spPr>
          <a:xfrm>
            <a:off x="8200574" y="1664404"/>
            <a:ext cx="3403374" cy="178510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掌握用样本百分位数估计总体百分位数的方法，</a:t>
            </a:r>
            <a:r>
              <a:rPr lang="zh-CN" altLang="en-US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体会</a:t>
            </a:r>
            <a:r>
              <a:rPr lang="zh-CN" altLang="zh-CN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样本估计总体的统计思想</a:t>
            </a: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提高学生分析问题和解决问题的能力</a:t>
            </a:r>
            <a:r>
              <a:rPr lang="en-US" altLang="zh-CN" sz="22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69" name="矩形 468"/>
          <p:cNvSpPr/>
          <p:nvPr/>
        </p:nvSpPr>
        <p:spPr>
          <a:xfrm>
            <a:off x="812800" y="2510043"/>
            <a:ext cx="2876325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r">
              <a:lnSpc>
                <a:spcPct val="12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82" name="组合 481"/>
          <p:cNvGrpSpPr/>
          <p:nvPr/>
        </p:nvGrpSpPr>
        <p:grpSpPr>
          <a:xfrm>
            <a:off x="4467914" y="2253418"/>
            <a:ext cx="3624641" cy="2553100"/>
            <a:chOff x="4467914" y="2253418"/>
            <a:chExt cx="3624641" cy="2553100"/>
          </a:xfrm>
        </p:grpSpPr>
        <p:grpSp>
          <p:nvGrpSpPr>
            <p:cNvPr id="478" name="组合 477"/>
            <p:cNvGrpSpPr/>
            <p:nvPr/>
          </p:nvGrpSpPr>
          <p:grpSpPr>
            <a:xfrm>
              <a:off x="4467914" y="2253418"/>
              <a:ext cx="3624641" cy="2553100"/>
              <a:chOff x="4479488" y="2264012"/>
              <a:chExt cx="3624641" cy="2553100"/>
            </a:xfrm>
          </p:grpSpPr>
          <p:grpSp>
            <p:nvGrpSpPr>
              <p:cNvPr id="14" name="cf734803-9a05-4975-b914-a32fc27e5d2b"/>
              <p:cNvGrpSpPr>
                <a:grpSpLocks noChangeAspect="1"/>
              </p:cNvGrpSpPr>
              <p:nvPr/>
            </p:nvGrpSpPr>
            <p:grpSpPr>
              <a:xfrm>
                <a:off x="4479488" y="2264012"/>
                <a:ext cx="3624641" cy="2553100"/>
                <a:chOff x="3585447" y="1485684"/>
                <a:chExt cx="5366782" cy="3780218"/>
              </a:xfrm>
            </p:grpSpPr>
            <p:grpSp>
              <p:nvGrpSpPr>
                <p:cNvPr id="15" name="Group 1"/>
                <p:cNvGrpSpPr/>
                <p:nvPr/>
              </p:nvGrpSpPr>
              <p:grpSpPr>
                <a:xfrm>
                  <a:off x="4800050" y="2570251"/>
                  <a:ext cx="2352798" cy="2352790"/>
                  <a:chOff x="4800050" y="2348734"/>
                  <a:chExt cx="2352798" cy="2352790"/>
                </a:xfrm>
              </p:grpSpPr>
              <p:sp>
                <p:nvSpPr>
                  <p:cNvPr id="460" name="Freeform 6"/>
                  <p:cNvSpPr/>
                  <p:nvPr/>
                </p:nvSpPr>
                <p:spPr>
                  <a:xfrm>
                    <a:off x="4800050" y="2348734"/>
                    <a:ext cx="2352798" cy="2352790"/>
                  </a:xfrm>
                  <a:custGeom>
                    <a:avLst/>
                    <a:gdLst>
                      <a:gd name="connsiteX0" fmla="*/ 1124074 w 1583637"/>
                      <a:gd name="connsiteY0" fmla="*/ 252493 h 1583637"/>
                      <a:gd name="connsiteX1" fmla="*/ 1247256 w 1583637"/>
                      <a:gd name="connsiteY1" fmla="*/ 149126 h 1583637"/>
                      <a:gd name="connsiteX2" fmla="*/ 1345663 w 1583637"/>
                      <a:gd name="connsiteY2" fmla="*/ 231701 h 1583637"/>
                      <a:gd name="connsiteX3" fmla="*/ 1265256 w 1583637"/>
                      <a:gd name="connsiteY3" fmla="*/ 370961 h 1583637"/>
                      <a:gd name="connsiteX4" fmla="*/ 1393012 w 1583637"/>
                      <a:gd name="connsiteY4" fmla="*/ 592241 h 1583637"/>
                      <a:gd name="connsiteX5" fmla="*/ 1553818 w 1583637"/>
                      <a:gd name="connsiteY5" fmla="*/ 592237 h 1583637"/>
                      <a:gd name="connsiteX6" fmla="*/ 1576125 w 1583637"/>
                      <a:gd name="connsiteY6" fmla="*/ 718748 h 1583637"/>
                      <a:gd name="connsiteX7" fmla="*/ 1425015 w 1583637"/>
                      <a:gd name="connsiteY7" fmla="*/ 773743 h 1583637"/>
                      <a:gd name="connsiteX8" fmla="*/ 1380646 w 1583637"/>
                      <a:gd name="connsiteY8" fmla="*/ 1025372 h 1583637"/>
                      <a:gd name="connsiteX9" fmla="*/ 1503833 w 1583637"/>
                      <a:gd name="connsiteY9" fmla="*/ 1128733 h 1583637"/>
                      <a:gd name="connsiteX10" fmla="*/ 1439602 w 1583637"/>
                      <a:gd name="connsiteY10" fmla="*/ 1239984 h 1583637"/>
                      <a:gd name="connsiteX11" fmla="*/ 1288495 w 1583637"/>
                      <a:gd name="connsiteY11" fmla="*/ 1184982 h 1583637"/>
                      <a:gd name="connsiteX12" fmla="*/ 1092761 w 1583637"/>
                      <a:gd name="connsiteY12" fmla="*/ 1349222 h 1583637"/>
                      <a:gd name="connsiteX13" fmla="*/ 1120689 w 1583637"/>
                      <a:gd name="connsiteY13" fmla="*/ 1507584 h 1583637"/>
                      <a:gd name="connsiteX14" fmla="*/ 999974 w 1583637"/>
                      <a:gd name="connsiteY14" fmla="*/ 1551521 h 1583637"/>
                      <a:gd name="connsiteX15" fmla="*/ 919574 w 1583637"/>
                      <a:gd name="connsiteY15" fmla="*/ 1412257 h 1583637"/>
                      <a:gd name="connsiteX16" fmla="*/ 664062 w 1583637"/>
                      <a:gd name="connsiteY16" fmla="*/ 1412257 h 1583637"/>
                      <a:gd name="connsiteX17" fmla="*/ 583663 w 1583637"/>
                      <a:gd name="connsiteY17" fmla="*/ 1551521 h 1583637"/>
                      <a:gd name="connsiteX18" fmla="*/ 462948 w 1583637"/>
                      <a:gd name="connsiteY18" fmla="*/ 1507584 h 1583637"/>
                      <a:gd name="connsiteX19" fmla="*/ 490876 w 1583637"/>
                      <a:gd name="connsiteY19" fmla="*/ 1349222 h 1583637"/>
                      <a:gd name="connsiteX20" fmla="*/ 295142 w 1583637"/>
                      <a:gd name="connsiteY20" fmla="*/ 1184981 h 1583637"/>
                      <a:gd name="connsiteX21" fmla="*/ 144035 w 1583637"/>
                      <a:gd name="connsiteY21" fmla="*/ 1239984 h 1583637"/>
                      <a:gd name="connsiteX22" fmla="*/ 79804 w 1583637"/>
                      <a:gd name="connsiteY22" fmla="*/ 1128733 h 1583637"/>
                      <a:gd name="connsiteX23" fmla="*/ 202991 w 1583637"/>
                      <a:gd name="connsiteY23" fmla="*/ 1025372 h 1583637"/>
                      <a:gd name="connsiteX24" fmla="*/ 158622 w 1583637"/>
                      <a:gd name="connsiteY24" fmla="*/ 773743 h 1583637"/>
                      <a:gd name="connsiteX25" fmla="*/ 7512 w 1583637"/>
                      <a:gd name="connsiteY25" fmla="*/ 718748 h 1583637"/>
                      <a:gd name="connsiteX26" fmla="*/ 29819 w 1583637"/>
                      <a:gd name="connsiteY26" fmla="*/ 592237 h 1583637"/>
                      <a:gd name="connsiteX27" fmla="*/ 190625 w 1583637"/>
                      <a:gd name="connsiteY27" fmla="*/ 592241 h 1583637"/>
                      <a:gd name="connsiteX28" fmla="*/ 318381 w 1583637"/>
                      <a:gd name="connsiteY28" fmla="*/ 370961 h 1583637"/>
                      <a:gd name="connsiteX29" fmla="*/ 237974 w 1583637"/>
                      <a:gd name="connsiteY29" fmla="*/ 231701 h 1583637"/>
                      <a:gd name="connsiteX30" fmla="*/ 336381 w 1583637"/>
                      <a:gd name="connsiteY30" fmla="*/ 149126 h 1583637"/>
                      <a:gd name="connsiteX31" fmla="*/ 459563 w 1583637"/>
                      <a:gd name="connsiteY31" fmla="*/ 252493 h 1583637"/>
                      <a:gd name="connsiteX32" fmla="*/ 699666 w 1583637"/>
                      <a:gd name="connsiteY32" fmla="*/ 165103 h 1583637"/>
                      <a:gd name="connsiteX33" fmla="*/ 727586 w 1583637"/>
                      <a:gd name="connsiteY33" fmla="*/ 6739 h 1583637"/>
                      <a:gd name="connsiteX34" fmla="*/ 856051 w 1583637"/>
                      <a:gd name="connsiteY34" fmla="*/ 6739 h 1583637"/>
                      <a:gd name="connsiteX35" fmla="*/ 883970 w 1583637"/>
                      <a:gd name="connsiteY35" fmla="*/ 165102 h 1583637"/>
                      <a:gd name="connsiteX36" fmla="*/ 1124073 w 1583637"/>
                      <a:gd name="connsiteY36" fmla="*/ 252493 h 1583637"/>
                      <a:gd name="connsiteX37" fmla="*/ 1124074 w 1583637"/>
                      <a:gd name="connsiteY37" fmla="*/ 252493 h 158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583637" h="1583637">
                        <a:moveTo>
                          <a:pt x="1124074" y="252493"/>
                        </a:moveTo>
                        <a:lnTo>
                          <a:pt x="1247256" y="149126"/>
                        </a:lnTo>
                        <a:lnTo>
                          <a:pt x="1345663" y="231701"/>
                        </a:lnTo>
                        <a:lnTo>
                          <a:pt x="1265256" y="370961"/>
                        </a:lnTo>
                        <a:cubicBezTo>
                          <a:pt x="1322430" y="435278"/>
                          <a:pt x="1365899" y="510569"/>
                          <a:pt x="1393012" y="592241"/>
                        </a:cubicBezTo>
                        <a:lnTo>
                          <a:pt x="1553818" y="592237"/>
                        </a:lnTo>
                        <a:lnTo>
                          <a:pt x="1576125" y="718748"/>
                        </a:lnTo>
                        <a:lnTo>
                          <a:pt x="1425015" y="773743"/>
                        </a:lnTo>
                        <a:cubicBezTo>
                          <a:pt x="1427471" y="859762"/>
                          <a:pt x="1412374" y="945380"/>
                          <a:pt x="1380646" y="1025372"/>
                        </a:cubicBezTo>
                        <a:lnTo>
                          <a:pt x="1503833" y="1128733"/>
                        </a:lnTo>
                        <a:lnTo>
                          <a:pt x="1439602" y="1239984"/>
                        </a:lnTo>
                        <a:lnTo>
                          <a:pt x="1288495" y="1184982"/>
                        </a:lnTo>
                        <a:cubicBezTo>
                          <a:pt x="1235084" y="1252456"/>
                          <a:pt x="1168484" y="1308339"/>
                          <a:pt x="1092761" y="1349222"/>
                        </a:cubicBezTo>
                        <a:lnTo>
                          <a:pt x="1120689" y="1507584"/>
                        </a:lnTo>
                        <a:lnTo>
                          <a:pt x="999974" y="1551521"/>
                        </a:lnTo>
                        <a:lnTo>
                          <a:pt x="919574" y="1412257"/>
                        </a:lnTo>
                        <a:cubicBezTo>
                          <a:pt x="835287" y="1429613"/>
                          <a:pt x="748348" y="1429613"/>
                          <a:pt x="664062" y="1412257"/>
                        </a:cubicBezTo>
                        <a:lnTo>
                          <a:pt x="583663" y="1551521"/>
                        </a:lnTo>
                        <a:lnTo>
                          <a:pt x="462948" y="1507584"/>
                        </a:lnTo>
                        <a:lnTo>
                          <a:pt x="490876" y="1349222"/>
                        </a:lnTo>
                        <a:cubicBezTo>
                          <a:pt x="415153" y="1308339"/>
                          <a:pt x="348553" y="1252455"/>
                          <a:pt x="295142" y="1184981"/>
                        </a:cubicBezTo>
                        <a:lnTo>
                          <a:pt x="144035" y="1239984"/>
                        </a:lnTo>
                        <a:lnTo>
                          <a:pt x="79804" y="1128733"/>
                        </a:lnTo>
                        <a:lnTo>
                          <a:pt x="202991" y="1025372"/>
                        </a:lnTo>
                        <a:cubicBezTo>
                          <a:pt x="171263" y="945380"/>
                          <a:pt x="156166" y="859762"/>
                          <a:pt x="158622" y="773743"/>
                        </a:cubicBezTo>
                        <a:lnTo>
                          <a:pt x="7512" y="718748"/>
                        </a:lnTo>
                        <a:lnTo>
                          <a:pt x="29819" y="592237"/>
                        </a:lnTo>
                        <a:lnTo>
                          <a:pt x="190625" y="592241"/>
                        </a:lnTo>
                        <a:cubicBezTo>
                          <a:pt x="217738" y="510569"/>
                          <a:pt x="261208" y="435277"/>
                          <a:pt x="318381" y="370961"/>
                        </a:cubicBezTo>
                        <a:lnTo>
                          <a:pt x="237974" y="231701"/>
                        </a:lnTo>
                        <a:lnTo>
                          <a:pt x="336381" y="149126"/>
                        </a:lnTo>
                        <a:lnTo>
                          <a:pt x="459563" y="252493"/>
                        </a:lnTo>
                        <a:cubicBezTo>
                          <a:pt x="532831" y="207356"/>
                          <a:pt x="614527" y="177621"/>
                          <a:pt x="699666" y="165103"/>
                        </a:cubicBezTo>
                        <a:lnTo>
                          <a:pt x="727586" y="6739"/>
                        </a:lnTo>
                        <a:lnTo>
                          <a:pt x="856051" y="6739"/>
                        </a:lnTo>
                        <a:lnTo>
                          <a:pt x="883970" y="165102"/>
                        </a:lnTo>
                        <a:cubicBezTo>
                          <a:pt x="969110" y="177621"/>
                          <a:pt x="1050806" y="207356"/>
                          <a:pt x="1124073" y="252493"/>
                        </a:cubicBezTo>
                        <a:lnTo>
                          <a:pt x="1124074" y="25249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56481" tIns="548640" rIns="356481" bIns="436755" numCol="1" spcCol="1270" anchor="ctr" anchorCtr="0">
                    <a:noAutofit/>
                  </a:bodyPr>
                  <a:lstStyle/>
                  <a:p>
                    <a:pPr algn="ctr" defTabSz="133350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3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61" name="Oval 7"/>
                  <p:cNvSpPr/>
                  <p:nvPr/>
                </p:nvSpPr>
                <p:spPr>
                  <a:xfrm>
                    <a:off x="5246579" y="2795260"/>
                    <a:ext cx="1459740" cy="1459738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noFill/>
                    <a:headEnd type="oval" w="med" len="med"/>
                    <a:tailEnd type="oval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US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6" name="Group 757"/>
                <p:cNvGrpSpPr/>
                <p:nvPr/>
              </p:nvGrpSpPr>
              <p:grpSpPr>
                <a:xfrm>
                  <a:off x="6882288" y="3405936"/>
                  <a:ext cx="1522822" cy="1522817"/>
                  <a:chOff x="6882288" y="3184419"/>
                  <a:chExt cx="1522822" cy="1522817"/>
                </a:xfrm>
              </p:grpSpPr>
              <p:sp>
                <p:nvSpPr>
                  <p:cNvPr id="458" name="Freeform 158"/>
                  <p:cNvSpPr/>
                  <p:nvPr/>
                </p:nvSpPr>
                <p:spPr>
                  <a:xfrm>
                    <a:off x="6882288" y="3184419"/>
                    <a:ext cx="1522822" cy="1522817"/>
                  </a:xfrm>
                  <a:custGeom>
                    <a:avLst/>
                    <a:gdLst>
                      <a:gd name="connsiteX0" fmla="*/ 1124074 w 1583637"/>
                      <a:gd name="connsiteY0" fmla="*/ 252493 h 1583637"/>
                      <a:gd name="connsiteX1" fmla="*/ 1247256 w 1583637"/>
                      <a:gd name="connsiteY1" fmla="*/ 149126 h 1583637"/>
                      <a:gd name="connsiteX2" fmla="*/ 1345663 w 1583637"/>
                      <a:gd name="connsiteY2" fmla="*/ 231701 h 1583637"/>
                      <a:gd name="connsiteX3" fmla="*/ 1265256 w 1583637"/>
                      <a:gd name="connsiteY3" fmla="*/ 370961 h 1583637"/>
                      <a:gd name="connsiteX4" fmla="*/ 1393012 w 1583637"/>
                      <a:gd name="connsiteY4" fmla="*/ 592241 h 1583637"/>
                      <a:gd name="connsiteX5" fmla="*/ 1553818 w 1583637"/>
                      <a:gd name="connsiteY5" fmla="*/ 592237 h 1583637"/>
                      <a:gd name="connsiteX6" fmla="*/ 1576125 w 1583637"/>
                      <a:gd name="connsiteY6" fmla="*/ 718748 h 1583637"/>
                      <a:gd name="connsiteX7" fmla="*/ 1425015 w 1583637"/>
                      <a:gd name="connsiteY7" fmla="*/ 773743 h 1583637"/>
                      <a:gd name="connsiteX8" fmla="*/ 1380646 w 1583637"/>
                      <a:gd name="connsiteY8" fmla="*/ 1025372 h 1583637"/>
                      <a:gd name="connsiteX9" fmla="*/ 1503833 w 1583637"/>
                      <a:gd name="connsiteY9" fmla="*/ 1128733 h 1583637"/>
                      <a:gd name="connsiteX10" fmla="*/ 1439602 w 1583637"/>
                      <a:gd name="connsiteY10" fmla="*/ 1239984 h 1583637"/>
                      <a:gd name="connsiteX11" fmla="*/ 1288495 w 1583637"/>
                      <a:gd name="connsiteY11" fmla="*/ 1184982 h 1583637"/>
                      <a:gd name="connsiteX12" fmla="*/ 1092761 w 1583637"/>
                      <a:gd name="connsiteY12" fmla="*/ 1349222 h 1583637"/>
                      <a:gd name="connsiteX13" fmla="*/ 1120689 w 1583637"/>
                      <a:gd name="connsiteY13" fmla="*/ 1507584 h 1583637"/>
                      <a:gd name="connsiteX14" fmla="*/ 999974 w 1583637"/>
                      <a:gd name="connsiteY14" fmla="*/ 1551521 h 1583637"/>
                      <a:gd name="connsiteX15" fmla="*/ 919574 w 1583637"/>
                      <a:gd name="connsiteY15" fmla="*/ 1412257 h 1583637"/>
                      <a:gd name="connsiteX16" fmla="*/ 664062 w 1583637"/>
                      <a:gd name="connsiteY16" fmla="*/ 1412257 h 1583637"/>
                      <a:gd name="connsiteX17" fmla="*/ 583663 w 1583637"/>
                      <a:gd name="connsiteY17" fmla="*/ 1551521 h 1583637"/>
                      <a:gd name="connsiteX18" fmla="*/ 462948 w 1583637"/>
                      <a:gd name="connsiteY18" fmla="*/ 1507584 h 1583637"/>
                      <a:gd name="connsiteX19" fmla="*/ 490876 w 1583637"/>
                      <a:gd name="connsiteY19" fmla="*/ 1349222 h 1583637"/>
                      <a:gd name="connsiteX20" fmla="*/ 295142 w 1583637"/>
                      <a:gd name="connsiteY20" fmla="*/ 1184981 h 1583637"/>
                      <a:gd name="connsiteX21" fmla="*/ 144035 w 1583637"/>
                      <a:gd name="connsiteY21" fmla="*/ 1239984 h 1583637"/>
                      <a:gd name="connsiteX22" fmla="*/ 79804 w 1583637"/>
                      <a:gd name="connsiteY22" fmla="*/ 1128733 h 1583637"/>
                      <a:gd name="connsiteX23" fmla="*/ 202991 w 1583637"/>
                      <a:gd name="connsiteY23" fmla="*/ 1025372 h 1583637"/>
                      <a:gd name="connsiteX24" fmla="*/ 158622 w 1583637"/>
                      <a:gd name="connsiteY24" fmla="*/ 773743 h 1583637"/>
                      <a:gd name="connsiteX25" fmla="*/ 7512 w 1583637"/>
                      <a:gd name="connsiteY25" fmla="*/ 718748 h 1583637"/>
                      <a:gd name="connsiteX26" fmla="*/ 29819 w 1583637"/>
                      <a:gd name="connsiteY26" fmla="*/ 592237 h 1583637"/>
                      <a:gd name="connsiteX27" fmla="*/ 190625 w 1583637"/>
                      <a:gd name="connsiteY27" fmla="*/ 592241 h 1583637"/>
                      <a:gd name="connsiteX28" fmla="*/ 318381 w 1583637"/>
                      <a:gd name="connsiteY28" fmla="*/ 370961 h 1583637"/>
                      <a:gd name="connsiteX29" fmla="*/ 237974 w 1583637"/>
                      <a:gd name="connsiteY29" fmla="*/ 231701 h 1583637"/>
                      <a:gd name="connsiteX30" fmla="*/ 336381 w 1583637"/>
                      <a:gd name="connsiteY30" fmla="*/ 149126 h 1583637"/>
                      <a:gd name="connsiteX31" fmla="*/ 459563 w 1583637"/>
                      <a:gd name="connsiteY31" fmla="*/ 252493 h 1583637"/>
                      <a:gd name="connsiteX32" fmla="*/ 699666 w 1583637"/>
                      <a:gd name="connsiteY32" fmla="*/ 165103 h 1583637"/>
                      <a:gd name="connsiteX33" fmla="*/ 727586 w 1583637"/>
                      <a:gd name="connsiteY33" fmla="*/ 6739 h 1583637"/>
                      <a:gd name="connsiteX34" fmla="*/ 856051 w 1583637"/>
                      <a:gd name="connsiteY34" fmla="*/ 6739 h 1583637"/>
                      <a:gd name="connsiteX35" fmla="*/ 883970 w 1583637"/>
                      <a:gd name="connsiteY35" fmla="*/ 165102 h 1583637"/>
                      <a:gd name="connsiteX36" fmla="*/ 1124073 w 1583637"/>
                      <a:gd name="connsiteY36" fmla="*/ 252493 h 1583637"/>
                      <a:gd name="connsiteX37" fmla="*/ 1124074 w 1583637"/>
                      <a:gd name="connsiteY37" fmla="*/ 252493 h 158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583637" h="1583637">
                        <a:moveTo>
                          <a:pt x="1124074" y="252493"/>
                        </a:moveTo>
                        <a:lnTo>
                          <a:pt x="1247256" y="149126"/>
                        </a:lnTo>
                        <a:lnTo>
                          <a:pt x="1345663" y="231701"/>
                        </a:lnTo>
                        <a:lnTo>
                          <a:pt x="1265256" y="370961"/>
                        </a:lnTo>
                        <a:cubicBezTo>
                          <a:pt x="1322430" y="435278"/>
                          <a:pt x="1365899" y="510569"/>
                          <a:pt x="1393012" y="592241"/>
                        </a:cubicBezTo>
                        <a:lnTo>
                          <a:pt x="1553818" y="592237"/>
                        </a:lnTo>
                        <a:lnTo>
                          <a:pt x="1576125" y="718748"/>
                        </a:lnTo>
                        <a:lnTo>
                          <a:pt x="1425015" y="773743"/>
                        </a:lnTo>
                        <a:cubicBezTo>
                          <a:pt x="1427471" y="859762"/>
                          <a:pt x="1412374" y="945380"/>
                          <a:pt x="1380646" y="1025372"/>
                        </a:cubicBezTo>
                        <a:lnTo>
                          <a:pt x="1503833" y="1128733"/>
                        </a:lnTo>
                        <a:lnTo>
                          <a:pt x="1439602" y="1239984"/>
                        </a:lnTo>
                        <a:lnTo>
                          <a:pt x="1288495" y="1184982"/>
                        </a:lnTo>
                        <a:cubicBezTo>
                          <a:pt x="1235084" y="1252456"/>
                          <a:pt x="1168484" y="1308339"/>
                          <a:pt x="1092761" y="1349222"/>
                        </a:cubicBezTo>
                        <a:lnTo>
                          <a:pt x="1120689" y="1507584"/>
                        </a:lnTo>
                        <a:lnTo>
                          <a:pt x="999974" y="1551521"/>
                        </a:lnTo>
                        <a:lnTo>
                          <a:pt x="919574" y="1412257"/>
                        </a:lnTo>
                        <a:cubicBezTo>
                          <a:pt x="835287" y="1429613"/>
                          <a:pt x="748348" y="1429613"/>
                          <a:pt x="664062" y="1412257"/>
                        </a:cubicBezTo>
                        <a:lnTo>
                          <a:pt x="583663" y="1551521"/>
                        </a:lnTo>
                        <a:lnTo>
                          <a:pt x="462948" y="1507584"/>
                        </a:lnTo>
                        <a:lnTo>
                          <a:pt x="490876" y="1349222"/>
                        </a:lnTo>
                        <a:cubicBezTo>
                          <a:pt x="415153" y="1308339"/>
                          <a:pt x="348553" y="1252455"/>
                          <a:pt x="295142" y="1184981"/>
                        </a:cubicBezTo>
                        <a:lnTo>
                          <a:pt x="144035" y="1239984"/>
                        </a:lnTo>
                        <a:lnTo>
                          <a:pt x="79804" y="1128733"/>
                        </a:lnTo>
                        <a:lnTo>
                          <a:pt x="202991" y="1025372"/>
                        </a:lnTo>
                        <a:cubicBezTo>
                          <a:pt x="171263" y="945380"/>
                          <a:pt x="156166" y="859762"/>
                          <a:pt x="158622" y="773743"/>
                        </a:cubicBezTo>
                        <a:lnTo>
                          <a:pt x="7512" y="718748"/>
                        </a:lnTo>
                        <a:lnTo>
                          <a:pt x="29819" y="592237"/>
                        </a:lnTo>
                        <a:lnTo>
                          <a:pt x="190625" y="592241"/>
                        </a:lnTo>
                        <a:cubicBezTo>
                          <a:pt x="217738" y="510569"/>
                          <a:pt x="261208" y="435277"/>
                          <a:pt x="318381" y="370961"/>
                        </a:cubicBezTo>
                        <a:lnTo>
                          <a:pt x="237974" y="231701"/>
                        </a:lnTo>
                        <a:lnTo>
                          <a:pt x="336381" y="149126"/>
                        </a:lnTo>
                        <a:lnTo>
                          <a:pt x="459563" y="252493"/>
                        </a:lnTo>
                        <a:cubicBezTo>
                          <a:pt x="532831" y="207356"/>
                          <a:pt x="614527" y="177621"/>
                          <a:pt x="699666" y="165103"/>
                        </a:cubicBezTo>
                        <a:lnTo>
                          <a:pt x="727586" y="6739"/>
                        </a:lnTo>
                        <a:lnTo>
                          <a:pt x="856051" y="6739"/>
                        </a:lnTo>
                        <a:lnTo>
                          <a:pt x="883970" y="165102"/>
                        </a:lnTo>
                        <a:cubicBezTo>
                          <a:pt x="969110" y="177621"/>
                          <a:pt x="1050806" y="207356"/>
                          <a:pt x="1124073" y="252493"/>
                        </a:cubicBezTo>
                        <a:lnTo>
                          <a:pt x="1124074" y="25249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56481" tIns="548640" rIns="356481" bIns="436755" numCol="1" spcCol="1270" anchor="ctr" anchorCtr="0">
                    <a:noAutofit/>
                  </a:bodyPr>
                  <a:lstStyle/>
                  <a:p>
                    <a:pPr algn="ctr" defTabSz="133350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3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9" name="Oval 159"/>
                  <p:cNvSpPr/>
                  <p:nvPr/>
                </p:nvSpPr>
                <p:spPr>
                  <a:xfrm>
                    <a:off x="7171299" y="3473428"/>
                    <a:ext cx="944801" cy="944799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noFill/>
                    <a:headEnd type="oval" w="med" len="med"/>
                    <a:tailEnd type="oval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US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7" name="Group 2"/>
                <p:cNvGrpSpPr/>
                <p:nvPr/>
              </p:nvGrpSpPr>
              <p:grpSpPr>
                <a:xfrm>
                  <a:off x="3975192" y="3673245"/>
                  <a:ext cx="1107734" cy="1107730"/>
                  <a:chOff x="3975192" y="3451728"/>
                  <a:chExt cx="1107734" cy="1107730"/>
                </a:xfrm>
              </p:grpSpPr>
              <p:sp>
                <p:nvSpPr>
                  <p:cNvPr id="456" name="Freeform 309"/>
                  <p:cNvSpPr/>
                  <p:nvPr/>
                </p:nvSpPr>
                <p:spPr>
                  <a:xfrm>
                    <a:off x="3975192" y="3451728"/>
                    <a:ext cx="1107734" cy="1107730"/>
                  </a:xfrm>
                  <a:custGeom>
                    <a:avLst/>
                    <a:gdLst>
                      <a:gd name="connsiteX0" fmla="*/ 1124074 w 1583637"/>
                      <a:gd name="connsiteY0" fmla="*/ 252493 h 1583637"/>
                      <a:gd name="connsiteX1" fmla="*/ 1247256 w 1583637"/>
                      <a:gd name="connsiteY1" fmla="*/ 149126 h 1583637"/>
                      <a:gd name="connsiteX2" fmla="*/ 1345663 w 1583637"/>
                      <a:gd name="connsiteY2" fmla="*/ 231701 h 1583637"/>
                      <a:gd name="connsiteX3" fmla="*/ 1265256 w 1583637"/>
                      <a:gd name="connsiteY3" fmla="*/ 370961 h 1583637"/>
                      <a:gd name="connsiteX4" fmla="*/ 1393012 w 1583637"/>
                      <a:gd name="connsiteY4" fmla="*/ 592241 h 1583637"/>
                      <a:gd name="connsiteX5" fmla="*/ 1553818 w 1583637"/>
                      <a:gd name="connsiteY5" fmla="*/ 592237 h 1583637"/>
                      <a:gd name="connsiteX6" fmla="*/ 1576125 w 1583637"/>
                      <a:gd name="connsiteY6" fmla="*/ 718748 h 1583637"/>
                      <a:gd name="connsiteX7" fmla="*/ 1425015 w 1583637"/>
                      <a:gd name="connsiteY7" fmla="*/ 773743 h 1583637"/>
                      <a:gd name="connsiteX8" fmla="*/ 1380646 w 1583637"/>
                      <a:gd name="connsiteY8" fmla="*/ 1025372 h 1583637"/>
                      <a:gd name="connsiteX9" fmla="*/ 1503833 w 1583637"/>
                      <a:gd name="connsiteY9" fmla="*/ 1128733 h 1583637"/>
                      <a:gd name="connsiteX10" fmla="*/ 1439602 w 1583637"/>
                      <a:gd name="connsiteY10" fmla="*/ 1239984 h 1583637"/>
                      <a:gd name="connsiteX11" fmla="*/ 1288495 w 1583637"/>
                      <a:gd name="connsiteY11" fmla="*/ 1184982 h 1583637"/>
                      <a:gd name="connsiteX12" fmla="*/ 1092761 w 1583637"/>
                      <a:gd name="connsiteY12" fmla="*/ 1349222 h 1583637"/>
                      <a:gd name="connsiteX13" fmla="*/ 1120689 w 1583637"/>
                      <a:gd name="connsiteY13" fmla="*/ 1507584 h 1583637"/>
                      <a:gd name="connsiteX14" fmla="*/ 999974 w 1583637"/>
                      <a:gd name="connsiteY14" fmla="*/ 1551521 h 1583637"/>
                      <a:gd name="connsiteX15" fmla="*/ 919574 w 1583637"/>
                      <a:gd name="connsiteY15" fmla="*/ 1412257 h 1583637"/>
                      <a:gd name="connsiteX16" fmla="*/ 664062 w 1583637"/>
                      <a:gd name="connsiteY16" fmla="*/ 1412257 h 1583637"/>
                      <a:gd name="connsiteX17" fmla="*/ 583663 w 1583637"/>
                      <a:gd name="connsiteY17" fmla="*/ 1551521 h 1583637"/>
                      <a:gd name="connsiteX18" fmla="*/ 462948 w 1583637"/>
                      <a:gd name="connsiteY18" fmla="*/ 1507584 h 1583637"/>
                      <a:gd name="connsiteX19" fmla="*/ 490876 w 1583637"/>
                      <a:gd name="connsiteY19" fmla="*/ 1349222 h 1583637"/>
                      <a:gd name="connsiteX20" fmla="*/ 295142 w 1583637"/>
                      <a:gd name="connsiteY20" fmla="*/ 1184981 h 1583637"/>
                      <a:gd name="connsiteX21" fmla="*/ 144035 w 1583637"/>
                      <a:gd name="connsiteY21" fmla="*/ 1239984 h 1583637"/>
                      <a:gd name="connsiteX22" fmla="*/ 79804 w 1583637"/>
                      <a:gd name="connsiteY22" fmla="*/ 1128733 h 1583637"/>
                      <a:gd name="connsiteX23" fmla="*/ 202991 w 1583637"/>
                      <a:gd name="connsiteY23" fmla="*/ 1025372 h 1583637"/>
                      <a:gd name="connsiteX24" fmla="*/ 158622 w 1583637"/>
                      <a:gd name="connsiteY24" fmla="*/ 773743 h 1583637"/>
                      <a:gd name="connsiteX25" fmla="*/ 7512 w 1583637"/>
                      <a:gd name="connsiteY25" fmla="*/ 718748 h 1583637"/>
                      <a:gd name="connsiteX26" fmla="*/ 29819 w 1583637"/>
                      <a:gd name="connsiteY26" fmla="*/ 592237 h 1583637"/>
                      <a:gd name="connsiteX27" fmla="*/ 190625 w 1583637"/>
                      <a:gd name="connsiteY27" fmla="*/ 592241 h 1583637"/>
                      <a:gd name="connsiteX28" fmla="*/ 318381 w 1583637"/>
                      <a:gd name="connsiteY28" fmla="*/ 370961 h 1583637"/>
                      <a:gd name="connsiteX29" fmla="*/ 237974 w 1583637"/>
                      <a:gd name="connsiteY29" fmla="*/ 231701 h 1583637"/>
                      <a:gd name="connsiteX30" fmla="*/ 336381 w 1583637"/>
                      <a:gd name="connsiteY30" fmla="*/ 149126 h 1583637"/>
                      <a:gd name="connsiteX31" fmla="*/ 459563 w 1583637"/>
                      <a:gd name="connsiteY31" fmla="*/ 252493 h 1583637"/>
                      <a:gd name="connsiteX32" fmla="*/ 699666 w 1583637"/>
                      <a:gd name="connsiteY32" fmla="*/ 165103 h 1583637"/>
                      <a:gd name="connsiteX33" fmla="*/ 727586 w 1583637"/>
                      <a:gd name="connsiteY33" fmla="*/ 6739 h 1583637"/>
                      <a:gd name="connsiteX34" fmla="*/ 856051 w 1583637"/>
                      <a:gd name="connsiteY34" fmla="*/ 6739 h 1583637"/>
                      <a:gd name="connsiteX35" fmla="*/ 883970 w 1583637"/>
                      <a:gd name="connsiteY35" fmla="*/ 165102 h 1583637"/>
                      <a:gd name="connsiteX36" fmla="*/ 1124073 w 1583637"/>
                      <a:gd name="connsiteY36" fmla="*/ 252493 h 1583637"/>
                      <a:gd name="connsiteX37" fmla="*/ 1124074 w 1583637"/>
                      <a:gd name="connsiteY37" fmla="*/ 252493 h 1583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583637" h="1583637">
                        <a:moveTo>
                          <a:pt x="1124074" y="252493"/>
                        </a:moveTo>
                        <a:lnTo>
                          <a:pt x="1247256" y="149126"/>
                        </a:lnTo>
                        <a:lnTo>
                          <a:pt x="1345663" y="231701"/>
                        </a:lnTo>
                        <a:lnTo>
                          <a:pt x="1265256" y="370961"/>
                        </a:lnTo>
                        <a:cubicBezTo>
                          <a:pt x="1322430" y="435278"/>
                          <a:pt x="1365899" y="510569"/>
                          <a:pt x="1393012" y="592241"/>
                        </a:cubicBezTo>
                        <a:lnTo>
                          <a:pt x="1553818" y="592237"/>
                        </a:lnTo>
                        <a:lnTo>
                          <a:pt x="1576125" y="718748"/>
                        </a:lnTo>
                        <a:lnTo>
                          <a:pt x="1425015" y="773743"/>
                        </a:lnTo>
                        <a:cubicBezTo>
                          <a:pt x="1427471" y="859762"/>
                          <a:pt x="1412374" y="945380"/>
                          <a:pt x="1380646" y="1025372"/>
                        </a:cubicBezTo>
                        <a:lnTo>
                          <a:pt x="1503833" y="1128733"/>
                        </a:lnTo>
                        <a:lnTo>
                          <a:pt x="1439602" y="1239984"/>
                        </a:lnTo>
                        <a:lnTo>
                          <a:pt x="1288495" y="1184982"/>
                        </a:lnTo>
                        <a:cubicBezTo>
                          <a:pt x="1235084" y="1252456"/>
                          <a:pt x="1168484" y="1308339"/>
                          <a:pt x="1092761" y="1349222"/>
                        </a:cubicBezTo>
                        <a:lnTo>
                          <a:pt x="1120689" y="1507584"/>
                        </a:lnTo>
                        <a:lnTo>
                          <a:pt x="999974" y="1551521"/>
                        </a:lnTo>
                        <a:lnTo>
                          <a:pt x="919574" y="1412257"/>
                        </a:lnTo>
                        <a:cubicBezTo>
                          <a:pt x="835287" y="1429613"/>
                          <a:pt x="748348" y="1429613"/>
                          <a:pt x="664062" y="1412257"/>
                        </a:cubicBezTo>
                        <a:lnTo>
                          <a:pt x="583663" y="1551521"/>
                        </a:lnTo>
                        <a:lnTo>
                          <a:pt x="462948" y="1507584"/>
                        </a:lnTo>
                        <a:lnTo>
                          <a:pt x="490876" y="1349222"/>
                        </a:lnTo>
                        <a:cubicBezTo>
                          <a:pt x="415153" y="1308339"/>
                          <a:pt x="348553" y="1252455"/>
                          <a:pt x="295142" y="1184981"/>
                        </a:cubicBezTo>
                        <a:lnTo>
                          <a:pt x="144035" y="1239984"/>
                        </a:lnTo>
                        <a:lnTo>
                          <a:pt x="79804" y="1128733"/>
                        </a:lnTo>
                        <a:lnTo>
                          <a:pt x="202991" y="1025372"/>
                        </a:lnTo>
                        <a:cubicBezTo>
                          <a:pt x="171263" y="945380"/>
                          <a:pt x="156166" y="859762"/>
                          <a:pt x="158622" y="773743"/>
                        </a:cubicBezTo>
                        <a:lnTo>
                          <a:pt x="7512" y="718748"/>
                        </a:lnTo>
                        <a:lnTo>
                          <a:pt x="29819" y="592237"/>
                        </a:lnTo>
                        <a:lnTo>
                          <a:pt x="190625" y="592241"/>
                        </a:lnTo>
                        <a:cubicBezTo>
                          <a:pt x="217738" y="510569"/>
                          <a:pt x="261208" y="435277"/>
                          <a:pt x="318381" y="370961"/>
                        </a:cubicBezTo>
                        <a:lnTo>
                          <a:pt x="237974" y="231701"/>
                        </a:lnTo>
                        <a:lnTo>
                          <a:pt x="336381" y="149126"/>
                        </a:lnTo>
                        <a:lnTo>
                          <a:pt x="459563" y="252493"/>
                        </a:lnTo>
                        <a:cubicBezTo>
                          <a:pt x="532831" y="207356"/>
                          <a:pt x="614527" y="177621"/>
                          <a:pt x="699666" y="165103"/>
                        </a:cubicBezTo>
                        <a:lnTo>
                          <a:pt x="727586" y="6739"/>
                        </a:lnTo>
                        <a:lnTo>
                          <a:pt x="856051" y="6739"/>
                        </a:lnTo>
                        <a:lnTo>
                          <a:pt x="883970" y="165102"/>
                        </a:lnTo>
                        <a:cubicBezTo>
                          <a:pt x="969110" y="177621"/>
                          <a:pt x="1050806" y="207356"/>
                          <a:pt x="1124073" y="252493"/>
                        </a:cubicBezTo>
                        <a:lnTo>
                          <a:pt x="1124074" y="252493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356481" tIns="548640" rIns="356481" bIns="436755" numCol="1" spcCol="1270" anchor="ctr" anchorCtr="0">
                    <a:noAutofit/>
                  </a:bodyPr>
                  <a:lstStyle/>
                  <a:p>
                    <a:pPr lvl="0" algn="ctr" defTabSz="1333500">
                      <a:lnSpc>
                        <a:spcPct val="12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sz="3000" kern="12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7" name="Oval 310"/>
                  <p:cNvSpPr/>
                  <p:nvPr/>
                </p:nvSpPr>
                <p:spPr>
                  <a:xfrm>
                    <a:off x="4185425" y="3661959"/>
                    <a:ext cx="687269" cy="68726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noFill/>
                    <a:headEnd type="oval" w="med" len="med"/>
                    <a:tailEnd type="oval" w="med" len="med"/>
                  </a:ln>
                  <a:effectLst/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US" dirty="0">
                      <a:solidFill>
                        <a:schemeClr val="tx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8" name="Group 311"/>
                <p:cNvGrpSpPr/>
                <p:nvPr/>
              </p:nvGrpSpPr>
              <p:grpSpPr>
                <a:xfrm flipH="1" flipV="1">
                  <a:off x="3585447" y="4084611"/>
                  <a:ext cx="1084052" cy="1181291"/>
                  <a:chOff x="654280" y="1047000"/>
                  <a:chExt cx="3037332" cy="3309787"/>
                </a:xfrm>
              </p:grpSpPr>
              <p:grpSp>
                <p:nvGrpSpPr>
                  <p:cNvPr id="313" name="Group 312"/>
                  <p:cNvGrpSpPr/>
                  <p:nvPr/>
                </p:nvGrpSpPr>
                <p:grpSpPr>
                  <a:xfrm>
                    <a:off x="654280" y="2079826"/>
                    <a:ext cx="3024555" cy="2276961"/>
                    <a:chOff x="604505" y="1981058"/>
                    <a:chExt cx="3153719" cy="2374200"/>
                  </a:xfrm>
                </p:grpSpPr>
                <p:grpSp>
                  <p:nvGrpSpPr>
                    <p:cNvPr id="334" name="Group 336"/>
                    <p:cNvGrpSpPr/>
                    <p:nvPr/>
                  </p:nvGrpSpPr>
                  <p:grpSpPr>
                    <a:xfrm rot="15155533" flipH="1">
                      <a:off x="773232" y="1812331"/>
                      <a:ext cx="2374200" cy="2711653"/>
                      <a:chOff x="6326188" y="1654175"/>
                      <a:chExt cx="2410644" cy="3082384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416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7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8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9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0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1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2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3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4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5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6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7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8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29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0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1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2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3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4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5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6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7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8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39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0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1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2" name="Freeform 1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71470" y="1748884"/>
                        <a:ext cx="2265362" cy="29876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95" y="351"/>
                          </a:cxn>
                          <a:cxn ang="0">
                            <a:pos x="339" y="296"/>
                          </a:cxn>
                          <a:cxn ang="0">
                            <a:pos x="362" y="265"/>
                          </a:cxn>
                          <a:cxn ang="0">
                            <a:pos x="377" y="249"/>
                          </a:cxn>
                          <a:cxn ang="0">
                            <a:pos x="403" y="224"/>
                          </a:cxn>
                          <a:cxn ang="0">
                            <a:pos x="411" y="216"/>
                          </a:cxn>
                          <a:cxn ang="0">
                            <a:pos x="427" y="202"/>
                          </a:cxn>
                          <a:cxn ang="0">
                            <a:pos x="458" y="180"/>
                          </a:cxn>
                          <a:cxn ang="0">
                            <a:pos x="477" y="162"/>
                          </a:cxn>
                          <a:cxn ang="0">
                            <a:pos x="512" y="134"/>
                          </a:cxn>
                          <a:cxn ang="0">
                            <a:pos x="530" y="124"/>
                          </a:cxn>
                          <a:cxn ang="0">
                            <a:pos x="558" y="106"/>
                          </a:cxn>
                          <a:cxn ang="0">
                            <a:pos x="583" y="94"/>
                          </a:cxn>
                          <a:cxn ang="0">
                            <a:pos x="620" y="71"/>
                          </a:cxn>
                          <a:cxn ang="0">
                            <a:pos x="662" y="54"/>
                          </a:cxn>
                          <a:cxn ang="0">
                            <a:pos x="704" y="40"/>
                          </a:cxn>
                          <a:cxn ang="0">
                            <a:pos x="735" y="30"/>
                          </a:cxn>
                          <a:cxn ang="0">
                            <a:pos x="758" y="25"/>
                          </a:cxn>
                          <a:cxn ang="0">
                            <a:pos x="759" y="26"/>
                          </a:cxn>
                          <a:cxn ang="0">
                            <a:pos x="785" y="19"/>
                          </a:cxn>
                          <a:cxn ang="0">
                            <a:pos x="800" y="15"/>
                          </a:cxn>
                          <a:cxn ang="0">
                            <a:pos x="820" y="12"/>
                          </a:cxn>
                          <a:cxn ang="0">
                            <a:pos x="870" y="10"/>
                          </a:cxn>
                          <a:cxn ang="0">
                            <a:pos x="906" y="8"/>
                          </a:cxn>
                          <a:cxn ang="0">
                            <a:pos x="880" y="2"/>
                          </a:cxn>
                          <a:cxn ang="0">
                            <a:pos x="860" y="3"/>
                          </a:cxn>
                          <a:cxn ang="0">
                            <a:pos x="836" y="3"/>
                          </a:cxn>
                          <a:cxn ang="0">
                            <a:pos x="793" y="6"/>
                          </a:cxn>
                          <a:cxn ang="0">
                            <a:pos x="772" y="11"/>
                          </a:cxn>
                          <a:cxn ang="0">
                            <a:pos x="753" y="14"/>
                          </a:cxn>
                          <a:cxn ang="0">
                            <a:pos x="685" y="33"/>
                          </a:cxn>
                          <a:cxn ang="0">
                            <a:pos x="652" y="43"/>
                          </a:cxn>
                          <a:cxn ang="0">
                            <a:pos x="635" y="50"/>
                          </a:cxn>
                          <a:cxn ang="0">
                            <a:pos x="605" y="64"/>
                          </a:cxn>
                          <a:cxn ang="0">
                            <a:pos x="569" y="81"/>
                          </a:cxn>
                          <a:cxn ang="0">
                            <a:pos x="547" y="90"/>
                          </a:cxn>
                          <a:cxn ang="0">
                            <a:pos x="500" y="120"/>
                          </a:cxn>
                          <a:cxn ang="0">
                            <a:pos x="454" y="152"/>
                          </a:cxn>
                          <a:cxn ang="0">
                            <a:pos x="418" y="183"/>
                          </a:cxn>
                          <a:cxn ang="0">
                            <a:pos x="399" y="199"/>
                          </a:cxn>
                          <a:cxn ang="0">
                            <a:pos x="372" y="223"/>
                          </a:cxn>
                          <a:cxn ang="0">
                            <a:pos x="333" y="260"/>
                          </a:cxn>
                          <a:cxn ang="0">
                            <a:pos x="303" y="297"/>
                          </a:cxn>
                          <a:cxn ang="0">
                            <a:pos x="252" y="360"/>
                          </a:cxn>
                          <a:cxn ang="0">
                            <a:pos x="200" y="442"/>
                          </a:cxn>
                          <a:cxn ang="0">
                            <a:pos x="184" y="468"/>
                          </a:cxn>
                          <a:cxn ang="0">
                            <a:pos x="168" y="498"/>
                          </a:cxn>
                          <a:cxn ang="0">
                            <a:pos x="143" y="549"/>
                          </a:cxn>
                          <a:cxn ang="0">
                            <a:pos x="99" y="648"/>
                          </a:cxn>
                          <a:cxn ang="0">
                            <a:pos x="68" y="741"/>
                          </a:cxn>
                          <a:cxn ang="0">
                            <a:pos x="38" y="844"/>
                          </a:cxn>
                          <a:cxn ang="0">
                            <a:pos x="0" y="1116"/>
                          </a:cxn>
                          <a:cxn ang="0">
                            <a:pos x="9" y="1197"/>
                          </a:cxn>
                          <a:cxn ang="0">
                            <a:pos x="11" y="1180"/>
                          </a:cxn>
                          <a:cxn ang="0">
                            <a:pos x="15" y="1154"/>
                          </a:cxn>
                          <a:cxn ang="0">
                            <a:pos x="18" y="1114"/>
                          </a:cxn>
                          <a:cxn ang="0">
                            <a:pos x="40" y="988"/>
                          </a:cxn>
                          <a:cxn ang="0">
                            <a:pos x="89" y="767"/>
                          </a:cxn>
                          <a:cxn ang="0">
                            <a:pos x="117" y="681"/>
                          </a:cxn>
                          <a:cxn ang="0">
                            <a:pos x="157" y="582"/>
                          </a:cxn>
                          <a:cxn ang="0">
                            <a:pos x="164" y="564"/>
                          </a:cxn>
                          <a:cxn ang="0">
                            <a:pos x="193" y="510"/>
                          </a:cxn>
                          <a:cxn ang="0">
                            <a:pos x="216" y="471"/>
                          </a:cxn>
                        </a:cxnLst>
                        <a:rect l="0" t="0" r="r" b="b"/>
                        <a:pathLst>
                          <a:path w="913" h="1204">
                            <a:moveTo>
                              <a:pt x="243" y="429"/>
                            </a:moveTo>
                            <a:cubicBezTo>
                              <a:pt x="254" y="411"/>
                              <a:pt x="268" y="388"/>
                              <a:pt x="280" y="372"/>
                            </a:cubicBezTo>
                            <a:cubicBezTo>
                              <a:pt x="282" y="368"/>
                              <a:pt x="286" y="362"/>
                              <a:pt x="289" y="357"/>
                            </a:cubicBezTo>
                            <a:cubicBezTo>
                              <a:pt x="291" y="358"/>
                              <a:pt x="291" y="358"/>
                              <a:pt x="291" y="358"/>
                            </a:cubicBezTo>
                            <a:cubicBezTo>
                              <a:pt x="294" y="353"/>
                              <a:pt x="294" y="353"/>
                              <a:pt x="294" y="353"/>
                            </a:cubicBezTo>
                            <a:cubicBezTo>
                              <a:pt x="296" y="351"/>
                              <a:pt x="292" y="356"/>
                              <a:pt x="295" y="354"/>
                            </a:cubicBezTo>
                            <a:cubicBezTo>
                              <a:pt x="295" y="351"/>
                              <a:pt x="295" y="351"/>
                              <a:pt x="295" y="351"/>
                            </a:cubicBezTo>
                            <a:cubicBezTo>
                              <a:pt x="296" y="351"/>
                              <a:pt x="304" y="341"/>
                              <a:pt x="299" y="349"/>
                            </a:cubicBezTo>
                            <a:cubicBezTo>
                              <a:pt x="304" y="343"/>
                              <a:pt x="308" y="338"/>
                              <a:pt x="313" y="332"/>
                            </a:cubicBezTo>
                            <a:cubicBezTo>
                              <a:pt x="316" y="329"/>
                              <a:pt x="313" y="329"/>
                              <a:pt x="317" y="325"/>
                            </a:cubicBezTo>
                            <a:cubicBezTo>
                              <a:pt x="318" y="325"/>
                              <a:pt x="316" y="327"/>
                              <a:pt x="317" y="327"/>
                            </a:cubicBezTo>
                            <a:cubicBezTo>
                              <a:pt x="328" y="316"/>
                              <a:pt x="325" y="311"/>
                              <a:pt x="335" y="300"/>
                            </a:cubicBezTo>
                            <a:cubicBezTo>
                              <a:pt x="334" y="301"/>
                              <a:pt x="334" y="301"/>
                              <a:pt x="334" y="301"/>
                            </a:cubicBezTo>
                            <a:cubicBezTo>
                              <a:pt x="336" y="299"/>
                              <a:pt x="339" y="296"/>
                              <a:pt x="339" y="296"/>
                            </a:cubicBezTo>
                            <a:cubicBezTo>
                              <a:pt x="336" y="296"/>
                              <a:pt x="338" y="298"/>
                              <a:pt x="334" y="301"/>
                            </a:cubicBezTo>
                            <a:cubicBezTo>
                              <a:pt x="333" y="299"/>
                              <a:pt x="337" y="296"/>
                              <a:pt x="336" y="295"/>
                            </a:cubicBezTo>
                            <a:cubicBezTo>
                              <a:pt x="338" y="293"/>
                              <a:pt x="339" y="291"/>
                              <a:pt x="341" y="289"/>
                            </a:cubicBezTo>
                            <a:cubicBezTo>
                              <a:pt x="345" y="286"/>
                              <a:pt x="349" y="280"/>
                              <a:pt x="353" y="278"/>
                            </a:cubicBezTo>
                            <a:cubicBezTo>
                              <a:pt x="354" y="276"/>
                              <a:pt x="355" y="273"/>
                              <a:pt x="358" y="269"/>
                            </a:cubicBezTo>
                            <a:cubicBezTo>
                              <a:pt x="362" y="267"/>
                              <a:pt x="359" y="270"/>
                              <a:pt x="363" y="267"/>
                            </a:cubicBezTo>
                            <a:cubicBezTo>
                              <a:pt x="362" y="265"/>
                              <a:pt x="362" y="265"/>
                              <a:pt x="362" y="265"/>
                            </a:cubicBezTo>
                            <a:cubicBezTo>
                              <a:pt x="365" y="262"/>
                              <a:pt x="365" y="263"/>
                              <a:pt x="365" y="264"/>
                            </a:cubicBezTo>
                            <a:cubicBezTo>
                              <a:pt x="369" y="260"/>
                              <a:pt x="367" y="260"/>
                              <a:pt x="371" y="256"/>
                            </a:cubicBezTo>
                            <a:cubicBezTo>
                              <a:pt x="370" y="259"/>
                              <a:pt x="370" y="259"/>
                              <a:pt x="370" y="259"/>
                            </a:cubicBezTo>
                            <a:cubicBezTo>
                              <a:pt x="373" y="256"/>
                              <a:pt x="374" y="255"/>
                              <a:pt x="378" y="251"/>
                            </a:cubicBezTo>
                            <a:cubicBezTo>
                              <a:pt x="378" y="251"/>
                              <a:pt x="377" y="253"/>
                              <a:pt x="375" y="254"/>
                            </a:cubicBezTo>
                            <a:cubicBezTo>
                              <a:pt x="379" y="253"/>
                              <a:pt x="379" y="250"/>
                              <a:pt x="380" y="248"/>
                            </a:cubicBezTo>
                            <a:cubicBezTo>
                              <a:pt x="379" y="249"/>
                              <a:pt x="376" y="251"/>
                              <a:pt x="377" y="249"/>
                            </a:cubicBezTo>
                            <a:cubicBezTo>
                              <a:pt x="379" y="247"/>
                              <a:pt x="381" y="244"/>
                              <a:pt x="383" y="243"/>
                            </a:cubicBezTo>
                            <a:cubicBezTo>
                              <a:pt x="381" y="246"/>
                              <a:pt x="381" y="246"/>
                              <a:pt x="381" y="246"/>
                            </a:cubicBezTo>
                            <a:cubicBezTo>
                              <a:pt x="385" y="241"/>
                              <a:pt x="383" y="243"/>
                              <a:pt x="388" y="238"/>
                            </a:cubicBezTo>
                            <a:cubicBezTo>
                              <a:pt x="388" y="239"/>
                              <a:pt x="388" y="239"/>
                              <a:pt x="388" y="239"/>
                            </a:cubicBezTo>
                            <a:cubicBezTo>
                              <a:pt x="390" y="235"/>
                              <a:pt x="395" y="232"/>
                              <a:pt x="400" y="227"/>
                            </a:cubicBezTo>
                            <a:cubicBezTo>
                              <a:pt x="399" y="228"/>
                              <a:pt x="399" y="228"/>
                              <a:pt x="399" y="228"/>
                            </a:cubicBezTo>
                            <a:cubicBezTo>
                              <a:pt x="401" y="226"/>
                              <a:pt x="402" y="225"/>
                              <a:pt x="403" y="224"/>
                            </a:cubicBezTo>
                            <a:cubicBezTo>
                              <a:pt x="399" y="226"/>
                              <a:pt x="400" y="225"/>
                              <a:pt x="399" y="224"/>
                            </a:cubicBezTo>
                            <a:cubicBezTo>
                              <a:pt x="404" y="222"/>
                              <a:pt x="403" y="218"/>
                              <a:pt x="410" y="213"/>
                            </a:cubicBezTo>
                            <a:cubicBezTo>
                              <a:pt x="410" y="214"/>
                              <a:pt x="409" y="216"/>
                              <a:pt x="407" y="217"/>
                            </a:cubicBezTo>
                            <a:cubicBezTo>
                              <a:pt x="406" y="220"/>
                              <a:pt x="407" y="221"/>
                              <a:pt x="404" y="225"/>
                            </a:cubicBezTo>
                            <a:cubicBezTo>
                              <a:pt x="406" y="223"/>
                              <a:pt x="408" y="220"/>
                              <a:pt x="408" y="221"/>
                            </a:cubicBezTo>
                            <a:cubicBezTo>
                              <a:pt x="408" y="219"/>
                              <a:pt x="408" y="219"/>
                              <a:pt x="408" y="219"/>
                            </a:cubicBezTo>
                            <a:cubicBezTo>
                              <a:pt x="409" y="218"/>
                              <a:pt x="410" y="217"/>
                              <a:pt x="411" y="216"/>
                            </a:cubicBezTo>
                            <a:cubicBezTo>
                              <a:pt x="411" y="215"/>
                              <a:pt x="408" y="217"/>
                              <a:pt x="410" y="214"/>
                            </a:cubicBezTo>
                            <a:cubicBezTo>
                              <a:pt x="414" y="210"/>
                              <a:pt x="413" y="213"/>
                              <a:pt x="413" y="212"/>
                            </a:cubicBezTo>
                            <a:cubicBezTo>
                              <a:pt x="418" y="208"/>
                              <a:pt x="414" y="209"/>
                              <a:pt x="419" y="205"/>
                            </a:cubicBezTo>
                            <a:cubicBezTo>
                              <a:pt x="419" y="206"/>
                              <a:pt x="418" y="207"/>
                              <a:pt x="418" y="207"/>
                            </a:cubicBezTo>
                            <a:cubicBezTo>
                              <a:pt x="422" y="205"/>
                              <a:pt x="426" y="200"/>
                              <a:pt x="428" y="200"/>
                            </a:cubicBezTo>
                            <a:cubicBezTo>
                              <a:pt x="428" y="201"/>
                              <a:pt x="428" y="201"/>
                              <a:pt x="427" y="202"/>
                            </a:cubicBezTo>
                            <a:cubicBezTo>
                              <a:pt x="427" y="202"/>
                              <a:pt x="427" y="202"/>
                              <a:pt x="427" y="202"/>
                            </a:cubicBezTo>
                            <a:cubicBezTo>
                              <a:pt x="424" y="207"/>
                              <a:pt x="430" y="199"/>
                              <a:pt x="430" y="201"/>
                            </a:cubicBezTo>
                            <a:cubicBezTo>
                              <a:pt x="429" y="201"/>
                              <a:pt x="434" y="197"/>
                              <a:pt x="436" y="195"/>
                            </a:cubicBezTo>
                            <a:cubicBezTo>
                              <a:pt x="435" y="195"/>
                              <a:pt x="435" y="195"/>
                              <a:pt x="435" y="195"/>
                            </a:cubicBezTo>
                            <a:cubicBezTo>
                              <a:pt x="440" y="186"/>
                              <a:pt x="436" y="197"/>
                              <a:pt x="443" y="190"/>
                            </a:cubicBezTo>
                            <a:cubicBezTo>
                              <a:pt x="447" y="186"/>
                              <a:pt x="441" y="192"/>
                              <a:pt x="443" y="189"/>
                            </a:cubicBezTo>
                            <a:cubicBezTo>
                              <a:pt x="446" y="186"/>
                              <a:pt x="448" y="186"/>
                              <a:pt x="452" y="182"/>
                            </a:cubicBezTo>
                            <a:cubicBezTo>
                              <a:pt x="454" y="181"/>
                              <a:pt x="457" y="180"/>
                              <a:pt x="458" y="180"/>
                            </a:cubicBezTo>
                            <a:cubicBezTo>
                              <a:pt x="461" y="178"/>
                              <a:pt x="467" y="174"/>
                              <a:pt x="468" y="172"/>
                            </a:cubicBezTo>
                            <a:cubicBezTo>
                              <a:pt x="462" y="175"/>
                              <a:pt x="464" y="177"/>
                              <a:pt x="457" y="180"/>
                            </a:cubicBezTo>
                            <a:cubicBezTo>
                              <a:pt x="458" y="178"/>
                              <a:pt x="458" y="178"/>
                              <a:pt x="458" y="178"/>
                            </a:cubicBezTo>
                            <a:cubicBezTo>
                              <a:pt x="462" y="174"/>
                              <a:pt x="467" y="170"/>
                              <a:pt x="470" y="168"/>
                            </a:cubicBezTo>
                            <a:cubicBezTo>
                              <a:pt x="469" y="168"/>
                              <a:pt x="469" y="168"/>
                              <a:pt x="469" y="168"/>
                            </a:cubicBezTo>
                            <a:cubicBezTo>
                              <a:pt x="474" y="163"/>
                              <a:pt x="475" y="161"/>
                              <a:pt x="481" y="157"/>
                            </a:cubicBezTo>
                            <a:cubicBezTo>
                              <a:pt x="482" y="157"/>
                              <a:pt x="479" y="160"/>
                              <a:pt x="477" y="162"/>
                            </a:cubicBezTo>
                            <a:cubicBezTo>
                              <a:pt x="481" y="160"/>
                              <a:pt x="480" y="159"/>
                              <a:pt x="486" y="155"/>
                            </a:cubicBezTo>
                            <a:cubicBezTo>
                              <a:pt x="487" y="156"/>
                              <a:pt x="482" y="158"/>
                              <a:pt x="482" y="159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2"/>
                              <a:pt x="493" y="151"/>
                              <a:pt x="497" y="148"/>
                            </a:cubicBezTo>
                            <a:cubicBezTo>
                              <a:pt x="506" y="141"/>
                              <a:pt x="506" y="139"/>
                              <a:pt x="510" y="134"/>
                            </a:cubicBezTo>
                            <a:cubicBezTo>
                              <a:pt x="512" y="133"/>
                              <a:pt x="513" y="134"/>
                              <a:pt x="512" y="134"/>
                            </a:cubicBezTo>
                            <a:cubicBezTo>
                              <a:pt x="510" y="135"/>
                              <a:pt x="510" y="135"/>
                              <a:pt x="510" y="136"/>
                            </a:cubicBezTo>
                            <a:cubicBezTo>
                              <a:pt x="513" y="134"/>
                              <a:pt x="518" y="133"/>
                              <a:pt x="516" y="135"/>
                            </a:cubicBezTo>
                            <a:cubicBezTo>
                              <a:pt x="521" y="131"/>
                              <a:pt x="514" y="135"/>
                              <a:pt x="517" y="133"/>
                            </a:cubicBezTo>
                            <a:cubicBezTo>
                              <a:pt x="524" y="128"/>
                              <a:pt x="524" y="128"/>
                              <a:pt x="524" y="128"/>
                            </a:cubicBezTo>
                            <a:cubicBezTo>
                              <a:pt x="522" y="128"/>
                              <a:pt x="520" y="130"/>
                              <a:pt x="523" y="127"/>
                            </a:cubicBezTo>
                            <a:cubicBezTo>
                              <a:pt x="526" y="125"/>
                              <a:pt x="527" y="124"/>
                              <a:pt x="531" y="121"/>
                            </a:cubicBezTo>
                            <a:cubicBezTo>
                              <a:pt x="531" y="122"/>
                              <a:pt x="533" y="122"/>
                              <a:pt x="530" y="124"/>
                            </a:cubicBezTo>
                            <a:cubicBezTo>
                              <a:pt x="533" y="123"/>
                              <a:pt x="536" y="121"/>
                              <a:pt x="536" y="119"/>
                            </a:cubicBezTo>
                            <a:cubicBezTo>
                              <a:pt x="531" y="121"/>
                              <a:pt x="543" y="114"/>
                              <a:pt x="539" y="115"/>
                            </a:cubicBezTo>
                            <a:cubicBezTo>
                              <a:pt x="544" y="113"/>
                              <a:pt x="544" y="113"/>
                              <a:pt x="544" y="113"/>
                            </a:cubicBezTo>
                            <a:cubicBezTo>
                              <a:pt x="543" y="114"/>
                              <a:pt x="543" y="114"/>
                              <a:pt x="541" y="115"/>
                            </a:cubicBezTo>
                            <a:cubicBezTo>
                              <a:pt x="543" y="115"/>
                              <a:pt x="545" y="112"/>
                              <a:pt x="546" y="111"/>
                            </a:cubicBezTo>
                            <a:cubicBezTo>
                              <a:pt x="548" y="111"/>
                              <a:pt x="552" y="108"/>
                              <a:pt x="553" y="109"/>
                            </a:cubicBezTo>
                            <a:cubicBezTo>
                              <a:pt x="554" y="108"/>
                              <a:pt x="557" y="106"/>
                              <a:pt x="558" y="106"/>
                            </a:cubicBezTo>
                            <a:cubicBezTo>
                              <a:pt x="560" y="105"/>
                              <a:pt x="558" y="105"/>
                              <a:pt x="559" y="104"/>
                            </a:cubicBezTo>
                            <a:cubicBezTo>
                              <a:pt x="566" y="100"/>
                              <a:pt x="566" y="100"/>
                              <a:pt x="566" y="100"/>
                            </a:cubicBezTo>
                            <a:cubicBezTo>
                              <a:pt x="567" y="101"/>
                              <a:pt x="568" y="102"/>
                              <a:pt x="567" y="103"/>
                            </a:cubicBezTo>
                            <a:cubicBezTo>
                              <a:pt x="570" y="101"/>
                              <a:pt x="567" y="101"/>
                              <a:pt x="571" y="98"/>
                            </a:cubicBezTo>
                            <a:cubicBezTo>
                              <a:pt x="570" y="101"/>
                              <a:pt x="577" y="96"/>
                              <a:pt x="575" y="100"/>
                            </a:cubicBezTo>
                            <a:cubicBezTo>
                              <a:pt x="577" y="99"/>
                              <a:pt x="584" y="96"/>
                              <a:pt x="588" y="93"/>
                            </a:cubicBezTo>
                            <a:cubicBezTo>
                              <a:pt x="589" y="91"/>
                              <a:pt x="583" y="95"/>
                              <a:pt x="583" y="94"/>
                            </a:cubicBezTo>
                            <a:cubicBezTo>
                              <a:pt x="593" y="88"/>
                              <a:pt x="592" y="85"/>
                              <a:pt x="601" y="81"/>
                            </a:cubicBezTo>
                            <a:cubicBezTo>
                              <a:pt x="598" y="82"/>
                              <a:pt x="598" y="82"/>
                              <a:pt x="598" y="82"/>
                            </a:cubicBezTo>
                            <a:cubicBezTo>
                              <a:pt x="603" y="79"/>
                              <a:pt x="602" y="80"/>
                              <a:pt x="605" y="77"/>
                            </a:cubicBezTo>
                            <a:cubicBezTo>
                              <a:pt x="604" y="79"/>
                              <a:pt x="612" y="78"/>
                              <a:pt x="620" y="74"/>
                            </a:cubicBezTo>
                            <a:cubicBezTo>
                              <a:pt x="620" y="73"/>
                              <a:pt x="615" y="75"/>
                              <a:pt x="616" y="73"/>
                            </a:cubicBezTo>
                            <a:cubicBezTo>
                              <a:pt x="621" y="70"/>
                              <a:pt x="621" y="70"/>
                              <a:pt x="621" y="70"/>
                            </a:cubicBezTo>
                            <a:cubicBezTo>
                              <a:pt x="622" y="70"/>
                              <a:pt x="621" y="71"/>
                              <a:pt x="620" y="71"/>
                            </a:cubicBezTo>
                            <a:cubicBezTo>
                              <a:pt x="625" y="69"/>
                              <a:pt x="630" y="69"/>
                              <a:pt x="631" y="67"/>
                            </a:cubicBezTo>
                            <a:cubicBezTo>
                              <a:pt x="637" y="67"/>
                              <a:pt x="637" y="67"/>
                              <a:pt x="637" y="67"/>
                            </a:cubicBezTo>
                            <a:cubicBezTo>
                              <a:pt x="634" y="67"/>
                              <a:pt x="634" y="67"/>
                              <a:pt x="634" y="67"/>
                            </a:cubicBezTo>
                            <a:cubicBezTo>
                              <a:pt x="635" y="66"/>
                              <a:pt x="640" y="63"/>
                              <a:pt x="641" y="62"/>
                            </a:cubicBezTo>
                            <a:cubicBezTo>
                              <a:pt x="646" y="59"/>
                              <a:pt x="649" y="59"/>
                              <a:pt x="652" y="59"/>
                            </a:cubicBezTo>
                            <a:cubicBezTo>
                              <a:pt x="651" y="58"/>
                              <a:pt x="648" y="58"/>
                              <a:pt x="652" y="56"/>
                            </a:cubicBezTo>
                            <a:cubicBezTo>
                              <a:pt x="653" y="58"/>
                              <a:pt x="662" y="53"/>
                              <a:pt x="662" y="54"/>
                            </a:cubicBezTo>
                            <a:cubicBezTo>
                              <a:pt x="664" y="54"/>
                              <a:pt x="668" y="53"/>
                              <a:pt x="667" y="52"/>
                            </a:cubicBezTo>
                            <a:cubicBezTo>
                              <a:pt x="668" y="54"/>
                              <a:pt x="668" y="54"/>
                              <a:pt x="668" y="54"/>
                            </a:cubicBezTo>
                            <a:cubicBezTo>
                              <a:pt x="667" y="52"/>
                              <a:pt x="674" y="49"/>
                              <a:pt x="679" y="47"/>
                            </a:cubicBezTo>
                            <a:cubicBezTo>
                              <a:pt x="679" y="50"/>
                              <a:pt x="684" y="45"/>
                              <a:pt x="688" y="46"/>
                            </a:cubicBezTo>
                            <a:cubicBezTo>
                              <a:pt x="688" y="44"/>
                              <a:pt x="696" y="43"/>
                              <a:pt x="697" y="41"/>
                            </a:cubicBezTo>
                            <a:cubicBezTo>
                              <a:pt x="701" y="39"/>
                              <a:pt x="701" y="41"/>
                              <a:pt x="702" y="41"/>
                            </a:cubicBezTo>
                            <a:cubicBezTo>
                              <a:pt x="704" y="40"/>
                              <a:pt x="704" y="40"/>
                              <a:pt x="704" y="40"/>
                            </a:cubicBezTo>
                            <a:cubicBezTo>
                              <a:pt x="706" y="40"/>
                              <a:pt x="713" y="38"/>
                              <a:pt x="718" y="37"/>
                            </a:cubicBezTo>
                            <a:cubicBezTo>
                              <a:pt x="722" y="35"/>
                              <a:pt x="722" y="35"/>
                              <a:pt x="722" y="35"/>
                            </a:cubicBezTo>
                            <a:cubicBezTo>
                              <a:pt x="723" y="35"/>
                              <a:pt x="723" y="35"/>
                              <a:pt x="723" y="35"/>
                            </a:cubicBezTo>
                            <a:cubicBezTo>
                              <a:pt x="724" y="34"/>
                              <a:pt x="727" y="33"/>
                              <a:pt x="725" y="33"/>
                            </a:cubicBezTo>
                            <a:cubicBezTo>
                              <a:pt x="727" y="33"/>
                              <a:pt x="727" y="33"/>
                              <a:pt x="727" y="33"/>
                            </a:cubicBezTo>
                            <a:cubicBezTo>
                              <a:pt x="727" y="31"/>
                              <a:pt x="730" y="31"/>
                              <a:pt x="735" y="29"/>
                            </a:cubicBezTo>
                            <a:cubicBezTo>
                              <a:pt x="736" y="29"/>
                              <a:pt x="736" y="30"/>
                              <a:pt x="735" y="30"/>
                            </a:cubicBezTo>
                            <a:cubicBezTo>
                              <a:pt x="737" y="30"/>
                              <a:pt x="736" y="31"/>
                              <a:pt x="738" y="31"/>
                            </a:cubicBezTo>
                            <a:cubicBezTo>
                              <a:pt x="736" y="31"/>
                              <a:pt x="745" y="26"/>
                              <a:pt x="739" y="27"/>
                            </a:cubicBezTo>
                            <a:cubicBezTo>
                              <a:pt x="738" y="26"/>
                              <a:pt x="741" y="25"/>
                              <a:pt x="744" y="24"/>
                            </a:cubicBezTo>
                            <a:cubicBezTo>
                              <a:pt x="745" y="26"/>
                              <a:pt x="745" y="26"/>
                              <a:pt x="745" y="26"/>
                            </a:cubicBezTo>
                            <a:cubicBezTo>
                              <a:pt x="748" y="23"/>
                              <a:pt x="748" y="23"/>
                              <a:pt x="748" y="23"/>
                            </a:cubicBezTo>
                            <a:cubicBezTo>
                              <a:pt x="751" y="22"/>
                              <a:pt x="753" y="23"/>
                              <a:pt x="756" y="22"/>
                            </a:cubicBezTo>
                            <a:cubicBezTo>
                              <a:pt x="753" y="23"/>
                              <a:pt x="750" y="27"/>
                              <a:pt x="758" y="25"/>
                            </a:cubicBezTo>
                            <a:cubicBezTo>
                              <a:pt x="754" y="26"/>
                              <a:pt x="752" y="28"/>
                              <a:pt x="750" y="28"/>
                            </a:cubicBezTo>
                            <a:cubicBezTo>
                              <a:pt x="752" y="28"/>
                              <a:pt x="752" y="28"/>
                              <a:pt x="750" y="29"/>
                            </a:cubicBezTo>
                            <a:cubicBezTo>
                              <a:pt x="756" y="27"/>
                              <a:pt x="752" y="28"/>
                              <a:pt x="758" y="26"/>
                            </a:cubicBezTo>
                            <a:cubicBezTo>
                              <a:pt x="758" y="28"/>
                              <a:pt x="759" y="28"/>
                              <a:pt x="764" y="27"/>
                            </a:cubicBezTo>
                            <a:cubicBezTo>
                              <a:pt x="760" y="27"/>
                              <a:pt x="760" y="27"/>
                              <a:pt x="760" y="27"/>
                            </a:cubicBezTo>
                            <a:cubicBezTo>
                              <a:pt x="761" y="27"/>
                              <a:pt x="761" y="27"/>
                              <a:pt x="761" y="26"/>
                            </a:cubicBezTo>
                            <a:cubicBezTo>
                              <a:pt x="760" y="27"/>
                              <a:pt x="759" y="26"/>
                              <a:pt x="759" y="26"/>
                            </a:cubicBezTo>
                            <a:cubicBezTo>
                              <a:pt x="760" y="26"/>
                              <a:pt x="765" y="23"/>
                              <a:pt x="766" y="23"/>
                            </a:cubicBezTo>
                            <a:cubicBezTo>
                              <a:pt x="760" y="22"/>
                              <a:pt x="776" y="19"/>
                              <a:pt x="772" y="19"/>
                            </a:cubicBezTo>
                            <a:cubicBezTo>
                              <a:pt x="773" y="18"/>
                              <a:pt x="777" y="17"/>
                              <a:pt x="777" y="18"/>
                            </a:cubicBezTo>
                            <a:cubicBezTo>
                              <a:pt x="772" y="20"/>
                              <a:pt x="781" y="19"/>
                              <a:pt x="781" y="20"/>
                            </a:cubicBezTo>
                            <a:cubicBezTo>
                              <a:pt x="782" y="19"/>
                              <a:pt x="777" y="20"/>
                              <a:pt x="779" y="19"/>
                            </a:cubicBezTo>
                            <a:cubicBezTo>
                              <a:pt x="782" y="18"/>
                              <a:pt x="784" y="19"/>
                              <a:pt x="786" y="19"/>
                            </a:cubicBezTo>
                            <a:cubicBezTo>
                              <a:pt x="785" y="19"/>
                              <a:pt x="785" y="19"/>
                              <a:pt x="785" y="19"/>
                            </a:cubicBezTo>
                            <a:cubicBezTo>
                              <a:pt x="789" y="19"/>
                              <a:pt x="789" y="19"/>
                              <a:pt x="789" y="19"/>
                            </a:cubicBezTo>
                            <a:cubicBezTo>
                              <a:pt x="790" y="18"/>
                              <a:pt x="785" y="19"/>
                              <a:pt x="789" y="17"/>
                            </a:cubicBezTo>
                            <a:cubicBezTo>
                              <a:pt x="790" y="18"/>
                              <a:pt x="794" y="16"/>
                              <a:pt x="794" y="17"/>
                            </a:cubicBezTo>
                            <a:cubicBezTo>
                              <a:pt x="792" y="18"/>
                              <a:pt x="794" y="19"/>
                              <a:pt x="790" y="20"/>
                            </a:cubicBezTo>
                            <a:cubicBezTo>
                              <a:pt x="793" y="20"/>
                              <a:pt x="802" y="18"/>
                              <a:pt x="798" y="17"/>
                            </a:cubicBezTo>
                            <a:cubicBezTo>
                              <a:pt x="802" y="17"/>
                              <a:pt x="802" y="17"/>
                              <a:pt x="802" y="17"/>
                            </a:cubicBezTo>
                            <a:cubicBezTo>
                              <a:pt x="800" y="16"/>
                              <a:pt x="793" y="16"/>
                              <a:pt x="800" y="15"/>
                            </a:cubicBezTo>
                            <a:cubicBezTo>
                              <a:pt x="800" y="15"/>
                              <a:pt x="800" y="15"/>
                              <a:pt x="800" y="15"/>
                            </a:cubicBezTo>
                            <a:cubicBezTo>
                              <a:pt x="805" y="13"/>
                              <a:pt x="805" y="13"/>
                              <a:pt x="805" y="13"/>
                            </a:cubicBezTo>
                            <a:cubicBezTo>
                              <a:pt x="807" y="14"/>
                              <a:pt x="807" y="14"/>
                              <a:pt x="807" y="14"/>
                            </a:cubicBezTo>
                            <a:cubicBezTo>
                              <a:pt x="807" y="13"/>
                              <a:pt x="808" y="13"/>
                              <a:pt x="810" y="13"/>
                            </a:cubicBezTo>
                            <a:cubicBezTo>
                              <a:pt x="810" y="13"/>
                              <a:pt x="812" y="13"/>
                              <a:pt x="812" y="14"/>
                            </a:cubicBezTo>
                            <a:cubicBezTo>
                              <a:pt x="817" y="13"/>
                              <a:pt x="817" y="12"/>
                              <a:pt x="817" y="12"/>
                            </a:cubicBezTo>
                            <a:cubicBezTo>
                              <a:pt x="820" y="11"/>
                              <a:pt x="821" y="11"/>
                              <a:pt x="820" y="12"/>
                            </a:cubicBezTo>
                            <a:cubicBezTo>
                              <a:pt x="824" y="12"/>
                              <a:pt x="831" y="11"/>
                              <a:pt x="834" y="11"/>
                            </a:cubicBezTo>
                            <a:cubicBezTo>
                              <a:pt x="839" y="10"/>
                              <a:pt x="833" y="11"/>
                              <a:pt x="836" y="10"/>
                            </a:cubicBezTo>
                            <a:cubicBezTo>
                              <a:pt x="841" y="12"/>
                              <a:pt x="854" y="9"/>
                              <a:pt x="863" y="8"/>
                            </a:cubicBezTo>
                            <a:cubicBezTo>
                              <a:pt x="860" y="6"/>
                              <a:pt x="865" y="7"/>
                              <a:pt x="867" y="5"/>
                            </a:cubicBezTo>
                            <a:cubicBezTo>
                              <a:pt x="865" y="6"/>
                              <a:pt x="875" y="7"/>
                              <a:pt x="868" y="8"/>
                            </a:cubicBezTo>
                            <a:cubicBezTo>
                              <a:pt x="872" y="7"/>
                              <a:pt x="872" y="7"/>
                              <a:pt x="872" y="7"/>
                            </a:cubicBezTo>
                            <a:cubicBezTo>
                              <a:pt x="876" y="8"/>
                              <a:pt x="865" y="9"/>
                              <a:pt x="870" y="10"/>
                            </a:cubicBezTo>
                            <a:cubicBezTo>
                              <a:pt x="875" y="9"/>
                              <a:pt x="878" y="7"/>
                              <a:pt x="884" y="7"/>
                            </a:cubicBezTo>
                            <a:cubicBezTo>
                              <a:pt x="882" y="9"/>
                              <a:pt x="889" y="7"/>
                              <a:pt x="888" y="9"/>
                            </a:cubicBezTo>
                            <a:cubicBezTo>
                              <a:pt x="887" y="9"/>
                              <a:pt x="885" y="9"/>
                              <a:pt x="883" y="9"/>
                            </a:cubicBezTo>
                            <a:cubicBezTo>
                              <a:pt x="884" y="9"/>
                              <a:pt x="884" y="9"/>
                              <a:pt x="884" y="9"/>
                            </a:cubicBezTo>
                            <a:cubicBezTo>
                              <a:pt x="896" y="9"/>
                              <a:pt x="887" y="7"/>
                              <a:pt x="894" y="6"/>
                            </a:cubicBezTo>
                            <a:cubicBezTo>
                              <a:pt x="901" y="6"/>
                              <a:pt x="899" y="7"/>
                              <a:pt x="900" y="8"/>
                            </a:cubicBezTo>
                            <a:cubicBezTo>
                              <a:pt x="901" y="8"/>
                              <a:pt x="904" y="8"/>
                              <a:pt x="906" y="8"/>
                            </a:cubicBezTo>
                            <a:cubicBezTo>
                              <a:pt x="902" y="9"/>
                              <a:pt x="898" y="7"/>
                              <a:pt x="900" y="6"/>
                            </a:cubicBezTo>
                            <a:cubicBezTo>
                              <a:pt x="903" y="7"/>
                              <a:pt x="911" y="6"/>
                              <a:pt x="913" y="5"/>
                            </a:cubicBezTo>
                            <a:cubicBezTo>
                              <a:pt x="902" y="3"/>
                              <a:pt x="906" y="5"/>
                              <a:pt x="896" y="3"/>
                            </a:cubicBezTo>
                            <a:cubicBezTo>
                              <a:pt x="895" y="4"/>
                              <a:pt x="895" y="5"/>
                              <a:pt x="889" y="5"/>
                            </a:cubicBezTo>
                            <a:cubicBezTo>
                              <a:pt x="893" y="4"/>
                              <a:pt x="889" y="4"/>
                              <a:pt x="888" y="4"/>
                            </a:cubicBezTo>
                            <a:cubicBezTo>
                              <a:pt x="889" y="5"/>
                              <a:pt x="884" y="4"/>
                              <a:pt x="882" y="5"/>
                            </a:cubicBezTo>
                            <a:cubicBezTo>
                              <a:pt x="880" y="4"/>
                              <a:pt x="885" y="2"/>
                              <a:pt x="880" y="2"/>
                            </a:cubicBezTo>
                            <a:cubicBezTo>
                              <a:pt x="879" y="5"/>
                              <a:pt x="879" y="5"/>
                              <a:pt x="879" y="5"/>
                            </a:cubicBezTo>
                            <a:cubicBezTo>
                              <a:pt x="876" y="4"/>
                              <a:pt x="879" y="3"/>
                              <a:pt x="875" y="4"/>
                            </a:cubicBezTo>
                            <a:cubicBezTo>
                              <a:pt x="877" y="2"/>
                              <a:pt x="874" y="2"/>
                              <a:pt x="880" y="1"/>
                            </a:cubicBezTo>
                            <a:cubicBezTo>
                              <a:pt x="872" y="0"/>
                              <a:pt x="868" y="3"/>
                              <a:pt x="862" y="4"/>
                            </a:cubicBezTo>
                            <a:cubicBezTo>
                              <a:pt x="863" y="4"/>
                              <a:pt x="863" y="4"/>
                              <a:pt x="864" y="4"/>
                            </a:cubicBezTo>
                            <a:cubicBezTo>
                              <a:pt x="862" y="4"/>
                              <a:pt x="860" y="4"/>
                              <a:pt x="858" y="5"/>
                            </a:cubicBezTo>
                            <a:cubicBezTo>
                              <a:pt x="854" y="4"/>
                              <a:pt x="861" y="3"/>
                              <a:pt x="860" y="3"/>
                            </a:cubicBezTo>
                            <a:cubicBezTo>
                              <a:pt x="854" y="3"/>
                              <a:pt x="854" y="3"/>
                              <a:pt x="854" y="3"/>
                            </a:cubicBezTo>
                            <a:cubicBezTo>
                              <a:pt x="853" y="3"/>
                              <a:pt x="853" y="3"/>
                              <a:pt x="853" y="3"/>
                            </a:cubicBezTo>
                            <a:cubicBezTo>
                              <a:pt x="852" y="4"/>
                              <a:pt x="850" y="4"/>
                              <a:pt x="850" y="4"/>
                            </a:cubicBezTo>
                            <a:cubicBezTo>
                              <a:pt x="851" y="3"/>
                              <a:pt x="852" y="2"/>
                              <a:pt x="853" y="1"/>
                            </a:cubicBezTo>
                            <a:cubicBezTo>
                              <a:pt x="847" y="3"/>
                              <a:pt x="847" y="3"/>
                              <a:pt x="847" y="3"/>
                            </a:cubicBezTo>
                            <a:cubicBezTo>
                              <a:pt x="847" y="3"/>
                              <a:pt x="841" y="3"/>
                              <a:pt x="846" y="2"/>
                            </a:cubicBezTo>
                            <a:cubicBezTo>
                              <a:pt x="836" y="3"/>
                              <a:pt x="836" y="3"/>
                              <a:pt x="836" y="3"/>
                            </a:cubicBezTo>
                            <a:cubicBezTo>
                              <a:pt x="835" y="2"/>
                              <a:pt x="835" y="2"/>
                              <a:pt x="835" y="2"/>
                            </a:cubicBezTo>
                            <a:cubicBezTo>
                              <a:pt x="832" y="2"/>
                              <a:pt x="832" y="3"/>
                              <a:pt x="835" y="2"/>
                            </a:cubicBezTo>
                            <a:cubicBezTo>
                              <a:pt x="832" y="2"/>
                              <a:pt x="820" y="7"/>
                              <a:pt x="821" y="4"/>
                            </a:cubicBezTo>
                            <a:cubicBezTo>
                              <a:pt x="814" y="6"/>
                              <a:pt x="811" y="6"/>
                              <a:pt x="801" y="8"/>
                            </a:cubicBezTo>
                            <a:cubicBezTo>
                              <a:pt x="808" y="6"/>
                              <a:pt x="793" y="8"/>
                              <a:pt x="800" y="6"/>
                            </a:cubicBezTo>
                            <a:cubicBezTo>
                              <a:pt x="796" y="6"/>
                              <a:pt x="795" y="8"/>
                              <a:pt x="791" y="9"/>
                            </a:cubicBezTo>
                            <a:cubicBezTo>
                              <a:pt x="788" y="9"/>
                              <a:pt x="789" y="7"/>
                              <a:pt x="793" y="6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5" y="9"/>
                              <a:pt x="785" y="9"/>
                              <a:pt x="785" y="9"/>
                            </a:cubicBezTo>
                            <a:cubicBezTo>
                              <a:pt x="781" y="9"/>
                              <a:pt x="784" y="7"/>
                              <a:pt x="780" y="8"/>
                            </a:cubicBezTo>
                            <a:cubicBezTo>
                              <a:pt x="779" y="9"/>
                              <a:pt x="779" y="9"/>
                              <a:pt x="779" y="9"/>
                            </a:cubicBezTo>
                            <a:cubicBezTo>
                              <a:pt x="776" y="9"/>
                              <a:pt x="776" y="9"/>
                              <a:pt x="776" y="9"/>
                            </a:cubicBezTo>
                            <a:cubicBezTo>
                              <a:pt x="777" y="9"/>
                              <a:pt x="775" y="10"/>
                              <a:pt x="772" y="11"/>
                            </a:cubicBezTo>
                            <a:cubicBezTo>
                              <a:pt x="772" y="11"/>
                              <a:pt x="772" y="11"/>
                              <a:pt x="772" y="11"/>
                            </a:cubicBezTo>
                            <a:cubicBezTo>
                              <a:pt x="769" y="12"/>
                              <a:pt x="769" y="12"/>
                              <a:pt x="769" y="12"/>
                            </a:cubicBezTo>
                            <a:cubicBezTo>
                              <a:pt x="772" y="10"/>
                              <a:pt x="765" y="12"/>
                              <a:pt x="767" y="11"/>
                            </a:cubicBezTo>
                            <a:cubicBezTo>
                              <a:pt x="764" y="11"/>
                              <a:pt x="764" y="11"/>
                              <a:pt x="758" y="13"/>
                            </a:cubicBezTo>
                            <a:cubicBezTo>
                              <a:pt x="759" y="14"/>
                              <a:pt x="759" y="14"/>
                              <a:pt x="759" y="14"/>
                            </a:cubicBezTo>
                            <a:cubicBezTo>
                              <a:pt x="752" y="16"/>
                              <a:pt x="759" y="12"/>
                              <a:pt x="753" y="14"/>
                            </a:cubicBezTo>
                            <a:cubicBezTo>
                              <a:pt x="753" y="14"/>
                              <a:pt x="753" y="14"/>
                              <a:pt x="753" y="14"/>
                            </a:cubicBezTo>
                            <a:cubicBezTo>
                              <a:pt x="745" y="15"/>
                              <a:pt x="740" y="19"/>
                              <a:pt x="733" y="19"/>
                            </a:cubicBezTo>
                            <a:cubicBezTo>
                              <a:pt x="737" y="18"/>
                              <a:pt x="735" y="17"/>
                              <a:pt x="735" y="18"/>
                            </a:cubicBezTo>
                            <a:cubicBezTo>
                              <a:pt x="730" y="19"/>
                              <a:pt x="722" y="22"/>
                              <a:pt x="716" y="24"/>
                            </a:cubicBezTo>
                            <a:cubicBezTo>
                              <a:pt x="714" y="24"/>
                              <a:pt x="713" y="23"/>
                              <a:pt x="708" y="24"/>
                            </a:cubicBezTo>
                            <a:cubicBezTo>
                              <a:pt x="704" y="26"/>
                              <a:pt x="703" y="26"/>
                              <a:pt x="702" y="27"/>
                            </a:cubicBezTo>
                            <a:cubicBezTo>
                              <a:pt x="698" y="28"/>
                              <a:pt x="691" y="31"/>
                              <a:pt x="690" y="30"/>
                            </a:cubicBezTo>
                            <a:cubicBezTo>
                              <a:pt x="690" y="31"/>
                              <a:pt x="687" y="31"/>
                              <a:pt x="685" y="33"/>
                            </a:cubicBezTo>
                            <a:cubicBezTo>
                              <a:pt x="684" y="32"/>
                              <a:pt x="684" y="32"/>
                              <a:pt x="684" y="32"/>
                            </a:cubicBezTo>
                            <a:cubicBezTo>
                              <a:pt x="685" y="33"/>
                              <a:pt x="685" y="33"/>
                              <a:pt x="685" y="33"/>
                            </a:cubicBezTo>
                            <a:cubicBezTo>
                              <a:pt x="677" y="33"/>
                              <a:pt x="674" y="38"/>
                              <a:pt x="666" y="39"/>
                            </a:cubicBezTo>
                            <a:cubicBezTo>
                              <a:pt x="667" y="39"/>
                              <a:pt x="667" y="39"/>
                              <a:pt x="667" y="39"/>
                            </a:cubicBezTo>
                            <a:cubicBezTo>
                              <a:pt x="665" y="40"/>
                              <a:pt x="665" y="40"/>
                              <a:pt x="665" y="40"/>
                            </a:cubicBezTo>
                            <a:cubicBezTo>
                              <a:pt x="664" y="40"/>
                              <a:pt x="665" y="39"/>
                              <a:pt x="665" y="38"/>
                            </a:cubicBezTo>
                            <a:cubicBezTo>
                              <a:pt x="661" y="40"/>
                              <a:pt x="656" y="42"/>
                              <a:pt x="652" y="43"/>
                            </a:cubicBezTo>
                            <a:cubicBezTo>
                              <a:pt x="654" y="43"/>
                              <a:pt x="654" y="43"/>
                              <a:pt x="654" y="43"/>
                            </a:cubicBezTo>
                            <a:cubicBezTo>
                              <a:pt x="652" y="44"/>
                              <a:pt x="650" y="46"/>
                              <a:pt x="647" y="47"/>
                            </a:cubicBezTo>
                            <a:cubicBezTo>
                              <a:pt x="651" y="43"/>
                              <a:pt x="642" y="48"/>
                              <a:pt x="641" y="48"/>
                            </a:cubicBezTo>
                            <a:cubicBezTo>
                              <a:pt x="644" y="46"/>
                              <a:pt x="644" y="46"/>
                              <a:pt x="644" y="46"/>
                            </a:cubicBezTo>
                            <a:cubicBezTo>
                              <a:pt x="640" y="48"/>
                              <a:pt x="640" y="48"/>
                              <a:pt x="641" y="49"/>
                            </a:cubicBezTo>
                            <a:cubicBezTo>
                              <a:pt x="636" y="51"/>
                              <a:pt x="636" y="48"/>
                              <a:pt x="632" y="51"/>
                            </a:cubicBezTo>
                            <a:cubicBezTo>
                              <a:pt x="635" y="50"/>
                              <a:pt x="635" y="50"/>
                              <a:pt x="635" y="50"/>
                            </a:cubicBezTo>
                            <a:cubicBezTo>
                              <a:pt x="637" y="50"/>
                              <a:pt x="635" y="52"/>
                              <a:pt x="632" y="53"/>
                            </a:cubicBezTo>
                            <a:cubicBezTo>
                              <a:pt x="632" y="53"/>
                              <a:pt x="630" y="53"/>
                              <a:pt x="632" y="52"/>
                            </a:cubicBezTo>
                            <a:cubicBezTo>
                              <a:pt x="628" y="54"/>
                              <a:pt x="622" y="57"/>
                              <a:pt x="620" y="58"/>
                            </a:cubicBezTo>
                            <a:cubicBezTo>
                              <a:pt x="618" y="58"/>
                              <a:pt x="618" y="57"/>
                              <a:pt x="619" y="57"/>
                            </a:cubicBezTo>
                            <a:cubicBezTo>
                              <a:pt x="611" y="61"/>
                              <a:pt x="616" y="58"/>
                              <a:pt x="608" y="63"/>
                            </a:cubicBezTo>
                            <a:cubicBezTo>
                              <a:pt x="607" y="62"/>
                              <a:pt x="607" y="62"/>
                              <a:pt x="607" y="62"/>
                            </a:cubicBezTo>
                            <a:cubicBezTo>
                              <a:pt x="605" y="64"/>
                              <a:pt x="605" y="64"/>
                              <a:pt x="605" y="64"/>
                            </a:cubicBezTo>
                            <a:cubicBezTo>
                              <a:pt x="600" y="65"/>
                              <a:pt x="600" y="65"/>
                              <a:pt x="600" y="65"/>
                            </a:cubicBezTo>
                            <a:cubicBezTo>
                              <a:pt x="602" y="65"/>
                              <a:pt x="602" y="65"/>
                              <a:pt x="602" y="65"/>
                            </a:cubicBezTo>
                            <a:cubicBezTo>
                              <a:pt x="599" y="67"/>
                              <a:pt x="598" y="68"/>
                              <a:pt x="595" y="69"/>
                            </a:cubicBezTo>
                            <a:cubicBezTo>
                              <a:pt x="595" y="68"/>
                              <a:pt x="595" y="68"/>
                              <a:pt x="595" y="68"/>
                            </a:cubicBezTo>
                            <a:cubicBezTo>
                              <a:pt x="588" y="72"/>
                              <a:pt x="586" y="71"/>
                              <a:pt x="579" y="76"/>
                            </a:cubicBezTo>
                            <a:cubicBezTo>
                              <a:pt x="579" y="76"/>
                              <a:pt x="580" y="75"/>
                              <a:pt x="580" y="74"/>
                            </a:cubicBezTo>
                            <a:cubicBezTo>
                              <a:pt x="574" y="79"/>
                              <a:pt x="575" y="76"/>
                              <a:pt x="569" y="81"/>
                            </a:cubicBezTo>
                            <a:cubicBezTo>
                              <a:pt x="569" y="80"/>
                              <a:pt x="568" y="80"/>
                              <a:pt x="568" y="80"/>
                            </a:cubicBezTo>
                            <a:cubicBezTo>
                              <a:pt x="565" y="82"/>
                              <a:pt x="565" y="82"/>
                              <a:pt x="565" y="82"/>
                            </a:cubicBezTo>
                            <a:cubicBezTo>
                              <a:pt x="565" y="81"/>
                              <a:pt x="565" y="81"/>
                              <a:pt x="565" y="81"/>
                            </a:cubicBezTo>
                            <a:cubicBezTo>
                              <a:pt x="563" y="84"/>
                              <a:pt x="563" y="84"/>
                              <a:pt x="563" y="84"/>
                            </a:cubicBezTo>
                            <a:cubicBezTo>
                              <a:pt x="561" y="84"/>
                              <a:pt x="561" y="84"/>
                              <a:pt x="561" y="84"/>
                            </a:cubicBezTo>
                            <a:cubicBezTo>
                              <a:pt x="560" y="85"/>
                              <a:pt x="560" y="85"/>
                              <a:pt x="560" y="85"/>
                            </a:cubicBezTo>
                            <a:cubicBezTo>
                              <a:pt x="556" y="85"/>
                              <a:pt x="552" y="89"/>
                              <a:pt x="547" y="90"/>
                            </a:cubicBezTo>
                            <a:cubicBezTo>
                              <a:pt x="548" y="91"/>
                              <a:pt x="548" y="91"/>
                              <a:pt x="548" y="91"/>
                            </a:cubicBezTo>
                            <a:cubicBezTo>
                              <a:pt x="539" y="100"/>
                              <a:pt x="522" y="104"/>
                              <a:pt x="510" y="114"/>
                            </a:cubicBezTo>
                            <a:cubicBezTo>
                              <a:pt x="510" y="113"/>
                              <a:pt x="510" y="113"/>
                              <a:pt x="510" y="113"/>
                            </a:cubicBezTo>
                            <a:cubicBezTo>
                              <a:pt x="505" y="118"/>
                              <a:pt x="505" y="118"/>
                              <a:pt x="505" y="118"/>
                            </a:cubicBezTo>
                            <a:cubicBezTo>
                              <a:pt x="502" y="119"/>
                              <a:pt x="507" y="116"/>
                              <a:pt x="505" y="116"/>
                            </a:cubicBezTo>
                            <a:cubicBezTo>
                              <a:pt x="500" y="120"/>
                              <a:pt x="504" y="119"/>
                              <a:pt x="498" y="123"/>
                            </a:cubicBezTo>
                            <a:cubicBezTo>
                              <a:pt x="494" y="125"/>
                              <a:pt x="498" y="122"/>
                              <a:pt x="500" y="120"/>
                            </a:cubicBezTo>
                            <a:cubicBezTo>
                              <a:pt x="494" y="125"/>
                              <a:pt x="485" y="132"/>
                              <a:pt x="481" y="134"/>
                            </a:cubicBezTo>
                            <a:cubicBezTo>
                              <a:pt x="481" y="135"/>
                              <a:pt x="480" y="135"/>
                              <a:pt x="481" y="135"/>
                            </a:cubicBezTo>
                            <a:cubicBezTo>
                              <a:pt x="477" y="138"/>
                              <a:pt x="472" y="142"/>
                              <a:pt x="467" y="145"/>
                            </a:cubicBezTo>
                            <a:cubicBezTo>
                              <a:pt x="467" y="144"/>
                              <a:pt x="468" y="143"/>
                              <a:pt x="469" y="143"/>
                            </a:cubicBezTo>
                            <a:cubicBezTo>
                              <a:pt x="467" y="144"/>
                              <a:pt x="465" y="145"/>
                              <a:pt x="464" y="146"/>
                            </a:cubicBezTo>
                            <a:cubicBezTo>
                              <a:pt x="465" y="144"/>
                              <a:pt x="465" y="144"/>
                              <a:pt x="465" y="144"/>
                            </a:cubicBezTo>
                            <a:cubicBezTo>
                              <a:pt x="462" y="147"/>
                              <a:pt x="456" y="152"/>
                              <a:pt x="454" y="152"/>
                            </a:cubicBezTo>
                            <a:cubicBezTo>
                              <a:pt x="455" y="152"/>
                              <a:pt x="455" y="153"/>
                              <a:pt x="453" y="155"/>
                            </a:cubicBezTo>
                            <a:cubicBezTo>
                              <a:pt x="450" y="155"/>
                              <a:pt x="445" y="162"/>
                              <a:pt x="440" y="165"/>
                            </a:cubicBezTo>
                            <a:cubicBezTo>
                              <a:pt x="440" y="164"/>
                              <a:pt x="444" y="161"/>
                              <a:pt x="443" y="162"/>
                            </a:cubicBezTo>
                            <a:cubicBezTo>
                              <a:pt x="440" y="163"/>
                              <a:pt x="439" y="166"/>
                              <a:pt x="437" y="168"/>
                            </a:cubicBezTo>
                            <a:cubicBezTo>
                              <a:pt x="437" y="167"/>
                              <a:pt x="437" y="167"/>
                              <a:pt x="437" y="167"/>
                            </a:cubicBezTo>
                            <a:cubicBezTo>
                              <a:pt x="427" y="176"/>
                              <a:pt x="427" y="176"/>
                              <a:pt x="427" y="176"/>
                            </a:cubicBezTo>
                            <a:cubicBezTo>
                              <a:pt x="425" y="176"/>
                              <a:pt x="418" y="184"/>
                              <a:pt x="418" y="183"/>
                            </a:cubicBezTo>
                            <a:cubicBezTo>
                              <a:pt x="414" y="186"/>
                              <a:pt x="421" y="181"/>
                              <a:pt x="417" y="185"/>
                            </a:cubicBezTo>
                            <a:cubicBezTo>
                              <a:pt x="415" y="185"/>
                              <a:pt x="413" y="189"/>
                              <a:pt x="412" y="188"/>
                            </a:cubicBezTo>
                            <a:cubicBezTo>
                              <a:pt x="413" y="187"/>
                              <a:pt x="413" y="187"/>
                              <a:pt x="413" y="187"/>
                            </a:cubicBezTo>
                            <a:cubicBezTo>
                              <a:pt x="410" y="190"/>
                              <a:pt x="410" y="190"/>
                              <a:pt x="410" y="190"/>
                            </a:cubicBezTo>
                            <a:cubicBezTo>
                              <a:pt x="411" y="187"/>
                              <a:pt x="411" y="187"/>
                              <a:pt x="411" y="187"/>
                            </a:cubicBezTo>
                            <a:cubicBezTo>
                              <a:pt x="408" y="190"/>
                              <a:pt x="407" y="193"/>
                              <a:pt x="408" y="193"/>
                            </a:cubicBezTo>
                            <a:cubicBezTo>
                              <a:pt x="405" y="195"/>
                              <a:pt x="401" y="199"/>
                              <a:pt x="399" y="199"/>
                            </a:cubicBezTo>
                            <a:cubicBezTo>
                              <a:pt x="400" y="198"/>
                              <a:pt x="400" y="198"/>
                              <a:pt x="400" y="198"/>
                            </a:cubicBezTo>
                            <a:cubicBezTo>
                              <a:pt x="393" y="205"/>
                              <a:pt x="386" y="207"/>
                              <a:pt x="382" y="214"/>
                            </a:cubicBezTo>
                            <a:cubicBezTo>
                              <a:pt x="381" y="214"/>
                              <a:pt x="381" y="214"/>
                              <a:pt x="382" y="213"/>
                            </a:cubicBezTo>
                            <a:cubicBezTo>
                              <a:pt x="378" y="217"/>
                              <a:pt x="378" y="217"/>
                              <a:pt x="378" y="217"/>
                            </a:cubicBezTo>
                            <a:cubicBezTo>
                              <a:pt x="378" y="215"/>
                              <a:pt x="378" y="215"/>
                              <a:pt x="378" y="215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67" y="227"/>
                              <a:pt x="360" y="235"/>
                              <a:pt x="354" y="241"/>
                            </a:cubicBezTo>
                            <a:cubicBezTo>
                              <a:pt x="355" y="240"/>
                              <a:pt x="355" y="240"/>
                              <a:pt x="355" y="240"/>
                            </a:cubicBezTo>
                            <a:cubicBezTo>
                              <a:pt x="349" y="247"/>
                              <a:pt x="348" y="246"/>
                              <a:pt x="344" y="251"/>
                            </a:cubicBezTo>
                            <a:cubicBezTo>
                              <a:pt x="344" y="251"/>
                              <a:pt x="344" y="251"/>
                              <a:pt x="344" y="250"/>
                            </a:cubicBezTo>
                            <a:cubicBezTo>
                              <a:pt x="340" y="255"/>
                              <a:pt x="340" y="255"/>
                              <a:pt x="340" y="255"/>
                            </a:cubicBezTo>
                            <a:cubicBezTo>
                              <a:pt x="340" y="253"/>
                              <a:pt x="340" y="253"/>
                              <a:pt x="340" y="253"/>
                            </a:cubicBezTo>
                            <a:cubicBezTo>
                              <a:pt x="338" y="258"/>
                              <a:pt x="331" y="262"/>
                              <a:pt x="333" y="260"/>
                            </a:cubicBezTo>
                            <a:cubicBezTo>
                              <a:pt x="332" y="263"/>
                              <a:pt x="329" y="266"/>
                              <a:pt x="329" y="267"/>
                            </a:cubicBezTo>
                            <a:cubicBezTo>
                              <a:pt x="325" y="272"/>
                              <a:pt x="328" y="268"/>
                              <a:pt x="325" y="271"/>
                            </a:cubicBezTo>
                            <a:cubicBezTo>
                              <a:pt x="321" y="274"/>
                              <a:pt x="322" y="276"/>
                              <a:pt x="317" y="280"/>
                            </a:cubicBezTo>
                            <a:cubicBezTo>
                              <a:pt x="317" y="280"/>
                              <a:pt x="317" y="280"/>
                              <a:pt x="317" y="280"/>
                            </a:cubicBezTo>
                            <a:cubicBezTo>
                              <a:pt x="315" y="282"/>
                              <a:pt x="314" y="284"/>
                              <a:pt x="311" y="287"/>
                            </a:cubicBezTo>
                            <a:cubicBezTo>
                              <a:pt x="312" y="286"/>
                              <a:pt x="312" y="286"/>
                              <a:pt x="312" y="286"/>
                            </a:cubicBezTo>
                            <a:cubicBezTo>
                              <a:pt x="308" y="292"/>
                              <a:pt x="305" y="291"/>
                              <a:pt x="303" y="297"/>
                            </a:cubicBezTo>
                            <a:cubicBezTo>
                              <a:pt x="301" y="299"/>
                              <a:pt x="298" y="304"/>
                              <a:pt x="297" y="303"/>
                            </a:cubicBezTo>
                            <a:cubicBezTo>
                              <a:pt x="283" y="322"/>
                              <a:pt x="283" y="322"/>
                              <a:pt x="283" y="322"/>
                            </a:cubicBezTo>
                            <a:cubicBezTo>
                              <a:pt x="281" y="322"/>
                              <a:pt x="282" y="324"/>
                              <a:pt x="278" y="327"/>
                            </a:cubicBezTo>
                            <a:cubicBezTo>
                              <a:pt x="279" y="328"/>
                              <a:pt x="279" y="328"/>
                              <a:pt x="279" y="328"/>
                            </a:cubicBezTo>
                            <a:cubicBezTo>
                              <a:pt x="272" y="337"/>
                              <a:pt x="262" y="347"/>
                              <a:pt x="254" y="358"/>
                            </a:cubicBezTo>
                            <a:cubicBezTo>
                              <a:pt x="253" y="357"/>
                              <a:pt x="253" y="357"/>
                              <a:pt x="253" y="357"/>
                            </a:cubicBezTo>
                            <a:cubicBezTo>
                              <a:pt x="252" y="360"/>
                              <a:pt x="252" y="360"/>
                              <a:pt x="252" y="360"/>
                            </a:cubicBezTo>
                            <a:cubicBezTo>
                              <a:pt x="244" y="372"/>
                              <a:pt x="233" y="387"/>
                              <a:pt x="226" y="396"/>
                            </a:cubicBezTo>
                            <a:cubicBezTo>
                              <a:pt x="225" y="400"/>
                              <a:pt x="223" y="405"/>
                              <a:pt x="219" y="410"/>
                            </a:cubicBezTo>
                            <a:cubicBezTo>
                              <a:pt x="219" y="409"/>
                              <a:pt x="219" y="409"/>
                              <a:pt x="219" y="409"/>
                            </a:cubicBezTo>
                            <a:cubicBezTo>
                              <a:pt x="214" y="418"/>
                              <a:pt x="209" y="428"/>
                              <a:pt x="202" y="437"/>
                            </a:cubicBezTo>
                            <a:cubicBezTo>
                              <a:pt x="202" y="436"/>
                              <a:pt x="202" y="437"/>
                              <a:pt x="202" y="436"/>
                            </a:cubicBezTo>
                            <a:cubicBezTo>
                              <a:pt x="202" y="439"/>
                              <a:pt x="199" y="442"/>
                              <a:pt x="197" y="444"/>
                            </a:cubicBezTo>
                            <a:cubicBezTo>
                              <a:pt x="200" y="442"/>
                              <a:pt x="200" y="442"/>
                              <a:pt x="200" y="442"/>
                            </a:cubicBezTo>
                            <a:cubicBezTo>
                              <a:pt x="199" y="445"/>
                              <a:pt x="196" y="448"/>
                              <a:pt x="194" y="449"/>
                            </a:cubicBezTo>
                            <a:cubicBezTo>
                              <a:pt x="192" y="454"/>
                              <a:pt x="192" y="454"/>
                              <a:pt x="192" y="454"/>
                            </a:cubicBezTo>
                            <a:cubicBezTo>
                              <a:pt x="192" y="455"/>
                              <a:pt x="192" y="455"/>
                              <a:pt x="192" y="455"/>
                            </a:cubicBezTo>
                            <a:cubicBezTo>
                              <a:pt x="192" y="456"/>
                              <a:pt x="192" y="456"/>
                              <a:pt x="192" y="456"/>
                            </a:cubicBezTo>
                            <a:cubicBezTo>
                              <a:pt x="189" y="458"/>
                              <a:pt x="189" y="458"/>
                              <a:pt x="189" y="458"/>
                            </a:cubicBezTo>
                            <a:cubicBezTo>
                              <a:pt x="189" y="459"/>
                              <a:pt x="186" y="465"/>
                              <a:pt x="186" y="467"/>
                            </a:cubicBezTo>
                            <a:cubicBezTo>
                              <a:pt x="185" y="467"/>
                              <a:pt x="182" y="471"/>
                              <a:pt x="184" y="468"/>
                            </a:cubicBezTo>
                            <a:cubicBezTo>
                              <a:pt x="175" y="484"/>
                              <a:pt x="175" y="484"/>
                              <a:pt x="175" y="484"/>
                            </a:cubicBezTo>
                            <a:cubicBezTo>
                              <a:pt x="176" y="482"/>
                              <a:pt x="176" y="482"/>
                              <a:pt x="176" y="482"/>
                            </a:cubicBezTo>
                            <a:cubicBezTo>
                              <a:pt x="178" y="482"/>
                              <a:pt x="175" y="487"/>
                              <a:pt x="174" y="489"/>
                            </a:cubicBezTo>
                            <a:cubicBezTo>
                              <a:pt x="175" y="486"/>
                              <a:pt x="172" y="488"/>
                              <a:pt x="171" y="490"/>
                            </a:cubicBezTo>
                            <a:cubicBezTo>
                              <a:pt x="170" y="492"/>
                              <a:pt x="173" y="488"/>
                              <a:pt x="173" y="489"/>
                            </a:cubicBezTo>
                            <a:cubicBezTo>
                              <a:pt x="172" y="493"/>
                              <a:pt x="169" y="499"/>
                              <a:pt x="168" y="500"/>
                            </a:cubicBezTo>
                            <a:cubicBezTo>
                              <a:pt x="168" y="498"/>
                              <a:pt x="168" y="498"/>
                              <a:pt x="168" y="498"/>
                            </a:cubicBezTo>
                            <a:cubicBezTo>
                              <a:pt x="167" y="502"/>
                              <a:pt x="164" y="503"/>
                              <a:pt x="162" y="507"/>
                            </a:cubicBezTo>
                            <a:cubicBezTo>
                              <a:pt x="161" y="511"/>
                              <a:pt x="159" y="513"/>
                              <a:pt x="161" y="513"/>
                            </a:cubicBezTo>
                            <a:cubicBezTo>
                              <a:pt x="159" y="518"/>
                              <a:pt x="159" y="514"/>
                              <a:pt x="158" y="516"/>
                            </a:cubicBezTo>
                            <a:cubicBezTo>
                              <a:pt x="158" y="518"/>
                              <a:pt x="154" y="525"/>
                              <a:pt x="153" y="525"/>
                            </a:cubicBezTo>
                            <a:cubicBezTo>
                              <a:pt x="153" y="529"/>
                              <a:pt x="145" y="538"/>
                              <a:pt x="147" y="540"/>
                            </a:cubicBezTo>
                            <a:cubicBezTo>
                              <a:pt x="143" y="544"/>
                              <a:pt x="143" y="544"/>
                              <a:pt x="143" y="544"/>
                            </a:cubicBezTo>
                            <a:cubicBezTo>
                              <a:pt x="144" y="544"/>
                              <a:pt x="145" y="545"/>
                              <a:pt x="143" y="549"/>
                            </a:cubicBezTo>
                            <a:cubicBezTo>
                              <a:pt x="141" y="552"/>
                              <a:pt x="141" y="551"/>
                              <a:pt x="140" y="551"/>
                            </a:cubicBezTo>
                            <a:cubicBezTo>
                              <a:pt x="141" y="554"/>
                              <a:pt x="141" y="554"/>
                              <a:pt x="141" y="554"/>
                            </a:cubicBezTo>
                            <a:cubicBezTo>
                              <a:pt x="130" y="571"/>
                              <a:pt x="121" y="596"/>
                              <a:pt x="111" y="615"/>
                            </a:cubicBezTo>
                            <a:cubicBezTo>
                              <a:pt x="107" y="624"/>
                              <a:pt x="104" y="636"/>
                              <a:pt x="99" y="647"/>
                            </a:cubicBezTo>
                            <a:cubicBezTo>
                              <a:pt x="100" y="645"/>
                              <a:pt x="100" y="645"/>
                              <a:pt x="100" y="645"/>
                            </a:cubicBezTo>
                            <a:cubicBezTo>
                              <a:pt x="95" y="656"/>
                              <a:pt x="95" y="656"/>
                              <a:pt x="95" y="656"/>
                            </a:cubicBezTo>
                            <a:cubicBezTo>
                              <a:pt x="99" y="648"/>
                              <a:pt x="99" y="648"/>
                              <a:pt x="99" y="648"/>
                            </a:cubicBezTo>
                            <a:cubicBezTo>
                              <a:pt x="98" y="651"/>
                              <a:pt x="98" y="653"/>
                              <a:pt x="97" y="655"/>
                            </a:cubicBezTo>
                            <a:cubicBezTo>
                              <a:pt x="92" y="666"/>
                              <a:pt x="85" y="681"/>
                              <a:pt x="81" y="696"/>
                            </a:cubicBezTo>
                            <a:cubicBezTo>
                              <a:pt x="80" y="706"/>
                              <a:pt x="77" y="702"/>
                              <a:pt x="76" y="711"/>
                            </a:cubicBezTo>
                            <a:cubicBezTo>
                              <a:pt x="76" y="710"/>
                              <a:pt x="76" y="710"/>
                              <a:pt x="76" y="709"/>
                            </a:cubicBezTo>
                            <a:cubicBezTo>
                              <a:pt x="73" y="719"/>
                              <a:pt x="72" y="725"/>
                              <a:pt x="70" y="735"/>
                            </a:cubicBezTo>
                            <a:cubicBezTo>
                              <a:pt x="68" y="733"/>
                              <a:pt x="68" y="741"/>
                              <a:pt x="67" y="740"/>
                            </a:cubicBezTo>
                            <a:cubicBezTo>
                              <a:pt x="68" y="741"/>
                              <a:pt x="68" y="741"/>
                              <a:pt x="68" y="741"/>
                            </a:cubicBezTo>
                            <a:cubicBezTo>
                              <a:pt x="67" y="743"/>
                              <a:pt x="65" y="748"/>
                              <a:pt x="65" y="747"/>
                            </a:cubicBezTo>
                            <a:cubicBezTo>
                              <a:pt x="64" y="752"/>
                              <a:pt x="64" y="752"/>
                              <a:pt x="64" y="752"/>
                            </a:cubicBezTo>
                            <a:cubicBezTo>
                              <a:pt x="63" y="752"/>
                              <a:pt x="63" y="752"/>
                              <a:pt x="63" y="752"/>
                            </a:cubicBezTo>
                            <a:cubicBezTo>
                              <a:pt x="62" y="757"/>
                              <a:pt x="59" y="770"/>
                              <a:pt x="56" y="772"/>
                            </a:cubicBezTo>
                            <a:cubicBezTo>
                              <a:pt x="53" y="787"/>
                              <a:pt x="47" y="809"/>
                              <a:pt x="42" y="827"/>
                            </a:cubicBezTo>
                            <a:cubicBezTo>
                              <a:pt x="43" y="830"/>
                              <a:pt x="41" y="835"/>
                              <a:pt x="40" y="839"/>
                            </a:cubicBezTo>
                            <a:cubicBezTo>
                              <a:pt x="38" y="844"/>
                              <a:pt x="38" y="844"/>
                              <a:pt x="38" y="844"/>
                            </a:cubicBezTo>
                            <a:cubicBezTo>
                              <a:pt x="38" y="848"/>
                              <a:pt x="38" y="853"/>
                              <a:pt x="36" y="856"/>
                            </a:cubicBezTo>
                            <a:cubicBezTo>
                              <a:pt x="36" y="856"/>
                              <a:pt x="36" y="856"/>
                              <a:pt x="36" y="856"/>
                            </a:cubicBezTo>
                            <a:cubicBezTo>
                              <a:pt x="36" y="860"/>
                              <a:pt x="34" y="864"/>
                              <a:pt x="34" y="868"/>
                            </a:cubicBezTo>
                            <a:cubicBezTo>
                              <a:pt x="33" y="873"/>
                              <a:pt x="32" y="877"/>
                              <a:pt x="31" y="876"/>
                            </a:cubicBezTo>
                            <a:cubicBezTo>
                              <a:pt x="33" y="877"/>
                              <a:pt x="29" y="886"/>
                              <a:pt x="29" y="886"/>
                            </a:cubicBezTo>
                            <a:cubicBezTo>
                              <a:pt x="29" y="886"/>
                              <a:pt x="15" y="946"/>
                              <a:pt x="7" y="1014"/>
                            </a:cubicBezTo>
                            <a:cubicBezTo>
                              <a:pt x="3" y="1049"/>
                              <a:pt x="1" y="1085"/>
                              <a:pt x="0" y="1116"/>
                            </a:cubicBezTo>
                            <a:cubicBezTo>
                              <a:pt x="0" y="1148"/>
                              <a:pt x="1" y="1175"/>
                              <a:pt x="4" y="1189"/>
                            </a:cubicBezTo>
                            <a:cubicBezTo>
                              <a:pt x="5" y="1191"/>
                              <a:pt x="5" y="1197"/>
                              <a:pt x="6" y="1195"/>
                            </a:cubicBezTo>
                            <a:cubicBezTo>
                              <a:pt x="7" y="1199"/>
                              <a:pt x="5" y="1201"/>
                              <a:pt x="6" y="1202"/>
                            </a:cubicBezTo>
                            <a:cubicBezTo>
                              <a:pt x="7" y="1196"/>
                              <a:pt x="9" y="1204"/>
                              <a:pt x="10" y="1198"/>
                            </a:cubicBezTo>
                            <a:cubicBezTo>
                              <a:pt x="10" y="1202"/>
                              <a:pt x="10" y="1202"/>
                              <a:pt x="10" y="1202"/>
                            </a:cubicBezTo>
                            <a:cubicBezTo>
                              <a:pt x="11" y="1203"/>
                              <a:pt x="9" y="1197"/>
                              <a:pt x="11" y="1198"/>
                            </a:cubicBezTo>
                            <a:cubicBezTo>
                              <a:pt x="9" y="1197"/>
                              <a:pt x="9" y="1197"/>
                              <a:pt x="9" y="1197"/>
                            </a:cubicBezTo>
                            <a:cubicBezTo>
                              <a:pt x="9" y="1194"/>
                              <a:pt x="9" y="1192"/>
                              <a:pt x="10" y="1191"/>
                            </a:cubicBezTo>
                            <a:cubicBezTo>
                              <a:pt x="9" y="1188"/>
                              <a:pt x="7" y="1186"/>
                              <a:pt x="8" y="1180"/>
                            </a:cubicBezTo>
                            <a:cubicBezTo>
                              <a:pt x="8" y="1182"/>
                              <a:pt x="8" y="1182"/>
                              <a:pt x="8" y="1182"/>
                            </a:cubicBezTo>
                            <a:cubicBezTo>
                              <a:pt x="8" y="1176"/>
                              <a:pt x="9" y="1178"/>
                              <a:pt x="10" y="1177"/>
                            </a:cubicBezTo>
                            <a:cubicBezTo>
                              <a:pt x="10" y="1178"/>
                              <a:pt x="10" y="1178"/>
                              <a:pt x="10" y="1178"/>
                            </a:cubicBezTo>
                            <a:cubicBezTo>
                              <a:pt x="11" y="1174"/>
                              <a:pt x="11" y="1174"/>
                              <a:pt x="11" y="1174"/>
                            </a:cubicBezTo>
                            <a:cubicBezTo>
                              <a:pt x="10" y="1177"/>
                              <a:pt x="11" y="1183"/>
                              <a:pt x="11" y="1180"/>
                            </a:cubicBezTo>
                            <a:cubicBezTo>
                              <a:pt x="12" y="1174"/>
                              <a:pt x="11" y="1182"/>
                              <a:pt x="11" y="1177"/>
                            </a:cubicBezTo>
                            <a:cubicBezTo>
                              <a:pt x="11" y="1174"/>
                              <a:pt x="12" y="1175"/>
                              <a:pt x="12" y="1175"/>
                            </a:cubicBezTo>
                            <a:cubicBezTo>
                              <a:pt x="12" y="1170"/>
                              <a:pt x="12" y="1170"/>
                              <a:pt x="12" y="1170"/>
                            </a:cubicBezTo>
                            <a:cubicBezTo>
                              <a:pt x="13" y="1170"/>
                              <a:pt x="12" y="1173"/>
                              <a:pt x="13" y="1171"/>
                            </a:cubicBezTo>
                            <a:cubicBezTo>
                              <a:pt x="12" y="1164"/>
                              <a:pt x="12" y="1164"/>
                              <a:pt x="12" y="1164"/>
                            </a:cubicBezTo>
                            <a:cubicBezTo>
                              <a:pt x="14" y="1163"/>
                              <a:pt x="11" y="1157"/>
                              <a:pt x="13" y="1154"/>
                            </a:cubicBezTo>
                            <a:cubicBezTo>
                              <a:pt x="14" y="1159"/>
                              <a:pt x="14" y="1153"/>
                              <a:pt x="15" y="1154"/>
                            </a:cubicBezTo>
                            <a:cubicBezTo>
                              <a:pt x="15" y="1142"/>
                              <a:pt x="15" y="1142"/>
                              <a:pt x="15" y="1142"/>
                            </a:cubicBezTo>
                            <a:cubicBezTo>
                              <a:pt x="16" y="1141"/>
                              <a:pt x="16" y="1145"/>
                              <a:pt x="16" y="1144"/>
                            </a:cubicBezTo>
                            <a:cubicBezTo>
                              <a:pt x="16" y="1141"/>
                              <a:pt x="15" y="1140"/>
                              <a:pt x="15" y="1139"/>
                            </a:cubicBezTo>
                            <a:cubicBezTo>
                              <a:pt x="16" y="1138"/>
                              <a:pt x="16" y="1130"/>
                              <a:pt x="17" y="1130"/>
                            </a:cubicBezTo>
                            <a:cubicBezTo>
                              <a:pt x="19" y="1122"/>
                              <a:pt x="15" y="1127"/>
                              <a:pt x="17" y="1119"/>
                            </a:cubicBezTo>
                            <a:cubicBezTo>
                              <a:pt x="18" y="1118"/>
                              <a:pt x="17" y="1125"/>
                              <a:pt x="18" y="1122"/>
                            </a:cubicBezTo>
                            <a:cubicBezTo>
                              <a:pt x="18" y="1114"/>
                              <a:pt x="18" y="1114"/>
                              <a:pt x="18" y="1114"/>
                            </a:cubicBezTo>
                            <a:cubicBezTo>
                              <a:pt x="18" y="1115"/>
                              <a:pt x="19" y="1116"/>
                              <a:pt x="19" y="1119"/>
                            </a:cubicBezTo>
                            <a:cubicBezTo>
                              <a:pt x="21" y="1098"/>
                              <a:pt x="26" y="1087"/>
                              <a:pt x="27" y="1067"/>
                            </a:cubicBezTo>
                            <a:cubicBezTo>
                              <a:pt x="28" y="1065"/>
                              <a:pt x="27" y="1069"/>
                              <a:pt x="28" y="1071"/>
                            </a:cubicBezTo>
                            <a:cubicBezTo>
                              <a:pt x="28" y="1057"/>
                              <a:pt x="32" y="1052"/>
                              <a:pt x="33" y="1040"/>
                            </a:cubicBezTo>
                            <a:cubicBezTo>
                              <a:pt x="32" y="1040"/>
                              <a:pt x="32" y="1040"/>
                              <a:pt x="32" y="1040"/>
                            </a:cubicBezTo>
                            <a:cubicBezTo>
                              <a:pt x="36" y="1024"/>
                              <a:pt x="37" y="1004"/>
                              <a:pt x="41" y="986"/>
                            </a:cubicBezTo>
                            <a:cubicBezTo>
                              <a:pt x="40" y="988"/>
                              <a:pt x="40" y="988"/>
                              <a:pt x="40" y="988"/>
                            </a:cubicBezTo>
                            <a:cubicBezTo>
                              <a:pt x="39" y="985"/>
                              <a:pt x="40" y="981"/>
                              <a:pt x="40" y="978"/>
                            </a:cubicBezTo>
                            <a:cubicBezTo>
                              <a:pt x="40" y="977"/>
                              <a:pt x="41" y="980"/>
                              <a:pt x="42" y="975"/>
                            </a:cubicBezTo>
                            <a:cubicBezTo>
                              <a:pt x="41" y="976"/>
                              <a:pt x="41" y="978"/>
                              <a:pt x="40" y="977"/>
                            </a:cubicBezTo>
                            <a:cubicBezTo>
                              <a:pt x="45" y="962"/>
                              <a:pt x="50" y="928"/>
                              <a:pt x="56" y="903"/>
                            </a:cubicBezTo>
                            <a:cubicBezTo>
                              <a:pt x="62" y="868"/>
                              <a:pt x="72" y="831"/>
                              <a:pt x="81" y="797"/>
                            </a:cubicBezTo>
                            <a:cubicBezTo>
                              <a:pt x="79" y="802"/>
                              <a:pt x="78" y="799"/>
                              <a:pt x="79" y="796"/>
                            </a:cubicBezTo>
                            <a:cubicBezTo>
                              <a:pt x="86" y="786"/>
                              <a:pt x="84" y="777"/>
                              <a:pt x="89" y="767"/>
                            </a:cubicBezTo>
                            <a:cubicBezTo>
                              <a:pt x="94" y="747"/>
                              <a:pt x="103" y="731"/>
                              <a:pt x="106" y="712"/>
                            </a:cubicBezTo>
                            <a:cubicBezTo>
                              <a:pt x="107" y="712"/>
                              <a:pt x="107" y="712"/>
                              <a:pt x="107" y="712"/>
                            </a:cubicBezTo>
                            <a:cubicBezTo>
                              <a:pt x="108" y="710"/>
                              <a:pt x="108" y="709"/>
                              <a:pt x="109" y="706"/>
                            </a:cubicBezTo>
                            <a:cubicBezTo>
                              <a:pt x="109" y="706"/>
                              <a:pt x="109" y="706"/>
                              <a:pt x="109" y="706"/>
                            </a:cubicBezTo>
                            <a:cubicBezTo>
                              <a:pt x="112" y="700"/>
                              <a:pt x="113" y="691"/>
                              <a:pt x="115" y="688"/>
                            </a:cubicBezTo>
                            <a:cubicBezTo>
                              <a:pt x="114" y="687"/>
                              <a:pt x="114" y="687"/>
                              <a:pt x="114" y="687"/>
                            </a:cubicBezTo>
                            <a:cubicBezTo>
                              <a:pt x="116" y="683"/>
                              <a:pt x="116" y="685"/>
                              <a:pt x="117" y="681"/>
                            </a:cubicBezTo>
                            <a:cubicBezTo>
                              <a:pt x="117" y="681"/>
                              <a:pt x="117" y="681"/>
                              <a:pt x="117" y="681"/>
                            </a:cubicBezTo>
                            <a:cubicBezTo>
                              <a:pt x="118" y="676"/>
                              <a:pt x="118" y="676"/>
                              <a:pt x="118" y="676"/>
                            </a:cubicBezTo>
                            <a:cubicBezTo>
                              <a:pt x="120" y="677"/>
                              <a:pt x="122" y="665"/>
                              <a:pt x="124" y="663"/>
                            </a:cubicBezTo>
                            <a:cubicBezTo>
                              <a:pt x="126" y="657"/>
                              <a:pt x="129" y="648"/>
                              <a:pt x="132" y="640"/>
                            </a:cubicBezTo>
                            <a:cubicBezTo>
                              <a:pt x="134" y="639"/>
                              <a:pt x="137" y="630"/>
                              <a:pt x="140" y="624"/>
                            </a:cubicBezTo>
                            <a:cubicBezTo>
                              <a:pt x="145" y="613"/>
                              <a:pt x="151" y="596"/>
                              <a:pt x="158" y="582"/>
                            </a:cubicBezTo>
                            <a:cubicBezTo>
                              <a:pt x="157" y="582"/>
                              <a:pt x="157" y="582"/>
                              <a:pt x="157" y="582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62" y="576"/>
                              <a:pt x="163" y="569"/>
                              <a:pt x="165" y="567"/>
                            </a:cubicBezTo>
                            <a:cubicBezTo>
                              <a:pt x="163" y="568"/>
                              <a:pt x="164" y="569"/>
                              <a:pt x="163" y="572"/>
                            </a:cubicBezTo>
                            <a:cubicBezTo>
                              <a:pt x="161" y="574"/>
                              <a:pt x="161" y="571"/>
                              <a:pt x="163" y="567"/>
                            </a:cubicBezTo>
                            <a:cubicBezTo>
                              <a:pt x="164" y="567"/>
                              <a:pt x="164" y="567"/>
                              <a:pt x="164" y="567"/>
                            </a:cubicBezTo>
                            <a:cubicBezTo>
                              <a:pt x="164" y="564"/>
                              <a:pt x="164" y="564"/>
                              <a:pt x="164" y="564"/>
                            </a:cubicBezTo>
                            <a:cubicBezTo>
                              <a:pt x="165" y="564"/>
                              <a:pt x="167" y="562"/>
                              <a:pt x="168" y="562"/>
                            </a:cubicBezTo>
                            <a:cubicBezTo>
                              <a:pt x="174" y="550"/>
                              <a:pt x="176" y="541"/>
                              <a:pt x="183" y="528"/>
                            </a:cubicBezTo>
                            <a:cubicBezTo>
                              <a:pt x="183" y="530"/>
                              <a:pt x="187" y="519"/>
                              <a:pt x="188" y="523"/>
                            </a:cubicBezTo>
                            <a:cubicBezTo>
                              <a:pt x="191" y="515"/>
                              <a:pt x="186" y="523"/>
                              <a:pt x="186" y="519"/>
                            </a:cubicBezTo>
                            <a:cubicBezTo>
                              <a:pt x="188" y="517"/>
                              <a:pt x="188" y="515"/>
                              <a:pt x="189" y="515"/>
                            </a:cubicBezTo>
                            <a:cubicBezTo>
                              <a:pt x="189" y="516"/>
                              <a:pt x="191" y="513"/>
                              <a:pt x="190" y="515"/>
                            </a:cubicBezTo>
                            <a:cubicBezTo>
                              <a:pt x="193" y="510"/>
                              <a:pt x="193" y="510"/>
                              <a:pt x="193" y="510"/>
                            </a:cubicBezTo>
                            <a:cubicBezTo>
                              <a:pt x="193" y="510"/>
                              <a:pt x="193" y="511"/>
                              <a:pt x="193" y="512"/>
                            </a:cubicBezTo>
                            <a:cubicBezTo>
                              <a:pt x="197" y="501"/>
                              <a:pt x="203" y="494"/>
                              <a:pt x="207" y="485"/>
                            </a:cubicBezTo>
                            <a:cubicBezTo>
                              <a:pt x="207" y="484"/>
                              <a:pt x="205" y="488"/>
                              <a:pt x="205" y="487"/>
                            </a:cubicBezTo>
                            <a:cubicBezTo>
                              <a:pt x="209" y="478"/>
                              <a:pt x="211" y="480"/>
                              <a:pt x="215" y="471"/>
                            </a:cubicBezTo>
                            <a:cubicBezTo>
                              <a:pt x="214" y="473"/>
                              <a:pt x="214" y="473"/>
                              <a:pt x="214" y="473"/>
                            </a:cubicBezTo>
                            <a:cubicBezTo>
                              <a:pt x="215" y="470"/>
                              <a:pt x="215" y="469"/>
                              <a:pt x="219" y="465"/>
                            </a:cubicBezTo>
                            <a:cubicBezTo>
                              <a:pt x="220" y="465"/>
                              <a:pt x="217" y="469"/>
                              <a:pt x="216" y="471"/>
                            </a:cubicBezTo>
                            <a:cubicBezTo>
                              <a:pt x="218" y="468"/>
                              <a:pt x="223" y="461"/>
                              <a:pt x="220" y="462"/>
                            </a:cubicBezTo>
                            <a:cubicBezTo>
                              <a:pt x="222" y="459"/>
                              <a:pt x="224" y="458"/>
                              <a:pt x="225" y="456"/>
                            </a:cubicBezTo>
                            <a:cubicBezTo>
                              <a:pt x="225" y="456"/>
                              <a:pt x="223" y="459"/>
                              <a:pt x="223" y="457"/>
                            </a:cubicBezTo>
                            <a:cubicBezTo>
                              <a:pt x="227" y="452"/>
                              <a:pt x="231" y="444"/>
                              <a:pt x="235" y="439"/>
                            </a:cubicBezTo>
                            <a:cubicBezTo>
                              <a:pt x="235" y="439"/>
                              <a:pt x="236" y="439"/>
                              <a:pt x="236" y="439"/>
                            </a:cubicBezTo>
                            <a:cubicBezTo>
                              <a:pt x="238" y="434"/>
                              <a:pt x="239" y="436"/>
                              <a:pt x="243" y="429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3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4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5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6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7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8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49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0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1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2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3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4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55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335" name="Group 337"/>
                    <p:cNvGrpSpPr/>
                    <p:nvPr/>
                  </p:nvGrpSpPr>
                  <p:grpSpPr>
                    <a:xfrm rot="15155533" flipH="1">
                      <a:off x="1114059" y="1803071"/>
                      <a:ext cx="2159193" cy="2610180"/>
                      <a:chOff x="6326188" y="1654175"/>
                      <a:chExt cx="2192337" cy="2967038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377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8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9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0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1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2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3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4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5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6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7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8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89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0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1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2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3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4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5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6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7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8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99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0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1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2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3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4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5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6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7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8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09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0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1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2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3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4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415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336" name="Group 338"/>
                    <p:cNvGrpSpPr/>
                    <p:nvPr/>
                  </p:nvGrpSpPr>
                  <p:grpSpPr>
                    <a:xfrm rot="15155533" flipH="1">
                      <a:off x="1264410" y="1845476"/>
                      <a:ext cx="2259435" cy="2728193"/>
                      <a:chOff x="6224407" y="1520027"/>
                      <a:chExt cx="2294118" cy="3101186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337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8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39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0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1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2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3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4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5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6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7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8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49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0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1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2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3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4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5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6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7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8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59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0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1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2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3" name="Freeform 1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24407" y="1520027"/>
                        <a:ext cx="2265362" cy="29876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95" y="351"/>
                          </a:cxn>
                          <a:cxn ang="0">
                            <a:pos x="339" y="296"/>
                          </a:cxn>
                          <a:cxn ang="0">
                            <a:pos x="362" y="265"/>
                          </a:cxn>
                          <a:cxn ang="0">
                            <a:pos x="377" y="249"/>
                          </a:cxn>
                          <a:cxn ang="0">
                            <a:pos x="403" y="224"/>
                          </a:cxn>
                          <a:cxn ang="0">
                            <a:pos x="411" y="216"/>
                          </a:cxn>
                          <a:cxn ang="0">
                            <a:pos x="427" y="202"/>
                          </a:cxn>
                          <a:cxn ang="0">
                            <a:pos x="458" y="180"/>
                          </a:cxn>
                          <a:cxn ang="0">
                            <a:pos x="477" y="162"/>
                          </a:cxn>
                          <a:cxn ang="0">
                            <a:pos x="512" y="134"/>
                          </a:cxn>
                          <a:cxn ang="0">
                            <a:pos x="530" y="124"/>
                          </a:cxn>
                          <a:cxn ang="0">
                            <a:pos x="558" y="106"/>
                          </a:cxn>
                          <a:cxn ang="0">
                            <a:pos x="583" y="94"/>
                          </a:cxn>
                          <a:cxn ang="0">
                            <a:pos x="620" y="71"/>
                          </a:cxn>
                          <a:cxn ang="0">
                            <a:pos x="662" y="54"/>
                          </a:cxn>
                          <a:cxn ang="0">
                            <a:pos x="704" y="40"/>
                          </a:cxn>
                          <a:cxn ang="0">
                            <a:pos x="735" y="30"/>
                          </a:cxn>
                          <a:cxn ang="0">
                            <a:pos x="758" y="25"/>
                          </a:cxn>
                          <a:cxn ang="0">
                            <a:pos x="759" y="26"/>
                          </a:cxn>
                          <a:cxn ang="0">
                            <a:pos x="785" y="19"/>
                          </a:cxn>
                          <a:cxn ang="0">
                            <a:pos x="800" y="15"/>
                          </a:cxn>
                          <a:cxn ang="0">
                            <a:pos x="820" y="12"/>
                          </a:cxn>
                          <a:cxn ang="0">
                            <a:pos x="870" y="10"/>
                          </a:cxn>
                          <a:cxn ang="0">
                            <a:pos x="906" y="8"/>
                          </a:cxn>
                          <a:cxn ang="0">
                            <a:pos x="880" y="2"/>
                          </a:cxn>
                          <a:cxn ang="0">
                            <a:pos x="860" y="3"/>
                          </a:cxn>
                          <a:cxn ang="0">
                            <a:pos x="836" y="3"/>
                          </a:cxn>
                          <a:cxn ang="0">
                            <a:pos x="793" y="6"/>
                          </a:cxn>
                          <a:cxn ang="0">
                            <a:pos x="772" y="11"/>
                          </a:cxn>
                          <a:cxn ang="0">
                            <a:pos x="753" y="14"/>
                          </a:cxn>
                          <a:cxn ang="0">
                            <a:pos x="685" y="33"/>
                          </a:cxn>
                          <a:cxn ang="0">
                            <a:pos x="652" y="43"/>
                          </a:cxn>
                          <a:cxn ang="0">
                            <a:pos x="635" y="50"/>
                          </a:cxn>
                          <a:cxn ang="0">
                            <a:pos x="605" y="64"/>
                          </a:cxn>
                          <a:cxn ang="0">
                            <a:pos x="569" y="81"/>
                          </a:cxn>
                          <a:cxn ang="0">
                            <a:pos x="547" y="90"/>
                          </a:cxn>
                          <a:cxn ang="0">
                            <a:pos x="500" y="120"/>
                          </a:cxn>
                          <a:cxn ang="0">
                            <a:pos x="454" y="152"/>
                          </a:cxn>
                          <a:cxn ang="0">
                            <a:pos x="418" y="183"/>
                          </a:cxn>
                          <a:cxn ang="0">
                            <a:pos x="399" y="199"/>
                          </a:cxn>
                          <a:cxn ang="0">
                            <a:pos x="372" y="223"/>
                          </a:cxn>
                          <a:cxn ang="0">
                            <a:pos x="333" y="260"/>
                          </a:cxn>
                          <a:cxn ang="0">
                            <a:pos x="303" y="297"/>
                          </a:cxn>
                          <a:cxn ang="0">
                            <a:pos x="252" y="360"/>
                          </a:cxn>
                          <a:cxn ang="0">
                            <a:pos x="200" y="442"/>
                          </a:cxn>
                          <a:cxn ang="0">
                            <a:pos x="184" y="468"/>
                          </a:cxn>
                          <a:cxn ang="0">
                            <a:pos x="168" y="498"/>
                          </a:cxn>
                          <a:cxn ang="0">
                            <a:pos x="143" y="549"/>
                          </a:cxn>
                          <a:cxn ang="0">
                            <a:pos x="99" y="648"/>
                          </a:cxn>
                          <a:cxn ang="0">
                            <a:pos x="68" y="741"/>
                          </a:cxn>
                          <a:cxn ang="0">
                            <a:pos x="38" y="844"/>
                          </a:cxn>
                          <a:cxn ang="0">
                            <a:pos x="0" y="1116"/>
                          </a:cxn>
                          <a:cxn ang="0">
                            <a:pos x="9" y="1197"/>
                          </a:cxn>
                          <a:cxn ang="0">
                            <a:pos x="11" y="1180"/>
                          </a:cxn>
                          <a:cxn ang="0">
                            <a:pos x="15" y="1154"/>
                          </a:cxn>
                          <a:cxn ang="0">
                            <a:pos x="18" y="1114"/>
                          </a:cxn>
                          <a:cxn ang="0">
                            <a:pos x="40" y="988"/>
                          </a:cxn>
                          <a:cxn ang="0">
                            <a:pos x="89" y="767"/>
                          </a:cxn>
                          <a:cxn ang="0">
                            <a:pos x="117" y="681"/>
                          </a:cxn>
                          <a:cxn ang="0">
                            <a:pos x="157" y="582"/>
                          </a:cxn>
                          <a:cxn ang="0">
                            <a:pos x="164" y="564"/>
                          </a:cxn>
                          <a:cxn ang="0">
                            <a:pos x="193" y="510"/>
                          </a:cxn>
                          <a:cxn ang="0">
                            <a:pos x="216" y="471"/>
                          </a:cxn>
                        </a:cxnLst>
                        <a:rect l="0" t="0" r="r" b="b"/>
                        <a:pathLst>
                          <a:path w="913" h="1204">
                            <a:moveTo>
                              <a:pt x="243" y="429"/>
                            </a:moveTo>
                            <a:cubicBezTo>
                              <a:pt x="254" y="411"/>
                              <a:pt x="268" y="388"/>
                              <a:pt x="280" y="372"/>
                            </a:cubicBezTo>
                            <a:cubicBezTo>
                              <a:pt x="282" y="368"/>
                              <a:pt x="286" y="362"/>
                              <a:pt x="289" y="357"/>
                            </a:cubicBezTo>
                            <a:cubicBezTo>
                              <a:pt x="291" y="358"/>
                              <a:pt x="291" y="358"/>
                              <a:pt x="291" y="358"/>
                            </a:cubicBezTo>
                            <a:cubicBezTo>
                              <a:pt x="294" y="353"/>
                              <a:pt x="294" y="353"/>
                              <a:pt x="294" y="353"/>
                            </a:cubicBezTo>
                            <a:cubicBezTo>
                              <a:pt x="296" y="351"/>
                              <a:pt x="292" y="356"/>
                              <a:pt x="295" y="354"/>
                            </a:cubicBezTo>
                            <a:cubicBezTo>
                              <a:pt x="295" y="351"/>
                              <a:pt x="295" y="351"/>
                              <a:pt x="295" y="351"/>
                            </a:cubicBezTo>
                            <a:cubicBezTo>
                              <a:pt x="296" y="351"/>
                              <a:pt x="304" y="341"/>
                              <a:pt x="299" y="349"/>
                            </a:cubicBezTo>
                            <a:cubicBezTo>
                              <a:pt x="304" y="343"/>
                              <a:pt x="308" y="338"/>
                              <a:pt x="313" y="332"/>
                            </a:cubicBezTo>
                            <a:cubicBezTo>
                              <a:pt x="316" y="329"/>
                              <a:pt x="313" y="329"/>
                              <a:pt x="317" y="325"/>
                            </a:cubicBezTo>
                            <a:cubicBezTo>
                              <a:pt x="318" y="325"/>
                              <a:pt x="316" y="327"/>
                              <a:pt x="317" y="327"/>
                            </a:cubicBezTo>
                            <a:cubicBezTo>
                              <a:pt x="328" y="316"/>
                              <a:pt x="325" y="311"/>
                              <a:pt x="335" y="300"/>
                            </a:cubicBezTo>
                            <a:cubicBezTo>
                              <a:pt x="334" y="301"/>
                              <a:pt x="334" y="301"/>
                              <a:pt x="334" y="301"/>
                            </a:cubicBezTo>
                            <a:cubicBezTo>
                              <a:pt x="336" y="299"/>
                              <a:pt x="339" y="296"/>
                              <a:pt x="339" y="296"/>
                            </a:cubicBezTo>
                            <a:cubicBezTo>
                              <a:pt x="336" y="296"/>
                              <a:pt x="338" y="298"/>
                              <a:pt x="334" y="301"/>
                            </a:cubicBezTo>
                            <a:cubicBezTo>
                              <a:pt x="333" y="299"/>
                              <a:pt x="337" y="296"/>
                              <a:pt x="336" y="295"/>
                            </a:cubicBezTo>
                            <a:cubicBezTo>
                              <a:pt x="338" y="293"/>
                              <a:pt x="339" y="291"/>
                              <a:pt x="341" y="289"/>
                            </a:cubicBezTo>
                            <a:cubicBezTo>
                              <a:pt x="345" y="286"/>
                              <a:pt x="349" y="280"/>
                              <a:pt x="353" y="278"/>
                            </a:cubicBezTo>
                            <a:cubicBezTo>
                              <a:pt x="354" y="276"/>
                              <a:pt x="355" y="273"/>
                              <a:pt x="358" y="269"/>
                            </a:cubicBezTo>
                            <a:cubicBezTo>
                              <a:pt x="362" y="267"/>
                              <a:pt x="359" y="270"/>
                              <a:pt x="363" y="267"/>
                            </a:cubicBezTo>
                            <a:cubicBezTo>
                              <a:pt x="362" y="265"/>
                              <a:pt x="362" y="265"/>
                              <a:pt x="362" y="265"/>
                            </a:cubicBezTo>
                            <a:cubicBezTo>
                              <a:pt x="365" y="262"/>
                              <a:pt x="365" y="263"/>
                              <a:pt x="365" y="264"/>
                            </a:cubicBezTo>
                            <a:cubicBezTo>
                              <a:pt x="369" y="260"/>
                              <a:pt x="367" y="260"/>
                              <a:pt x="371" y="256"/>
                            </a:cubicBezTo>
                            <a:cubicBezTo>
                              <a:pt x="370" y="259"/>
                              <a:pt x="370" y="259"/>
                              <a:pt x="370" y="259"/>
                            </a:cubicBezTo>
                            <a:cubicBezTo>
                              <a:pt x="373" y="256"/>
                              <a:pt x="374" y="255"/>
                              <a:pt x="378" y="251"/>
                            </a:cubicBezTo>
                            <a:cubicBezTo>
                              <a:pt x="378" y="251"/>
                              <a:pt x="377" y="253"/>
                              <a:pt x="375" y="254"/>
                            </a:cubicBezTo>
                            <a:cubicBezTo>
                              <a:pt x="379" y="253"/>
                              <a:pt x="379" y="250"/>
                              <a:pt x="380" y="248"/>
                            </a:cubicBezTo>
                            <a:cubicBezTo>
                              <a:pt x="379" y="249"/>
                              <a:pt x="376" y="251"/>
                              <a:pt x="377" y="249"/>
                            </a:cubicBezTo>
                            <a:cubicBezTo>
                              <a:pt x="379" y="247"/>
                              <a:pt x="381" y="244"/>
                              <a:pt x="383" y="243"/>
                            </a:cubicBezTo>
                            <a:cubicBezTo>
                              <a:pt x="381" y="246"/>
                              <a:pt x="381" y="246"/>
                              <a:pt x="381" y="246"/>
                            </a:cubicBezTo>
                            <a:cubicBezTo>
                              <a:pt x="385" y="241"/>
                              <a:pt x="383" y="243"/>
                              <a:pt x="388" y="238"/>
                            </a:cubicBezTo>
                            <a:cubicBezTo>
                              <a:pt x="388" y="239"/>
                              <a:pt x="388" y="239"/>
                              <a:pt x="388" y="239"/>
                            </a:cubicBezTo>
                            <a:cubicBezTo>
                              <a:pt x="390" y="235"/>
                              <a:pt x="395" y="232"/>
                              <a:pt x="400" y="227"/>
                            </a:cubicBezTo>
                            <a:cubicBezTo>
                              <a:pt x="399" y="228"/>
                              <a:pt x="399" y="228"/>
                              <a:pt x="399" y="228"/>
                            </a:cubicBezTo>
                            <a:cubicBezTo>
                              <a:pt x="401" y="226"/>
                              <a:pt x="402" y="225"/>
                              <a:pt x="403" y="224"/>
                            </a:cubicBezTo>
                            <a:cubicBezTo>
                              <a:pt x="399" y="226"/>
                              <a:pt x="400" y="225"/>
                              <a:pt x="399" y="224"/>
                            </a:cubicBezTo>
                            <a:cubicBezTo>
                              <a:pt x="404" y="222"/>
                              <a:pt x="403" y="218"/>
                              <a:pt x="410" y="213"/>
                            </a:cubicBezTo>
                            <a:cubicBezTo>
                              <a:pt x="410" y="214"/>
                              <a:pt x="409" y="216"/>
                              <a:pt x="407" y="217"/>
                            </a:cubicBezTo>
                            <a:cubicBezTo>
                              <a:pt x="406" y="220"/>
                              <a:pt x="407" y="221"/>
                              <a:pt x="404" y="225"/>
                            </a:cubicBezTo>
                            <a:cubicBezTo>
                              <a:pt x="406" y="223"/>
                              <a:pt x="408" y="220"/>
                              <a:pt x="408" y="221"/>
                            </a:cubicBezTo>
                            <a:cubicBezTo>
                              <a:pt x="408" y="219"/>
                              <a:pt x="408" y="219"/>
                              <a:pt x="408" y="219"/>
                            </a:cubicBezTo>
                            <a:cubicBezTo>
                              <a:pt x="409" y="218"/>
                              <a:pt x="410" y="217"/>
                              <a:pt x="411" y="216"/>
                            </a:cubicBezTo>
                            <a:cubicBezTo>
                              <a:pt x="411" y="215"/>
                              <a:pt x="408" y="217"/>
                              <a:pt x="410" y="214"/>
                            </a:cubicBezTo>
                            <a:cubicBezTo>
                              <a:pt x="414" y="210"/>
                              <a:pt x="413" y="213"/>
                              <a:pt x="413" y="212"/>
                            </a:cubicBezTo>
                            <a:cubicBezTo>
                              <a:pt x="418" y="208"/>
                              <a:pt x="414" y="209"/>
                              <a:pt x="419" y="205"/>
                            </a:cubicBezTo>
                            <a:cubicBezTo>
                              <a:pt x="419" y="206"/>
                              <a:pt x="418" y="207"/>
                              <a:pt x="418" y="207"/>
                            </a:cubicBezTo>
                            <a:cubicBezTo>
                              <a:pt x="422" y="205"/>
                              <a:pt x="426" y="200"/>
                              <a:pt x="428" y="200"/>
                            </a:cubicBezTo>
                            <a:cubicBezTo>
                              <a:pt x="428" y="201"/>
                              <a:pt x="428" y="201"/>
                              <a:pt x="427" y="202"/>
                            </a:cubicBezTo>
                            <a:cubicBezTo>
                              <a:pt x="427" y="202"/>
                              <a:pt x="427" y="202"/>
                              <a:pt x="427" y="202"/>
                            </a:cubicBezTo>
                            <a:cubicBezTo>
                              <a:pt x="424" y="207"/>
                              <a:pt x="430" y="199"/>
                              <a:pt x="430" y="201"/>
                            </a:cubicBezTo>
                            <a:cubicBezTo>
                              <a:pt x="429" y="201"/>
                              <a:pt x="434" y="197"/>
                              <a:pt x="436" y="195"/>
                            </a:cubicBezTo>
                            <a:cubicBezTo>
                              <a:pt x="435" y="195"/>
                              <a:pt x="435" y="195"/>
                              <a:pt x="435" y="195"/>
                            </a:cubicBezTo>
                            <a:cubicBezTo>
                              <a:pt x="440" y="186"/>
                              <a:pt x="436" y="197"/>
                              <a:pt x="443" y="190"/>
                            </a:cubicBezTo>
                            <a:cubicBezTo>
                              <a:pt x="447" y="186"/>
                              <a:pt x="441" y="192"/>
                              <a:pt x="443" y="189"/>
                            </a:cubicBezTo>
                            <a:cubicBezTo>
                              <a:pt x="446" y="186"/>
                              <a:pt x="448" y="186"/>
                              <a:pt x="452" y="182"/>
                            </a:cubicBezTo>
                            <a:cubicBezTo>
                              <a:pt x="454" y="181"/>
                              <a:pt x="457" y="180"/>
                              <a:pt x="458" y="180"/>
                            </a:cubicBezTo>
                            <a:cubicBezTo>
                              <a:pt x="461" y="178"/>
                              <a:pt x="467" y="174"/>
                              <a:pt x="468" y="172"/>
                            </a:cubicBezTo>
                            <a:cubicBezTo>
                              <a:pt x="462" y="175"/>
                              <a:pt x="464" y="177"/>
                              <a:pt x="457" y="180"/>
                            </a:cubicBezTo>
                            <a:cubicBezTo>
                              <a:pt x="458" y="178"/>
                              <a:pt x="458" y="178"/>
                              <a:pt x="458" y="178"/>
                            </a:cubicBezTo>
                            <a:cubicBezTo>
                              <a:pt x="462" y="174"/>
                              <a:pt x="467" y="170"/>
                              <a:pt x="470" y="168"/>
                            </a:cubicBezTo>
                            <a:cubicBezTo>
                              <a:pt x="469" y="168"/>
                              <a:pt x="469" y="168"/>
                              <a:pt x="469" y="168"/>
                            </a:cubicBezTo>
                            <a:cubicBezTo>
                              <a:pt x="474" y="163"/>
                              <a:pt x="475" y="161"/>
                              <a:pt x="481" y="157"/>
                            </a:cubicBezTo>
                            <a:cubicBezTo>
                              <a:pt x="482" y="157"/>
                              <a:pt x="479" y="160"/>
                              <a:pt x="477" y="162"/>
                            </a:cubicBezTo>
                            <a:cubicBezTo>
                              <a:pt x="481" y="160"/>
                              <a:pt x="480" y="159"/>
                              <a:pt x="486" y="155"/>
                            </a:cubicBezTo>
                            <a:cubicBezTo>
                              <a:pt x="487" y="156"/>
                              <a:pt x="482" y="158"/>
                              <a:pt x="482" y="159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2"/>
                              <a:pt x="493" y="151"/>
                              <a:pt x="497" y="148"/>
                            </a:cubicBezTo>
                            <a:cubicBezTo>
                              <a:pt x="506" y="141"/>
                              <a:pt x="506" y="139"/>
                              <a:pt x="510" y="134"/>
                            </a:cubicBezTo>
                            <a:cubicBezTo>
                              <a:pt x="512" y="133"/>
                              <a:pt x="513" y="134"/>
                              <a:pt x="512" y="134"/>
                            </a:cubicBezTo>
                            <a:cubicBezTo>
                              <a:pt x="510" y="135"/>
                              <a:pt x="510" y="135"/>
                              <a:pt x="510" y="136"/>
                            </a:cubicBezTo>
                            <a:cubicBezTo>
                              <a:pt x="513" y="134"/>
                              <a:pt x="518" y="133"/>
                              <a:pt x="516" y="135"/>
                            </a:cubicBezTo>
                            <a:cubicBezTo>
                              <a:pt x="521" y="131"/>
                              <a:pt x="514" y="135"/>
                              <a:pt x="517" y="133"/>
                            </a:cubicBezTo>
                            <a:cubicBezTo>
                              <a:pt x="524" y="128"/>
                              <a:pt x="524" y="128"/>
                              <a:pt x="524" y="128"/>
                            </a:cubicBezTo>
                            <a:cubicBezTo>
                              <a:pt x="522" y="128"/>
                              <a:pt x="520" y="130"/>
                              <a:pt x="523" y="127"/>
                            </a:cubicBezTo>
                            <a:cubicBezTo>
                              <a:pt x="526" y="125"/>
                              <a:pt x="527" y="124"/>
                              <a:pt x="531" y="121"/>
                            </a:cubicBezTo>
                            <a:cubicBezTo>
                              <a:pt x="531" y="122"/>
                              <a:pt x="533" y="122"/>
                              <a:pt x="530" y="124"/>
                            </a:cubicBezTo>
                            <a:cubicBezTo>
                              <a:pt x="533" y="123"/>
                              <a:pt x="536" y="121"/>
                              <a:pt x="536" y="119"/>
                            </a:cubicBezTo>
                            <a:cubicBezTo>
                              <a:pt x="531" y="121"/>
                              <a:pt x="543" y="114"/>
                              <a:pt x="539" y="115"/>
                            </a:cubicBezTo>
                            <a:cubicBezTo>
                              <a:pt x="544" y="113"/>
                              <a:pt x="544" y="113"/>
                              <a:pt x="544" y="113"/>
                            </a:cubicBezTo>
                            <a:cubicBezTo>
                              <a:pt x="543" y="114"/>
                              <a:pt x="543" y="114"/>
                              <a:pt x="541" y="115"/>
                            </a:cubicBezTo>
                            <a:cubicBezTo>
                              <a:pt x="543" y="115"/>
                              <a:pt x="545" y="112"/>
                              <a:pt x="546" y="111"/>
                            </a:cubicBezTo>
                            <a:cubicBezTo>
                              <a:pt x="548" y="111"/>
                              <a:pt x="552" y="108"/>
                              <a:pt x="553" y="109"/>
                            </a:cubicBezTo>
                            <a:cubicBezTo>
                              <a:pt x="554" y="108"/>
                              <a:pt x="557" y="106"/>
                              <a:pt x="558" y="106"/>
                            </a:cubicBezTo>
                            <a:cubicBezTo>
                              <a:pt x="560" y="105"/>
                              <a:pt x="558" y="105"/>
                              <a:pt x="559" y="104"/>
                            </a:cubicBezTo>
                            <a:cubicBezTo>
                              <a:pt x="566" y="100"/>
                              <a:pt x="566" y="100"/>
                              <a:pt x="566" y="100"/>
                            </a:cubicBezTo>
                            <a:cubicBezTo>
                              <a:pt x="567" y="101"/>
                              <a:pt x="568" y="102"/>
                              <a:pt x="567" y="103"/>
                            </a:cubicBezTo>
                            <a:cubicBezTo>
                              <a:pt x="570" y="101"/>
                              <a:pt x="567" y="101"/>
                              <a:pt x="571" y="98"/>
                            </a:cubicBezTo>
                            <a:cubicBezTo>
                              <a:pt x="570" y="101"/>
                              <a:pt x="577" y="96"/>
                              <a:pt x="575" y="100"/>
                            </a:cubicBezTo>
                            <a:cubicBezTo>
                              <a:pt x="577" y="99"/>
                              <a:pt x="584" y="96"/>
                              <a:pt x="588" y="93"/>
                            </a:cubicBezTo>
                            <a:cubicBezTo>
                              <a:pt x="589" y="91"/>
                              <a:pt x="583" y="95"/>
                              <a:pt x="583" y="94"/>
                            </a:cubicBezTo>
                            <a:cubicBezTo>
                              <a:pt x="593" y="88"/>
                              <a:pt x="592" y="85"/>
                              <a:pt x="601" y="81"/>
                            </a:cubicBezTo>
                            <a:cubicBezTo>
                              <a:pt x="598" y="82"/>
                              <a:pt x="598" y="82"/>
                              <a:pt x="598" y="82"/>
                            </a:cubicBezTo>
                            <a:cubicBezTo>
                              <a:pt x="603" y="79"/>
                              <a:pt x="602" y="80"/>
                              <a:pt x="605" y="77"/>
                            </a:cubicBezTo>
                            <a:cubicBezTo>
                              <a:pt x="604" y="79"/>
                              <a:pt x="612" y="78"/>
                              <a:pt x="620" y="74"/>
                            </a:cubicBezTo>
                            <a:cubicBezTo>
                              <a:pt x="620" y="73"/>
                              <a:pt x="615" y="75"/>
                              <a:pt x="616" y="73"/>
                            </a:cubicBezTo>
                            <a:cubicBezTo>
                              <a:pt x="621" y="70"/>
                              <a:pt x="621" y="70"/>
                              <a:pt x="621" y="70"/>
                            </a:cubicBezTo>
                            <a:cubicBezTo>
                              <a:pt x="622" y="70"/>
                              <a:pt x="621" y="71"/>
                              <a:pt x="620" y="71"/>
                            </a:cubicBezTo>
                            <a:cubicBezTo>
                              <a:pt x="625" y="69"/>
                              <a:pt x="630" y="69"/>
                              <a:pt x="631" y="67"/>
                            </a:cubicBezTo>
                            <a:cubicBezTo>
                              <a:pt x="637" y="67"/>
                              <a:pt x="637" y="67"/>
                              <a:pt x="637" y="67"/>
                            </a:cubicBezTo>
                            <a:cubicBezTo>
                              <a:pt x="634" y="67"/>
                              <a:pt x="634" y="67"/>
                              <a:pt x="634" y="67"/>
                            </a:cubicBezTo>
                            <a:cubicBezTo>
                              <a:pt x="635" y="66"/>
                              <a:pt x="640" y="63"/>
                              <a:pt x="641" y="62"/>
                            </a:cubicBezTo>
                            <a:cubicBezTo>
                              <a:pt x="646" y="59"/>
                              <a:pt x="649" y="59"/>
                              <a:pt x="652" y="59"/>
                            </a:cubicBezTo>
                            <a:cubicBezTo>
                              <a:pt x="651" y="58"/>
                              <a:pt x="648" y="58"/>
                              <a:pt x="652" y="56"/>
                            </a:cubicBezTo>
                            <a:cubicBezTo>
                              <a:pt x="653" y="58"/>
                              <a:pt x="662" y="53"/>
                              <a:pt x="662" y="54"/>
                            </a:cubicBezTo>
                            <a:cubicBezTo>
                              <a:pt x="664" y="54"/>
                              <a:pt x="668" y="53"/>
                              <a:pt x="667" y="52"/>
                            </a:cubicBezTo>
                            <a:cubicBezTo>
                              <a:pt x="668" y="54"/>
                              <a:pt x="668" y="54"/>
                              <a:pt x="668" y="54"/>
                            </a:cubicBezTo>
                            <a:cubicBezTo>
                              <a:pt x="667" y="52"/>
                              <a:pt x="674" y="49"/>
                              <a:pt x="679" y="47"/>
                            </a:cubicBezTo>
                            <a:cubicBezTo>
                              <a:pt x="679" y="50"/>
                              <a:pt x="684" y="45"/>
                              <a:pt x="688" y="46"/>
                            </a:cubicBezTo>
                            <a:cubicBezTo>
                              <a:pt x="688" y="44"/>
                              <a:pt x="696" y="43"/>
                              <a:pt x="697" y="41"/>
                            </a:cubicBezTo>
                            <a:cubicBezTo>
                              <a:pt x="701" y="39"/>
                              <a:pt x="701" y="41"/>
                              <a:pt x="702" y="41"/>
                            </a:cubicBezTo>
                            <a:cubicBezTo>
                              <a:pt x="704" y="40"/>
                              <a:pt x="704" y="40"/>
                              <a:pt x="704" y="40"/>
                            </a:cubicBezTo>
                            <a:cubicBezTo>
                              <a:pt x="706" y="40"/>
                              <a:pt x="713" y="38"/>
                              <a:pt x="718" y="37"/>
                            </a:cubicBezTo>
                            <a:cubicBezTo>
                              <a:pt x="722" y="35"/>
                              <a:pt x="722" y="35"/>
                              <a:pt x="722" y="35"/>
                            </a:cubicBezTo>
                            <a:cubicBezTo>
                              <a:pt x="723" y="35"/>
                              <a:pt x="723" y="35"/>
                              <a:pt x="723" y="35"/>
                            </a:cubicBezTo>
                            <a:cubicBezTo>
                              <a:pt x="724" y="34"/>
                              <a:pt x="727" y="33"/>
                              <a:pt x="725" y="33"/>
                            </a:cubicBezTo>
                            <a:cubicBezTo>
                              <a:pt x="727" y="33"/>
                              <a:pt x="727" y="33"/>
                              <a:pt x="727" y="33"/>
                            </a:cubicBezTo>
                            <a:cubicBezTo>
                              <a:pt x="727" y="31"/>
                              <a:pt x="730" y="31"/>
                              <a:pt x="735" y="29"/>
                            </a:cubicBezTo>
                            <a:cubicBezTo>
                              <a:pt x="736" y="29"/>
                              <a:pt x="736" y="30"/>
                              <a:pt x="735" y="30"/>
                            </a:cubicBezTo>
                            <a:cubicBezTo>
                              <a:pt x="737" y="30"/>
                              <a:pt x="736" y="31"/>
                              <a:pt x="738" y="31"/>
                            </a:cubicBezTo>
                            <a:cubicBezTo>
                              <a:pt x="736" y="31"/>
                              <a:pt x="745" y="26"/>
                              <a:pt x="739" y="27"/>
                            </a:cubicBezTo>
                            <a:cubicBezTo>
                              <a:pt x="738" y="26"/>
                              <a:pt x="741" y="25"/>
                              <a:pt x="744" y="24"/>
                            </a:cubicBezTo>
                            <a:cubicBezTo>
                              <a:pt x="745" y="26"/>
                              <a:pt x="745" y="26"/>
                              <a:pt x="745" y="26"/>
                            </a:cubicBezTo>
                            <a:cubicBezTo>
                              <a:pt x="748" y="23"/>
                              <a:pt x="748" y="23"/>
                              <a:pt x="748" y="23"/>
                            </a:cubicBezTo>
                            <a:cubicBezTo>
                              <a:pt x="751" y="22"/>
                              <a:pt x="753" y="23"/>
                              <a:pt x="756" y="22"/>
                            </a:cubicBezTo>
                            <a:cubicBezTo>
                              <a:pt x="753" y="23"/>
                              <a:pt x="750" y="27"/>
                              <a:pt x="758" y="25"/>
                            </a:cubicBezTo>
                            <a:cubicBezTo>
                              <a:pt x="754" y="26"/>
                              <a:pt x="752" y="28"/>
                              <a:pt x="750" y="28"/>
                            </a:cubicBezTo>
                            <a:cubicBezTo>
                              <a:pt x="752" y="28"/>
                              <a:pt x="752" y="28"/>
                              <a:pt x="750" y="29"/>
                            </a:cubicBezTo>
                            <a:cubicBezTo>
                              <a:pt x="756" y="27"/>
                              <a:pt x="752" y="28"/>
                              <a:pt x="758" y="26"/>
                            </a:cubicBezTo>
                            <a:cubicBezTo>
                              <a:pt x="758" y="28"/>
                              <a:pt x="759" y="28"/>
                              <a:pt x="764" y="27"/>
                            </a:cubicBezTo>
                            <a:cubicBezTo>
                              <a:pt x="760" y="27"/>
                              <a:pt x="760" y="27"/>
                              <a:pt x="760" y="27"/>
                            </a:cubicBezTo>
                            <a:cubicBezTo>
                              <a:pt x="761" y="27"/>
                              <a:pt x="761" y="27"/>
                              <a:pt x="761" y="26"/>
                            </a:cubicBezTo>
                            <a:cubicBezTo>
                              <a:pt x="760" y="27"/>
                              <a:pt x="759" y="26"/>
                              <a:pt x="759" y="26"/>
                            </a:cubicBezTo>
                            <a:cubicBezTo>
                              <a:pt x="760" y="26"/>
                              <a:pt x="765" y="23"/>
                              <a:pt x="766" y="23"/>
                            </a:cubicBezTo>
                            <a:cubicBezTo>
                              <a:pt x="760" y="22"/>
                              <a:pt x="776" y="19"/>
                              <a:pt x="772" y="19"/>
                            </a:cubicBezTo>
                            <a:cubicBezTo>
                              <a:pt x="773" y="18"/>
                              <a:pt x="777" y="17"/>
                              <a:pt x="777" y="18"/>
                            </a:cubicBezTo>
                            <a:cubicBezTo>
                              <a:pt x="772" y="20"/>
                              <a:pt x="781" y="19"/>
                              <a:pt x="781" y="20"/>
                            </a:cubicBezTo>
                            <a:cubicBezTo>
                              <a:pt x="782" y="19"/>
                              <a:pt x="777" y="20"/>
                              <a:pt x="779" y="19"/>
                            </a:cubicBezTo>
                            <a:cubicBezTo>
                              <a:pt x="782" y="18"/>
                              <a:pt x="784" y="19"/>
                              <a:pt x="786" y="19"/>
                            </a:cubicBezTo>
                            <a:cubicBezTo>
                              <a:pt x="785" y="19"/>
                              <a:pt x="785" y="19"/>
                              <a:pt x="785" y="19"/>
                            </a:cubicBezTo>
                            <a:cubicBezTo>
                              <a:pt x="789" y="19"/>
                              <a:pt x="789" y="19"/>
                              <a:pt x="789" y="19"/>
                            </a:cubicBezTo>
                            <a:cubicBezTo>
                              <a:pt x="790" y="18"/>
                              <a:pt x="785" y="19"/>
                              <a:pt x="789" y="17"/>
                            </a:cubicBezTo>
                            <a:cubicBezTo>
                              <a:pt x="790" y="18"/>
                              <a:pt x="794" y="16"/>
                              <a:pt x="794" y="17"/>
                            </a:cubicBezTo>
                            <a:cubicBezTo>
                              <a:pt x="792" y="18"/>
                              <a:pt x="794" y="19"/>
                              <a:pt x="790" y="20"/>
                            </a:cubicBezTo>
                            <a:cubicBezTo>
                              <a:pt x="793" y="20"/>
                              <a:pt x="802" y="18"/>
                              <a:pt x="798" y="17"/>
                            </a:cubicBezTo>
                            <a:cubicBezTo>
                              <a:pt x="802" y="17"/>
                              <a:pt x="802" y="17"/>
                              <a:pt x="802" y="17"/>
                            </a:cubicBezTo>
                            <a:cubicBezTo>
                              <a:pt x="800" y="16"/>
                              <a:pt x="793" y="16"/>
                              <a:pt x="800" y="15"/>
                            </a:cubicBezTo>
                            <a:cubicBezTo>
                              <a:pt x="800" y="15"/>
                              <a:pt x="800" y="15"/>
                              <a:pt x="800" y="15"/>
                            </a:cubicBezTo>
                            <a:cubicBezTo>
                              <a:pt x="805" y="13"/>
                              <a:pt x="805" y="13"/>
                              <a:pt x="805" y="13"/>
                            </a:cubicBezTo>
                            <a:cubicBezTo>
                              <a:pt x="807" y="14"/>
                              <a:pt x="807" y="14"/>
                              <a:pt x="807" y="14"/>
                            </a:cubicBezTo>
                            <a:cubicBezTo>
                              <a:pt x="807" y="13"/>
                              <a:pt x="808" y="13"/>
                              <a:pt x="810" y="13"/>
                            </a:cubicBezTo>
                            <a:cubicBezTo>
                              <a:pt x="810" y="13"/>
                              <a:pt x="812" y="13"/>
                              <a:pt x="812" y="14"/>
                            </a:cubicBezTo>
                            <a:cubicBezTo>
                              <a:pt x="817" y="13"/>
                              <a:pt x="817" y="12"/>
                              <a:pt x="817" y="12"/>
                            </a:cubicBezTo>
                            <a:cubicBezTo>
                              <a:pt x="820" y="11"/>
                              <a:pt x="821" y="11"/>
                              <a:pt x="820" y="12"/>
                            </a:cubicBezTo>
                            <a:cubicBezTo>
                              <a:pt x="824" y="12"/>
                              <a:pt x="831" y="11"/>
                              <a:pt x="834" y="11"/>
                            </a:cubicBezTo>
                            <a:cubicBezTo>
                              <a:pt x="839" y="10"/>
                              <a:pt x="833" y="11"/>
                              <a:pt x="836" y="10"/>
                            </a:cubicBezTo>
                            <a:cubicBezTo>
                              <a:pt x="841" y="12"/>
                              <a:pt x="854" y="9"/>
                              <a:pt x="863" y="8"/>
                            </a:cubicBezTo>
                            <a:cubicBezTo>
                              <a:pt x="860" y="6"/>
                              <a:pt x="865" y="7"/>
                              <a:pt x="867" y="5"/>
                            </a:cubicBezTo>
                            <a:cubicBezTo>
                              <a:pt x="865" y="6"/>
                              <a:pt x="875" y="7"/>
                              <a:pt x="868" y="8"/>
                            </a:cubicBezTo>
                            <a:cubicBezTo>
                              <a:pt x="872" y="7"/>
                              <a:pt x="872" y="7"/>
                              <a:pt x="872" y="7"/>
                            </a:cubicBezTo>
                            <a:cubicBezTo>
                              <a:pt x="876" y="8"/>
                              <a:pt x="865" y="9"/>
                              <a:pt x="870" y="10"/>
                            </a:cubicBezTo>
                            <a:cubicBezTo>
                              <a:pt x="875" y="9"/>
                              <a:pt x="878" y="7"/>
                              <a:pt x="884" y="7"/>
                            </a:cubicBezTo>
                            <a:cubicBezTo>
                              <a:pt x="882" y="9"/>
                              <a:pt x="889" y="7"/>
                              <a:pt x="888" y="9"/>
                            </a:cubicBezTo>
                            <a:cubicBezTo>
                              <a:pt x="887" y="9"/>
                              <a:pt x="885" y="9"/>
                              <a:pt x="883" y="9"/>
                            </a:cubicBezTo>
                            <a:cubicBezTo>
                              <a:pt x="884" y="9"/>
                              <a:pt x="884" y="9"/>
                              <a:pt x="884" y="9"/>
                            </a:cubicBezTo>
                            <a:cubicBezTo>
                              <a:pt x="896" y="9"/>
                              <a:pt x="887" y="7"/>
                              <a:pt x="894" y="6"/>
                            </a:cubicBezTo>
                            <a:cubicBezTo>
                              <a:pt x="901" y="6"/>
                              <a:pt x="899" y="7"/>
                              <a:pt x="900" y="8"/>
                            </a:cubicBezTo>
                            <a:cubicBezTo>
                              <a:pt x="901" y="8"/>
                              <a:pt x="904" y="8"/>
                              <a:pt x="906" y="8"/>
                            </a:cubicBezTo>
                            <a:cubicBezTo>
                              <a:pt x="902" y="9"/>
                              <a:pt x="898" y="7"/>
                              <a:pt x="900" y="6"/>
                            </a:cubicBezTo>
                            <a:cubicBezTo>
                              <a:pt x="903" y="7"/>
                              <a:pt x="911" y="6"/>
                              <a:pt x="913" y="5"/>
                            </a:cubicBezTo>
                            <a:cubicBezTo>
                              <a:pt x="902" y="3"/>
                              <a:pt x="906" y="5"/>
                              <a:pt x="896" y="3"/>
                            </a:cubicBezTo>
                            <a:cubicBezTo>
                              <a:pt x="895" y="4"/>
                              <a:pt x="895" y="5"/>
                              <a:pt x="889" y="5"/>
                            </a:cubicBezTo>
                            <a:cubicBezTo>
                              <a:pt x="893" y="4"/>
                              <a:pt x="889" y="4"/>
                              <a:pt x="888" y="4"/>
                            </a:cubicBezTo>
                            <a:cubicBezTo>
                              <a:pt x="889" y="5"/>
                              <a:pt x="884" y="4"/>
                              <a:pt x="882" y="5"/>
                            </a:cubicBezTo>
                            <a:cubicBezTo>
                              <a:pt x="880" y="4"/>
                              <a:pt x="885" y="2"/>
                              <a:pt x="880" y="2"/>
                            </a:cubicBezTo>
                            <a:cubicBezTo>
                              <a:pt x="879" y="5"/>
                              <a:pt x="879" y="5"/>
                              <a:pt x="879" y="5"/>
                            </a:cubicBezTo>
                            <a:cubicBezTo>
                              <a:pt x="876" y="4"/>
                              <a:pt x="879" y="3"/>
                              <a:pt x="875" y="4"/>
                            </a:cubicBezTo>
                            <a:cubicBezTo>
                              <a:pt x="877" y="2"/>
                              <a:pt x="874" y="2"/>
                              <a:pt x="880" y="1"/>
                            </a:cubicBezTo>
                            <a:cubicBezTo>
                              <a:pt x="872" y="0"/>
                              <a:pt x="868" y="3"/>
                              <a:pt x="862" y="4"/>
                            </a:cubicBezTo>
                            <a:cubicBezTo>
                              <a:pt x="863" y="4"/>
                              <a:pt x="863" y="4"/>
                              <a:pt x="864" y="4"/>
                            </a:cubicBezTo>
                            <a:cubicBezTo>
                              <a:pt x="862" y="4"/>
                              <a:pt x="860" y="4"/>
                              <a:pt x="858" y="5"/>
                            </a:cubicBezTo>
                            <a:cubicBezTo>
                              <a:pt x="854" y="4"/>
                              <a:pt x="861" y="3"/>
                              <a:pt x="860" y="3"/>
                            </a:cubicBezTo>
                            <a:cubicBezTo>
                              <a:pt x="854" y="3"/>
                              <a:pt x="854" y="3"/>
                              <a:pt x="854" y="3"/>
                            </a:cubicBezTo>
                            <a:cubicBezTo>
                              <a:pt x="853" y="3"/>
                              <a:pt x="853" y="3"/>
                              <a:pt x="853" y="3"/>
                            </a:cubicBezTo>
                            <a:cubicBezTo>
                              <a:pt x="852" y="4"/>
                              <a:pt x="850" y="4"/>
                              <a:pt x="850" y="4"/>
                            </a:cubicBezTo>
                            <a:cubicBezTo>
                              <a:pt x="851" y="3"/>
                              <a:pt x="852" y="2"/>
                              <a:pt x="853" y="1"/>
                            </a:cubicBezTo>
                            <a:cubicBezTo>
                              <a:pt x="847" y="3"/>
                              <a:pt x="847" y="3"/>
                              <a:pt x="847" y="3"/>
                            </a:cubicBezTo>
                            <a:cubicBezTo>
                              <a:pt x="847" y="3"/>
                              <a:pt x="841" y="3"/>
                              <a:pt x="846" y="2"/>
                            </a:cubicBezTo>
                            <a:cubicBezTo>
                              <a:pt x="836" y="3"/>
                              <a:pt x="836" y="3"/>
                              <a:pt x="836" y="3"/>
                            </a:cubicBezTo>
                            <a:cubicBezTo>
                              <a:pt x="835" y="2"/>
                              <a:pt x="835" y="2"/>
                              <a:pt x="835" y="2"/>
                            </a:cubicBezTo>
                            <a:cubicBezTo>
                              <a:pt x="832" y="2"/>
                              <a:pt x="832" y="3"/>
                              <a:pt x="835" y="2"/>
                            </a:cubicBezTo>
                            <a:cubicBezTo>
                              <a:pt x="832" y="2"/>
                              <a:pt x="820" y="7"/>
                              <a:pt x="821" y="4"/>
                            </a:cubicBezTo>
                            <a:cubicBezTo>
                              <a:pt x="814" y="6"/>
                              <a:pt x="811" y="6"/>
                              <a:pt x="801" y="8"/>
                            </a:cubicBezTo>
                            <a:cubicBezTo>
                              <a:pt x="808" y="6"/>
                              <a:pt x="793" y="8"/>
                              <a:pt x="800" y="6"/>
                            </a:cubicBezTo>
                            <a:cubicBezTo>
                              <a:pt x="796" y="6"/>
                              <a:pt x="795" y="8"/>
                              <a:pt x="791" y="9"/>
                            </a:cubicBezTo>
                            <a:cubicBezTo>
                              <a:pt x="788" y="9"/>
                              <a:pt x="789" y="7"/>
                              <a:pt x="793" y="6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5" y="9"/>
                              <a:pt x="785" y="9"/>
                              <a:pt x="785" y="9"/>
                            </a:cubicBezTo>
                            <a:cubicBezTo>
                              <a:pt x="781" y="9"/>
                              <a:pt x="784" y="7"/>
                              <a:pt x="780" y="8"/>
                            </a:cubicBezTo>
                            <a:cubicBezTo>
                              <a:pt x="779" y="9"/>
                              <a:pt x="779" y="9"/>
                              <a:pt x="779" y="9"/>
                            </a:cubicBezTo>
                            <a:cubicBezTo>
                              <a:pt x="776" y="9"/>
                              <a:pt x="776" y="9"/>
                              <a:pt x="776" y="9"/>
                            </a:cubicBezTo>
                            <a:cubicBezTo>
                              <a:pt x="777" y="9"/>
                              <a:pt x="775" y="10"/>
                              <a:pt x="772" y="11"/>
                            </a:cubicBezTo>
                            <a:cubicBezTo>
                              <a:pt x="772" y="11"/>
                              <a:pt x="772" y="11"/>
                              <a:pt x="772" y="11"/>
                            </a:cubicBezTo>
                            <a:cubicBezTo>
                              <a:pt x="769" y="12"/>
                              <a:pt x="769" y="12"/>
                              <a:pt x="769" y="12"/>
                            </a:cubicBezTo>
                            <a:cubicBezTo>
                              <a:pt x="772" y="10"/>
                              <a:pt x="765" y="12"/>
                              <a:pt x="767" y="11"/>
                            </a:cubicBezTo>
                            <a:cubicBezTo>
                              <a:pt x="764" y="11"/>
                              <a:pt x="764" y="11"/>
                              <a:pt x="758" y="13"/>
                            </a:cubicBezTo>
                            <a:cubicBezTo>
                              <a:pt x="759" y="14"/>
                              <a:pt x="759" y="14"/>
                              <a:pt x="759" y="14"/>
                            </a:cubicBezTo>
                            <a:cubicBezTo>
                              <a:pt x="752" y="16"/>
                              <a:pt x="759" y="12"/>
                              <a:pt x="753" y="14"/>
                            </a:cubicBezTo>
                            <a:cubicBezTo>
                              <a:pt x="753" y="14"/>
                              <a:pt x="753" y="14"/>
                              <a:pt x="753" y="14"/>
                            </a:cubicBezTo>
                            <a:cubicBezTo>
                              <a:pt x="745" y="15"/>
                              <a:pt x="740" y="19"/>
                              <a:pt x="733" y="19"/>
                            </a:cubicBezTo>
                            <a:cubicBezTo>
                              <a:pt x="737" y="18"/>
                              <a:pt x="735" y="17"/>
                              <a:pt x="735" y="18"/>
                            </a:cubicBezTo>
                            <a:cubicBezTo>
                              <a:pt x="730" y="19"/>
                              <a:pt x="722" y="22"/>
                              <a:pt x="716" y="24"/>
                            </a:cubicBezTo>
                            <a:cubicBezTo>
                              <a:pt x="714" y="24"/>
                              <a:pt x="713" y="23"/>
                              <a:pt x="708" y="24"/>
                            </a:cubicBezTo>
                            <a:cubicBezTo>
                              <a:pt x="704" y="26"/>
                              <a:pt x="703" y="26"/>
                              <a:pt x="702" y="27"/>
                            </a:cubicBezTo>
                            <a:cubicBezTo>
                              <a:pt x="698" y="28"/>
                              <a:pt x="691" y="31"/>
                              <a:pt x="690" y="30"/>
                            </a:cubicBezTo>
                            <a:cubicBezTo>
                              <a:pt x="690" y="31"/>
                              <a:pt x="687" y="31"/>
                              <a:pt x="685" y="33"/>
                            </a:cubicBezTo>
                            <a:cubicBezTo>
                              <a:pt x="684" y="32"/>
                              <a:pt x="684" y="32"/>
                              <a:pt x="684" y="32"/>
                            </a:cubicBezTo>
                            <a:cubicBezTo>
                              <a:pt x="685" y="33"/>
                              <a:pt x="685" y="33"/>
                              <a:pt x="685" y="33"/>
                            </a:cubicBezTo>
                            <a:cubicBezTo>
                              <a:pt x="677" y="33"/>
                              <a:pt x="674" y="38"/>
                              <a:pt x="666" y="39"/>
                            </a:cubicBezTo>
                            <a:cubicBezTo>
                              <a:pt x="667" y="39"/>
                              <a:pt x="667" y="39"/>
                              <a:pt x="667" y="39"/>
                            </a:cubicBezTo>
                            <a:cubicBezTo>
                              <a:pt x="665" y="40"/>
                              <a:pt x="665" y="40"/>
                              <a:pt x="665" y="40"/>
                            </a:cubicBezTo>
                            <a:cubicBezTo>
                              <a:pt x="664" y="40"/>
                              <a:pt x="665" y="39"/>
                              <a:pt x="665" y="38"/>
                            </a:cubicBezTo>
                            <a:cubicBezTo>
                              <a:pt x="661" y="40"/>
                              <a:pt x="656" y="42"/>
                              <a:pt x="652" y="43"/>
                            </a:cubicBezTo>
                            <a:cubicBezTo>
                              <a:pt x="654" y="43"/>
                              <a:pt x="654" y="43"/>
                              <a:pt x="654" y="43"/>
                            </a:cubicBezTo>
                            <a:cubicBezTo>
                              <a:pt x="652" y="44"/>
                              <a:pt x="650" y="46"/>
                              <a:pt x="647" y="47"/>
                            </a:cubicBezTo>
                            <a:cubicBezTo>
                              <a:pt x="651" y="43"/>
                              <a:pt x="642" y="48"/>
                              <a:pt x="641" y="48"/>
                            </a:cubicBezTo>
                            <a:cubicBezTo>
                              <a:pt x="644" y="46"/>
                              <a:pt x="644" y="46"/>
                              <a:pt x="644" y="46"/>
                            </a:cubicBezTo>
                            <a:cubicBezTo>
                              <a:pt x="640" y="48"/>
                              <a:pt x="640" y="48"/>
                              <a:pt x="641" y="49"/>
                            </a:cubicBezTo>
                            <a:cubicBezTo>
                              <a:pt x="636" y="51"/>
                              <a:pt x="636" y="48"/>
                              <a:pt x="632" y="51"/>
                            </a:cubicBezTo>
                            <a:cubicBezTo>
                              <a:pt x="635" y="50"/>
                              <a:pt x="635" y="50"/>
                              <a:pt x="635" y="50"/>
                            </a:cubicBezTo>
                            <a:cubicBezTo>
                              <a:pt x="637" y="50"/>
                              <a:pt x="635" y="52"/>
                              <a:pt x="632" y="53"/>
                            </a:cubicBezTo>
                            <a:cubicBezTo>
                              <a:pt x="632" y="53"/>
                              <a:pt x="630" y="53"/>
                              <a:pt x="632" y="52"/>
                            </a:cubicBezTo>
                            <a:cubicBezTo>
                              <a:pt x="628" y="54"/>
                              <a:pt x="622" y="57"/>
                              <a:pt x="620" y="58"/>
                            </a:cubicBezTo>
                            <a:cubicBezTo>
                              <a:pt x="618" y="58"/>
                              <a:pt x="618" y="57"/>
                              <a:pt x="619" y="57"/>
                            </a:cubicBezTo>
                            <a:cubicBezTo>
                              <a:pt x="611" y="61"/>
                              <a:pt x="616" y="58"/>
                              <a:pt x="608" y="63"/>
                            </a:cubicBezTo>
                            <a:cubicBezTo>
                              <a:pt x="607" y="62"/>
                              <a:pt x="607" y="62"/>
                              <a:pt x="607" y="62"/>
                            </a:cubicBezTo>
                            <a:cubicBezTo>
                              <a:pt x="605" y="64"/>
                              <a:pt x="605" y="64"/>
                              <a:pt x="605" y="64"/>
                            </a:cubicBezTo>
                            <a:cubicBezTo>
                              <a:pt x="600" y="65"/>
                              <a:pt x="600" y="65"/>
                              <a:pt x="600" y="65"/>
                            </a:cubicBezTo>
                            <a:cubicBezTo>
                              <a:pt x="602" y="65"/>
                              <a:pt x="602" y="65"/>
                              <a:pt x="602" y="65"/>
                            </a:cubicBezTo>
                            <a:cubicBezTo>
                              <a:pt x="599" y="67"/>
                              <a:pt x="598" y="68"/>
                              <a:pt x="595" y="69"/>
                            </a:cubicBezTo>
                            <a:cubicBezTo>
                              <a:pt x="595" y="68"/>
                              <a:pt x="595" y="68"/>
                              <a:pt x="595" y="68"/>
                            </a:cubicBezTo>
                            <a:cubicBezTo>
                              <a:pt x="588" y="72"/>
                              <a:pt x="586" y="71"/>
                              <a:pt x="579" y="76"/>
                            </a:cubicBezTo>
                            <a:cubicBezTo>
                              <a:pt x="579" y="76"/>
                              <a:pt x="580" y="75"/>
                              <a:pt x="580" y="74"/>
                            </a:cubicBezTo>
                            <a:cubicBezTo>
                              <a:pt x="574" y="79"/>
                              <a:pt x="575" y="76"/>
                              <a:pt x="569" y="81"/>
                            </a:cubicBezTo>
                            <a:cubicBezTo>
                              <a:pt x="569" y="80"/>
                              <a:pt x="568" y="80"/>
                              <a:pt x="568" y="80"/>
                            </a:cubicBezTo>
                            <a:cubicBezTo>
                              <a:pt x="565" y="82"/>
                              <a:pt x="565" y="82"/>
                              <a:pt x="565" y="82"/>
                            </a:cubicBezTo>
                            <a:cubicBezTo>
                              <a:pt x="565" y="81"/>
                              <a:pt x="565" y="81"/>
                              <a:pt x="565" y="81"/>
                            </a:cubicBezTo>
                            <a:cubicBezTo>
                              <a:pt x="563" y="84"/>
                              <a:pt x="563" y="84"/>
                              <a:pt x="563" y="84"/>
                            </a:cubicBezTo>
                            <a:cubicBezTo>
                              <a:pt x="561" y="84"/>
                              <a:pt x="561" y="84"/>
                              <a:pt x="561" y="84"/>
                            </a:cubicBezTo>
                            <a:cubicBezTo>
                              <a:pt x="560" y="85"/>
                              <a:pt x="560" y="85"/>
                              <a:pt x="560" y="85"/>
                            </a:cubicBezTo>
                            <a:cubicBezTo>
                              <a:pt x="556" y="85"/>
                              <a:pt x="552" y="89"/>
                              <a:pt x="547" y="90"/>
                            </a:cubicBezTo>
                            <a:cubicBezTo>
                              <a:pt x="548" y="91"/>
                              <a:pt x="548" y="91"/>
                              <a:pt x="548" y="91"/>
                            </a:cubicBezTo>
                            <a:cubicBezTo>
                              <a:pt x="539" y="100"/>
                              <a:pt x="522" y="104"/>
                              <a:pt x="510" y="114"/>
                            </a:cubicBezTo>
                            <a:cubicBezTo>
                              <a:pt x="510" y="113"/>
                              <a:pt x="510" y="113"/>
                              <a:pt x="510" y="113"/>
                            </a:cubicBezTo>
                            <a:cubicBezTo>
                              <a:pt x="505" y="118"/>
                              <a:pt x="505" y="118"/>
                              <a:pt x="505" y="118"/>
                            </a:cubicBezTo>
                            <a:cubicBezTo>
                              <a:pt x="502" y="119"/>
                              <a:pt x="507" y="116"/>
                              <a:pt x="505" y="116"/>
                            </a:cubicBezTo>
                            <a:cubicBezTo>
                              <a:pt x="500" y="120"/>
                              <a:pt x="504" y="119"/>
                              <a:pt x="498" y="123"/>
                            </a:cubicBezTo>
                            <a:cubicBezTo>
                              <a:pt x="494" y="125"/>
                              <a:pt x="498" y="122"/>
                              <a:pt x="500" y="120"/>
                            </a:cubicBezTo>
                            <a:cubicBezTo>
                              <a:pt x="494" y="125"/>
                              <a:pt x="485" y="132"/>
                              <a:pt x="481" y="134"/>
                            </a:cubicBezTo>
                            <a:cubicBezTo>
                              <a:pt x="481" y="135"/>
                              <a:pt x="480" y="135"/>
                              <a:pt x="481" y="135"/>
                            </a:cubicBezTo>
                            <a:cubicBezTo>
                              <a:pt x="477" y="138"/>
                              <a:pt x="472" y="142"/>
                              <a:pt x="467" y="145"/>
                            </a:cubicBezTo>
                            <a:cubicBezTo>
                              <a:pt x="467" y="144"/>
                              <a:pt x="468" y="143"/>
                              <a:pt x="469" y="143"/>
                            </a:cubicBezTo>
                            <a:cubicBezTo>
                              <a:pt x="467" y="144"/>
                              <a:pt x="465" y="145"/>
                              <a:pt x="464" y="146"/>
                            </a:cubicBezTo>
                            <a:cubicBezTo>
                              <a:pt x="465" y="144"/>
                              <a:pt x="465" y="144"/>
                              <a:pt x="465" y="144"/>
                            </a:cubicBezTo>
                            <a:cubicBezTo>
                              <a:pt x="462" y="147"/>
                              <a:pt x="456" y="152"/>
                              <a:pt x="454" y="152"/>
                            </a:cubicBezTo>
                            <a:cubicBezTo>
                              <a:pt x="455" y="152"/>
                              <a:pt x="455" y="153"/>
                              <a:pt x="453" y="155"/>
                            </a:cubicBezTo>
                            <a:cubicBezTo>
                              <a:pt x="450" y="155"/>
                              <a:pt x="445" y="162"/>
                              <a:pt x="440" y="165"/>
                            </a:cubicBezTo>
                            <a:cubicBezTo>
                              <a:pt x="440" y="164"/>
                              <a:pt x="444" y="161"/>
                              <a:pt x="443" y="162"/>
                            </a:cubicBezTo>
                            <a:cubicBezTo>
                              <a:pt x="440" y="163"/>
                              <a:pt x="439" y="166"/>
                              <a:pt x="437" y="168"/>
                            </a:cubicBezTo>
                            <a:cubicBezTo>
                              <a:pt x="437" y="167"/>
                              <a:pt x="437" y="167"/>
                              <a:pt x="437" y="167"/>
                            </a:cubicBezTo>
                            <a:cubicBezTo>
                              <a:pt x="427" y="176"/>
                              <a:pt x="427" y="176"/>
                              <a:pt x="427" y="176"/>
                            </a:cubicBezTo>
                            <a:cubicBezTo>
                              <a:pt x="425" y="176"/>
                              <a:pt x="418" y="184"/>
                              <a:pt x="418" y="183"/>
                            </a:cubicBezTo>
                            <a:cubicBezTo>
                              <a:pt x="414" y="186"/>
                              <a:pt x="421" y="181"/>
                              <a:pt x="417" y="185"/>
                            </a:cubicBezTo>
                            <a:cubicBezTo>
                              <a:pt x="415" y="185"/>
                              <a:pt x="413" y="189"/>
                              <a:pt x="412" y="188"/>
                            </a:cubicBezTo>
                            <a:cubicBezTo>
                              <a:pt x="413" y="187"/>
                              <a:pt x="413" y="187"/>
                              <a:pt x="413" y="187"/>
                            </a:cubicBezTo>
                            <a:cubicBezTo>
                              <a:pt x="410" y="190"/>
                              <a:pt x="410" y="190"/>
                              <a:pt x="410" y="190"/>
                            </a:cubicBezTo>
                            <a:cubicBezTo>
                              <a:pt x="411" y="187"/>
                              <a:pt x="411" y="187"/>
                              <a:pt x="411" y="187"/>
                            </a:cubicBezTo>
                            <a:cubicBezTo>
                              <a:pt x="408" y="190"/>
                              <a:pt x="407" y="193"/>
                              <a:pt x="408" y="193"/>
                            </a:cubicBezTo>
                            <a:cubicBezTo>
                              <a:pt x="405" y="195"/>
                              <a:pt x="401" y="199"/>
                              <a:pt x="399" y="199"/>
                            </a:cubicBezTo>
                            <a:cubicBezTo>
                              <a:pt x="400" y="198"/>
                              <a:pt x="400" y="198"/>
                              <a:pt x="400" y="198"/>
                            </a:cubicBezTo>
                            <a:cubicBezTo>
                              <a:pt x="393" y="205"/>
                              <a:pt x="386" y="207"/>
                              <a:pt x="382" y="214"/>
                            </a:cubicBezTo>
                            <a:cubicBezTo>
                              <a:pt x="381" y="214"/>
                              <a:pt x="381" y="214"/>
                              <a:pt x="382" y="213"/>
                            </a:cubicBezTo>
                            <a:cubicBezTo>
                              <a:pt x="378" y="217"/>
                              <a:pt x="378" y="217"/>
                              <a:pt x="378" y="217"/>
                            </a:cubicBezTo>
                            <a:cubicBezTo>
                              <a:pt x="378" y="215"/>
                              <a:pt x="378" y="215"/>
                              <a:pt x="378" y="215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67" y="227"/>
                              <a:pt x="360" y="235"/>
                              <a:pt x="354" y="241"/>
                            </a:cubicBezTo>
                            <a:cubicBezTo>
                              <a:pt x="355" y="240"/>
                              <a:pt x="355" y="240"/>
                              <a:pt x="355" y="240"/>
                            </a:cubicBezTo>
                            <a:cubicBezTo>
                              <a:pt x="349" y="247"/>
                              <a:pt x="348" y="246"/>
                              <a:pt x="344" y="251"/>
                            </a:cubicBezTo>
                            <a:cubicBezTo>
                              <a:pt x="344" y="251"/>
                              <a:pt x="344" y="251"/>
                              <a:pt x="344" y="250"/>
                            </a:cubicBezTo>
                            <a:cubicBezTo>
                              <a:pt x="340" y="255"/>
                              <a:pt x="340" y="255"/>
                              <a:pt x="340" y="255"/>
                            </a:cubicBezTo>
                            <a:cubicBezTo>
                              <a:pt x="340" y="253"/>
                              <a:pt x="340" y="253"/>
                              <a:pt x="340" y="253"/>
                            </a:cubicBezTo>
                            <a:cubicBezTo>
                              <a:pt x="338" y="258"/>
                              <a:pt x="331" y="262"/>
                              <a:pt x="333" y="260"/>
                            </a:cubicBezTo>
                            <a:cubicBezTo>
                              <a:pt x="332" y="263"/>
                              <a:pt x="329" y="266"/>
                              <a:pt x="329" y="267"/>
                            </a:cubicBezTo>
                            <a:cubicBezTo>
                              <a:pt x="325" y="272"/>
                              <a:pt x="328" y="268"/>
                              <a:pt x="325" y="271"/>
                            </a:cubicBezTo>
                            <a:cubicBezTo>
                              <a:pt x="321" y="274"/>
                              <a:pt x="322" y="276"/>
                              <a:pt x="317" y="280"/>
                            </a:cubicBezTo>
                            <a:cubicBezTo>
                              <a:pt x="317" y="280"/>
                              <a:pt x="317" y="280"/>
                              <a:pt x="317" y="280"/>
                            </a:cubicBezTo>
                            <a:cubicBezTo>
                              <a:pt x="315" y="282"/>
                              <a:pt x="314" y="284"/>
                              <a:pt x="311" y="287"/>
                            </a:cubicBezTo>
                            <a:cubicBezTo>
                              <a:pt x="312" y="286"/>
                              <a:pt x="312" y="286"/>
                              <a:pt x="312" y="286"/>
                            </a:cubicBezTo>
                            <a:cubicBezTo>
                              <a:pt x="308" y="292"/>
                              <a:pt x="305" y="291"/>
                              <a:pt x="303" y="297"/>
                            </a:cubicBezTo>
                            <a:cubicBezTo>
                              <a:pt x="301" y="299"/>
                              <a:pt x="298" y="304"/>
                              <a:pt x="297" y="303"/>
                            </a:cubicBezTo>
                            <a:cubicBezTo>
                              <a:pt x="283" y="322"/>
                              <a:pt x="283" y="322"/>
                              <a:pt x="283" y="322"/>
                            </a:cubicBezTo>
                            <a:cubicBezTo>
                              <a:pt x="281" y="322"/>
                              <a:pt x="282" y="324"/>
                              <a:pt x="278" y="327"/>
                            </a:cubicBezTo>
                            <a:cubicBezTo>
                              <a:pt x="279" y="328"/>
                              <a:pt x="279" y="328"/>
                              <a:pt x="279" y="328"/>
                            </a:cubicBezTo>
                            <a:cubicBezTo>
                              <a:pt x="272" y="337"/>
                              <a:pt x="262" y="347"/>
                              <a:pt x="254" y="358"/>
                            </a:cubicBezTo>
                            <a:cubicBezTo>
                              <a:pt x="253" y="357"/>
                              <a:pt x="253" y="357"/>
                              <a:pt x="253" y="357"/>
                            </a:cubicBezTo>
                            <a:cubicBezTo>
                              <a:pt x="252" y="360"/>
                              <a:pt x="252" y="360"/>
                              <a:pt x="252" y="360"/>
                            </a:cubicBezTo>
                            <a:cubicBezTo>
                              <a:pt x="244" y="372"/>
                              <a:pt x="233" y="387"/>
                              <a:pt x="226" y="396"/>
                            </a:cubicBezTo>
                            <a:cubicBezTo>
                              <a:pt x="225" y="400"/>
                              <a:pt x="223" y="405"/>
                              <a:pt x="219" y="410"/>
                            </a:cubicBezTo>
                            <a:cubicBezTo>
                              <a:pt x="219" y="409"/>
                              <a:pt x="219" y="409"/>
                              <a:pt x="219" y="409"/>
                            </a:cubicBezTo>
                            <a:cubicBezTo>
                              <a:pt x="214" y="418"/>
                              <a:pt x="209" y="428"/>
                              <a:pt x="202" y="437"/>
                            </a:cubicBezTo>
                            <a:cubicBezTo>
                              <a:pt x="202" y="436"/>
                              <a:pt x="202" y="437"/>
                              <a:pt x="202" y="436"/>
                            </a:cubicBezTo>
                            <a:cubicBezTo>
                              <a:pt x="202" y="439"/>
                              <a:pt x="199" y="442"/>
                              <a:pt x="197" y="444"/>
                            </a:cubicBezTo>
                            <a:cubicBezTo>
                              <a:pt x="200" y="442"/>
                              <a:pt x="200" y="442"/>
                              <a:pt x="200" y="442"/>
                            </a:cubicBezTo>
                            <a:cubicBezTo>
                              <a:pt x="199" y="445"/>
                              <a:pt x="196" y="448"/>
                              <a:pt x="194" y="449"/>
                            </a:cubicBezTo>
                            <a:cubicBezTo>
                              <a:pt x="192" y="454"/>
                              <a:pt x="192" y="454"/>
                              <a:pt x="192" y="454"/>
                            </a:cubicBezTo>
                            <a:cubicBezTo>
                              <a:pt x="192" y="455"/>
                              <a:pt x="192" y="455"/>
                              <a:pt x="192" y="455"/>
                            </a:cubicBezTo>
                            <a:cubicBezTo>
                              <a:pt x="192" y="456"/>
                              <a:pt x="192" y="456"/>
                              <a:pt x="192" y="456"/>
                            </a:cubicBezTo>
                            <a:cubicBezTo>
                              <a:pt x="189" y="458"/>
                              <a:pt x="189" y="458"/>
                              <a:pt x="189" y="458"/>
                            </a:cubicBezTo>
                            <a:cubicBezTo>
                              <a:pt x="189" y="459"/>
                              <a:pt x="186" y="465"/>
                              <a:pt x="186" y="467"/>
                            </a:cubicBezTo>
                            <a:cubicBezTo>
                              <a:pt x="185" y="467"/>
                              <a:pt x="182" y="471"/>
                              <a:pt x="184" y="468"/>
                            </a:cubicBezTo>
                            <a:cubicBezTo>
                              <a:pt x="175" y="484"/>
                              <a:pt x="175" y="484"/>
                              <a:pt x="175" y="484"/>
                            </a:cubicBezTo>
                            <a:cubicBezTo>
                              <a:pt x="176" y="482"/>
                              <a:pt x="176" y="482"/>
                              <a:pt x="176" y="482"/>
                            </a:cubicBezTo>
                            <a:cubicBezTo>
                              <a:pt x="178" y="482"/>
                              <a:pt x="175" y="487"/>
                              <a:pt x="174" y="489"/>
                            </a:cubicBezTo>
                            <a:cubicBezTo>
                              <a:pt x="175" y="486"/>
                              <a:pt x="172" y="488"/>
                              <a:pt x="171" y="490"/>
                            </a:cubicBezTo>
                            <a:cubicBezTo>
                              <a:pt x="170" y="492"/>
                              <a:pt x="173" y="488"/>
                              <a:pt x="173" y="489"/>
                            </a:cubicBezTo>
                            <a:cubicBezTo>
                              <a:pt x="172" y="493"/>
                              <a:pt x="169" y="499"/>
                              <a:pt x="168" y="500"/>
                            </a:cubicBezTo>
                            <a:cubicBezTo>
                              <a:pt x="168" y="498"/>
                              <a:pt x="168" y="498"/>
                              <a:pt x="168" y="498"/>
                            </a:cubicBezTo>
                            <a:cubicBezTo>
                              <a:pt x="167" y="502"/>
                              <a:pt x="164" y="503"/>
                              <a:pt x="162" y="507"/>
                            </a:cubicBezTo>
                            <a:cubicBezTo>
                              <a:pt x="161" y="511"/>
                              <a:pt x="159" y="513"/>
                              <a:pt x="161" y="513"/>
                            </a:cubicBezTo>
                            <a:cubicBezTo>
                              <a:pt x="159" y="518"/>
                              <a:pt x="159" y="514"/>
                              <a:pt x="158" y="516"/>
                            </a:cubicBezTo>
                            <a:cubicBezTo>
                              <a:pt x="158" y="518"/>
                              <a:pt x="154" y="525"/>
                              <a:pt x="153" y="525"/>
                            </a:cubicBezTo>
                            <a:cubicBezTo>
                              <a:pt x="153" y="529"/>
                              <a:pt x="145" y="538"/>
                              <a:pt x="147" y="540"/>
                            </a:cubicBezTo>
                            <a:cubicBezTo>
                              <a:pt x="143" y="544"/>
                              <a:pt x="143" y="544"/>
                              <a:pt x="143" y="544"/>
                            </a:cubicBezTo>
                            <a:cubicBezTo>
                              <a:pt x="144" y="544"/>
                              <a:pt x="145" y="545"/>
                              <a:pt x="143" y="549"/>
                            </a:cubicBezTo>
                            <a:cubicBezTo>
                              <a:pt x="141" y="552"/>
                              <a:pt x="141" y="551"/>
                              <a:pt x="140" y="551"/>
                            </a:cubicBezTo>
                            <a:cubicBezTo>
                              <a:pt x="141" y="554"/>
                              <a:pt x="141" y="554"/>
                              <a:pt x="141" y="554"/>
                            </a:cubicBezTo>
                            <a:cubicBezTo>
                              <a:pt x="130" y="571"/>
                              <a:pt x="121" y="596"/>
                              <a:pt x="111" y="615"/>
                            </a:cubicBezTo>
                            <a:cubicBezTo>
                              <a:pt x="107" y="624"/>
                              <a:pt x="104" y="636"/>
                              <a:pt x="99" y="647"/>
                            </a:cubicBezTo>
                            <a:cubicBezTo>
                              <a:pt x="100" y="645"/>
                              <a:pt x="100" y="645"/>
                              <a:pt x="100" y="645"/>
                            </a:cubicBezTo>
                            <a:cubicBezTo>
                              <a:pt x="95" y="656"/>
                              <a:pt x="95" y="656"/>
                              <a:pt x="95" y="656"/>
                            </a:cubicBezTo>
                            <a:cubicBezTo>
                              <a:pt x="99" y="648"/>
                              <a:pt x="99" y="648"/>
                              <a:pt x="99" y="648"/>
                            </a:cubicBezTo>
                            <a:cubicBezTo>
                              <a:pt x="98" y="651"/>
                              <a:pt x="98" y="653"/>
                              <a:pt x="97" y="655"/>
                            </a:cubicBezTo>
                            <a:cubicBezTo>
                              <a:pt x="92" y="666"/>
                              <a:pt x="85" y="681"/>
                              <a:pt x="81" y="696"/>
                            </a:cubicBezTo>
                            <a:cubicBezTo>
                              <a:pt x="80" y="706"/>
                              <a:pt x="77" y="702"/>
                              <a:pt x="76" y="711"/>
                            </a:cubicBezTo>
                            <a:cubicBezTo>
                              <a:pt x="76" y="710"/>
                              <a:pt x="76" y="710"/>
                              <a:pt x="76" y="709"/>
                            </a:cubicBezTo>
                            <a:cubicBezTo>
                              <a:pt x="73" y="719"/>
                              <a:pt x="72" y="725"/>
                              <a:pt x="70" y="735"/>
                            </a:cubicBezTo>
                            <a:cubicBezTo>
                              <a:pt x="68" y="733"/>
                              <a:pt x="68" y="741"/>
                              <a:pt x="67" y="740"/>
                            </a:cubicBezTo>
                            <a:cubicBezTo>
                              <a:pt x="68" y="741"/>
                              <a:pt x="68" y="741"/>
                              <a:pt x="68" y="741"/>
                            </a:cubicBezTo>
                            <a:cubicBezTo>
                              <a:pt x="67" y="743"/>
                              <a:pt x="65" y="748"/>
                              <a:pt x="65" y="747"/>
                            </a:cubicBezTo>
                            <a:cubicBezTo>
                              <a:pt x="64" y="752"/>
                              <a:pt x="64" y="752"/>
                              <a:pt x="64" y="752"/>
                            </a:cubicBezTo>
                            <a:cubicBezTo>
                              <a:pt x="63" y="752"/>
                              <a:pt x="63" y="752"/>
                              <a:pt x="63" y="752"/>
                            </a:cubicBezTo>
                            <a:cubicBezTo>
                              <a:pt x="62" y="757"/>
                              <a:pt x="59" y="770"/>
                              <a:pt x="56" y="772"/>
                            </a:cubicBezTo>
                            <a:cubicBezTo>
                              <a:pt x="53" y="787"/>
                              <a:pt x="47" y="809"/>
                              <a:pt x="42" y="827"/>
                            </a:cubicBezTo>
                            <a:cubicBezTo>
                              <a:pt x="43" y="830"/>
                              <a:pt x="41" y="835"/>
                              <a:pt x="40" y="839"/>
                            </a:cubicBezTo>
                            <a:cubicBezTo>
                              <a:pt x="38" y="844"/>
                              <a:pt x="38" y="844"/>
                              <a:pt x="38" y="844"/>
                            </a:cubicBezTo>
                            <a:cubicBezTo>
                              <a:pt x="38" y="848"/>
                              <a:pt x="38" y="853"/>
                              <a:pt x="36" y="856"/>
                            </a:cubicBezTo>
                            <a:cubicBezTo>
                              <a:pt x="36" y="856"/>
                              <a:pt x="36" y="856"/>
                              <a:pt x="36" y="856"/>
                            </a:cubicBezTo>
                            <a:cubicBezTo>
                              <a:pt x="36" y="860"/>
                              <a:pt x="34" y="864"/>
                              <a:pt x="34" y="868"/>
                            </a:cubicBezTo>
                            <a:cubicBezTo>
                              <a:pt x="33" y="873"/>
                              <a:pt x="32" y="877"/>
                              <a:pt x="31" y="876"/>
                            </a:cubicBezTo>
                            <a:cubicBezTo>
                              <a:pt x="33" y="877"/>
                              <a:pt x="29" y="886"/>
                              <a:pt x="29" y="886"/>
                            </a:cubicBezTo>
                            <a:cubicBezTo>
                              <a:pt x="29" y="886"/>
                              <a:pt x="15" y="946"/>
                              <a:pt x="7" y="1014"/>
                            </a:cubicBezTo>
                            <a:cubicBezTo>
                              <a:pt x="3" y="1049"/>
                              <a:pt x="1" y="1085"/>
                              <a:pt x="0" y="1116"/>
                            </a:cubicBezTo>
                            <a:cubicBezTo>
                              <a:pt x="0" y="1148"/>
                              <a:pt x="1" y="1175"/>
                              <a:pt x="4" y="1189"/>
                            </a:cubicBezTo>
                            <a:cubicBezTo>
                              <a:pt x="5" y="1191"/>
                              <a:pt x="5" y="1197"/>
                              <a:pt x="6" y="1195"/>
                            </a:cubicBezTo>
                            <a:cubicBezTo>
                              <a:pt x="7" y="1199"/>
                              <a:pt x="5" y="1201"/>
                              <a:pt x="6" y="1202"/>
                            </a:cubicBezTo>
                            <a:cubicBezTo>
                              <a:pt x="7" y="1196"/>
                              <a:pt x="9" y="1204"/>
                              <a:pt x="10" y="1198"/>
                            </a:cubicBezTo>
                            <a:cubicBezTo>
                              <a:pt x="10" y="1202"/>
                              <a:pt x="10" y="1202"/>
                              <a:pt x="10" y="1202"/>
                            </a:cubicBezTo>
                            <a:cubicBezTo>
                              <a:pt x="11" y="1203"/>
                              <a:pt x="9" y="1197"/>
                              <a:pt x="11" y="1198"/>
                            </a:cubicBezTo>
                            <a:cubicBezTo>
                              <a:pt x="9" y="1197"/>
                              <a:pt x="9" y="1197"/>
                              <a:pt x="9" y="1197"/>
                            </a:cubicBezTo>
                            <a:cubicBezTo>
                              <a:pt x="9" y="1194"/>
                              <a:pt x="9" y="1192"/>
                              <a:pt x="10" y="1191"/>
                            </a:cubicBezTo>
                            <a:cubicBezTo>
                              <a:pt x="9" y="1188"/>
                              <a:pt x="7" y="1186"/>
                              <a:pt x="8" y="1180"/>
                            </a:cubicBezTo>
                            <a:cubicBezTo>
                              <a:pt x="8" y="1182"/>
                              <a:pt x="8" y="1182"/>
                              <a:pt x="8" y="1182"/>
                            </a:cubicBezTo>
                            <a:cubicBezTo>
                              <a:pt x="8" y="1176"/>
                              <a:pt x="9" y="1178"/>
                              <a:pt x="10" y="1177"/>
                            </a:cubicBezTo>
                            <a:cubicBezTo>
                              <a:pt x="10" y="1178"/>
                              <a:pt x="10" y="1178"/>
                              <a:pt x="10" y="1178"/>
                            </a:cubicBezTo>
                            <a:cubicBezTo>
                              <a:pt x="11" y="1174"/>
                              <a:pt x="11" y="1174"/>
                              <a:pt x="11" y="1174"/>
                            </a:cubicBezTo>
                            <a:cubicBezTo>
                              <a:pt x="10" y="1177"/>
                              <a:pt x="11" y="1183"/>
                              <a:pt x="11" y="1180"/>
                            </a:cubicBezTo>
                            <a:cubicBezTo>
                              <a:pt x="12" y="1174"/>
                              <a:pt x="11" y="1182"/>
                              <a:pt x="11" y="1177"/>
                            </a:cubicBezTo>
                            <a:cubicBezTo>
                              <a:pt x="11" y="1174"/>
                              <a:pt x="12" y="1175"/>
                              <a:pt x="12" y="1175"/>
                            </a:cubicBezTo>
                            <a:cubicBezTo>
                              <a:pt x="12" y="1170"/>
                              <a:pt x="12" y="1170"/>
                              <a:pt x="12" y="1170"/>
                            </a:cubicBezTo>
                            <a:cubicBezTo>
                              <a:pt x="13" y="1170"/>
                              <a:pt x="12" y="1173"/>
                              <a:pt x="13" y="1171"/>
                            </a:cubicBezTo>
                            <a:cubicBezTo>
                              <a:pt x="12" y="1164"/>
                              <a:pt x="12" y="1164"/>
                              <a:pt x="12" y="1164"/>
                            </a:cubicBezTo>
                            <a:cubicBezTo>
                              <a:pt x="14" y="1163"/>
                              <a:pt x="11" y="1157"/>
                              <a:pt x="13" y="1154"/>
                            </a:cubicBezTo>
                            <a:cubicBezTo>
                              <a:pt x="14" y="1159"/>
                              <a:pt x="14" y="1153"/>
                              <a:pt x="15" y="1154"/>
                            </a:cubicBezTo>
                            <a:cubicBezTo>
                              <a:pt x="15" y="1142"/>
                              <a:pt x="15" y="1142"/>
                              <a:pt x="15" y="1142"/>
                            </a:cubicBezTo>
                            <a:cubicBezTo>
                              <a:pt x="16" y="1141"/>
                              <a:pt x="16" y="1145"/>
                              <a:pt x="16" y="1144"/>
                            </a:cubicBezTo>
                            <a:cubicBezTo>
                              <a:pt x="16" y="1141"/>
                              <a:pt x="15" y="1140"/>
                              <a:pt x="15" y="1139"/>
                            </a:cubicBezTo>
                            <a:cubicBezTo>
                              <a:pt x="16" y="1138"/>
                              <a:pt x="16" y="1130"/>
                              <a:pt x="17" y="1130"/>
                            </a:cubicBezTo>
                            <a:cubicBezTo>
                              <a:pt x="19" y="1122"/>
                              <a:pt x="15" y="1127"/>
                              <a:pt x="17" y="1119"/>
                            </a:cubicBezTo>
                            <a:cubicBezTo>
                              <a:pt x="18" y="1118"/>
                              <a:pt x="17" y="1125"/>
                              <a:pt x="18" y="1122"/>
                            </a:cubicBezTo>
                            <a:cubicBezTo>
                              <a:pt x="18" y="1114"/>
                              <a:pt x="18" y="1114"/>
                              <a:pt x="18" y="1114"/>
                            </a:cubicBezTo>
                            <a:cubicBezTo>
                              <a:pt x="18" y="1115"/>
                              <a:pt x="19" y="1116"/>
                              <a:pt x="19" y="1119"/>
                            </a:cubicBezTo>
                            <a:cubicBezTo>
                              <a:pt x="21" y="1098"/>
                              <a:pt x="26" y="1087"/>
                              <a:pt x="27" y="1067"/>
                            </a:cubicBezTo>
                            <a:cubicBezTo>
                              <a:pt x="28" y="1065"/>
                              <a:pt x="27" y="1069"/>
                              <a:pt x="28" y="1071"/>
                            </a:cubicBezTo>
                            <a:cubicBezTo>
                              <a:pt x="28" y="1057"/>
                              <a:pt x="32" y="1052"/>
                              <a:pt x="33" y="1040"/>
                            </a:cubicBezTo>
                            <a:cubicBezTo>
                              <a:pt x="32" y="1040"/>
                              <a:pt x="32" y="1040"/>
                              <a:pt x="32" y="1040"/>
                            </a:cubicBezTo>
                            <a:cubicBezTo>
                              <a:pt x="36" y="1024"/>
                              <a:pt x="37" y="1004"/>
                              <a:pt x="41" y="986"/>
                            </a:cubicBezTo>
                            <a:cubicBezTo>
                              <a:pt x="40" y="988"/>
                              <a:pt x="40" y="988"/>
                              <a:pt x="40" y="988"/>
                            </a:cubicBezTo>
                            <a:cubicBezTo>
                              <a:pt x="39" y="985"/>
                              <a:pt x="40" y="981"/>
                              <a:pt x="40" y="978"/>
                            </a:cubicBezTo>
                            <a:cubicBezTo>
                              <a:pt x="40" y="977"/>
                              <a:pt x="41" y="980"/>
                              <a:pt x="42" y="975"/>
                            </a:cubicBezTo>
                            <a:cubicBezTo>
                              <a:pt x="41" y="976"/>
                              <a:pt x="41" y="978"/>
                              <a:pt x="40" y="977"/>
                            </a:cubicBezTo>
                            <a:cubicBezTo>
                              <a:pt x="45" y="962"/>
                              <a:pt x="50" y="928"/>
                              <a:pt x="56" y="903"/>
                            </a:cubicBezTo>
                            <a:cubicBezTo>
                              <a:pt x="62" y="868"/>
                              <a:pt x="72" y="831"/>
                              <a:pt x="81" y="797"/>
                            </a:cubicBezTo>
                            <a:cubicBezTo>
                              <a:pt x="79" y="802"/>
                              <a:pt x="78" y="799"/>
                              <a:pt x="79" y="796"/>
                            </a:cubicBezTo>
                            <a:cubicBezTo>
                              <a:pt x="86" y="786"/>
                              <a:pt x="84" y="777"/>
                              <a:pt x="89" y="767"/>
                            </a:cubicBezTo>
                            <a:cubicBezTo>
                              <a:pt x="94" y="747"/>
                              <a:pt x="103" y="731"/>
                              <a:pt x="106" y="712"/>
                            </a:cubicBezTo>
                            <a:cubicBezTo>
                              <a:pt x="107" y="712"/>
                              <a:pt x="107" y="712"/>
                              <a:pt x="107" y="712"/>
                            </a:cubicBezTo>
                            <a:cubicBezTo>
                              <a:pt x="108" y="710"/>
                              <a:pt x="108" y="709"/>
                              <a:pt x="109" y="706"/>
                            </a:cubicBezTo>
                            <a:cubicBezTo>
                              <a:pt x="109" y="706"/>
                              <a:pt x="109" y="706"/>
                              <a:pt x="109" y="706"/>
                            </a:cubicBezTo>
                            <a:cubicBezTo>
                              <a:pt x="112" y="700"/>
                              <a:pt x="113" y="691"/>
                              <a:pt x="115" y="688"/>
                            </a:cubicBezTo>
                            <a:cubicBezTo>
                              <a:pt x="114" y="687"/>
                              <a:pt x="114" y="687"/>
                              <a:pt x="114" y="687"/>
                            </a:cubicBezTo>
                            <a:cubicBezTo>
                              <a:pt x="116" y="683"/>
                              <a:pt x="116" y="685"/>
                              <a:pt x="117" y="681"/>
                            </a:cubicBezTo>
                            <a:cubicBezTo>
                              <a:pt x="117" y="681"/>
                              <a:pt x="117" y="681"/>
                              <a:pt x="117" y="681"/>
                            </a:cubicBezTo>
                            <a:cubicBezTo>
                              <a:pt x="118" y="676"/>
                              <a:pt x="118" y="676"/>
                              <a:pt x="118" y="676"/>
                            </a:cubicBezTo>
                            <a:cubicBezTo>
                              <a:pt x="120" y="677"/>
                              <a:pt x="122" y="665"/>
                              <a:pt x="124" y="663"/>
                            </a:cubicBezTo>
                            <a:cubicBezTo>
                              <a:pt x="126" y="657"/>
                              <a:pt x="129" y="648"/>
                              <a:pt x="132" y="640"/>
                            </a:cubicBezTo>
                            <a:cubicBezTo>
                              <a:pt x="134" y="639"/>
                              <a:pt x="137" y="630"/>
                              <a:pt x="140" y="624"/>
                            </a:cubicBezTo>
                            <a:cubicBezTo>
                              <a:pt x="145" y="613"/>
                              <a:pt x="151" y="596"/>
                              <a:pt x="158" y="582"/>
                            </a:cubicBezTo>
                            <a:cubicBezTo>
                              <a:pt x="157" y="582"/>
                              <a:pt x="157" y="582"/>
                              <a:pt x="157" y="582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62" y="576"/>
                              <a:pt x="163" y="569"/>
                              <a:pt x="165" y="567"/>
                            </a:cubicBezTo>
                            <a:cubicBezTo>
                              <a:pt x="163" y="568"/>
                              <a:pt x="164" y="569"/>
                              <a:pt x="163" y="572"/>
                            </a:cubicBezTo>
                            <a:cubicBezTo>
                              <a:pt x="161" y="574"/>
                              <a:pt x="161" y="571"/>
                              <a:pt x="163" y="567"/>
                            </a:cubicBezTo>
                            <a:cubicBezTo>
                              <a:pt x="164" y="567"/>
                              <a:pt x="164" y="567"/>
                              <a:pt x="164" y="567"/>
                            </a:cubicBezTo>
                            <a:cubicBezTo>
                              <a:pt x="164" y="564"/>
                              <a:pt x="164" y="564"/>
                              <a:pt x="164" y="564"/>
                            </a:cubicBezTo>
                            <a:cubicBezTo>
                              <a:pt x="165" y="564"/>
                              <a:pt x="167" y="562"/>
                              <a:pt x="168" y="562"/>
                            </a:cubicBezTo>
                            <a:cubicBezTo>
                              <a:pt x="174" y="550"/>
                              <a:pt x="176" y="541"/>
                              <a:pt x="183" y="528"/>
                            </a:cubicBezTo>
                            <a:cubicBezTo>
                              <a:pt x="183" y="530"/>
                              <a:pt x="187" y="519"/>
                              <a:pt x="188" y="523"/>
                            </a:cubicBezTo>
                            <a:cubicBezTo>
                              <a:pt x="191" y="515"/>
                              <a:pt x="186" y="523"/>
                              <a:pt x="186" y="519"/>
                            </a:cubicBezTo>
                            <a:cubicBezTo>
                              <a:pt x="188" y="517"/>
                              <a:pt x="188" y="515"/>
                              <a:pt x="189" y="515"/>
                            </a:cubicBezTo>
                            <a:cubicBezTo>
                              <a:pt x="189" y="516"/>
                              <a:pt x="191" y="513"/>
                              <a:pt x="190" y="515"/>
                            </a:cubicBezTo>
                            <a:cubicBezTo>
                              <a:pt x="193" y="510"/>
                              <a:pt x="193" y="510"/>
                              <a:pt x="193" y="510"/>
                            </a:cubicBezTo>
                            <a:cubicBezTo>
                              <a:pt x="193" y="510"/>
                              <a:pt x="193" y="511"/>
                              <a:pt x="193" y="512"/>
                            </a:cubicBezTo>
                            <a:cubicBezTo>
                              <a:pt x="197" y="501"/>
                              <a:pt x="203" y="494"/>
                              <a:pt x="207" y="485"/>
                            </a:cubicBezTo>
                            <a:cubicBezTo>
                              <a:pt x="207" y="484"/>
                              <a:pt x="205" y="488"/>
                              <a:pt x="205" y="487"/>
                            </a:cubicBezTo>
                            <a:cubicBezTo>
                              <a:pt x="209" y="478"/>
                              <a:pt x="211" y="480"/>
                              <a:pt x="215" y="471"/>
                            </a:cubicBezTo>
                            <a:cubicBezTo>
                              <a:pt x="214" y="473"/>
                              <a:pt x="214" y="473"/>
                              <a:pt x="214" y="473"/>
                            </a:cubicBezTo>
                            <a:cubicBezTo>
                              <a:pt x="215" y="470"/>
                              <a:pt x="215" y="469"/>
                              <a:pt x="219" y="465"/>
                            </a:cubicBezTo>
                            <a:cubicBezTo>
                              <a:pt x="220" y="465"/>
                              <a:pt x="217" y="469"/>
                              <a:pt x="216" y="471"/>
                            </a:cubicBezTo>
                            <a:cubicBezTo>
                              <a:pt x="218" y="468"/>
                              <a:pt x="223" y="461"/>
                              <a:pt x="220" y="462"/>
                            </a:cubicBezTo>
                            <a:cubicBezTo>
                              <a:pt x="222" y="459"/>
                              <a:pt x="224" y="458"/>
                              <a:pt x="225" y="456"/>
                            </a:cubicBezTo>
                            <a:cubicBezTo>
                              <a:pt x="225" y="456"/>
                              <a:pt x="223" y="459"/>
                              <a:pt x="223" y="457"/>
                            </a:cubicBezTo>
                            <a:cubicBezTo>
                              <a:pt x="227" y="452"/>
                              <a:pt x="231" y="444"/>
                              <a:pt x="235" y="439"/>
                            </a:cubicBezTo>
                            <a:cubicBezTo>
                              <a:pt x="235" y="439"/>
                              <a:pt x="236" y="439"/>
                              <a:pt x="236" y="439"/>
                            </a:cubicBezTo>
                            <a:cubicBezTo>
                              <a:pt x="238" y="434"/>
                              <a:pt x="239" y="436"/>
                              <a:pt x="243" y="429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4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5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6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7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8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69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0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1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2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3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4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5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76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314" name="Group 313"/>
                  <p:cNvGrpSpPr/>
                  <p:nvPr/>
                </p:nvGrpSpPr>
                <p:grpSpPr>
                  <a:xfrm rot="806963">
                    <a:off x="2008129" y="1047000"/>
                    <a:ext cx="1683483" cy="1691701"/>
                    <a:chOff x="4391025" y="1189038"/>
                    <a:chExt cx="1952625" cy="1962150"/>
                  </a:xfrm>
                </p:grpSpPr>
                <p:sp>
                  <p:nvSpPr>
                    <p:cNvPr id="315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4856162" y="2362200"/>
                      <a:ext cx="342900" cy="3429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164" y="216"/>
                        </a:cxn>
                        <a:cxn ang="0">
                          <a:pos x="216" y="163"/>
                        </a:cxn>
                        <a:cxn ang="0">
                          <a:pos x="52" y="0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16" h="216">
                          <a:moveTo>
                            <a:pt x="0" y="54"/>
                          </a:moveTo>
                          <a:lnTo>
                            <a:pt x="164" y="216"/>
                          </a:lnTo>
                          <a:lnTo>
                            <a:pt x="216" y="163"/>
                          </a:lnTo>
                          <a:lnTo>
                            <a:pt x="52" y="0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16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4856162" y="2362200"/>
                      <a:ext cx="342900" cy="3429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164" y="216"/>
                        </a:cxn>
                        <a:cxn ang="0">
                          <a:pos x="216" y="163"/>
                        </a:cxn>
                        <a:cxn ang="0">
                          <a:pos x="52" y="0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16" h="216">
                          <a:moveTo>
                            <a:pt x="0" y="54"/>
                          </a:moveTo>
                          <a:lnTo>
                            <a:pt x="164" y="216"/>
                          </a:lnTo>
                          <a:lnTo>
                            <a:pt x="216" y="163"/>
                          </a:lnTo>
                          <a:lnTo>
                            <a:pt x="52" y="0"/>
                          </a:lnTo>
                          <a:lnTo>
                            <a:pt x="0" y="54"/>
                          </a:lnTo>
                        </a:path>
                      </a:pathLst>
                    </a:cu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17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4391025" y="1874838"/>
                      <a:ext cx="1284288" cy="1276350"/>
                    </a:xfrm>
                    <a:custGeom>
                      <a:avLst/>
                      <a:gdLst/>
                      <a:ahLst/>
                      <a:cxnLst>
                        <a:cxn ang="0">
                          <a:pos x="1114" y="270"/>
                        </a:cxn>
                        <a:cxn ang="0">
                          <a:pos x="140" y="268"/>
                        </a:cxn>
                        <a:cxn ang="0">
                          <a:pos x="0" y="479"/>
                        </a:cxn>
                        <a:cxn ang="0">
                          <a:pos x="766" y="624"/>
                        </a:cxn>
                        <a:cxn ang="0">
                          <a:pos x="922" y="1388"/>
                        </a:cxn>
                        <a:cxn ang="0">
                          <a:pos x="1130" y="1245"/>
                        </a:cxn>
                        <a:cxn ang="0">
                          <a:pos x="1114" y="270"/>
                        </a:cxn>
                      </a:cxnLst>
                      <a:rect l="0" t="0" r="r" b="b"/>
                      <a:pathLst>
                        <a:path w="1395" h="1388">
                          <a:moveTo>
                            <a:pt x="1114" y="270"/>
                          </a:moveTo>
                          <a:cubicBezTo>
                            <a:pt x="841" y="1"/>
                            <a:pt x="405" y="0"/>
                            <a:pt x="140" y="268"/>
                          </a:cubicBezTo>
                          <a:cubicBezTo>
                            <a:pt x="79" y="331"/>
                            <a:pt x="32" y="402"/>
                            <a:pt x="0" y="479"/>
                          </a:cubicBezTo>
                          <a:cubicBezTo>
                            <a:pt x="251" y="369"/>
                            <a:pt x="556" y="417"/>
                            <a:pt x="766" y="624"/>
                          </a:cubicBezTo>
                          <a:cubicBezTo>
                            <a:pt x="976" y="831"/>
                            <a:pt x="1028" y="1136"/>
                            <a:pt x="922" y="1388"/>
                          </a:cubicBezTo>
                          <a:cubicBezTo>
                            <a:pt x="998" y="1355"/>
                            <a:pt x="1069" y="1307"/>
                            <a:pt x="1130" y="1245"/>
                          </a:cubicBezTo>
                          <a:cubicBezTo>
                            <a:pt x="1395" y="976"/>
                            <a:pt x="1388" y="540"/>
                            <a:pt x="1114" y="270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1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4854575" y="1189038"/>
                      <a:ext cx="1489075" cy="1501775"/>
                    </a:xfrm>
                    <a:custGeom>
                      <a:avLst/>
                      <a:gdLst/>
                      <a:ahLst/>
                      <a:cxnLst>
                        <a:cxn ang="0">
                          <a:pos x="462" y="557"/>
                        </a:cxn>
                        <a:cxn ang="0">
                          <a:pos x="0" y="1288"/>
                        </a:cxn>
                        <a:cxn ang="0">
                          <a:pos x="201" y="1433"/>
                        </a:cxn>
                        <a:cxn ang="0">
                          <a:pos x="349" y="1632"/>
                        </a:cxn>
                        <a:cxn ang="0">
                          <a:pos x="1073" y="1160"/>
                        </a:cxn>
                        <a:cxn ang="0">
                          <a:pos x="1589" y="24"/>
                        </a:cxn>
                        <a:cxn ang="0">
                          <a:pos x="462" y="557"/>
                        </a:cxn>
                      </a:cxnLst>
                      <a:rect l="0" t="0" r="r" b="b"/>
                      <a:pathLst>
                        <a:path w="1618" h="1632">
                          <a:moveTo>
                            <a:pt x="462" y="557"/>
                          </a:moveTo>
                          <a:cubicBezTo>
                            <a:pt x="236" y="786"/>
                            <a:pt x="78" y="1044"/>
                            <a:pt x="0" y="1288"/>
                          </a:cubicBezTo>
                          <a:cubicBezTo>
                            <a:pt x="72" y="1325"/>
                            <a:pt x="140" y="1373"/>
                            <a:pt x="201" y="1433"/>
                          </a:cubicBezTo>
                          <a:cubicBezTo>
                            <a:pt x="262" y="1493"/>
                            <a:pt x="311" y="1560"/>
                            <a:pt x="349" y="1632"/>
                          </a:cubicBezTo>
                          <a:cubicBezTo>
                            <a:pt x="591" y="1550"/>
                            <a:pt x="847" y="1389"/>
                            <a:pt x="1073" y="1160"/>
                          </a:cubicBezTo>
                          <a:cubicBezTo>
                            <a:pt x="1432" y="796"/>
                            <a:pt x="1618" y="358"/>
                            <a:pt x="1589" y="24"/>
                          </a:cubicBezTo>
                          <a:cubicBezTo>
                            <a:pt x="1255" y="0"/>
                            <a:pt x="820" y="193"/>
                            <a:pt x="462" y="557"/>
                          </a:cubicBezTo>
                        </a:path>
                      </a:pathLst>
                    </a:custGeom>
                    <a:solidFill>
                      <a:schemeClr val="tx1">
                        <a:lumMod val="10000"/>
                        <a:lumOff val="90000"/>
                      </a:scheme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1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5029200" y="1208088"/>
                      <a:ext cx="1314450" cy="1482725"/>
                    </a:xfrm>
                    <a:custGeom>
                      <a:avLst/>
                      <a:gdLst/>
                      <a:ahLst/>
                      <a:cxnLst>
                        <a:cxn ang="0">
                          <a:pos x="1399" y="2"/>
                        </a:cxn>
                        <a:cxn ang="0">
                          <a:pos x="0" y="1401"/>
                        </a:cxn>
                        <a:cxn ang="0">
                          <a:pos x="11" y="1411"/>
                        </a:cxn>
                        <a:cxn ang="0">
                          <a:pos x="159" y="1610"/>
                        </a:cxn>
                        <a:cxn ang="0">
                          <a:pos x="883" y="1138"/>
                        </a:cxn>
                        <a:cxn ang="0">
                          <a:pos x="1399" y="2"/>
                        </a:cxn>
                      </a:cxnLst>
                      <a:rect l="0" t="0" r="r" b="b"/>
                      <a:pathLst>
                        <a:path w="1428" h="1610">
                          <a:moveTo>
                            <a:pt x="1399" y="2"/>
                          </a:moveTo>
                          <a:cubicBezTo>
                            <a:pt x="1361" y="0"/>
                            <a:pt x="0" y="1401"/>
                            <a:pt x="0" y="1401"/>
                          </a:cubicBezTo>
                          <a:cubicBezTo>
                            <a:pt x="4" y="1405"/>
                            <a:pt x="7" y="1408"/>
                            <a:pt x="11" y="1411"/>
                          </a:cubicBezTo>
                          <a:cubicBezTo>
                            <a:pt x="72" y="1471"/>
                            <a:pt x="121" y="1538"/>
                            <a:pt x="159" y="1610"/>
                          </a:cubicBezTo>
                          <a:cubicBezTo>
                            <a:pt x="401" y="1528"/>
                            <a:pt x="657" y="1367"/>
                            <a:pt x="883" y="1138"/>
                          </a:cubicBezTo>
                          <a:cubicBezTo>
                            <a:pt x="1242" y="774"/>
                            <a:pt x="1428" y="336"/>
                            <a:pt x="1399" y="2"/>
                          </a:cubicBezTo>
                        </a:path>
                      </a:pathLst>
                    </a:custGeom>
                    <a:solidFill>
                      <a:srgbClr val="CFCFC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0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4814887" y="2097088"/>
                      <a:ext cx="630238" cy="638175"/>
                    </a:xfrm>
                    <a:custGeom>
                      <a:avLst/>
                      <a:gdLst/>
                      <a:ahLst/>
                      <a:cxnLst>
                        <a:cxn ang="0">
                          <a:pos x="276" y="282"/>
                        </a:cxn>
                        <a:cxn ang="0">
                          <a:pos x="0" y="694"/>
                        </a:cxn>
                        <a:cxn ang="0">
                          <a:pos x="407" y="411"/>
                        </a:cxn>
                        <a:cxn ang="0">
                          <a:pos x="684" y="0"/>
                        </a:cxn>
                        <a:cxn ang="0">
                          <a:pos x="276" y="282"/>
                        </a:cxn>
                      </a:cxnLst>
                      <a:rect l="0" t="0" r="r" b="b"/>
                      <a:pathLst>
                        <a:path w="684" h="694">
                          <a:moveTo>
                            <a:pt x="276" y="282"/>
                          </a:moveTo>
                          <a:cubicBezTo>
                            <a:pt x="127" y="433"/>
                            <a:pt x="24" y="591"/>
                            <a:pt x="0" y="694"/>
                          </a:cubicBezTo>
                          <a:cubicBezTo>
                            <a:pt x="102" y="668"/>
                            <a:pt x="258" y="563"/>
                            <a:pt x="407" y="411"/>
                          </a:cubicBezTo>
                          <a:cubicBezTo>
                            <a:pt x="556" y="260"/>
                            <a:pt x="659" y="103"/>
                            <a:pt x="684" y="0"/>
                          </a:cubicBezTo>
                          <a:cubicBezTo>
                            <a:pt x="581" y="26"/>
                            <a:pt x="425" y="131"/>
                            <a:pt x="276" y="282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1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5737225" y="1328738"/>
                      <a:ext cx="468313" cy="468313"/>
                    </a:xfrm>
                    <a:custGeom>
                      <a:avLst/>
                      <a:gdLst/>
                      <a:ahLst/>
                      <a:cxnLst>
                        <a:cxn ang="0">
                          <a:pos x="57" y="0"/>
                        </a:cxn>
                        <a:cxn ang="0">
                          <a:pos x="2" y="28"/>
                        </a:cxn>
                        <a:cxn ang="0">
                          <a:pos x="479" y="509"/>
                        </a:cxn>
                        <a:cxn ang="0">
                          <a:pos x="509" y="446"/>
                        </a:cxn>
                        <a:cxn ang="0">
                          <a:pos x="57" y="0"/>
                        </a:cxn>
                      </a:cxnLst>
                      <a:rect l="0" t="0" r="r" b="b"/>
                      <a:pathLst>
                        <a:path w="509" h="509">
                          <a:moveTo>
                            <a:pt x="57" y="0"/>
                          </a:moveTo>
                          <a:cubicBezTo>
                            <a:pt x="24" y="15"/>
                            <a:pt x="2" y="28"/>
                            <a:pt x="2" y="28"/>
                          </a:cubicBezTo>
                          <a:cubicBezTo>
                            <a:pt x="0" y="28"/>
                            <a:pt x="288" y="254"/>
                            <a:pt x="479" y="509"/>
                          </a:cubicBezTo>
                          <a:cubicBezTo>
                            <a:pt x="479" y="509"/>
                            <a:pt x="503" y="462"/>
                            <a:pt x="509" y="446"/>
                          </a:cubicBezTo>
                          <a:cubicBezTo>
                            <a:pt x="505" y="287"/>
                            <a:pt x="274" y="7"/>
                            <a:pt x="57" y="0"/>
                          </a:cubicBezTo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2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19200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3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prstGeom prst="ellipse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4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5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prstGeom prst="ellipse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6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7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2375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8" name="Freeform 3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316662" y="1222375"/>
                      <a:ext cx="4763" cy="115888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0"/>
                        </a:cxn>
                        <a:cxn ang="0">
                          <a:pos x="3" y="62"/>
                        </a:cxn>
                        <a:cxn ang="0">
                          <a:pos x="0" y="126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</a:cxnLst>
                      <a:rect l="0" t="0" r="r" b="b"/>
                      <a:pathLst>
                        <a:path w="4" h="126">
                          <a:moveTo>
                            <a:pt x="1" y="0"/>
                          </a:moveTo>
                          <a:cubicBezTo>
                            <a:pt x="2" y="20"/>
                            <a:pt x="3" y="41"/>
                            <a:pt x="3" y="62"/>
                          </a:cubicBezTo>
                          <a:cubicBezTo>
                            <a:pt x="3" y="83"/>
                            <a:pt x="2" y="104"/>
                            <a:pt x="0" y="126"/>
                          </a:cubicBezTo>
                          <a:cubicBezTo>
                            <a:pt x="4" y="83"/>
                            <a:pt x="4" y="41"/>
                            <a:pt x="1" y="0"/>
                          </a:cubicBezTo>
                          <a:moveTo>
                            <a:pt x="1" y="0"/>
                          </a:move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9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6316662" y="1211263"/>
                      <a:ext cx="3175" cy="68263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0"/>
                        </a:cxn>
                        <a:cxn ang="0">
                          <a:pos x="0" y="0"/>
                        </a:cxn>
                        <a:cxn ang="0">
                          <a:pos x="1" y="1"/>
                        </a:cxn>
                        <a:cxn ang="0">
                          <a:pos x="4" y="74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</a:cxnLst>
                      <a:rect l="0" t="0" r="r" b="b"/>
                      <a:pathLst>
                        <a:path w="4" h="74">
                          <a:moveTo>
                            <a:pt x="1" y="0"/>
                          </a:moveTo>
                          <a:cubicBezTo>
                            <a:pt x="1" y="0"/>
                            <a:pt x="0" y="0"/>
                            <a:pt x="0" y="0"/>
                          </a:cubicBezTo>
                          <a:cubicBezTo>
                            <a:pt x="0" y="0"/>
                            <a:pt x="1" y="1"/>
                            <a:pt x="1" y="1"/>
                          </a:cubicBezTo>
                          <a:cubicBezTo>
                            <a:pt x="3" y="25"/>
                            <a:pt x="4" y="49"/>
                            <a:pt x="4" y="74"/>
                          </a:cubicBezTo>
                          <a:cubicBezTo>
                            <a:pt x="4" y="53"/>
                            <a:pt x="3" y="3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7"/>
                            <a:pt x="1" y="4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</a:path>
                      </a:pathLst>
                    </a:custGeom>
                    <a:solidFill>
                      <a:srgbClr val="B7352B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30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6316662" y="1338263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31" name="Freeform 41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175250" y="1797050"/>
                      <a:ext cx="1001713" cy="893763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943"/>
                        </a:cxn>
                        <a:cxn ang="0">
                          <a:pos x="0" y="970"/>
                        </a:cxn>
                        <a:cxn ang="0">
                          <a:pos x="0" y="970"/>
                        </a:cxn>
                        <a:cxn ang="0">
                          <a:pos x="72" y="943"/>
                        </a:cxn>
                        <a:cxn ang="0">
                          <a:pos x="72" y="943"/>
                        </a:cxn>
                        <a:cxn ang="0">
                          <a:pos x="1088" y="0"/>
                        </a:cxn>
                        <a:cxn ang="0">
                          <a:pos x="724" y="498"/>
                        </a:cxn>
                        <a:cxn ang="0">
                          <a:pos x="1088" y="0"/>
                        </a:cxn>
                        <a:cxn ang="0">
                          <a:pos x="1088" y="0"/>
                        </a:cxn>
                      </a:cxnLst>
                      <a:rect l="0" t="0" r="r" b="b"/>
                      <a:pathLst>
                        <a:path w="1088" h="970">
                          <a:moveTo>
                            <a:pt x="72" y="943"/>
                          </a:moveTo>
                          <a:cubicBezTo>
                            <a:pt x="48" y="953"/>
                            <a:pt x="24" y="962"/>
                            <a:pt x="0" y="970"/>
                          </a:cubicBezTo>
                          <a:cubicBezTo>
                            <a:pt x="0" y="970"/>
                            <a:pt x="0" y="970"/>
                            <a:pt x="0" y="970"/>
                          </a:cubicBezTo>
                          <a:cubicBezTo>
                            <a:pt x="24" y="962"/>
                            <a:pt x="48" y="953"/>
                            <a:pt x="72" y="943"/>
                          </a:cubicBezTo>
                          <a:cubicBezTo>
                            <a:pt x="72" y="943"/>
                            <a:pt x="72" y="943"/>
                            <a:pt x="72" y="943"/>
                          </a:cubicBezTo>
                          <a:moveTo>
                            <a:pt x="1088" y="0"/>
                          </a:moveTo>
                          <a:cubicBezTo>
                            <a:pt x="1001" y="170"/>
                            <a:pt x="879" y="341"/>
                            <a:pt x="724" y="498"/>
                          </a:cubicBezTo>
                          <a:cubicBezTo>
                            <a:pt x="879" y="341"/>
                            <a:pt x="1001" y="170"/>
                            <a:pt x="1088" y="0"/>
                          </a:cubicBezTo>
                          <a:cubicBezTo>
                            <a:pt x="1088" y="0"/>
                            <a:pt x="1088" y="0"/>
                            <a:pt x="1088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32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5241925" y="2493963"/>
                      <a:ext cx="317500" cy="171450"/>
                    </a:xfrm>
                    <a:custGeom>
                      <a:avLst/>
                      <a:gdLst/>
                      <a:ahLst/>
                      <a:cxnLst>
                        <a:cxn ang="0">
                          <a:pos x="344" y="0"/>
                        </a:cxn>
                        <a:cxn ang="0">
                          <a:pos x="0" y="186"/>
                        </a:cxn>
                        <a:cxn ang="0">
                          <a:pos x="0" y="186"/>
                        </a:cxn>
                        <a:cxn ang="0">
                          <a:pos x="344" y="0"/>
                        </a:cxn>
                      </a:cxnLst>
                      <a:rect l="0" t="0" r="r" b="b"/>
                      <a:pathLst>
                        <a:path w="344" h="186">
                          <a:moveTo>
                            <a:pt x="344" y="0"/>
                          </a:moveTo>
                          <a:cubicBezTo>
                            <a:pt x="230" y="79"/>
                            <a:pt x="114" y="141"/>
                            <a:pt x="0" y="186"/>
                          </a:cubicBezTo>
                          <a:cubicBezTo>
                            <a:pt x="0" y="186"/>
                            <a:pt x="0" y="186"/>
                            <a:pt x="0" y="186"/>
                          </a:cubicBezTo>
                          <a:cubicBezTo>
                            <a:pt x="114" y="141"/>
                            <a:pt x="230" y="79"/>
                            <a:pt x="344" y="0"/>
                          </a:cubicBezTo>
                        </a:path>
                      </a:pathLst>
                    </a:custGeom>
                    <a:solidFill>
                      <a:srgbClr val="26456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33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5788023" y="1203327"/>
                      <a:ext cx="541338" cy="5397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42"/>
                        </a:cxn>
                        <a:cxn ang="0">
                          <a:pos x="233" y="357"/>
                        </a:cxn>
                        <a:cxn ang="0">
                          <a:pos x="452" y="587"/>
                        </a:cxn>
                        <a:cxn ang="0">
                          <a:pos x="573" y="12"/>
                        </a:cxn>
                        <a:cxn ang="0">
                          <a:pos x="0" y="142"/>
                        </a:cxn>
                      </a:cxnLst>
                      <a:rect l="0" t="0" r="r" b="b"/>
                      <a:pathLst>
                        <a:path w="588" h="587">
                          <a:moveTo>
                            <a:pt x="0" y="142"/>
                          </a:moveTo>
                          <a:cubicBezTo>
                            <a:pt x="79" y="210"/>
                            <a:pt x="157" y="281"/>
                            <a:pt x="233" y="357"/>
                          </a:cubicBezTo>
                          <a:cubicBezTo>
                            <a:pt x="310" y="433"/>
                            <a:pt x="383" y="510"/>
                            <a:pt x="452" y="587"/>
                          </a:cubicBezTo>
                          <a:cubicBezTo>
                            <a:pt x="546" y="384"/>
                            <a:pt x="588" y="184"/>
                            <a:pt x="573" y="12"/>
                          </a:cubicBezTo>
                          <a:cubicBezTo>
                            <a:pt x="401" y="0"/>
                            <a:pt x="202" y="45"/>
                            <a:pt x="0" y="142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19" name="Group 460"/>
                <p:cNvGrpSpPr/>
                <p:nvPr/>
              </p:nvGrpSpPr>
              <p:grpSpPr>
                <a:xfrm flipH="1">
                  <a:off x="4422941" y="1485684"/>
                  <a:ext cx="2116381" cy="2306228"/>
                  <a:chOff x="654280" y="1047000"/>
                  <a:chExt cx="3037332" cy="3309787"/>
                </a:xfrm>
              </p:grpSpPr>
              <p:grpSp>
                <p:nvGrpSpPr>
                  <p:cNvPr id="170" name="Group 461"/>
                  <p:cNvGrpSpPr/>
                  <p:nvPr/>
                </p:nvGrpSpPr>
                <p:grpSpPr>
                  <a:xfrm>
                    <a:off x="654280" y="2079826"/>
                    <a:ext cx="3024555" cy="2276961"/>
                    <a:chOff x="604505" y="1981058"/>
                    <a:chExt cx="3153719" cy="2374200"/>
                  </a:xfrm>
                </p:grpSpPr>
                <p:grpSp>
                  <p:nvGrpSpPr>
                    <p:cNvPr id="191" name="Group 483"/>
                    <p:cNvGrpSpPr/>
                    <p:nvPr/>
                  </p:nvGrpSpPr>
                  <p:grpSpPr>
                    <a:xfrm rot="15155533" flipH="1">
                      <a:off x="773232" y="1812331"/>
                      <a:ext cx="2374200" cy="2711653"/>
                      <a:chOff x="6326188" y="1654175"/>
                      <a:chExt cx="2410644" cy="3082384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273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4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5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6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7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8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9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0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1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2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3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4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5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6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7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8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89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0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1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2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3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4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5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6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7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8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99" name="Freeform 1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71470" y="1748884"/>
                        <a:ext cx="2265362" cy="29876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95" y="351"/>
                          </a:cxn>
                          <a:cxn ang="0">
                            <a:pos x="339" y="296"/>
                          </a:cxn>
                          <a:cxn ang="0">
                            <a:pos x="362" y="265"/>
                          </a:cxn>
                          <a:cxn ang="0">
                            <a:pos x="377" y="249"/>
                          </a:cxn>
                          <a:cxn ang="0">
                            <a:pos x="403" y="224"/>
                          </a:cxn>
                          <a:cxn ang="0">
                            <a:pos x="411" y="216"/>
                          </a:cxn>
                          <a:cxn ang="0">
                            <a:pos x="427" y="202"/>
                          </a:cxn>
                          <a:cxn ang="0">
                            <a:pos x="458" y="180"/>
                          </a:cxn>
                          <a:cxn ang="0">
                            <a:pos x="477" y="162"/>
                          </a:cxn>
                          <a:cxn ang="0">
                            <a:pos x="512" y="134"/>
                          </a:cxn>
                          <a:cxn ang="0">
                            <a:pos x="530" y="124"/>
                          </a:cxn>
                          <a:cxn ang="0">
                            <a:pos x="558" y="106"/>
                          </a:cxn>
                          <a:cxn ang="0">
                            <a:pos x="583" y="94"/>
                          </a:cxn>
                          <a:cxn ang="0">
                            <a:pos x="620" y="71"/>
                          </a:cxn>
                          <a:cxn ang="0">
                            <a:pos x="662" y="54"/>
                          </a:cxn>
                          <a:cxn ang="0">
                            <a:pos x="704" y="40"/>
                          </a:cxn>
                          <a:cxn ang="0">
                            <a:pos x="735" y="30"/>
                          </a:cxn>
                          <a:cxn ang="0">
                            <a:pos x="758" y="25"/>
                          </a:cxn>
                          <a:cxn ang="0">
                            <a:pos x="759" y="26"/>
                          </a:cxn>
                          <a:cxn ang="0">
                            <a:pos x="785" y="19"/>
                          </a:cxn>
                          <a:cxn ang="0">
                            <a:pos x="800" y="15"/>
                          </a:cxn>
                          <a:cxn ang="0">
                            <a:pos x="820" y="12"/>
                          </a:cxn>
                          <a:cxn ang="0">
                            <a:pos x="870" y="10"/>
                          </a:cxn>
                          <a:cxn ang="0">
                            <a:pos x="906" y="8"/>
                          </a:cxn>
                          <a:cxn ang="0">
                            <a:pos x="880" y="2"/>
                          </a:cxn>
                          <a:cxn ang="0">
                            <a:pos x="860" y="3"/>
                          </a:cxn>
                          <a:cxn ang="0">
                            <a:pos x="836" y="3"/>
                          </a:cxn>
                          <a:cxn ang="0">
                            <a:pos x="793" y="6"/>
                          </a:cxn>
                          <a:cxn ang="0">
                            <a:pos x="772" y="11"/>
                          </a:cxn>
                          <a:cxn ang="0">
                            <a:pos x="753" y="14"/>
                          </a:cxn>
                          <a:cxn ang="0">
                            <a:pos x="685" y="33"/>
                          </a:cxn>
                          <a:cxn ang="0">
                            <a:pos x="652" y="43"/>
                          </a:cxn>
                          <a:cxn ang="0">
                            <a:pos x="635" y="50"/>
                          </a:cxn>
                          <a:cxn ang="0">
                            <a:pos x="605" y="64"/>
                          </a:cxn>
                          <a:cxn ang="0">
                            <a:pos x="569" y="81"/>
                          </a:cxn>
                          <a:cxn ang="0">
                            <a:pos x="547" y="90"/>
                          </a:cxn>
                          <a:cxn ang="0">
                            <a:pos x="500" y="120"/>
                          </a:cxn>
                          <a:cxn ang="0">
                            <a:pos x="454" y="152"/>
                          </a:cxn>
                          <a:cxn ang="0">
                            <a:pos x="418" y="183"/>
                          </a:cxn>
                          <a:cxn ang="0">
                            <a:pos x="399" y="199"/>
                          </a:cxn>
                          <a:cxn ang="0">
                            <a:pos x="372" y="223"/>
                          </a:cxn>
                          <a:cxn ang="0">
                            <a:pos x="333" y="260"/>
                          </a:cxn>
                          <a:cxn ang="0">
                            <a:pos x="303" y="297"/>
                          </a:cxn>
                          <a:cxn ang="0">
                            <a:pos x="252" y="360"/>
                          </a:cxn>
                          <a:cxn ang="0">
                            <a:pos x="200" y="442"/>
                          </a:cxn>
                          <a:cxn ang="0">
                            <a:pos x="184" y="468"/>
                          </a:cxn>
                          <a:cxn ang="0">
                            <a:pos x="168" y="498"/>
                          </a:cxn>
                          <a:cxn ang="0">
                            <a:pos x="143" y="549"/>
                          </a:cxn>
                          <a:cxn ang="0">
                            <a:pos x="99" y="648"/>
                          </a:cxn>
                          <a:cxn ang="0">
                            <a:pos x="68" y="741"/>
                          </a:cxn>
                          <a:cxn ang="0">
                            <a:pos x="38" y="844"/>
                          </a:cxn>
                          <a:cxn ang="0">
                            <a:pos x="0" y="1116"/>
                          </a:cxn>
                          <a:cxn ang="0">
                            <a:pos x="9" y="1197"/>
                          </a:cxn>
                          <a:cxn ang="0">
                            <a:pos x="11" y="1180"/>
                          </a:cxn>
                          <a:cxn ang="0">
                            <a:pos x="15" y="1154"/>
                          </a:cxn>
                          <a:cxn ang="0">
                            <a:pos x="18" y="1114"/>
                          </a:cxn>
                          <a:cxn ang="0">
                            <a:pos x="40" y="988"/>
                          </a:cxn>
                          <a:cxn ang="0">
                            <a:pos x="89" y="767"/>
                          </a:cxn>
                          <a:cxn ang="0">
                            <a:pos x="117" y="681"/>
                          </a:cxn>
                          <a:cxn ang="0">
                            <a:pos x="157" y="582"/>
                          </a:cxn>
                          <a:cxn ang="0">
                            <a:pos x="164" y="564"/>
                          </a:cxn>
                          <a:cxn ang="0">
                            <a:pos x="193" y="510"/>
                          </a:cxn>
                          <a:cxn ang="0">
                            <a:pos x="216" y="471"/>
                          </a:cxn>
                        </a:cxnLst>
                        <a:rect l="0" t="0" r="r" b="b"/>
                        <a:pathLst>
                          <a:path w="913" h="1204">
                            <a:moveTo>
                              <a:pt x="243" y="429"/>
                            </a:moveTo>
                            <a:cubicBezTo>
                              <a:pt x="254" y="411"/>
                              <a:pt x="268" y="388"/>
                              <a:pt x="280" y="372"/>
                            </a:cubicBezTo>
                            <a:cubicBezTo>
                              <a:pt x="282" y="368"/>
                              <a:pt x="286" y="362"/>
                              <a:pt x="289" y="357"/>
                            </a:cubicBezTo>
                            <a:cubicBezTo>
                              <a:pt x="291" y="358"/>
                              <a:pt x="291" y="358"/>
                              <a:pt x="291" y="358"/>
                            </a:cubicBezTo>
                            <a:cubicBezTo>
                              <a:pt x="294" y="353"/>
                              <a:pt x="294" y="353"/>
                              <a:pt x="294" y="353"/>
                            </a:cubicBezTo>
                            <a:cubicBezTo>
                              <a:pt x="296" y="351"/>
                              <a:pt x="292" y="356"/>
                              <a:pt x="295" y="354"/>
                            </a:cubicBezTo>
                            <a:cubicBezTo>
                              <a:pt x="295" y="351"/>
                              <a:pt x="295" y="351"/>
                              <a:pt x="295" y="351"/>
                            </a:cubicBezTo>
                            <a:cubicBezTo>
                              <a:pt x="296" y="351"/>
                              <a:pt x="304" y="341"/>
                              <a:pt x="299" y="349"/>
                            </a:cubicBezTo>
                            <a:cubicBezTo>
                              <a:pt x="304" y="343"/>
                              <a:pt x="308" y="338"/>
                              <a:pt x="313" y="332"/>
                            </a:cubicBezTo>
                            <a:cubicBezTo>
                              <a:pt x="316" y="329"/>
                              <a:pt x="313" y="329"/>
                              <a:pt x="317" y="325"/>
                            </a:cubicBezTo>
                            <a:cubicBezTo>
                              <a:pt x="318" y="325"/>
                              <a:pt x="316" y="327"/>
                              <a:pt x="317" y="327"/>
                            </a:cubicBezTo>
                            <a:cubicBezTo>
                              <a:pt x="328" y="316"/>
                              <a:pt x="325" y="311"/>
                              <a:pt x="335" y="300"/>
                            </a:cubicBezTo>
                            <a:cubicBezTo>
                              <a:pt x="334" y="301"/>
                              <a:pt x="334" y="301"/>
                              <a:pt x="334" y="301"/>
                            </a:cubicBezTo>
                            <a:cubicBezTo>
                              <a:pt x="336" y="299"/>
                              <a:pt x="339" y="296"/>
                              <a:pt x="339" y="296"/>
                            </a:cubicBezTo>
                            <a:cubicBezTo>
                              <a:pt x="336" y="296"/>
                              <a:pt x="338" y="298"/>
                              <a:pt x="334" y="301"/>
                            </a:cubicBezTo>
                            <a:cubicBezTo>
                              <a:pt x="333" y="299"/>
                              <a:pt x="337" y="296"/>
                              <a:pt x="336" y="295"/>
                            </a:cubicBezTo>
                            <a:cubicBezTo>
                              <a:pt x="338" y="293"/>
                              <a:pt x="339" y="291"/>
                              <a:pt x="341" y="289"/>
                            </a:cubicBezTo>
                            <a:cubicBezTo>
                              <a:pt x="345" y="286"/>
                              <a:pt x="349" y="280"/>
                              <a:pt x="353" y="278"/>
                            </a:cubicBezTo>
                            <a:cubicBezTo>
                              <a:pt x="354" y="276"/>
                              <a:pt x="355" y="273"/>
                              <a:pt x="358" y="269"/>
                            </a:cubicBezTo>
                            <a:cubicBezTo>
                              <a:pt x="362" y="267"/>
                              <a:pt x="359" y="270"/>
                              <a:pt x="363" y="267"/>
                            </a:cubicBezTo>
                            <a:cubicBezTo>
                              <a:pt x="362" y="265"/>
                              <a:pt x="362" y="265"/>
                              <a:pt x="362" y="265"/>
                            </a:cubicBezTo>
                            <a:cubicBezTo>
                              <a:pt x="365" y="262"/>
                              <a:pt x="365" y="263"/>
                              <a:pt x="365" y="264"/>
                            </a:cubicBezTo>
                            <a:cubicBezTo>
                              <a:pt x="369" y="260"/>
                              <a:pt x="367" y="260"/>
                              <a:pt x="371" y="256"/>
                            </a:cubicBezTo>
                            <a:cubicBezTo>
                              <a:pt x="370" y="259"/>
                              <a:pt x="370" y="259"/>
                              <a:pt x="370" y="259"/>
                            </a:cubicBezTo>
                            <a:cubicBezTo>
                              <a:pt x="373" y="256"/>
                              <a:pt x="374" y="255"/>
                              <a:pt x="378" y="251"/>
                            </a:cubicBezTo>
                            <a:cubicBezTo>
                              <a:pt x="378" y="251"/>
                              <a:pt x="377" y="253"/>
                              <a:pt x="375" y="254"/>
                            </a:cubicBezTo>
                            <a:cubicBezTo>
                              <a:pt x="379" y="253"/>
                              <a:pt x="379" y="250"/>
                              <a:pt x="380" y="248"/>
                            </a:cubicBezTo>
                            <a:cubicBezTo>
                              <a:pt x="379" y="249"/>
                              <a:pt x="376" y="251"/>
                              <a:pt x="377" y="249"/>
                            </a:cubicBezTo>
                            <a:cubicBezTo>
                              <a:pt x="379" y="247"/>
                              <a:pt x="381" y="244"/>
                              <a:pt x="383" y="243"/>
                            </a:cubicBezTo>
                            <a:cubicBezTo>
                              <a:pt x="381" y="246"/>
                              <a:pt x="381" y="246"/>
                              <a:pt x="381" y="246"/>
                            </a:cubicBezTo>
                            <a:cubicBezTo>
                              <a:pt x="385" y="241"/>
                              <a:pt x="383" y="243"/>
                              <a:pt x="388" y="238"/>
                            </a:cubicBezTo>
                            <a:cubicBezTo>
                              <a:pt x="388" y="239"/>
                              <a:pt x="388" y="239"/>
                              <a:pt x="388" y="239"/>
                            </a:cubicBezTo>
                            <a:cubicBezTo>
                              <a:pt x="390" y="235"/>
                              <a:pt x="395" y="232"/>
                              <a:pt x="400" y="227"/>
                            </a:cubicBezTo>
                            <a:cubicBezTo>
                              <a:pt x="399" y="228"/>
                              <a:pt x="399" y="228"/>
                              <a:pt x="399" y="228"/>
                            </a:cubicBezTo>
                            <a:cubicBezTo>
                              <a:pt x="401" y="226"/>
                              <a:pt x="402" y="225"/>
                              <a:pt x="403" y="224"/>
                            </a:cubicBezTo>
                            <a:cubicBezTo>
                              <a:pt x="399" y="226"/>
                              <a:pt x="400" y="225"/>
                              <a:pt x="399" y="224"/>
                            </a:cubicBezTo>
                            <a:cubicBezTo>
                              <a:pt x="404" y="222"/>
                              <a:pt x="403" y="218"/>
                              <a:pt x="410" y="213"/>
                            </a:cubicBezTo>
                            <a:cubicBezTo>
                              <a:pt x="410" y="214"/>
                              <a:pt x="409" y="216"/>
                              <a:pt x="407" y="217"/>
                            </a:cubicBezTo>
                            <a:cubicBezTo>
                              <a:pt x="406" y="220"/>
                              <a:pt x="407" y="221"/>
                              <a:pt x="404" y="225"/>
                            </a:cubicBezTo>
                            <a:cubicBezTo>
                              <a:pt x="406" y="223"/>
                              <a:pt x="408" y="220"/>
                              <a:pt x="408" y="221"/>
                            </a:cubicBezTo>
                            <a:cubicBezTo>
                              <a:pt x="408" y="219"/>
                              <a:pt x="408" y="219"/>
                              <a:pt x="408" y="219"/>
                            </a:cubicBezTo>
                            <a:cubicBezTo>
                              <a:pt x="409" y="218"/>
                              <a:pt x="410" y="217"/>
                              <a:pt x="411" y="216"/>
                            </a:cubicBezTo>
                            <a:cubicBezTo>
                              <a:pt x="411" y="215"/>
                              <a:pt x="408" y="217"/>
                              <a:pt x="410" y="214"/>
                            </a:cubicBezTo>
                            <a:cubicBezTo>
                              <a:pt x="414" y="210"/>
                              <a:pt x="413" y="213"/>
                              <a:pt x="413" y="212"/>
                            </a:cubicBezTo>
                            <a:cubicBezTo>
                              <a:pt x="418" y="208"/>
                              <a:pt x="414" y="209"/>
                              <a:pt x="419" y="205"/>
                            </a:cubicBezTo>
                            <a:cubicBezTo>
                              <a:pt x="419" y="206"/>
                              <a:pt x="418" y="207"/>
                              <a:pt x="418" y="207"/>
                            </a:cubicBezTo>
                            <a:cubicBezTo>
                              <a:pt x="422" y="205"/>
                              <a:pt x="426" y="200"/>
                              <a:pt x="428" y="200"/>
                            </a:cubicBezTo>
                            <a:cubicBezTo>
                              <a:pt x="428" y="201"/>
                              <a:pt x="428" y="201"/>
                              <a:pt x="427" y="202"/>
                            </a:cubicBezTo>
                            <a:cubicBezTo>
                              <a:pt x="427" y="202"/>
                              <a:pt x="427" y="202"/>
                              <a:pt x="427" y="202"/>
                            </a:cubicBezTo>
                            <a:cubicBezTo>
                              <a:pt x="424" y="207"/>
                              <a:pt x="430" y="199"/>
                              <a:pt x="430" y="201"/>
                            </a:cubicBezTo>
                            <a:cubicBezTo>
                              <a:pt x="429" y="201"/>
                              <a:pt x="434" y="197"/>
                              <a:pt x="436" y="195"/>
                            </a:cubicBezTo>
                            <a:cubicBezTo>
                              <a:pt x="435" y="195"/>
                              <a:pt x="435" y="195"/>
                              <a:pt x="435" y="195"/>
                            </a:cubicBezTo>
                            <a:cubicBezTo>
                              <a:pt x="440" y="186"/>
                              <a:pt x="436" y="197"/>
                              <a:pt x="443" y="190"/>
                            </a:cubicBezTo>
                            <a:cubicBezTo>
                              <a:pt x="447" y="186"/>
                              <a:pt x="441" y="192"/>
                              <a:pt x="443" y="189"/>
                            </a:cubicBezTo>
                            <a:cubicBezTo>
                              <a:pt x="446" y="186"/>
                              <a:pt x="448" y="186"/>
                              <a:pt x="452" y="182"/>
                            </a:cubicBezTo>
                            <a:cubicBezTo>
                              <a:pt x="454" y="181"/>
                              <a:pt x="457" y="180"/>
                              <a:pt x="458" y="180"/>
                            </a:cubicBezTo>
                            <a:cubicBezTo>
                              <a:pt x="461" y="178"/>
                              <a:pt x="467" y="174"/>
                              <a:pt x="468" y="172"/>
                            </a:cubicBezTo>
                            <a:cubicBezTo>
                              <a:pt x="462" y="175"/>
                              <a:pt x="464" y="177"/>
                              <a:pt x="457" y="180"/>
                            </a:cubicBezTo>
                            <a:cubicBezTo>
                              <a:pt x="458" y="178"/>
                              <a:pt x="458" y="178"/>
                              <a:pt x="458" y="178"/>
                            </a:cubicBezTo>
                            <a:cubicBezTo>
                              <a:pt x="462" y="174"/>
                              <a:pt x="467" y="170"/>
                              <a:pt x="470" y="168"/>
                            </a:cubicBezTo>
                            <a:cubicBezTo>
                              <a:pt x="469" y="168"/>
                              <a:pt x="469" y="168"/>
                              <a:pt x="469" y="168"/>
                            </a:cubicBezTo>
                            <a:cubicBezTo>
                              <a:pt x="474" y="163"/>
                              <a:pt x="475" y="161"/>
                              <a:pt x="481" y="157"/>
                            </a:cubicBezTo>
                            <a:cubicBezTo>
                              <a:pt x="482" y="157"/>
                              <a:pt x="479" y="160"/>
                              <a:pt x="477" y="162"/>
                            </a:cubicBezTo>
                            <a:cubicBezTo>
                              <a:pt x="481" y="160"/>
                              <a:pt x="480" y="159"/>
                              <a:pt x="486" y="155"/>
                            </a:cubicBezTo>
                            <a:cubicBezTo>
                              <a:pt x="487" y="156"/>
                              <a:pt x="482" y="158"/>
                              <a:pt x="482" y="159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2"/>
                              <a:pt x="493" y="151"/>
                              <a:pt x="497" y="148"/>
                            </a:cubicBezTo>
                            <a:cubicBezTo>
                              <a:pt x="506" y="141"/>
                              <a:pt x="506" y="139"/>
                              <a:pt x="510" y="134"/>
                            </a:cubicBezTo>
                            <a:cubicBezTo>
                              <a:pt x="512" y="133"/>
                              <a:pt x="513" y="134"/>
                              <a:pt x="512" y="134"/>
                            </a:cubicBezTo>
                            <a:cubicBezTo>
                              <a:pt x="510" y="135"/>
                              <a:pt x="510" y="135"/>
                              <a:pt x="510" y="136"/>
                            </a:cubicBezTo>
                            <a:cubicBezTo>
                              <a:pt x="513" y="134"/>
                              <a:pt x="518" y="133"/>
                              <a:pt x="516" y="135"/>
                            </a:cubicBezTo>
                            <a:cubicBezTo>
                              <a:pt x="521" y="131"/>
                              <a:pt x="514" y="135"/>
                              <a:pt x="517" y="133"/>
                            </a:cubicBezTo>
                            <a:cubicBezTo>
                              <a:pt x="524" y="128"/>
                              <a:pt x="524" y="128"/>
                              <a:pt x="524" y="128"/>
                            </a:cubicBezTo>
                            <a:cubicBezTo>
                              <a:pt x="522" y="128"/>
                              <a:pt x="520" y="130"/>
                              <a:pt x="523" y="127"/>
                            </a:cubicBezTo>
                            <a:cubicBezTo>
                              <a:pt x="526" y="125"/>
                              <a:pt x="527" y="124"/>
                              <a:pt x="531" y="121"/>
                            </a:cubicBezTo>
                            <a:cubicBezTo>
                              <a:pt x="531" y="122"/>
                              <a:pt x="533" y="122"/>
                              <a:pt x="530" y="124"/>
                            </a:cubicBezTo>
                            <a:cubicBezTo>
                              <a:pt x="533" y="123"/>
                              <a:pt x="536" y="121"/>
                              <a:pt x="536" y="119"/>
                            </a:cubicBezTo>
                            <a:cubicBezTo>
                              <a:pt x="531" y="121"/>
                              <a:pt x="543" y="114"/>
                              <a:pt x="539" y="115"/>
                            </a:cubicBezTo>
                            <a:cubicBezTo>
                              <a:pt x="544" y="113"/>
                              <a:pt x="544" y="113"/>
                              <a:pt x="544" y="113"/>
                            </a:cubicBezTo>
                            <a:cubicBezTo>
                              <a:pt x="543" y="114"/>
                              <a:pt x="543" y="114"/>
                              <a:pt x="541" y="115"/>
                            </a:cubicBezTo>
                            <a:cubicBezTo>
                              <a:pt x="543" y="115"/>
                              <a:pt x="545" y="112"/>
                              <a:pt x="546" y="111"/>
                            </a:cubicBezTo>
                            <a:cubicBezTo>
                              <a:pt x="548" y="111"/>
                              <a:pt x="552" y="108"/>
                              <a:pt x="553" y="109"/>
                            </a:cubicBezTo>
                            <a:cubicBezTo>
                              <a:pt x="554" y="108"/>
                              <a:pt x="557" y="106"/>
                              <a:pt x="558" y="106"/>
                            </a:cubicBezTo>
                            <a:cubicBezTo>
                              <a:pt x="560" y="105"/>
                              <a:pt x="558" y="105"/>
                              <a:pt x="559" y="104"/>
                            </a:cubicBezTo>
                            <a:cubicBezTo>
                              <a:pt x="566" y="100"/>
                              <a:pt x="566" y="100"/>
                              <a:pt x="566" y="100"/>
                            </a:cubicBezTo>
                            <a:cubicBezTo>
                              <a:pt x="567" y="101"/>
                              <a:pt x="568" y="102"/>
                              <a:pt x="567" y="103"/>
                            </a:cubicBezTo>
                            <a:cubicBezTo>
                              <a:pt x="570" y="101"/>
                              <a:pt x="567" y="101"/>
                              <a:pt x="571" y="98"/>
                            </a:cubicBezTo>
                            <a:cubicBezTo>
                              <a:pt x="570" y="101"/>
                              <a:pt x="577" y="96"/>
                              <a:pt x="575" y="100"/>
                            </a:cubicBezTo>
                            <a:cubicBezTo>
                              <a:pt x="577" y="99"/>
                              <a:pt x="584" y="96"/>
                              <a:pt x="588" y="93"/>
                            </a:cubicBezTo>
                            <a:cubicBezTo>
                              <a:pt x="589" y="91"/>
                              <a:pt x="583" y="95"/>
                              <a:pt x="583" y="94"/>
                            </a:cubicBezTo>
                            <a:cubicBezTo>
                              <a:pt x="593" y="88"/>
                              <a:pt x="592" y="85"/>
                              <a:pt x="601" y="81"/>
                            </a:cubicBezTo>
                            <a:cubicBezTo>
                              <a:pt x="598" y="82"/>
                              <a:pt x="598" y="82"/>
                              <a:pt x="598" y="82"/>
                            </a:cubicBezTo>
                            <a:cubicBezTo>
                              <a:pt x="603" y="79"/>
                              <a:pt x="602" y="80"/>
                              <a:pt x="605" y="77"/>
                            </a:cubicBezTo>
                            <a:cubicBezTo>
                              <a:pt x="604" y="79"/>
                              <a:pt x="612" y="78"/>
                              <a:pt x="620" y="74"/>
                            </a:cubicBezTo>
                            <a:cubicBezTo>
                              <a:pt x="620" y="73"/>
                              <a:pt x="615" y="75"/>
                              <a:pt x="616" y="73"/>
                            </a:cubicBezTo>
                            <a:cubicBezTo>
                              <a:pt x="621" y="70"/>
                              <a:pt x="621" y="70"/>
                              <a:pt x="621" y="70"/>
                            </a:cubicBezTo>
                            <a:cubicBezTo>
                              <a:pt x="622" y="70"/>
                              <a:pt x="621" y="71"/>
                              <a:pt x="620" y="71"/>
                            </a:cubicBezTo>
                            <a:cubicBezTo>
                              <a:pt x="625" y="69"/>
                              <a:pt x="630" y="69"/>
                              <a:pt x="631" y="67"/>
                            </a:cubicBezTo>
                            <a:cubicBezTo>
                              <a:pt x="637" y="67"/>
                              <a:pt x="637" y="67"/>
                              <a:pt x="637" y="67"/>
                            </a:cubicBezTo>
                            <a:cubicBezTo>
                              <a:pt x="634" y="67"/>
                              <a:pt x="634" y="67"/>
                              <a:pt x="634" y="67"/>
                            </a:cubicBezTo>
                            <a:cubicBezTo>
                              <a:pt x="635" y="66"/>
                              <a:pt x="640" y="63"/>
                              <a:pt x="641" y="62"/>
                            </a:cubicBezTo>
                            <a:cubicBezTo>
                              <a:pt x="646" y="59"/>
                              <a:pt x="649" y="59"/>
                              <a:pt x="652" y="59"/>
                            </a:cubicBezTo>
                            <a:cubicBezTo>
                              <a:pt x="651" y="58"/>
                              <a:pt x="648" y="58"/>
                              <a:pt x="652" y="56"/>
                            </a:cubicBezTo>
                            <a:cubicBezTo>
                              <a:pt x="653" y="58"/>
                              <a:pt x="662" y="53"/>
                              <a:pt x="662" y="54"/>
                            </a:cubicBezTo>
                            <a:cubicBezTo>
                              <a:pt x="664" y="54"/>
                              <a:pt x="668" y="53"/>
                              <a:pt x="667" y="52"/>
                            </a:cubicBezTo>
                            <a:cubicBezTo>
                              <a:pt x="668" y="54"/>
                              <a:pt x="668" y="54"/>
                              <a:pt x="668" y="54"/>
                            </a:cubicBezTo>
                            <a:cubicBezTo>
                              <a:pt x="667" y="52"/>
                              <a:pt x="674" y="49"/>
                              <a:pt x="679" y="47"/>
                            </a:cubicBezTo>
                            <a:cubicBezTo>
                              <a:pt x="679" y="50"/>
                              <a:pt x="684" y="45"/>
                              <a:pt x="688" y="46"/>
                            </a:cubicBezTo>
                            <a:cubicBezTo>
                              <a:pt x="688" y="44"/>
                              <a:pt x="696" y="43"/>
                              <a:pt x="697" y="41"/>
                            </a:cubicBezTo>
                            <a:cubicBezTo>
                              <a:pt x="701" y="39"/>
                              <a:pt x="701" y="41"/>
                              <a:pt x="702" y="41"/>
                            </a:cubicBezTo>
                            <a:cubicBezTo>
                              <a:pt x="704" y="40"/>
                              <a:pt x="704" y="40"/>
                              <a:pt x="704" y="40"/>
                            </a:cubicBezTo>
                            <a:cubicBezTo>
                              <a:pt x="706" y="40"/>
                              <a:pt x="713" y="38"/>
                              <a:pt x="718" y="37"/>
                            </a:cubicBezTo>
                            <a:cubicBezTo>
                              <a:pt x="722" y="35"/>
                              <a:pt x="722" y="35"/>
                              <a:pt x="722" y="35"/>
                            </a:cubicBezTo>
                            <a:cubicBezTo>
                              <a:pt x="723" y="35"/>
                              <a:pt x="723" y="35"/>
                              <a:pt x="723" y="35"/>
                            </a:cubicBezTo>
                            <a:cubicBezTo>
                              <a:pt x="724" y="34"/>
                              <a:pt x="727" y="33"/>
                              <a:pt x="725" y="33"/>
                            </a:cubicBezTo>
                            <a:cubicBezTo>
                              <a:pt x="727" y="33"/>
                              <a:pt x="727" y="33"/>
                              <a:pt x="727" y="33"/>
                            </a:cubicBezTo>
                            <a:cubicBezTo>
                              <a:pt x="727" y="31"/>
                              <a:pt x="730" y="31"/>
                              <a:pt x="735" y="29"/>
                            </a:cubicBezTo>
                            <a:cubicBezTo>
                              <a:pt x="736" y="29"/>
                              <a:pt x="736" y="30"/>
                              <a:pt x="735" y="30"/>
                            </a:cubicBezTo>
                            <a:cubicBezTo>
                              <a:pt x="737" y="30"/>
                              <a:pt x="736" y="31"/>
                              <a:pt x="738" y="31"/>
                            </a:cubicBezTo>
                            <a:cubicBezTo>
                              <a:pt x="736" y="31"/>
                              <a:pt x="745" y="26"/>
                              <a:pt x="739" y="27"/>
                            </a:cubicBezTo>
                            <a:cubicBezTo>
                              <a:pt x="738" y="26"/>
                              <a:pt x="741" y="25"/>
                              <a:pt x="744" y="24"/>
                            </a:cubicBezTo>
                            <a:cubicBezTo>
                              <a:pt x="745" y="26"/>
                              <a:pt x="745" y="26"/>
                              <a:pt x="745" y="26"/>
                            </a:cubicBezTo>
                            <a:cubicBezTo>
                              <a:pt x="748" y="23"/>
                              <a:pt x="748" y="23"/>
                              <a:pt x="748" y="23"/>
                            </a:cubicBezTo>
                            <a:cubicBezTo>
                              <a:pt x="751" y="22"/>
                              <a:pt x="753" y="23"/>
                              <a:pt x="756" y="22"/>
                            </a:cubicBezTo>
                            <a:cubicBezTo>
                              <a:pt x="753" y="23"/>
                              <a:pt x="750" y="27"/>
                              <a:pt x="758" y="25"/>
                            </a:cubicBezTo>
                            <a:cubicBezTo>
                              <a:pt x="754" y="26"/>
                              <a:pt x="752" y="28"/>
                              <a:pt x="750" y="28"/>
                            </a:cubicBezTo>
                            <a:cubicBezTo>
                              <a:pt x="752" y="28"/>
                              <a:pt x="752" y="28"/>
                              <a:pt x="750" y="29"/>
                            </a:cubicBezTo>
                            <a:cubicBezTo>
                              <a:pt x="756" y="27"/>
                              <a:pt x="752" y="28"/>
                              <a:pt x="758" y="26"/>
                            </a:cubicBezTo>
                            <a:cubicBezTo>
                              <a:pt x="758" y="28"/>
                              <a:pt x="759" y="28"/>
                              <a:pt x="764" y="27"/>
                            </a:cubicBezTo>
                            <a:cubicBezTo>
                              <a:pt x="760" y="27"/>
                              <a:pt x="760" y="27"/>
                              <a:pt x="760" y="27"/>
                            </a:cubicBezTo>
                            <a:cubicBezTo>
                              <a:pt x="761" y="27"/>
                              <a:pt x="761" y="27"/>
                              <a:pt x="761" y="26"/>
                            </a:cubicBezTo>
                            <a:cubicBezTo>
                              <a:pt x="760" y="27"/>
                              <a:pt x="759" y="26"/>
                              <a:pt x="759" y="26"/>
                            </a:cubicBezTo>
                            <a:cubicBezTo>
                              <a:pt x="760" y="26"/>
                              <a:pt x="765" y="23"/>
                              <a:pt x="766" y="23"/>
                            </a:cubicBezTo>
                            <a:cubicBezTo>
                              <a:pt x="760" y="22"/>
                              <a:pt x="776" y="19"/>
                              <a:pt x="772" y="19"/>
                            </a:cubicBezTo>
                            <a:cubicBezTo>
                              <a:pt x="773" y="18"/>
                              <a:pt x="777" y="17"/>
                              <a:pt x="777" y="18"/>
                            </a:cubicBezTo>
                            <a:cubicBezTo>
                              <a:pt x="772" y="20"/>
                              <a:pt x="781" y="19"/>
                              <a:pt x="781" y="20"/>
                            </a:cubicBezTo>
                            <a:cubicBezTo>
                              <a:pt x="782" y="19"/>
                              <a:pt x="777" y="20"/>
                              <a:pt x="779" y="19"/>
                            </a:cubicBezTo>
                            <a:cubicBezTo>
                              <a:pt x="782" y="18"/>
                              <a:pt x="784" y="19"/>
                              <a:pt x="786" y="19"/>
                            </a:cubicBezTo>
                            <a:cubicBezTo>
                              <a:pt x="785" y="19"/>
                              <a:pt x="785" y="19"/>
                              <a:pt x="785" y="19"/>
                            </a:cubicBezTo>
                            <a:cubicBezTo>
                              <a:pt x="789" y="19"/>
                              <a:pt x="789" y="19"/>
                              <a:pt x="789" y="19"/>
                            </a:cubicBezTo>
                            <a:cubicBezTo>
                              <a:pt x="790" y="18"/>
                              <a:pt x="785" y="19"/>
                              <a:pt x="789" y="17"/>
                            </a:cubicBezTo>
                            <a:cubicBezTo>
                              <a:pt x="790" y="18"/>
                              <a:pt x="794" y="16"/>
                              <a:pt x="794" y="17"/>
                            </a:cubicBezTo>
                            <a:cubicBezTo>
                              <a:pt x="792" y="18"/>
                              <a:pt x="794" y="19"/>
                              <a:pt x="790" y="20"/>
                            </a:cubicBezTo>
                            <a:cubicBezTo>
                              <a:pt x="793" y="20"/>
                              <a:pt x="802" y="18"/>
                              <a:pt x="798" y="17"/>
                            </a:cubicBezTo>
                            <a:cubicBezTo>
                              <a:pt x="802" y="17"/>
                              <a:pt x="802" y="17"/>
                              <a:pt x="802" y="17"/>
                            </a:cubicBezTo>
                            <a:cubicBezTo>
                              <a:pt x="800" y="16"/>
                              <a:pt x="793" y="16"/>
                              <a:pt x="800" y="15"/>
                            </a:cubicBezTo>
                            <a:cubicBezTo>
                              <a:pt x="800" y="15"/>
                              <a:pt x="800" y="15"/>
                              <a:pt x="800" y="15"/>
                            </a:cubicBezTo>
                            <a:cubicBezTo>
                              <a:pt x="805" y="13"/>
                              <a:pt x="805" y="13"/>
                              <a:pt x="805" y="13"/>
                            </a:cubicBezTo>
                            <a:cubicBezTo>
                              <a:pt x="807" y="14"/>
                              <a:pt x="807" y="14"/>
                              <a:pt x="807" y="14"/>
                            </a:cubicBezTo>
                            <a:cubicBezTo>
                              <a:pt x="807" y="13"/>
                              <a:pt x="808" y="13"/>
                              <a:pt x="810" y="13"/>
                            </a:cubicBezTo>
                            <a:cubicBezTo>
                              <a:pt x="810" y="13"/>
                              <a:pt x="812" y="13"/>
                              <a:pt x="812" y="14"/>
                            </a:cubicBezTo>
                            <a:cubicBezTo>
                              <a:pt x="817" y="13"/>
                              <a:pt x="817" y="12"/>
                              <a:pt x="817" y="12"/>
                            </a:cubicBezTo>
                            <a:cubicBezTo>
                              <a:pt x="820" y="11"/>
                              <a:pt x="821" y="11"/>
                              <a:pt x="820" y="12"/>
                            </a:cubicBezTo>
                            <a:cubicBezTo>
                              <a:pt x="824" y="12"/>
                              <a:pt x="831" y="11"/>
                              <a:pt x="834" y="11"/>
                            </a:cubicBezTo>
                            <a:cubicBezTo>
                              <a:pt x="839" y="10"/>
                              <a:pt x="833" y="11"/>
                              <a:pt x="836" y="10"/>
                            </a:cubicBezTo>
                            <a:cubicBezTo>
                              <a:pt x="841" y="12"/>
                              <a:pt x="854" y="9"/>
                              <a:pt x="863" y="8"/>
                            </a:cubicBezTo>
                            <a:cubicBezTo>
                              <a:pt x="860" y="6"/>
                              <a:pt x="865" y="7"/>
                              <a:pt x="867" y="5"/>
                            </a:cubicBezTo>
                            <a:cubicBezTo>
                              <a:pt x="865" y="6"/>
                              <a:pt x="875" y="7"/>
                              <a:pt x="868" y="8"/>
                            </a:cubicBezTo>
                            <a:cubicBezTo>
                              <a:pt x="872" y="7"/>
                              <a:pt x="872" y="7"/>
                              <a:pt x="872" y="7"/>
                            </a:cubicBezTo>
                            <a:cubicBezTo>
                              <a:pt x="876" y="8"/>
                              <a:pt x="865" y="9"/>
                              <a:pt x="870" y="10"/>
                            </a:cubicBezTo>
                            <a:cubicBezTo>
                              <a:pt x="875" y="9"/>
                              <a:pt x="878" y="7"/>
                              <a:pt x="884" y="7"/>
                            </a:cubicBezTo>
                            <a:cubicBezTo>
                              <a:pt x="882" y="9"/>
                              <a:pt x="889" y="7"/>
                              <a:pt x="888" y="9"/>
                            </a:cubicBezTo>
                            <a:cubicBezTo>
                              <a:pt x="887" y="9"/>
                              <a:pt x="885" y="9"/>
                              <a:pt x="883" y="9"/>
                            </a:cubicBezTo>
                            <a:cubicBezTo>
                              <a:pt x="884" y="9"/>
                              <a:pt x="884" y="9"/>
                              <a:pt x="884" y="9"/>
                            </a:cubicBezTo>
                            <a:cubicBezTo>
                              <a:pt x="896" y="9"/>
                              <a:pt x="887" y="7"/>
                              <a:pt x="894" y="6"/>
                            </a:cubicBezTo>
                            <a:cubicBezTo>
                              <a:pt x="901" y="6"/>
                              <a:pt x="899" y="7"/>
                              <a:pt x="900" y="8"/>
                            </a:cubicBezTo>
                            <a:cubicBezTo>
                              <a:pt x="901" y="8"/>
                              <a:pt x="904" y="8"/>
                              <a:pt x="906" y="8"/>
                            </a:cubicBezTo>
                            <a:cubicBezTo>
                              <a:pt x="902" y="9"/>
                              <a:pt x="898" y="7"/>
                              <a:pt x="900" y="6"/>
                            </a:cubicBezTo>
                            <a:cubicBezTo>
                              <a:pt x="903" y="7"/>
                              <a:pt x="911" y="6"/>
                              <a:pt x="913" y="5"/>
                            </a:cubicBezTo>
                            <a:cubicBezTo>
                              <a:pt x="902" y="3"/>
                              <a:pt x="906" y="5"/>
                              <a:pt x="896" y="3"/>
                            </a:cubicBezTo>
                            <a:cubicBezTo>
                              <a:pt x="895" y="4"/>
                              <a:pt x="895" y="5"/>
                              <a:pt x="889" y="5"/>
                            </a:cubicBezTo>
                            <a:cubicBezTo>
                              <a:pt x="893" y="4"/>
                              <a:pt x="889" y="4"/>
                              <a:pt x="888" y="4"/>
                            </a:cubicBezTo>
                            <a:cubicBezTo>
                              <a:pt x="889" y="5"/>
                              <a:pt x="884" y="4"/>
                              <a:pt x="882" y="5"/>
                            </a:cubicBezTo>
                            <a:cubicBezTo>
                              <a:pt x="880" y="4"/>
                              <a:pt x="885" y="2"/>
                              <a:pt x="880" y="2"/>
                            </a:cubicBezTo>
                            <a:cubicBezTo>
                              <a:pt x="879" y="5"/>
                              <a:pt x="879" y="5"/>
                              <a:pt x="879" y="5"/>
                            </a:cubicBezTo>
                            <a:cubicBezTo>
                              <a:pt x="876" y="4"/>
                              <a:pt x="879" y="3"/>
                              <a:pt x="875" y="4"/>
                            </a:cubicBezTo>
                            <a:cubicBezTo>
                              <a:pt x="877" y="2"/>
                              <a:pt x="874" y="2"/>
                              <a:pt x="880" y="1"/>
                            </a:cubicBezTo>
                            <a:cubicBezTo>
                              <a:pt x="872" y="0"/>
                              <a:pt x="868" y="3"/>
                              <a:pt x="862" y="4"/>
                            </a:cubicBezTo>
                            <a:cubicBezTo>
                              <a:pt x="863" y="4"/>
                              <a:pt x="863" y="4"/>
                              <a:pt x="864" y="4"/>
                            </a:cubicBezTo>
                            <a:cubicBezTo>
                              <a:pt x="862" y="4"/>
                              <a:pt x="860" y="4"/>
                              <a:pt x="858" y="5"/>
                            </a:cubicBezTo>
                            <a:cubicBezTo>
                              <a:pt x="854" y="4"/>
                              <a:pt x="861" y="3"/>
                              <a:pt x="860" y="3"/>
                            </a:cubicBezTo>
                            <a:cubicBezTo>
                              <a:pt x="854" y="3"/>
                              <a:pt x="854" y="3"/>
                              <a:pt x="854" y="3"/>
                            </a:cubicBezTo>
                            <a:cubicBezTo>
                              <a:pt x="853" y="3"/>
                              <a:pt x="853" y="3"/>
                              <a:pt x="853" y="3"/>
                            </a:cubicBezTo>
                            <a:cubicBezTo>
                              <a:pt x="852" y="4"/>
                              <a:pt x="850" y="4"/>
                              <a:pt x="850" y="4"/>
                            </a:cubicBezTo>
                            <a:cubicBezTo>
                              <a:pt x="851" y="3"/>
                              <a:pt x="852" y="2"/>
                              <a:pt x="853" y="1"/>
                            </a:cubicBezTo>
                            <a:cubicBezTo>
                              <a:pt x="847" y="3"/>
                              <a:pt x="847" y="3"/>
                              <a:pt x="847" y="3"/>
                            </a:cubicBezTo>
                            <a:cubicBezTo>
                              <a:pt x="847" y="3"/>
                              <a:pt x="841" y="3"/>
                              <a:pt x="846" y="2"/>
                            </a:cubicBezTo>
                            <a:cubicBezTo>
                              <a:pt x="836" y="3"/>
                              <a:pt x="836" y="3"/>
                              <a:pt x="836" y="3"/>
                            </a:cubicBezTo>
                            <a:cubicBezTo>
                              <a:pt x="835" y="2"/>
                              <a:pt x="835" y="2"/>
                              <a:pt x="835" y="2"/>
                            </a:cubicBezTo>
                            <a:cubicBezTo>
                              <a:pt x="832" y="2"/>
                              <a:pt x="832" y="3"/>
                              <a:pt x="835" y="2"/>
                            </a:cubicBezTo>
                            <a:cubicBezTo>
                              <a:pt x="832" y="2"/>
                              <a:pt x="820" y="7"/>
                              <a:pt x="821" y="4"/>
                            </a:cubicBezTo>
                            <a:cubicBezTo>
                              <a:pt x="814" y="6"/>
                              <a:pt x="811" y="6"/>
                              <a:pt x="801" y="8"/>
                            </a:cubicBezTo>
                            <a:cubicBezTo>
                              <a:pt x="808" y="6"/>
                              <a:pt x="793" y="8"/>
                              <a:pt x="800" y="6"/>
                            </a:cubicBezTo>
                            <a:cubicBezTo>
                              <a:pt x="796" y="6"/>
                              <a:pt x="795" y="8"/>
                              <a:pt x="791" y="9"/>
                            </a:cubicBezTo>
                            <a:cubicBezTo>
                              <a:pt x="788" y="9"/>
                              <a:pt x="789" y="7"/>
                              <a:pt x="793" y="6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5" y="9"/>
                              <a:pt x="785" y="9"/>
                              <a:pt x="785" y="9"/>
                            </a:cubicBezTo>
                            <a:cubicBezTo>
                              <a:pt x="781" y="9"/>
                              <a:pt x="784" y="7"/>
                              <a:pt x="780" y="8"/>
                            </a:cubicBezTo>
                            <a:cubicBezTo>
                              <a:pt x="779" y="9"/>
                              <a:pt x="779" y="9"/>
                              <a:pt x="779" y="9"/>
                            </a:cubicBezTo>
                            <a:cubicBezTo>
                              <a:pt x="776" y="9"/>
                              <a:pt x="776" y="9"/>
                              <a:pt x="776" y="9"/>
                            </a:cubicBezTo>
                            <a:cubicBezTo>
                              <a:pt x="777" y="9"/>
                              <a:pt x="775" y="10"/>
                              <a:pt x="772" y="11"/>
                            </a:cubicBezTo>
                            <a:cubicBezTo>
                              <a:pt x="772" y="11"/>
                              <a:pt x="772" y="11"/>
                              <a:pt x="772" y="11"/>
                            </a:cubicBezTo>
                            <a:cubicBezTo>
                              <a:pt x="769" y="12"/>
                              <a:pt x="769" y="12"/>
                              <a:pt x="769" y="12"/>
                            </a:cubicBezTo>
                            <a:cubicBezTo>
                              <a:pt x="772" y="10"/>
                              <a:pt x="765" y="12"/>
                              <a:pt x="767" y="11"/>
                            </a:cubicBezTo>
                            <a:cubicBezTo>
                              <a:pt x="764" y="11"/>
                              <a:pt x="764" y="11"/>
                              <a:pt x="758" y="13"/>
                            </a:cubicBezTo>
                            <a:cubicBezTo>
                              <a:pt x="759" y="14"/>
                              <a:pt x="759" y="14"/>
                              <a:pt x="759" y="14"/>
                            </a:cubicBezTo>
                            <a:cubicBezTo>
                              <a:pt x="752" y="16"/>
                              <a:pt x="759" y="12"/>
                              <a:pt x="753" y="14"/>
                            </a:cubicBezTo>
                            <a:cubicBezTo>
                              <a:pt x="753" y="14"/>
                              <a:pt x="753" y="14"/>
                              <a:pt x="753" y="14"/>
                            </a:cubicBezTo>
                            <a:cubicBezTo>
                              <a:pt x="745" y="15"/>
                              <a:pt x="740" y="19"/>
                              <a:pt x="733" y="19"/>
                            </a:cubicBezTo>
                            <a:cubicBezTo>
                              <a:pt x="737" y="18"/>
                              <a:pt x="735" y="17"/>
                              <a:pt x="735" y="18"/>
                            </a:cubicBezTo>
                            <a:cubicBezTo>
                              <a:pt x="730" y="19"/>
                              <a:pt x="722" y="22"/>
                              <a:pt x="716" y="24"/>
                            </a:cubicBezTo>
                            <a:cubicBezTo>
                              <a:pt x="714" y="24"/>
                              <a:pt x="713" y="23"/>
                              <a:pt x="708" y="24"/>
                            </a:cubicBezTo>
                            <a:cubicBezTo>
                              <a:pt x="704" y="26"/>
                              <a:pt x="703" y="26"/>
                              <a:pt x="702" y="27"/>
                            </a:cubicBezTo>
                            <a:cubicBezTo>
                              <a:pt x="698" y="28"/>
                              <a:pt x="691" y="31"/>
                              <a:pt x="690" y="30"/>
                            </a:cubicBezTo>
                            <a:cubicBezTo>
                              <a:pt x="690" y="31"/>
                              <a:pt x="687" y="31"/>
                              <a:pt x="685" y="33"/>
                            </a:cubicBezTo>
                            <a:cubicBezTo>
                              <a:pt x="684" y="32"/>
                              <a:pt x="684" y="32"/>
                              <a:pt x="684" y="32"/>
                            </a:cubicBezTo>
                            <a:cubicBezTo>
                              <a:pt x="685" y="33"/>
                              <a:pt x="685" y="33"/>
                              <a:pt x="685" y="33"/>
                            </a:cubicBezTo>
                            <a:cubicBezTo>
                              <a:pt x="677" y="33"/>
                              <a:pt x="674" y="38"/>
                              <a:pt x="666" y="39"/>
                            </a:cubicBezTo>
                            <a:cubicBezTo>
                              <a:pt x="667" y="39"/>
                              <a:pt x="667" y="39"/>
                              <a:pt x="667" y="39"/>
                            </a:cubicBezTo>
                            <a:cubicBezTo>
                              <a:pt x="665" y="40"/>
                              <a:pt x="665" y="40"/>
                              <a:pt x="665" y="40"/>
                            </a:cubicBezTo>
                            <a:cubicBezTo>
                              <a:pt x="664" y="40"/>
                              <a:pt x="665" y="39"/>
                              <a:pt x="665" y="38"/>
                            </a:cubicBezTo>
                            <a:cubicBezTo>
                              <a:pt x="661" y="40"/>
                              <a:pt x="656" y="42"/>
                              <a:pt x="652" y="43"/>
                            </a:cubicBezTo>
                            <a:cubicBezTo>
                              <a:pt x="654" y="43"/>
                              <a:pt x="654" y="43"/>
                              <a:pt x="654" y="43"/>
                            </a:cubicBezTo>
                            <a:cubicBezTo>
                              <a:pt x="652" y="44"/>
                              <a:pt x="650" y="46"/>
                              <a:pt x="647" y="47"/>
                            </a:cubicBezTo>
                            <a:cubicBezTo>
                              <a:pt x="651" y="43"/>
                              <a:pt x="642" y="48"/>
                              <a:pt x="641" y="48"/>
                            </a:cubicBezTo>
                            <a:cubicBezTo>
                              <a:pt x="644" y="46"/>
                              <a:pt x="644" y="46"/>
                              <a:pt x="644" y="46"/>
                            </a:cubicBezTo>
                            <a:cubicBezTo>
                              <a:pt x="640" y="48"/>
                              <a:pt x="640" y="48"/>
                              <a:pt x="641" y="49"/>
                            </a:cubicBezTo>
                            <a:cubicBezTo>
                              <a:pt x="636" y="51"/>
                              <a:pt x="636" y="48"/>
                              <a:pt x="632" y="51"/>
                            </a:cubicBezTo>
                            <a:cubicBezTo>
                              <a:pt x="635" y="50"/>
                              <a:pt x="635" y="50"/>
                              <a:pt x="635" y="50"/>
                            </a:cubicBezTo>
                            <a:cubicBezTo>
                              <a:pt x="637" y="50"/>
                              <a:pt x="635" y="52"/>
                              <a:pt x="632" y="53"/>
                            </a:cubicBezTo>
                            <a:cubicBezTo>
                              <a:pt x="632" y="53"/>
                              <a:pt x="630" y="53"/>
                              <a:pt x="632" y="52"/>
                            </a:cubicBezTo>
                            <a:cubicBezTo>
                              <a:pt x="628" y="54"/>
                              <a:pt x="622" y="57"/>
                              <a:pt x="620" y="58"/>
                            </a:cubicBezTo>
                            <a:cubicBezTo>
                              <a:pt x="618" y="58"/>
                              <a:pt x="618" y="57"/>
                              <a:pt x="619" y="57"/>
                            </a:cubicBezTo>
                            <a:cubicBezTo>
                              <a:pt x="611" y="61"/>
                              <a:pt x="616" y="58"/>
                              <a:pt x="608" y="63"/>
                            </a:cubicBezTo>
                            <a:cubicBezTo>
                              <a:pt x="607" y="62"/>
                              <a:pt x="607" y="62"/>
                              <a:pt x="607" y="62"/>
                            </a:cubicBezTo>
                            <a:cubicBezTo>
                              <a:pt x="605" y="64"/>
                              <a:pt x="605" y="64"/>
                              <a:pt x="605" y="64"/>
                            </a:cubicBezTo>
                            <a:cubicBezTo>
                              <a:pt x="600" y="65"/>
                              <a:pt x="600" y="65"/>
                              <a:pt x="600" y="65"/>
                            </a:cubicBezTo>
                            <a:cubicBezTo>
                              <a:pt x="602" y="65"/>
                              <a:pt x="602" y="65"/>
                              <a:pt x="602" y="65"/>
                            </a:cubicBezTo>
                            <a:cubicBezTo>
                              <a:pt x="599" y="67"/>
                              <a:pt x="598" y="68"/>
                              <a:pt x="595" y="69"/>
                            </a:cubicBezTo>
                            <a:cubicBezTo>
                              <a:pt x="595" y="68"/>
                              <a:pt x="595" y="68"/>
                              <a:pt x="595" y="68"/>
                            </a:cubicBezTo>
                            <a:cubicBezTo>
                              <a:pt x="588" y="72"/>
                              <a:pt x="586" y="71"/>
                              <a:pt x="579" y="76"/>
                            </a:cubicBezTo>
                            <a:cubicBezTo>
                              <a:pt x="579" y="76"/>
                              <a:pt x="580" y="75"/>
                              <a:pt x="580" y="74"/>
                            </a:cubicBezTo>
                            <a:cubicBezTo>
                              <a:pt x="574" y="79"/>
                              <a:pt x="575" y="76"/>
                              <a:pt x="569" y="81"/>
                            </a:cubicBezTo>
                            <a:cubicBezTo>
                              <a:pt x="569" y="80"/>
                              <a:pt x="568" y="80"/>
                              <a:pt x="568" y="80"/>
                            </a:cubicBezTo>
                            <a:cubicBezTo>
                              <a:pt x="565" y="82"/>
                              <a:pt x="565" y="82"/>
                              <a:pt x="565" y="82"/>
                            </a:cubicBezTo>
                            <a:cubicBezTo>
                              <a:pt x="565" y="81"/>
                              <a:pt x="565" y="81"/>
                              <a:pt x="565" y="81"/>
                            </a:cubicBezTo>
                            <a:cubicBezTo>
                              <a:pt x="563" y="84"/>
                              <a:pt x="563" y="84"/>
                              <a:pt x="563" y="84"/>
                            </a:cubicBezTo>
                            <a:cubicBezTo>
                              <a:pt x="561" y="84"/>
                              <a:pt x="561" y="84"/>
                              <a:pt x="561" y="84"/>
                            </a:cubicBezTo>
                            <a:cubicBezTo>
                              <a:pt x="560" y="85"/>
                              <a:pt x="560" y="85"/>
                              <a:pt x="560" y="85"/>
                            </a:cubicBezTo>
                            <a:cubicBezTo>
                              <a:pt x="556" y="85"/>
                              <a:pt x="552" y="89"/>
                              <a:pt x="547" y="90"/>
                            </a:cubicBezTo>
                            <a:cubicBezTo>
                              <a:pt x="548" y="91"/>
                              <a:pt x="548" y="91"/>
                              <a:pt x="548" y="91"/>
                            </a:cubicBezTo>
                            <a:cubicBezTo>
                              <a:pt x="539" y="100"/>
                              <a:pt x="522" y="104"/>
                              <a:pt x="510" y="114"/>
                            </a:cubicBezTo>
                            <a:cubicBezTo>
                              <a:pt x="510" y="113"/>
                              <a:pt x="510" y="113"/>
                              <a:pt x="510" y="113"/>
                            </a:cubicBezTo>
                            <a:cubicBezTo>
                              <a:pt x="505" y="118"/>
                              <a:pt x="505" y="118"/>
                              <a:pt x="505" y="118"/>
                            </a:cubicBezTo>
                            <a:cubicBezTo>
                              <a:pt x="502" y="119"/>
                              <a:pt x="507" y="116"/>
                              <a:pt x="505" y="116"/>
                            </a:cubicBezTo>
                            <a:cubicBezTo>
                              <a:pt x="500" y="120"/>
                              <a:pt x="504" y="119"/>
                              <a:pt x="498" y="123"/>
                            </a:cubicBezTo>
                            <a:cubicBezTo>
                              <a:pt x="494" y="125"/>
                              <a:pt x="498" y="122"/>
                              <a:pt x="500" y="120"/>
                            </a:cubicBezTo>
                            <a:cubicBezTo>
                              <a:pt x="494" y="125"/>
                              <a:pt x="485" y="132"/>
                              <a:pt x="481" y="134"/>
                            </a:cubicBezTo>
                            <a:cubicBezTo>
                              <a:pt x="481" y="135"/>
                              <a:pt x="480" y="135"/>
                              <a:pt x="481" y="135"/>
                            </a:cubicBezTo>
                            <a:cubicBezTo>
                              <a:pt x="477" y="138"/>
                              <a:pt x="472" y="142"/>
                              <a:pt x="467" y="145"/>
                            </a:cubicBezTo>
                            <a:cubicBezTo>
                              <a:pt x="467" y="144"/>
                              <a:pt x="468" y="143"/>
                              <a:pt x="469" y="143"/>
                            </a:cubicBezTo>
                            <a:cubicBezTo>
                              <a:pt x="467" y="144"/>
                              <a:pt x="465" y="145"/>
                              <a:pt x="464" y="146"/>
                            </a:cubicBezTo>
                            <a:cubicBezTo>
                              <a:pt x="465" y="144"/>
                              <a:pt x="465" y="144"/>
                              <a:pt x="465" y="144"/>
                            </a:cubicBezTo>
                            <a:cubicBezTo>
                              <a:pt x="462" y="147"/>
                              <a:pt x="456" y="152"/>
                              <a:pt x="454" y="152"/>
                            </a:cubicBezTo>
                            <a:cubicBezTo>
                              <a:pt x="455" y="152"/>
                              <a:pt x="455" y="153"/>
                              <a:pt x="453" y="155"/>
                            </a:cubicBezTo>
                            <a:cubicBezTo>
                              <a:pt x="450" y="155"/>
                              <a:pt x="445" y="162"/>
                              <a:pt x="440" y="165"/>
                            </a:cubicBezTo>
                            <a:cubicBezTo>
                              <a:pt x="440" y="164"/>
                              <a:pt x="444" y="161"/>
                              <a:pt x="443" y="162"/>
                            </a:cubicBezTo>
                            <a:cubicBezTo>
                              <a:pt x="440" y="163"/>
                              <a:pt x="439" y="166"/>
                              <a:pt x="437" y="168"/>
                            </a:cubicBezTo>
                            <a:cubicBezTo>
                              <a:pt x="437" y="167"/>
                              <a:pt x="437" y="167"/>
                              <a:pt x="437" y="167"/>
                            </a:cubicBezTo>
                            <a:cubicBezTo>
                              <a:pt x="427" y="176"/>
                              <a:pt x="427" y="176"/>
                              <a:pt x="427" y="176"/>
                            </a:cubicBezTo>
                            <a:cubicBezTo>
                              <a:pt x="425" y="176"/>
                              <a:pt x="418" y="184"/>
                              <a:pt x="418" y="183"/>
                            </a:cubicBezTo>
                            <a:cubicBezTo>
                              <a:pt x="414" y="186"/>
                              <a:pt x="421" y="181"/>
                              <a:pt x="417" y="185"/>
                            </a:cubicBezTo>
                            <a:cubicBezTo>
                              <a:pt x="415" y="185"/>
                              <a:pt x="413" y="189"/>
                              <a:pt x="412" y="188"/>
                            </a:cubicBezTo>
                            <a:cubicBezTo>
                              <a:pt x="413" y="187"/>
                              <a:pt x="413" y="187"/>
                              <a:pt x="413" y="187"/>
                            </a:cubicBezTo>
                            <a:cubicBezTo>
                              <a:pt x="410" y="190"/>
                              <a:pt x="410" y="190"/>
                              <a:pt x="410" y="190"/>
                            </a:cubicBezTo>
                            <a:cubicBezTo>
                              <a:pt x="411" y="187"/>
                              <a:pt x="411" y="187"/>
                              <a:pt x="411" y="187"/>
                            </a:cubicBezTo>
                            <a:cubicBezTo>
                              <a:pt x="408" y="190"/>
                              <a:pt x="407" y="193"/>
                              <a:pt x="408" y="193"/>
                            </a:cubicBezTo>
                            <a:cubicBezTo>
                              <a:pt x="405" y="195"/>
                              <a:pt x="401" y="199"/>
                              <a:pt x="399" y="199"/>
                            </a:cubicBezTo>
                            <a:cubicBezTo>
                              <a:pt x="400" y="198"/>
                              <a:pt x="400" y="198"/>
                              <a:pt x="400" y="198"/>
                            </a:cubicBezTo>
                            <a:cubicBezTo>
                              <a:pt x="393" y="205"/>
                              <a:pt x="386" y="207"/>
                              <a:pt x="382" y="214"/>
                            </a:cubicBezTo>
                            <a:cubicBezTo>
                              <a:pt x="381" y="214"/>
                              <a:pt x="381" y="214"/>
                              <a:pt x="382" y="213"/>
                            </a:cubicBezTo>
                            <a:cubicBezTo>
                              <a:pt x="378" y="217"/>
                              <a:pt x="378" y="217"/>
                              <a:pt x="378" y="217"/>
                            </a:cubicBezTo>
                            <a:cubicBezTo>
                              <a:pt x="378" y="215"/>
                              <a:pt x="378" y="215"/>
                              <a:pt x="378" y="215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67" y="227"/>
                              <a:pt x="360" y="235"/>
                              <a:pt x="354" y="241"/>
                            </a:cubicBezTo>
                            <a:cubicBezTo>
                              <a:pt x="355" y="240"/>
                              <a:pt x="355" y="240"/>
                              <a:pt x="355" y="240"/>
                            </a:cubicBezTo>
                            <a:cubicBezTo>
                              <a:pt x="349" y="247"/>
                              <a:pt x="348" y="246"/>
                              <a:pt x="344" y="251"/>
                            </a:cubicBezTo>
                            <a:cubicBezTo>
                              <a:pt x="344" y="251"/>
                              <a:pt x="344" y="251"/>
                              <a:pt x="344" y="250"/>
                            </a:cubicBezTo>
                            <a:cubicBezTo>
                              <a:pt x="340" y="255"/>
                              <a:pt x="340" y="255"/>
                              <a:pt x="340" y="255"/>
                            </a:cubicBezTo>
                            <a:cubicBezTo>
                              <a:pt x="340" y="253"/>
                              <a:pt x="340" y="253"/>
                              <a:pt x="340" y="253"/>
                            </a:cubicBezTo>
                            <a:cubicBezTo>
                              <a:pt x="338" y="258"/>
                              <a:pt x="331" y="262"/>
                              <a:pt x="333" y="260"/>
                            </a:cubicBezTo>
                            <a:cubicBezTo>
                              <a:pt x="332" y="263"/>
                              <a:pt x="329" y="266"/>
                              <a:pt x="329" y="267"/>
                            </a:cubicBezTo>
                            <a:cubicBezTo>
                              <a:pt x="325" y="272"/>
                              <a:pt x="328" y="268"/>
                              <a:pt x="325" y="271"/>
                            </a:cubicBezTo>
                            <a:cubicBezTo>
                              <a:pt x="321" y="274"/>
                              <a:pt x="322" y="276"/>
                              <a:pt x="317" y="280"/>
                            </a:cubicBezTo>
                            <a:cubicBezTo>
                              <a:pt x="317" y="280"/>
                              <a:pt x="317" y="280"/>
                              <a:pt x="317" y="280"/>
                            </a:cubicBezTo>
                            <a:cubicBezTo>
                              <a:pt x="315" y="282"/>
                              <a:pt x="314" y="284"/>
                              <a:pt x="311" y="287"/>
                            </a:cubicBezTo>
                            <a:cubicBezTo>
                              <a:pt x="312" y="286"/>
                              <a:pt x="312" y="286"/>
                              <a:pt x="312" y="286"/>
                            </a:cubicBezTo>
                            <a:cubicBezTo>
                              <a:pt x="308" y="292"/>
                              <a:pt x="305" y="291"/>
                              <a:pt x="303" y="297"/>
                            </a:cubicBezTo>
                            <a:cubicBezTo>
                              <a:pt x="301" y="299"/>
                              <a:pt x="298" y="304"/>
                              <a:pt x="297" y="303"/>
                            </a:cubicBezTo>
                            <a:cubicBezTo>
                              <a:pt x="283" y="322"/>
                              <a:pt x="283" y="322"/>
                              <a:pt x="283" y="322"/>
                            </a:cubicBezTo>
                            <a:cubicBezTo>
                              <a:pt x="281" y="322"/>
                              <a:pt x="282" y="324"/>
                              <a:pt x="278" y="327"/>
                            </a:cubicBezTo>
                            <a:cubicBezTo>
                              <a:pt x="279" y="328"/>
                              <a:pt x="279" y="328"/>
                              <a:pt x="279" y="328"/>
                            </a:cubicBezTo>
                            <a:cubicBezTo>
                              <a:pt x="272" y="337"/>
                              <a:pt x="262" y="347"/>
                              <a:pt x="254" y="358"/>
                            </a:cubicBezTo>
                            <a:cubicBezTo>
                              <a:pt x="253" y="357"/>
                              <a:pt x="253" y="357"/>
                              <a:pt x="253" y="357"/>
                            </a:cubicBezTo>
                            <a:cubicBezTo>
                              <a:pt x="252" y="360"/>
                              <a:pt x="252" y="360"/>
                              <a:pt x="252" y="360"/>
                            </a:cubicBezTo>
                            <a:cubicBezTo>
                              <a:pt x="244" y="372"/>
                              <a:pt x="233" y="387"/>
                              <a:pt x="226" y="396"/>
                            </a:cubicBezTo>
                            <a:cubicBezTo>
                              <a:pt x="225" y="400"/>
                              <a:pt x="223" y="405"/>
                              <a:pt x="219" y="410"/>
                            </a:cubicBezTo>
                            <a:cubicBezTo>
                              <a:pt x="219" y="409"/>
                              <a:pt x="219" y="409"/>
                              <a:pt x="219" y="409"/>
                            </a:cubicBezTo>
                            <a:cubicBezTo>
                              <a:pt x="214" y="418"/>
                              <a:pt x="209" y="428"/>
                              <a:pt x="202" y="437"/>
                            </a:cubicBezTo>
                            <a:cubicBezTo>
                              <a:pt x="202" y="436"/>
                              <a:pt x="202" y="437"/>
                              <a:pt x="202" y="436"/>
                            </a:cubicBezTo>
                            <a:cubicBezTo>
                              <a:pt x="202" y="439"/>
                              <a:pt x="199" y="442"/>
                              <a:pt x="197" y="444"/>
                            </a:cubicBezTo>
                            <a:cubicBezTo>
                              <a:pt x="200" y="442"/>
                              <a:pt x="200" y="442"/>
                              <a:pt x="200" y="442"/>
                            </a:cubicBezTo>
                            <a:cubicBezTo>
                              <a:pt x="199" y="445"/>
                              <a:pt x="196" y="448"/>
                              <a:pt x="194" y="449"/>
                            </a:cubicBezTo>
                            <a:cubicBezTo>
                              <a:pt x="192" y="454"/>
                              <a:pt x="192" y="454"/>
                              <a:pt x="192" y="454"/>
                            </a:cubicBezTo>
                            <a:cubicBezTo>
                              <a:pt x="192" y="455"/>
                              <a:pt x="192" y="455"/>
                              <a:pt x="192" y="455"/>
                            </a:cubicBezTo>
                            <a:cubicBezTo>
                              <a:pt x="192" y="456"/>
                              <a:pt x="192" y="456"/>
                              <a:pt x="192" y="456"/>
                            </a:cubicBezTo>
                            <a:cubicBezTo>
                              <a:pt x="189" y="458"/>
                              <a:pt x="189" y="458"/>
                              <a:pt x="189" y="458"/>
                            </a:cubicBezTo>
                            <a:cubicBezTo>
                              <a:pt x="189" y="459"/>
                              <a:pt x="186" y="465"/>
                              <a:pt x="186" y="467"/>
                            </a:cubicBezTo>
                            <a:cubicBezTo>
                              <a:pt x="185" y="467"/>
                              <a:pt x="182" y="471"/>
                              <a:pt x="184" y="468"/>
                            </a:cubicBezTo>
                            <a:cubicBezTo>
                              <a:pt x="175" y="484"/>
                              <a:pt x="175" y="484"/>
                              <a:pt x="175" y="484"/>
                            </a:cubicBezTo>
                            <a:cubicBezTo>
                              <a:pt x="176" y="482"/>
                              <a:pt x="176" y="482"/>
                              <a:pt x="176" y="482"/>
                            </a:cubicBezTo>
                            <a:cubicBezTo>
                              <a:pt x="178" y="482"/>
                              <a:pt x="175" y="487"/>
                              <a:pt x="174" y="489"/>
                            </a:cubicBezTo>
                            <a:cubicBezTo>
                              <a:pt x="175" y="486"/>
                              <a:pt x="172" y="488"/>
                              <a:pt x="171" y="490"/>
                            </a:cubicBezTo>
                            <a:cubicBezTo>
                              <a:pt x="170" y="492"/>
                              <a:pt x="173" y="488"/>
                              <a:pt x="173" y="489"/>
                            </a:cubicBezTo>
                            <a:cubicBezTo>
                              <a:pt x="172" y="493"/>
                              <a:pt x="169" y="499"/>
                              <a:pt x="168" y="500"/>
                            </a:cubicBezTo>
                            <a:cubicBezTo>
                              <a:pt x="168" y="498"/>
                              <a:pt x="168" y="498"/>
                              <a:pt x="168" y="498"/>
                            </a:cubicBezTo>
                            <a:cubicBezTo>
                              <a:pt x="167" y="502"/>
                              <a:pt x="164" y="503"/>
                              <a:pt x="162" y="507"/>
                            </a:cubicBezTo>
                            <a:cubicBezTo>
                              <a:pt x="161" y="511"/>
                              <a:pt x="159" y="513"/>
                              <a:pt x="161" y="513"/>
                            </a:cubicBezTo>
                            <a:cubicBezTo>
                              <a:pt x="159" y="518"/>
                              <a:pt x="159" y="514"/>
                              <a:pt x="158" y="516"/>
                            </a:cubicBezTo>
                            <a:cubicBezTo>
                              <a:pt x="158" y="518"/>
                              <a:pt x="154" y="525"/>
                              <a:pt x="153" y="525"/>
                            </a:cubicBezTo>
                            <a:cubicBezTo>
                              <a:pt x="153" y="529"/>
                              <a:pt x="145" y="538"/>
                              <a:pt x="147" y="540"/>
                            </a:cubicBezTo>
                            <a:cubicBezTo>
                              <a:pt x="143" y="544"/>
                              <a:pt x="143" y="544"/>
                              <a:pt x="143" y="544"/>
                            </a:cubicBezTo>
                            <a:cubicBezTo>
                              <a:pt x="144" y="544"/>
                              <a:pt x="145" y="545"/>
                              <a:pt x="143" y="549"/>
                            </a:cubicBezTo>
                            <a:cubicBezTo>
                              <a:pt x="141" y="552"/>
                              <a:pt x="141" y="551"/>
                              <a:pt x="140" y="551"/>
                            </a:cubicBezTo>
                            <a:cubicBezTo>
                              <a:pt x="141" y="554"/>
                              <a:pt x="141" y="554"/>
                              <a:pt x="141" y="554"/>
                            </a:cubicBezTo>
                            <a:cubicBezTo>
                              <a:pt x="130" y="571"/>
                              <a:pt x="121" y="596"/>
                              <a:pt x="111" y="615"/>
                            </a:cubicBezTo>
                            <a:cubicBezTo>
                              <a:pt x="107" y="624"/>
                              <a:pt x="104" y="636"/>
                              <a:pt x="99" y="647"/>
                            </a:cubicBezTo>
                            <a:cubicBezTo>
                              <a:pt x="100" y="645"/>
                              <a:pt x="100" y="645"/>
                              <a:pt x="100" y="645"/>
                            </a:cubicBezTo>
                            <a:cubicBezTo>
                              <a:pt x="95" y="656"/>
                              <a:pt x="95" y="656"/>
                              <a:pt x="95" y="656"/>
                            </a:cubicBezTo>
                            <a:cubicBezTo>
                              <a:pt x="99" y="648"/>
                              <a:pt x="99" y="648"/>
                              <a:pt x="99" y="648"/>
                            </a:cubicBezTo>
                            <a:cubicBezTo>
                              <a:pt x="98" y="651"/>
                              <a:pt x="98" y="653"/>
                              <a:pt x="97" y="655"/>
                            </a:cubicBezTo>
                            <a:cubicBezTo>
                              <a:pt x="92" y="666"/>
                              <a:pt x="85" y="681"/>
                              <a:pt x="81" y="696"/>
                            </a:cubicBezTo>
                            <a:cubicBezTo>
                              <a:pt x="80" y="706"/>
                              <a:pt x="77" y="702"/>
                              <a:pt x="76" y="711"/>
                            </a:cubicBezTo>
                            <a:cubicBezTo>
                              <a:pt x="76" y="710"/>
                              <a:pt x="76" y="710"/>
                              <a:pt x="76" y="709"/>
                            </a:cubicBezTo>
                            <a:cubicBezTo>
                              <a:pt x="73" y="719"/>
                              <a:pt x="72" y="725"/>
                              <a:pt x="70" y="735"/>
                            </a:cubicBezTo>
                            <a:cubicBezTo>
                              <a:pt x="68" y="733"/>
                              <a:pt x="68" y="741"/>
                              <a:pt x="67" y="740"/>
                            </a:cubicBezTo>
                            <a:cubicBezTo>
                              <a:pt x="68" y="741"/>
                              <a:pt x="68" y="741"/>
                              <a:pt x="68" y="741"/>
                            </a:cubicBezTo>
                            <a:cubicBezTo>
                              <a:pt x="67" y="743"/>
                              <a:pt x="65" y="748"/>
                              <a:pt x="65" y="747"/>
                            </a:cubicBezTo>
                            <a:cubicBezTo>
                              <a:pt x="64" y="752"/>
                              <a:pt x="64" y="752"/>
                              <a:pt x="64" y="752"/>
                            </a:cubicBezTo>
                            <a:cubicBezTo>
                              <a:pt x="63" y="752"/>
                              <a:pt x="63" y="752"/>
                              <a:pt x="63" y="752"/>
                            </a:cubicBezTo>
                            <a:cubicBezTo>
                              <a:pt x="62" y="757"/>
                              <a:pt x="59" y="770"/>
                              <a:pt x="56" y="772"/>
                            </a:cubicBezTo>
                            <a:cubicBezTo>
                              <a:pt x="53" y="787"/>
                              <a:pt x="47" y="809"/>
                              <a:pt x="42" y="827"/>
                            </a:cubicBezTo>
                            <a:cubicBezTo>
                              <a:pt x="43" y="830"/>
                              <a:pt x="41" y="835"/>
                              <a:pt x="40" y="839"/>
                            </a:cubicBezTo>
                            <a:cubicBezTo>
                              <a:pt x="38" y="844"/>
                              <a:pt x="38" y="844"/>
                              <a:pt x="38" y="844"/>
                            </a:cubicBezTo>
                            <a:cubicBezTo>
                              <a:pt x="38" y="848"/>
                              <a:pt x="38" y="853"/>
                              <a:pt x="36" y="856"/>
                            </a:cubicBezTo>
                            <a:cubicBezTo>
                              <a:pt x="36" y="856"/>
                              <a:pt x="36" y="856"/>
                              <a:pt x="36" y="856"/>
                            </a:cubicBezTo>
                            <a:cubicBezTo>
                              <a:pt x="36" y="860"/>
                              <a:pt x="34" y="864"/>
                              <a:pt x="34" y="868"/>
                            </a:cubicBezTo>
                            <a:cubicBezTo>
                              <a:pt x="33" y="873"/>
                              <a:pt x="32" y="877"/>
                              <a:pt x="31" y="876"/>
                            </a:cubicBezTo>
                            <a:cubicBezTo>
                              <a:pt x="33" y="877"/>
                              <a:pt x="29" y="886"/>
                              <a:pt x="29" y="886"/>
                            </a:cubicBezTo>
                            <a:cubicBezTo>
                              <a:pt x="29" y="886"/>
                              <a:pt x="15" y="946"/>
                              <a:pt x="7" y="1014"/>
                            </a:cubicBezTo>
                            <a:cubicBezTo>
                              <a:pt x="3" y="1049"/>
                              <a:pt x="1" y="1085"/>
                              <a:pt x="0" y="1116"/>
                            </a:cubicBezTo>
                            <a:cubicBezTo>
                              <a:pt x="0" y="1148"/>
                              <a:pt x="1" y="1175"/>
                              <a:pt x="4" y="1189"/>
                            </a:cubicBezTo>
                            <a:cubicBezTo>
                              <a:pt x="5" y="1191"/>
                              <a:pt x="5" y="1197"/>
                              <a:pt x="6" y="1195"/>
                            </a:cubicBezTo>
                            <a:cubicBezTo>
                              <a:pt x="7" y="1199"/>
                              <a:pt x="5" y="1201"/>
                              <a:pt x="6" y="1202"/>
                            </a:cubicBezTo>
                            <a:cubicBezTo>
                              <a:pt x="7" y="1196"/>
                              <a:pt x="9" y="1204"/>
                              <a:pt x="10" y="1198"/>
                            </a:cubicBezTo>
                            <a:cubicBezTo>
                              <a:pt x="10" y="1202"/>
                              <a:pt x="10" y="1202"/>
                              <a:pt x="10" y="1202"/>
                            </a:cubicBezTo>
                            <a:cubicBezTo>
                              <a:pt x="11" y="1203"/>
                              <a:pt x="9" y="1197"/>
                              <a:pt x="11" y="1198"/>
                            </a:cubicBezTo>
                            <a:cubicBezTo>
                              <a:pt x="9" y="1197"/>
                              <a:pt x="9" y="1197"/>
                              <a:pt x="9" y="1197"/>
                            </a:cubicBezTo>
                            <a:cubicBezTo>
                              <a:pt x="9" y="1194"/>
                              <a:pt x="9" y="1192"/>
                              <a:pt x="10" y="1191"/>
                            </a:cubicBezTo>
                            <a:cubicBezTo>
                              <a:pt x="9" y="1188"/>
                              <a:pt x="7" y="1186"/>
                              <a:pt x="8" y="1180"/>
                            </a:cubicBezTo>
                            <a:cubicBezTo>
                              <a:pt x="8" y="1182"/>
                              <a:pt x="8" y="1182"/>
                              <a:pt x="8" y="1182"/>
                            </a:cubicBezTo>
                            <a:cubicBezTo>
                              <a:pt x="8" y="1176"/>
                              <a:pt x="9" y="1178"/>
                              <a:pt x="10" y="1177"/>
                            </a:cubicBezTo>
                            <a:cubicBezTo>
                              <a:pt x="10" y="1178"/>
                              <a:pt x="10" y="1178"/>
                              <a:pt x="10" y="1178"/>
                            </a:cubicBezTo>
                            <a:cubicBezTo>
                              <a:pt x="11" y="1174"/>
                              <a:pt x="11" y="1174"/>
                              <a:pt x="11" y="1174"/>
                            </a:cubicBezTo>
                            <a:cubicBezTo>
                              <a:pt x="10" y="1177"/>
                              <a:pt x="11" y="1183"/>
                              <a:pt x="11" y="1180"/>
                            </a:cubicBezTo>
                            <a:cubicBezTo>
                              <a:pt x="12" y="1174"/>
                              <a:pt x="11" y="1182"/>
                              <a:pt x="11" y="1177"/>
                            </a:cubicBezTo>
                            <a:cubicBezTo>
                              <a:pt x="11" y="1174"/>
                              <a:pt x="12" y="1175"/>
                              <a:pt x="12" y="1175"/>
                            </a:cubicBezTo>
                            <a:cubicBezTo>
                              <a:pt x="12" y="1170"/>
                              <a:pt x="12" y="1170"/>
                              <a:pt x="12" y="1170"/>
                            </a:cubicBezTo>
                            <a:cubicBezTo>
                              <a:pt x="13" y="1170"/>
                              <a:pt x="12" y="1173"/>
                              <a:pt x="13" y="1171"/>
                            </a:cubicBezTo>
                            <a:cubicBezTo>
                              <a:pt x="12" y="1164"/>
                              <a:pt x="12" y="1164"/>
                              <a:pt x="12" y="1164"/>
                            </a:cubicBezTo>
                            <a:cubicBezTo>
                              <a:pt x="14" y="1163"/>
                              <a:pt x="11" y="1157"/>
                              <a:pt x="13" y="1154"/>
                            </a:cubicBezTo>
                            <a:cubicBezTo>
                              <a:pt x="14" y="1159"/>
                              <a:pt x="14" y="1153"/>
                              <a:pt x="15" y="1154"/>
                            </a:cubicBezTo>
                            <a:cubicBezTo>
                              <a:pt x="15" y="1142"/>
                              <a:pt x="15" y="1142"/>
                              <a:pt x="15" y="1142"/>
                            </a:cubicBezTo>
                            <a:cubicBezTo>
                              <a:pt x="16" y="1141"/>
                              <a:pt x="16" y="1145"/>
                              <a:pt x="16" y="1144"/>
                            </a:cubicBezTo>
                            <a:cubicBezTo>
                              <a:pt x="16" y="1141"/>
                              <a:pt x="15" y="1140"/>
                              <a:pt x="15" y="1139"/>
                            </a:cubicBezTo>
                            <a:cubicBezTo>
                              <a:pt x="16" y="1138"/>
                              <a:pt x="16" y="1130"/>
                              <a:pt x="17" y="1130"/>
                            </a:cubicBezTo>
                            <a:cubicBezTo>
                              <a:pt x="19" y="1122"/>
                              <a:pt x="15" y="1127"/>
                              <a:pt x="17" y="1119"/>
                            </a:cubicBezTo>
                            <a:cubicBezTo>
                              <a:pt x="18" y="1118"/>
                              <a:pt x="17" y="1125"/>
                              <a:pt x="18" y="1122"/>
                            </a:cubicBezTo>
                            <a:cubicBezTo>
                              <a:pt x="18" y="1114"/>
                              <a:pt x="18" y="1114"/>
                              <a:pt x="18" y="1114"/>
                            </a:cubicBezTo>
                            <a:cubicBezTo>
                              <a:pt x="18" y="1115"/>
                              <a:pt x="19" y="1116"/>
                              <a:pt x="19" y="1119"/>
                            </a:cubicBezTo>
                            <a:cubicBezTo>
                              <a:pt x="21" y="1098"/>
                              <a:pt x="26" y="1087"/>
                              <a:pt x="27" y="1067"/>
                            </a:cubicBezTo>
                            <a:cubicBezTo>
                              <a:pt x="28" y="1065"/>
                              <a:pt x="27" y="1069"/>
                              <a:pt x="28" y="1071"/>
                            </a:cubicBezTo>
                            <a:cubicBezTo>
                              <a:pt x="28" y="1057"/>
                              <a:pt x="32" y="1052"/>
                              <a:pt x="33" y="1040"/>
                            </a:cubicBezTo>
                            <a:cubicBezTo>
                              <a:pt x="32" y="1040"/>
                              <a:pt x="32" y="1040"/>
                              <a:pt x="32" y="1040"/>
                            </a:cubicBezTo>
                            <a:cubicBezTo>
                              <a:pt x="36" y="1024"/>
                              <a:pt x="37" y="1004"/>
                              <a:pt x="41" y="986"/>
                            </a:cubicBezTo>
                            <a:cubicBezTo>
                              <a:pt x="40" y="988"/>
                              <a:pt x="40" y="988"/>
                              <a:pt x="40" y="988"/>
                            </a:cubicBezTo>
                            <a:cubicBezTo>
                              <a:pt x="39" y="985"/>
                              <a:pt x="40" y="981"/>
                              <a:pt x="40" y="978"/>
                            </a:cubicBezTo>
                            <a:cubicBezTo>
                              <a:pt x="40" y="977"/>
                              <a:pt x="41" y="980"/>
                              <a:pt x="42" y="975"/>
                            </a:cubicBezTo>
                            <a:cubicBezTo>
                              <a:pt x="41" y="976"/>
                              <a:pt x="41" y="978"/>
                              <a:pt x="40" y="977"/>
                            </a:cubicBezTo>
                            <a:cubicBezTo>
                              <a:pt x="45" y="962"/>
                              <a:pt x="50" y="928"/>
                              <a:pt x="56" y="903"/>
                            </a:cubicBezTo>
                            <a:cubicBezTo>
                              <a:pt x="62" y="868"/>
                              <a:pt x="72" y="831"/>
                              <a:pt x="81" y="797"/>
                            </a:cubicBezTo>
                            <a:cubicBezTo>
                              <a:pt x="79" y="802"/>
                              <a:pt x="78" y="799"/>
                              <a:pt x="79" y="796"/>
                            </a:cubicBezTo>
                            <a:cubicBezTo>
                              <a:pt x="86" y="786"/>
                              <a:pt x="84" y="777"/>
                              <a:pt x="89" y="767"/>
                            </a:cubicBezTo>
                            <a:cubicBezTo>
                              <a:pt x="94" y="747"/>
                              <a:pt x="103" y="731"/>
                              <a:pt x="106" y="712"/>
                            </a:cubicBezTo>
                            <a:cubicBezTo>
                              <a:pt x="107" y="712"/>
                              <a:pt x="107" y="712"/>
                              <a:pt x="107" y="712"/>
                            </a:cubicBezTo>
                            <a:cubicBezTo>
                              <a:pt x="108" y="710"/>
                              <a:pt x="108" y="709"/>
                              <a:pt x="109" y="706"/>
                            </a:cubicBezTo>
                            <a:cubicBezTo>
                              <a:pt x="109" y="706"/>
                              <a:pt x="109" y="706"/>
                              <a:pt x="109" y="706"/>
                            </a:cubicBezTo>
                            <a:cubicBezTo>
                              <a:pt x="112" y="700"/>
                              <a:pt x="113" y="691"/>
                              <a:pt x="115" y="688"/>
                            </a:cubicBezTo>
                            <a:cubicBezTo>
                              <a:pt x="114" y="687"/>
                              <a:pt x="114" y="687"/>
                              <a:pt x="114" y="687"/>
                            </a:cubicBezTo>
                            <a:cubicBezTo>
                              <a:pt x="116" y="683"/>
                              <a:pt x="116" y="685"/>
                              <a:pt x="117" y="681"/>
                            </a:cubicBezTo>
                            <a:cubicBezTo>
                              <a:pt x="117" y="681"/>
                              <a:pt x="117" y="681"/>
                              <a:pt x="117" y="681"/>
                            </a:cubicBezTo>
                            <a:cubicBezTo>
                              <a:pt x="118" y="676"/>
                              <a:pt x="118" y="676"/>
                              <a:pt x="118" y="676"/>
                            </a:cubicBezTo>
                            <a:cubicBezTo>
                              <a:pt x="120" y="677"/>
                              <a:pt x="122" y="665"/>
                              <a:pt x="124" y="663"/>
                            </a:cubicBezTo>
                            <a:cubicBezTo>
                              <a:pt x="126" y="657"/>
                              <a:pt x="129" y="648"/>
                              <a:pt x="132" y="640"/>
                            </a:cubicBezTo>
                            <a:cubicBezTo>
                              <a:pt x="134" y="639"/>
                              <a:pt x="137" y="630"/>
                              <a:pt x="140" y="624"/>
                            </a:cubicBezTo>
                            <a:cubicBezTo>
                              <a:pt x="145" y="613"/>
                              <a:pt x="151" y="596"/>
                              <a:pt x="158" y="582"/>
                            </a:cubicBezTo>
                            <a:cubicBezTo>
                              <a:pt x="157" y="582"/>
                              <a:pt x="157" y="582"/>
                              <a:pt x="157" y="582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62" y="576"/>
                              <a:pt x="163" y="569"/>
                              <a:pt x="165" y="567"/>
                            </a:cubicBezTo>
                            <a:cubicBezTo>
                              <a:pt x="163" y="568"/>
                              <a:pt x="164" y="569"/>
                              <a:pt x="163" y="572"/>
                            </a:cubicBezTo>
                            <a:cubicBezTo>
                              <a:pt x="161" y="574"/>
                              <a:pt x="161" y="571"/>
                              <a:pt x="163" y="567"/>
                            </a:cubicBezTo>
                            <a:cubicBezTo>
                              <a:pt x="164" y="567"/>
                              <a:pt x="164" y="567"/>
                              <a:pt x="164" y="567"/>
                            </a:cubicBezTo>
                            <a:cubicBezTo>
                              <a:pt x="164" y="564"/>
                              <a:pt x="164" y="564"/>
                              <a:pt x="164" y="564"/>
                            </a:cubicBezTo>
                            <a:cubicBezTo>
                              <a:pt x="165" y="564"/>
                              <a:pt x="167" y="562"/>
                              <a:pt x="168" y="562"/>
                            </a:cubicBezTo>
                            <a:cubicBezTo>
                              <a:pt x="174" y="550"/>
                              <a:pt x="176" y="541"/>
                              <a:pt x="183" y="528"/>
                            </a:cubicBezTo>
                            <a:cubicBezTo>
                              <a:pt x="183" y="530"/>
                              <a:pt x="187" y="519"/>
                              <a:pt x="188" y="523"/>
                            </a:cubicBezTo>
                            <a:cubicBezTo>
                              <a:pt x="191" y="515"/>
                              <a:pt x="186" y="523"/>
                              <a:pt x="186" y="519"/>
                            </a:cubicBezTo>
                            <a:cubicBezTo>
                              <a:pt x="188" y="517"/>
                              <a:pt x="188" y="515"/>
                              <a:pt x="189" y="515"/>
                            </a:cubicBezTo>
                            <a:cubicBezTo>
                              <a:pt x="189" y="516"/>
                              <a:pt x="191" y="513"/>
                              <a:pt x="190" y="515"/>
                            </a:cubicBezTo>
                            <a:cubicBezTo>
                              <a:pt x="193" y="510"/>
                              <a:pt x="193" y="510"/>
                              <a:pt x="193" y="510"/>
                            </a:cubicBezTo>
                            <a:cubicBezTo>
                              <a:pt x="193" y="510"/>
                              <a:pt x="193" y="511"/>
                              <a:pt x="193" y="512"/>
                            </a:cubicBezTo>
                            <a:cubicBezTo>
                              <a:pt x="197" y="501"/>
                              <a:pt x="203" y="494"/>
                              <a:pt x="207" y="485"/>
                            </a:cubicBezTo>
                            <a:cubicBezTo>
                              <a:pt x="207" y="484"/>
                              <a:pt x="205" y="488"/>
                              <a:pt x="205" y="487"/>
                            </a:cubicBezTo>
                            <a:cubicBezTo>
                              <a:pt x="209" y="478"/>
                              <a:pt x="211" y="480"/>
                              <a:pt x="215" y="471"/>
                            </a:cubicBezTo>
                            <a:cubicBezTo>
                              <a:pt x="214" y="473"/>
                              <a:pt x="214" y="473"/>
                              <a:pt x="214" y="473"/>
                            </a:cubicBezTo>
                            <a:cubicBezTo>
                              <a:pt x="215" y="470"/>
                              <a:pt x="215" y="469"/>
                              <a:pt x="219" y="465"/>
                            </a:cubicBezTo>
                            <a:cubicBezTo>
                              <a:pt x="220" y="465"/>
                              <a:pt x="217" y="469"/>
                              <a:pt x="216" y="471"/>
                            </a:cubicBezTo>
                            <a:cubicBezTo>
                              <a:pt x="218" y="468"/>
                              <a:pt x="223" y="461"/>
                              <a:pt x="220" y="462"/>
                            </a:cubicBezTo>
                            <a:cubicBezTo>
                              <a:pt x="222" y="459"/>
                              <a:pt x="224" y="458"/>
                              <a:pt x="225" y="456"/>
                            </a:cubicBezTo>
                            <a:cubicBezTo>
                              <a:pt x="225" y="456"/>
                              <a:pt x="223" y="459"/>
                              <a:pt x="223" y="457"/>
                            </a:cubicBezTo>
                            <a:cubicBezTo>
                              <a:pt x="227" y="452"/>
                              <a:pt x="231" y="444"/>
                              <a:pt x="235" y="439"/>
                            </a:cubicBezTo>
                            <a:cubicBezTo>
                              <a:pt x="235" y="439"/>
                              <a:pt x="236" y="439"/>
                              <a:pt x="236" y="439"/>
                            </a:cubicBezTo>
                            <a:cubicBezTo>
                              <a:pt x="238" y="434"/>
                              <a:pt x="239" y="436"/>
                              <a:pt x="243" y="429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0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1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2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3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4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5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6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7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8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09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0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1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312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192" name="Group 484"/>
                    <p:cNvGrpSpPr/>
                    <p:nvPr/>
                  </p:nvGrpSpPr>
                  <p:grpSpPr>
                    <a:xfrm rot="15155533" flipH="1">
                      <a:off x="1114059" y="1803071"/>
                      <a:ext cx="2159193" cy="2610180"/>
                      <a:chOff x="6326188" y="1654175"/>
                      <a:chExt cx="2192337" cy="2967038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234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5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6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7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8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9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0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1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2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3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4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5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6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7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8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49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0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1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2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3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4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5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6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7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8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59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0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1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2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3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4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5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6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7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8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69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0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1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72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193" name="Group 485"/>
                    <p:cNvGrpSpPr/>
                    <p:nvPr/>
                  </p:nvGrpSpPr>
                  <p:grpSpPr>
                    <a:xfrm rot="15155533" flipH="1">
                      <a:off x="1264410" y="1845476"/>
                      <a:ext cx="2259435" cy="2728193"/>
                      <a:chOff x="6224407" y="1520027"/>
                      <a:chExt cx="2294118" cy="3101186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194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95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96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97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98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99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0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1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2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3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4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5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6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7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8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09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0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1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2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3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4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5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6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7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8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19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0" name="Freeform 1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24407" y="1520027"/>
                        <a:ext cx="2265362" cy="29876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95" y="351"/>
                          </a:cxn>
                          <a:cxn ang="0">
                            <a:pos x="339" y="296"/>
                          </a:cxn>
                          <a:cxn ang="0">
                            <a:pos x="362" y="265"/>
                          </a:cxn>
                          <a:cxn ang="0">
                            <a:pos x="377" y="249"/>
                          </a:cxn>
                          <a:cxn ang="0">
                            <a:pos x="403" y="224"/>
                          </a:cxn>
                          <a:cxn ang="0">
                            <a:pos x="411" y="216"/>
                          </a:cxn>
                          <a:cxn ang="0">
                            <a:pos x="427" y="202"/>
                          </a:cxn>
                          <a:cxn ang="0">
                            <a:pos x="458" y="180"/>
                          </a:cxn>
                          <a:cxn ang="0">
                            <a:pos x="477" y="162"/>
                          </a:cxn>
                          <a:cxn ang="0">
                            <a:pos x="512" y="134"/>
                          </a:cxn>
                          <a:cxn ang="0">
                            <a:pos x="530" y="124"/>
                          </a:cxn>
                          <a:cxn ang="0">
                            <a:pos x="558" y="106"/>
                          </a:cxn>
                          <a:cxn ang="0">
                            <a:pos x="583" y="94"/>
                          </a:cxn>
                          <a:cxn ang="0">
                            <a:pos x="620" y="71"/>
                          </a:cxn>
                          <a:cxn ang="0">
                            <a:pos x="662" y="54"/>
                          </a:cxn>
                          <a:cxn ang="0">
                            <a:pos x="704" y="40"/>
                          </a:cxn>
                          <a:cxn ang="0">
                            <a:pos x="735" y="30"/>
                          </a:cxn>
                          <a:cxn ang="0">
                            <a:pos x="758" y="25"/>
                          </a:cxn>
                          <a:cxn ang="0">
                            <a:pos x="759" y="26"/>
                          </a:cxn>
                          <a:cxn ang="0">
                            <a:pos x="785" y="19"/>
                          </a:cxn>
                          <a:cxn ang="0">
                            <a:pos x="800" y="15"/>
                          </a:cxn>
                          <a:cxn ang="0">
                            <a:pos x="820" y="12"/>
                          </a:cxn>
                          <a:cxn ang="0">
                            <a:pos x="870" y="10"/>
                          </a:cxn>
                          <a:cxn ang="0">
                            <a:pos x="906" y="8"/>
                          </a:cxn>
                          <a:cxn ang="0">
                            <a:pos x="880" y="2"/>
                          </a:cxn>
                          <a:cxn ang="0">
                            <a:pos x="860" y="3"/>
                          </a:cxn>
                          <a:cxn ang="0">
                            <a:pos x="836" y="3"/>
                          </a:cxn>
                          <a:cxn ang="0">
                            <a:pos x="793" y="6"/>
                          </a:cxn>
                          <a:cxn ang="0">
                            <a:pos x="772" y="11"/>
                          </a:cxn>
                          <a:cxn ang="0">
                            <a:pos x="753" y="14"/>
                          </a:cxn>
                          <a:cxn ang="0">
                            <a:pos x="685" y="33"/>
                          </a:cxn>
                          <a:cxn ang="0">
                            <a:pos x="652" y="43"/>
                          </a:cxn>
                          <a:cxn ang="0">
                            <a:pos x="635" y="50"/>
                          </a:cxn>
                          <a:cxn ang="0">
                            <a:pos x="605" y="64"/>
                          </a:cxn>
                          <a:cxn ang="0">
                            <a:pos x="569" y="81"/>
                          </a:cxn>
                          <a:cxn ang="0">
                            <a:pos x="547" y="90"/>
                          </a:cxn>
                          <a:cxn ang="0">
                            <a:pos x="500" y="120"/>
                          </a:cxn>
                          <a:cxn ang="0">
                            <a:pos x="454" y="152"/>
                          </a:cxn>
                          <a:cxn ang="0">
                            <a:pos x="418" y="183"/>
                          </a:cxn>
                          <a:cxn ang="0">
                            <a:pos x="399" y="199"/>
                          </a:cxn>
                          <a:cxn ang="0">
                            <a:pos x="372" y="223"/>
                          </a:cxn>
                          <a:cxn ang="0">
                            <a:pos x="333" y="260"/>
                          </a:cxn>
                          <a:cxn ang="0">
                            <a:pos x="303" y="297"/>
                          </a:cxn>
                          <a:cxn ang="0">
                            <a:pos x="252" y="360"/>
                          </a:cxn>
                          <a:cxn ang="0">
                            <a:pos x="200" y="442"/>
                          </a:cxn>
                          <a:cxn ang="0">
                            <a:pos x="184" y="468"/>
                          </a:cxn>
                          <a:cxn ang="0">
                            <a:pos x="168" y="498"/>
                          </a:cxn>
                          <a:cxn ang="0">
                            <a:pos x="143" y="549"/>
                          </a:cxn>
                          <a:cxn ang="0">
                            <a:pos x="99" y="648"/>
                          </a:cxn>
                          <a:cxn ang="0">
                            <a:pos x="68" y="741"/>
                          </a:cxn>
                          <a:cxn ang="0">
                            <a:pos x="38" y="844"/>
                          </a:cxn>
                          <a:cxn ang="0">
                            <a:pos x="0" y="1116"/>
                          </a:cxn>
                          <a:cxn ang="0">
                            <a:pos x="9" y="1197"/>
                          </a:cxn>
                          <a:cxn ang="0">
                            <a:pos x="11" y="1180"/>
                          </a:cxn>
                          <a:cxn ang="0">
                            <a:pos x="15" y="1154"/>
                          </a:cxn>
                          <a:cxn ang="0">
                            <a:pos x="18" y="1114"/>
                          </a:cxn>
                          <a:cxn ang="0">
                            <a:pos x="40" y="988"/>
                          </a:cxn>
                          <a:cxn ang="0">
                            <a:pos x="89" y="767"/>
                          </a:cxn>
                          <a:cxn ang="0">
                            <a:pos x="117" y="681"/>
                          </a:cxn>
                          <a:cxn ang="0">
                            <a:pos x="157" y="582"/>
                          </a:cxn>
                          <a:cxn ang="0">
                            <a:pos x="164" y="564"/>
                          </a:cxn>
                          <a:cxn ang="0">
                            <a:pos x="193" y="510"/>
                          </a:cxn>
                          <a:cxn ang="0">
                            <a:pos x="216" y="471"/>
                          </a:cxn>
                        </a:cxnLst>
                        <a:rect l="0" t="0" r="r" b="b"/>
                        <a:pathLst>
                          <a:path w="913" h="1204">
                            <a:moveTo>
                              <a:pt x="243" y="429"/>
                            </a:moveTo>
                            <a:cubicBezTo>
                              <a:pt x="254" y="411"/>
                              <a:pt x="268" y="388"/>
                              <a:pt x="280" y="372"/>
                            </a:cubicBezTo>
                            <a:cubicBezTo>
                              <a:pt x="282" y="368"/>
                              <a:pt x="286" y="362"/>
                              <a:pt x="289" y="357"/>
                            </a:cubicBezTo>
                            <a:cubicBezTo>
                              <a:pt x="291" y="358"/>
                              <a:pt x="291" y="358"/>
                              <a:pt x="291" y="358"/>
                            </a:cubicBezTo>
                            <a:cubicBezTo>
                              <a:pt x="294" y="353"/>
                              <a:pt x="294" y="353"/>
                              <a:pt x="294" y="353"/>
                            </a:cubicBezTo>
                            <a:cubicBezTo>
                              <a:pt x="296" y="351"/>
                              <a:pt x="292" y="356"/>
                              <a:pt x="295" y="354"/>
                            </a:cubicBezTo>
                            <a:cubicBezTo>
                              <a:pt x="295" y="351"/>
                              <a:pt x="295" y="351"/>
                              <a:pt x="295" y="351"/>
                            </a:cubicBezTo>
                            <a:cubicBezTo>
                              <a:pt x="296" y="351"/>
                              <a:pt x="304" y="341"/>
                              <a:pt x="299" y="349"/>
                            </a:cubicBezTo>
                            <a:cubicBezTo>
                              <a:pt x="304" y="343"/>
                              <a:pt x="308" y="338"/>
                              <a:pt x="313" y="332"/>
                            </a:cubicBezTo>
                            <a:cubicBezTo>
                              <a:pt x="316" y="329"/>
                              <a:pt x="313" y="329"/>
                              <a:pt x="317" y="325"/>
                            </a:cubicBezTo>
                            <a:cubicBezTo>
                              <a:pt x="318" y="325"/>
                              <a:pt x="316" y="327"/>
                              <a:pt x="317" y="327"/>
                            </a:cubicBezTo>
                            <a:cubicBezTo>
                              <a:pt x="328" y="316"/>
                              <a:pt x="325" y="311"/>
                              <a:pt x="335" y="300"/>
                            </a:cubicBezTo>
                            <a:cubicBezTo>
                              <a:pt x="334" y="301"/>
                              <a:pt x="334" y="301"/>
                              <a:pt x="334" y="301"/>
                            </a:cubicBezTo>
                            <a:cubicBezTo>
                              <a:pt x="336" y="299"/>
                              <a:pt x="339" y="296"/>
                              <a:pt x="339" y="296"/>
                            </a:cubicBezTo>
                            <a:cubicBezTo>
                              <a:pt x="336" y="296"/>
                              <a:pt x="338" y="298"/>
                              <a:pt x="334" y="301"/>
                            </a:cubicBezTo>
                            <a:cubicBezTo>
                              <a:pt x="333" y="299"/>
                              <a:pt x="337" y="296"/>
                              <a:pt x="336" y="295"/>
                            </a:cubicBezTo>
                            <a:cubicBezTo>
                              <a:pt x="338" y="293"/>
                              <a:pt x="339" y="291"/>
                              <a:pt x="341" y="289"/>
                            </a:cubicBezTo>
                            <a:cubicBezTo>
                              <a:pt x="345" y="286"/>
                              <a:pt x="349" y="280"/>
                              <a:pt x="353" y="278"/>
                            </a:cubicBezTo>
                            <a:cubicBezTo>
                              <a:pt x="354" y="276"/>
                              <a:pt x="355" y="273"/>
                              <a:pt x="358" y="269"/>
                            </a:cubicBezTo>
                            <a:cubicBezTo>
                              <a:pt x="362" y="267"/>
                              <a:pt x="359" y="270"/>
                              <a:pt x="363" y="267"/>
                            </a:cubicBezTo>
                            <a:cubicBezTo>
                              <a:pt x="362" y="265"/>
                              <a:pt x="362" y="265"/>
                              <a:pt x="362" y="265"/>
                            </a:cubicBezTo>
                            <a:cubicBezTo>
                              <a:pt x="365" y="262"/>
                              <a:pt x="365" y="263"/>
                              <a:pt x="365" y="264"/>
                            </a:cubicBezTo>
                            <a:cubicBezTo>
                              <a:pt x="369" y="260"/>
                              <a:pt x="367" y="260"/>
                              <a:pt x="371" y="256"/>
                            </a:cubicBezTo>
                            <a:cubicBezTo>
                              <a:pt x="370" y="259"/>
                              <a:pt x="370" y="259"/>
                              <a:pt x="370" y="259"/>
                            </a:cubicBezTo>
                            <a:cubicBezTo>
                              <a:pt x="373" y="256"/>
                              <a:pt x="374" y="255"/>
                              <a:pt x="378" y="251"/>
                            </a:cubicBezTo>
                            <a:cubicBezTo>
                              <a:pt x="378" y="251"/>
                              <a:pt x="377" y="253"/>
                              <a:pt x="375" y="254"/>
                            </a:cubicBezTo>
                            <a:cubicBezTo>
                              <a:pt x="379" y="253"/>
                              <a:pt x="379" y="250"/>
                              <a:pt x="380" y="248"/>
                            </a:cubicBezTo>
                            <a:cubicBezTo>
                              <a:pt x="379" y="249"/>
                              <a:pt x="376" y="251"/>
                              <a:pt x="377" y="249"/>
                            </a:cubicBezTo>
                            <a:cubicBezTo>
                              <a:pt x="379" y="247"/>
                              <a:pt x="381" y="244"/>
                              <a:pt x="383" y="243"/>
                            </a:cubicBezTo>
                            <a:cubicBezTo>
                              <a:pt x="381" y="246"/>
                              <a:pt x="381" y="246"/>
                              <a:pt x="381" y="246"/>
                            </a:cubicBezTo>
                            <a:cubicBezTo>
                              <a:pt x="385" y="241"/>
                              <a:pt x="383" y="243"/>
                              <a:pt x="388" y="238"/>
                            </a:cubicBezTo>
                            <a:cubicBezTo>
                              <a:pt x="388" y="239"/>
                              <a:pt x="388" y="239"/>
                              <a:pt x="388" y="239"/>
                            </a:cubicBezTo>
                            <a:cubicBezTo>
                              <a:pt x="390" y="235"/>
                              <a:pt x="395" y="232"/>
                              <a:pt x="400" y="227"/>
                            </a:cubicBezTo>
                            <a:cubicBezTo>
                              <a:pt x="399" y="228"/>
                              <a:pt x="399" y="228"/>
                              <a:pt x="399" y="228"/>
                            </a:cubicBezTo>
                            <a:cubicBezTo>
                              <a:pt x="401" y="226"/>
                              <a:pt x="402" y="225"/>
                              <a:pt x="403" y="224"/>
                            </a:cubicBezTo>
                            <a:cubicBezTo>
                              <a:pt x="399" y="226"/>
                              <a:pt x="400" y="225"/>
                              <a:pt x="399" y="224"/>
                            </a:cubicBezTo>
                            <a:cubicBezTo>
                              <a:pt x="404" y="222"/>
                              <a:pt x="403" y="218"/>
                              <a:pt x="410" y="213"/>
                            </a:cubicBezTo>
                            <a:cubicBezTo>
                              <a:pt x="410" y="214"/>
                              <a:pt x="409" y="216"/>
                              <a:pt x="407" y="217"/>
                            </a:cubicBezTo>
                            <a:cubicBezTo>
                              <a:pt x="406" y="220"/>
                              <a:pt x="407" y="221"/>
                              <a:pt x="404" y="225"/>
                            </a:cubicBezTo>
                            <a:cubicBezTo>
                              <a:pt x="406" y="223"/>
                              <a:pt x="408" y="220"/>
                              <a:pt x="408" y="221"/>
                            </a:cubicBezTo>
                            <a:cubicBezTo>
                              <a:pt x="408" y="219"/>
                              <a:pt x="408" y="219"/>
                              <a:pt x="408" y="219"/>
                            </a:cubicBezTo>
                            <a:cubicBezTo>
                              <a:pt x="409" y="218"/>
                              <a:pt x="410" y="217"/>
                              <a:pt x="411" y="216"/>
                            </a:cubicBezTo>
                            <a:cubicBezTo>
                              <a:pt x="411" y="215"/>
                              <a:pt x="408" y="217"/>
                              <a:pt x="410" y="214"/>
                            </a:cubicBezTo>
                            <a:cubicBezTo>
                              <a:pt x="414" y="210"/>
                              <a:pt x="413" y="213"/>
                              <a:pt x="413" y="212"/>
                            </a:cubicBezTo>
                            <a:cubicBezTo>
                              <a:pt x="418" y="208"/>
                              <a:pt x="414" y="209"/>
                              <a:pt x="419" y="205"/>
                            </a:cubicBezTo>
                            <a:cubicBezTo>
                              <a:pt x="419" y="206"/>
                              <a:pt x="418" y="207"/>
                              <a:pt x="418" y="207"/>
                            </a:cubicBezTo>
                            <a:cubicBezTo>
                              <a:pt x="422" y="205"/>
                              <a:pt x="426" y="200"/>
                              <a:pt x="428" y="200"/>
                            </a:cubicBezTo>
                            <a:cubicBezTo>
                              <a:pt x="428" y="201"/>
                              <a:pt x="428" y="201"/>
                              <a:pt x="427" y="202"/>
                            </a:cubicBezTo>
                            <a:cubicBezTo>
                              <a:pt x="427" y="202"/>
                              <a:pt x="427" y="202"/>
                              <a:pt x="427" y="202"/>
                            </a:cubicBezTo>
                            <a:cubicBezTo>
                              <a:pt x="424" y="207"/>
                              <a:pt x="430" y="199"/>
                              <a:pt x="430" y="201"/>
                            </a:cubicBezTo>
                            <a:cubicBezTo>
                              <a:pt x="429" y="201"/>
                              <a:pt x="434" y="197"/>
                              <a:pt x="436" y="195"/>
                            </a:cubicBezTo>
                            <a:cubicBezTo>
                              <a:pt x="435" y="195"/>
                              <a:pt x="435" y="195"/>
                              <a:pt x="435" y="195"/>
                            </a:cubicBezTo>
                            <a:cubicBezTo>
                              <a:pt x="440" y="186"/>
                              <a:pt x="436" y="197"/>
                              <a:pt x="443" y="190"/>
                            </a:cubicBezTo>
                            <a:cubicBezTo>
                              <a:pt x="447" y="186"/>
                              <a:pt x="441" y="192"/>
                              <a:pt x="443" y="189"/>
                            </a:cubicBezTo>
                            <a:cubicBezTo>
                              <a:pt x="446" y="186"/>
                              <a:pt x="448" y="186"/>
                              <a:pt x="452" y="182"/>
                            </a:cubicBezTo>
                            <a:cubicBezTo>
                              <a:pt x="454" y="181"/>
                              <a:pt x="457" y="180"/>
                              <a:pt x="458" y="180"/>
                            </a:cubicBezTo>
                            <a:cubicBezTo>
                              <a:pt x="461" y="178"/>
                              <a:pt x="467" y="174"/>
                              <a:pt x="468" y="172"/>
                            </a:cubicBezTo>
                            <a:cubicBezTo>
                              <a:pt x="462" y="175"/>
                              <a:pt x="464" y="177"/>
                              <a:pt x="457" y="180"/>
                            </a:cubicBezTo>
                            <a:cubicBezTo>
                              <a:pt x="458" y="178"/>
                              <a:pt x="458" y="178"/>
                              <a:pt x="458" y="178"/>
                            </a:cubicBezTo>
                            <a:cubicBezTo>
                              <a:pt x="462" y="174"/>
                              <a:pt x="467" y="170"/>
                              <a:pt x="470" y="168"/>
                            </a:cubicBezTo>
                            <a:cubicBezTo>
                              <a:pt x="469" y="168"/>
                              <a:pt x="469" y="168"/>
                              <a:pt x="469" y="168"/>
                            </a:cubicBezTo>
                            <a:cubicBezTo>
                              <a:pt x="474" y="163"/>
                              <a:pt x="475" y="161"/>
                              <a:pt x="481" y="157"/>
                            </a:cubicBezTo>
                            <a:cubicBezTo>
                              <a:pt x="482" y="157"/>
                              <a:pt x="479" y="160"/>
                              <a:pt x="477" y="162"/>
                            </a:cubicBezTo>
                            <a:cubicBezTo>
                              <a:pt x="481" y="160"/>
                              <a:pt x="480" y="159"/>
                              <a:pt x="486" y="155"/>
                            </a:cubicBezTo>
                            <a:cubicBezTo>
                              <a:pt x="487" y="156"/>
                              <a:pt x="482" y="158"/>
                              <a:pt x="482" y="159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2"/>
                              <a:pt x="493" y="151"/>
                              <a:pt x="497" y="148"/>
                            </a:cubicBezTo>
                            <a:cubicBezTo>
                              <a:pt x="506" y="141"/>
                              <a:pt x="506" y="139"/>
                              <a:pt x="510" y="134"/>
                            </a:cubicBezTo>
                            <a:cubicBezTo>
                              <a:pt x="512" y="133"/>
                              <a:pt x="513" y="134"/>
                              <a:pt x="512" y="134"/>
                            </a:cubicBezTo>
                            <a:cubicBezTo>
                              <a:pt x="510" y="135"/>
                              <a:pt x="510" y="135"/>
                              <a:pt x="510" y="136"/>
                            </a:cubicBezTo>
                            <a:cubicBezTo>
                              <a:pt x="513" y="134"/>
                              <a:pt x="518" y="133"/>
                              <a:pt x="516" y="135"/>
                            </a:cubicBezTo>
                            <a:cubicBezTo>
                              <a:pt x="521" y="131"/>
                              <a:pt x="514" y="135"/>
                              <a:pt x="517" y="133"/>
                            </a:cubicBezTo>
                            <a:cubicBezTo>
                              <a:pt x="524" y="128"/>
                              <a:pt x="524" y="128"/>
                              <a:pt x="524" y="128"/>
                            </a:cubicBezTo>
                            <a:cubicBezTo>
                              <a:pt x="522" y="128"/>
                              <a:pt x="520" y="130"/>
                              <a:pt x="523" y="127"/>
                            </a:cubicBezTo>
                            <a:cubicBezTo>
                              <a:pt x="526" y="125"/>
                              <a:pt x="527" y="124"/>
                              <a:pt x="531" y="121"/>
                            </a:cubicBezTo>
                            <a:cubicBezTo>
                              <a:pt x="531" y="122"/>
                              <a:pt x="533" y="122"/>
                              <a:pt x="530" y="124"/>
                            </a:cubicBezTo>
                            <a:cubicBezTo>
                              <a:pt x="533" y="123"/>
                              <a:pt x="536" y="121"/>
                              <a:pt x="536" y="119"/>
                            </a:cubicBezTo>
                            <a:cubicBezTo>
                              <a:pt x="531" y="121"/>
                              <a:pt x="543" y="114"/>
                              <a:pt x="539" y="115"/>
                            </a:cubicBezTo>
                            <a:cubicBezTo>
                              <a:pt x="544" y="113"/>
                              <a:pt x="544" y="113"/>
                              <a:pt x="544" y="113"/>
                            </a:cubicBezTo>
                            <a:cubicBezTo>
                              <a:pt x="543" y="114"/>
                              <a:pt x="543" y="114"/>
                              <a:pt x="541" y="115"/>
                            </a:cubicBezTo>
                            <a:cubicBezTo>
                              <a:pt x="543" y="115"/>
                              <a:pt x="545" y="112"/>
                              <a:pt x="546" y="111"/>
                            </a:cubicBezTo>
                            <a:cubicBezTo>
                              <a:pt x="548" y="111"/>
                              <a:pt x="552" y="108"/>
                              <a:pt x="553" y="109"/>
                            </a:cubicBezTo>
                            <a:cubicBezTo>
                              <a:pt x="554" y="108"/>
                              <a:pt x="557" y="106"/>
                              <a:pt x="558" y="106"/>
                            </a:cubicBezTo>
                            <a:cubicBezTo>
                              <a:pt x="560" y="105"/>
                              <a:pt x="558" y="105"/>
                              <a:pt x="559" y="104"/>
                            </a:cubicBezTo>
                            <a:cubicBezTo>
                              <a:pt x="566" y="100"/>
                              <a:pt x="566" y="100"/>
                              <a:pt x="566" y="100"/>
                            </a:cubicBezTo>
                            <a:cubicBezTo>
                              <a:pt x="567" y="101"/>
                              <a:pt x="568" y="102"/>
                              <a:pt x="567" y="103"/>
                            </a:cubicBezTo>
                            <a:cubicBezTo>
                              <a:pt x="570" y="101"/>
                              <a:pt x="567" y="101"/>
                              <a:pt x="571" y="98"/>
                            </a:cubicBezTo>
                            <a:cubicBezTo>
                              <a:pt x="570" y="101"/>
                              <a:pt x="577" y="96"/>
                              <a:pt x="575" y="100"/>
                            </a:cubicBezTo>
                            <a:cubicBezTo>
                              <a:pt x="577" y="99"/>
                              <a:pt x="584" y="96"/>
                              <a:pt x="588" y="93"/>
                            </a:cubicBezTo>
                            <a:cubicBezTo>
                              <a:pt x="589" y="91"/>
                              <a:pt x="583" y="95"/>
                              <a:pt x="583" y="94"/>
                            </a:cubicBezTo>
                            <a:cubicBezTo>
                              <a:pt x="593" y="88"/>
                              <a:pt x="592" y="85"/>
                              <a:pt x="601" y="81"/>
                            </a:cubicBezTo>
                            <a:cubicBezTo>
                              <a:pt x="598" y="82"/>
                              <a:pt x="598" y="82"/>
                              <a:pt x="598" y="82"/>
                            </a:cubicBezTo>
                            <a:cubicBezTo>
                              <a:pt x="603" y="79"/>
                              <a:pt x="602" y="80"/>
                              <a:pt x="605" y="77"/>
                            </a:cubicBezTo>
                            <a:cubicBezTo>
                              <a:pt x="604" y="79"/>
                              <a:pt x="612" y="78"/>
                              <a:pt x="620" y="74"/>
                            </a:cubicBezTo>
                            <a:cubicBezTo>
                              <a:pt x="620" y="73"/>
                              <a:pt x="615" y="75"/>
                              <a:pt x="616" y="73"/>
                            </a:cubicBezTo>
                            <a:cubicBezTo>
                              <a:pt x="621" y="70"/>
                              <a:pt x="621" y="70"/>
                              <a:pt x="621" y="70"/>
                            </a:cubicBezTo>
                            <a:cubicBezTo>
                              <a:pt x="622" y="70"/>
                              <a:pt x="621" y="71"/>
                              <a:pt x="620" y="71"/>
                            </a:cubicBezTo>
                            <a:cubicBezTo>
                              <a:pt x="625" y="69"/>
                              <a:pt x="630" y="69"/>
                              <a:pt x="631" y="67"/>
                            </a:cubicBezTo>
                            <a:cubicBezTo>
                              <a:pt x="637" y="67"/>
                              <a:pt x="637" y="67"/>
                              <a:pt x="637" y="67"/>
                            </a:cubicBezTo>
                            <a:cubicBezTo>
                              <a:pt x="634" y="67"/>
                              <a:pt x="634" y="67"/>
                              <a:pt x="634" y="67"/>
                            </a:cubicBezTo>
                            <a:cubicBezTo>
                              <a:pt x="635" y="66"/>
                              <a:pt x="640" y="63"/>
                              <a:pt x="641" y="62"/>
                            </a:cubicBezTo>
                            <a:cubicBezTo>
                              <a:pt x="646" y="59"/>
                              <a:pt x="649" y="59"/>
                              <a:pt x="652" y="59"/>
                            </a:cubicBezTo>
                            <a:cubicBezTo>
                              <a:pt x="651" y="58"/>
                              <a:pt x="648" y="58"/>
                              <a:pt x="652" y="56"/>
                            </a:cubicBezTo>
                            <a:cubicBezTo>
                              <a:pt x="653" y="58"/>
                              <a:pt x="662" y="53"/>
                              <a:pt x="662" y="54"/>
                            </a:cubicBezTo>
                            <a:cubicBezTo>
                              <a:pt x="664" y="54"/>
                              <a:pt x="668" y="53"/>
                              <a:pt x="667" y="52"/>
                            </a:cubicBezTo>
                            <a:cubicBezTo>
                              <a:pt x="668" y="54"/>
                              <a:pt x="668" y="54"/>
                              <a:pt x="668" y="54"/>
                            </a:cubicBezTo>
                            <a:cubicBezTo>
                              <a:pt x="667" y="52"/>
                              <a:pt x="674" y="49"/>
                              <a:pt x="679" y="47"/>
                            </a:cubicBezTo>
                            <a:cubicBezTo>
                              <a:pt x="679" y="50"/>
                              <a:pt x="684" y="45"/>
                              <a:pt x="688" y="46"/>
                            </a:cubicBezTo>
                            <a:cubicBezTo>
                              <a:pt x="688" y="44"/>
                              <a:pt x="696" y="43"/>
                              <a:pt x="697" y="41"/>
                            </a:cubicBezTo>
                            <a:cubicBezTo>
                              <a:pt x="701" y="39"/>
                              <a:pt x="701" y="41"/>
                              <a:pt x="702" y="41"/>
                            </a:cubicBezTo>
                            <a:cubicBezTo>
                              <a:pt x="704" y="40"/>
                              <a:pt x="704" y="40"/>
                              <a:pt x="704" y="40"/>
                            </a:cubicBezTo>
                            <a:cubicBezTo>
                              <a:pt x="706" y="40"/>
                              <a:pt x="713" y="38"/>
                              <a:pt x="718" y="37"/>
                            </a:cubicBezTo>
                            <a:cubicBezTo>
                              <a:pt x="722" y="35"/>
                              <a:pt x="722" y="35"/>
                              <a:pt x="722" y="35"/>
                            </a:cubicBezTo>
                            <a:cubicBezTo>
                              <a:pt x="723" y="35"/>
                              <a:pt x="723" y="35"/>
                              <a:pt x="723" y="35"/>
                            </a:cubicBezTo>
                            <a:cubicBezTo>
                              <a:pt x="724" y="34"/>
                              <a:pt x="727" y="33"/>
                              <a:pt x="725" y="33"/>
                            </a:cubicBezTo>
                            <a:cubicBezTo>
                              <a:pt x="727" y="33"/>
                              <a:pt x="727" y="33"/>
                              <a:pt x="727" y="33"/>
                            </a:cubicBezTo>
                            <a:cubicBezTo>
                              <a:pt x="727" y="31"/>
                              <a:pt x="730" y="31"/>
                              <a:pt x="735" y="29"/>
                            </a:cubicBezTo>
                            <a:cubicBezTo>
                              <a:pt x="736" y="29"/>
                              <a:pt x="736" y="30"/>
                              <a:pt x="735" y="30"/>
                            </a:cubicBezTo>
                            <a:cubicBezTo>
                              <a:pt x="737" y="30"/>
                              <a:pt x="736" y="31"/>
                              <a:pt x="738" y="31"/>
                            </a:cubicBezTo>
                            <a:cubicBezTo>
                              <a:pt x="736" y="31"/>
                              <a:pt x="745" y="26"/>
                              <a:pt x="739" y="27"/>
                            </a:cubicBezTo>
                            <a:cubicBezTo>
                              <a:pt x="738" y="26"/>
                              <a:pt x="741" y="25"/>
                              <a:pt x="744" y="24"/>
                            </a:cubicBezTo>
                            <a:cubicBezTo>
                              <a:pt x="745" y="26"/>
                              <a:pt x="745" y="26"/>
                              <a:pt x="745" y="26"/>
                            </a:cubicBezTo>
                            <a:cubicBezTo>
                              <a:pt x="748" y="23"/>
                              <a:pt x="748" y="23"/>
                              <a:pt x="748" y="23"/>
                            </a:cubicBezTo>
                            <a:cubicBezTo>
                              <a:pt x="751" y="22"/>
                              <a:pt x="753" y="23"/>
                              <a:pt x="756" y="22"/>
                            </a:cubicBezTo>
                            <a:cubicBezTo>
                              <a:pt x="753" y="23"/>
                              <a:pt x="750" y="27"/>
                              <a:pt x="758" y="25"/>
                            </a:cubicBezTo>
                            <a:cubicBezTo>
                              <a:pt x="754" y="26"/>
                              <a:pt x="752" y="28"/>
                              <a:pt x="750" y="28"/>
                            </a:cubicBezTo>
                            <a:cubicBezTo>
                              <a:pt x="752" y="28"/>
                              <a:pt x="752" y="28"/>
                              <a:pt x="750" y="29"/>
                            </a:cubicBezTo>
                            <a:cubicBezTo>
                              <a:pt x="756" y="27"/>
                              <a:pt x="752" y="28"/>
                              <a:pt x="758" y="26"/>
                            </a:cubicBezTo>
                            <a:cubicBezTo>
                              <a:pt x="758" y="28"/>
                              <a:pt x="759" y="28"/>
                              <a:pt x="764" y="27"/>
                            </a:cubicBezTo>
                            <a:cubicBezTo>
                              <a:pt x="760" y="27"/>
                              <a:pt x="760" y="27"/>
                              <a:pt x="760" y="27"/>
                            </a:cubicBezTo>
                            <a:cubicBezTo>
                              <a:pt x="761" y="27"/>
                              <a:pt x="761" y="27"/>
                              <a:pt x="761" y="26"/>
                            </a:cubicBezTo>
                            <a:cubicBezTo>
                              <a:pt x="760" y="27"/>
                              <a:pt x="759" y="26"/>
                              <a:pt x="759" y="26"/>
                            </a:cubicBezTo>
                            <a:cubicBezTo>
                              <a:pt x="760" y="26"/>
                              <a:pt x="765" y="23"/>
                              <a:pt x="766" y="23"/>
                            </a:cubicBezTo>
                            <a:cubicBezTo>
                              <a:pt x="760" y="22"/>
                              <a:pt x="776" y="19"/>
                              <a:pt x="772" y="19"/>
                            </a:cubicBezTo>
                            <a:cubicBezTo>
                              <a:pt x="773" y="18"/>
                              <a:pt x="777" y="17"/>
                              <a:pt x="777" y="18"/>
                            </a:cubicBezTo>
                            <a:cubicBezTo>
                              <a:pt x="772" y="20"/>
                              <a:pt x="781" y="19"/>
                              <a:pt x="781" y="20"/>
                            </a:cubicBezTo>
                            <a:cubicBezTo>
                              <a:pt x="782" y="19"/>
                              <a:pt x="777" y="20"/>
                              <a:pt x="779" y="19"/>
                            </a:cubicBezTo>
                            <a:cubicBezTo>
                              <a:pt x="782" y="18"/>
                              <a:pt x="784" y="19"/>
                              <a:pt x="786" y="19"/>
                            </a:cubicBezTo>
                            <a:cubicBezTo>
                              <a:pt x="785" y="19"/>
                              <a:pt x="785" y="19"/>
                              <a:pt x="785" y="19"/>
                            </a:cubicBezTo>
                            <a:cubicBezTo>
                              <a:pt x="789" y="19"/>
                              <a:pt x="789" y="19"/>
                              <a:pt x="789" y="19"/>
                            </a:cubicBezTo>
                            <a:cubicBezTo>
                              <a:pt x="790" y="18"/>
                              <a:pt x="785" y="19"/>
                              <a:pt x="789" y="17"/>
                            </a:cubicBezTo>
                            <a:cubicBezTo>
                              <a:pt x="790" y="18"/>
                              <a:pt x="794" y="16"/>
                              <a:pt x="794" y="17"/>
                            </a:cubicBezTo>
                            <a:cubicBezTo>
                              <a:pt x="792" y="18"/>
                              <a:pt x="794" y="19"/>
                              <a:pt x="790" y="20"/>
                            </a:cubicBezTo>
                            <a:cubicBezTo>
                              <a:pt x="793" y="20"/>
                              <a:pt x="802" y="18"/>
                              <a:pt x="798" y="17"/>
                            </a:cubicBezTo>
                            <a:cubicBezTo>
                              <a:pt x="802" y="17"/>
                              <a:pt x="802" y="17"/>
                              <a:pt x="802" y="17"/>
                            </a:cubicBezTo>
                            <a:cubicBezTo>
                              <a:pt x="800" y="16"/>
                              <a:pt x="793" y="16"/>
                              <a:pt x="800" y="15"/>
                            </a:cubicBezTo>
                            <a:cubicBezTo>
                              <a:pt x="800" y="15"/>
                              <a:pt x="800" y="15"/>
                              <a:pt x="800" y="15"/>
                            </a:cubicBezTo>
                            <a:cubicBezTo>
                              <a:pt x="805" y="13"/>
                              <a:pt x="805" y="13"/>
                              <a:pt x="805" y="13"/>
                            </a:cubicBezTo>
                            <a:cubicBezTo>
                              <a:pt x="807" y="14"/>
                              <a:pt x="807" y="14"/>
                              <a:pt x="807" y="14"/>
                            </a:cubicBezTo>
                            <a:cubicBezTo>
                              <a:pt x="807" y="13"/>
                              <a:pt x="808" y="13"/>
                              <a:pt x="810" y="13"/>
                            </a:cubicBezTo>
                            <a:cubicBezTo>
                              <a:pt x="810" y="13"/>
                              <a:pt x="812" y="13"/>
                              <a:pt x="812" y="14"/>
                            </a:cubicBezTo>
                            <a:cubicBezTo>
                              <a:pt x="817" y="13"/>
                              <a:pt x="817" y="12"/>
                              <a:pt x="817" y="12"/>
                            </a:cubicBezTo>
                            <a:cubicBezTo>
                              <a:pt x="820" y="11"/>
                              <a:pt x="821" y="11"/>
                              <a:pt x="820" y="12"/>
                            </a:cubicBezTo>
                            <a:cubicBezTo>
                              <a:pt x="824" y="12"/>
                              <a:pt x="831" y="11"/>
                              <a:pt x="834" y="11"/>
                            </a:cubicBezTo>
                            <a:cubicBezTo>
                              <a:pt x="839" y="10"/>
                              <a:pt x="833" y="11"/>
                              <a:pt x="836" y="10"/>
                            </a:cubicBezTo>
                            <a:cubicBezTo>
                              <a:pt x="841" y="12"/>
                              <a:pt x="854" y="9"/>
                              <a:pt x="863" y="8"/>
                            </a:cubicBezTo>
                            <a:cubicBezTo>
                              <a:pt x="860" y="6"/>
                              <a:pt x="865" y="7"/>
                              <a:pt x="867" y="5"/>
                            </a:cubicBezTo>
                            <a:cubicBezTo>
                              <a:pt x="865" y="6"/>
                              <a:pt x="875" y="7"/>
                              <a:pt x="868" y="8"/>
                            </a:cubicBezTo>
                            <a:cubicBezTo>
                              <a:pt x="872" y="7"/>
                              <a:pt x="872" y="7"/>
                              <a:pt x="872" y="7"/>
                            </a:cubicBezTo>
                            <a:cubicBezTo>
                              <a:pt x="876" y="8"/>
                              <a:pt x="865" y="9"/>
                              <a:pt x="870" y="10"/>
                            </a:cubicBezTo>
                            <a:cubicBezTo>
                              <a:pt x="875" y="9"/>
                              <a:pt x="878" y="7"/>
                              <a:pt x="884" y="7"/>
                            </a:cubicBezTo>
                            <a:cubicBezTo>
                              <a:pt x="882" y="9"/>
                              <a:pt x="889" y="7"/>
                              <a:pt x="888" y="9"/>
                            </a:cubicBezTo>
                            <a:cubicBezTo>
                              <a:pt x="887" y="9"/>
                              <a:pt x="885" y="9"/>
                              <a:pt x="883" y="9"/>
                            </a:cubicBezTo>
                            <a:cubicBezTo>
                              <a:pt x="884" y="9"/>
                              <a:pt x="884" y="9"/>
                              <a:pt x="884" y="9"/>
                            </a:cubicBezTo>
                            <a:cubicBezTo>
                              <a:pt x="896" y="9"/>
                              <a:pt x="887" y="7"/>
                              <a:pt x="894" y="6"/>
                            </a:cubicBezTo>
                            <a:cubicBezTo>
                              <a:pt x="901" y="6"/>
                              <a:pt x="899" y="7"/>
                              <a:pt x="900" y="8"/>
                            </a:cubicBezTo>
                            <a:cubicBezTo>
                              <a:pt x="901" y="8"/>
                              <a:pt x="904" y="8"/>
                              <a:pt x="906" y="8"/>
                            </a:cubicBezTo>
                            <a:cubicBezTo>
                              <a:pt x="902" y="9"/>
                              <a:pt x="898" y="7"/>
                              <a:pt x="900" y="6"/>
                            </a:cubicBezTo>
                            <a:cubicBezTo>
                              <a:pt x="903" y="7"/>
                              <a:pt x="911" y="6"/>
                              <a:pt x="913" y="5"/>
                            </a:cubicBezTo>
                            <a:cubicBezTo>
                              <a:pt x="902" y="3"/>
                              <a:pt x="906" y="5"/>
                              <a:pt x="896" y="3"/>
                            </a:cubicBezTo>
                            <a:cubicBezTo>
                              <a:pt x="895" y="4"/>
                              <a:pt x="895" y="5"/>
                              <a:pt x="889" y="5"/>
                            </a:cubicBezTo>
                            <a:cubicBezTo>
                              <a:pt x="893" y="4"/>
                              <a:pt x="889" y="4"/>
                              <a:pt x="888" y="4"/>
                            </a:cubicBezTo>
                            <a:cubicBezTo>
                              <a:pt x="889" y="5"/>
                              <a:pt x="884" y="4"/>
                              <a:pt x="882" y="5"/>
                            </a:cubicBezTo>
                            <a:cubicBezTo>
                              <a:pt x="880" y="4"/>
                              <a:pt x="885" y="2"/>
                              <a:pt x="880" y="2"/>
                            </a:cubicBezTo>
                            <a:cubicBezTo>
                              <a:pt x="879" y="5"/>
                              <a:pt x="879" y="5"/>
                              <a:pt x="879" y="5"/>
                            </a:cubicBezTo>
                            <a:cubicBezTo>
                              <a:pt x="876" y="4"/>
                              <a:pt x="879" y="3"/>
                              <a:pt x="875" y="4"/>
                            </a:cubicBezTo>
                            <a:cubicBezTo>
                              <a:pt x="877" y="2"/>
                              <a:pt x="874" y="2"/>
                              <a:pt x="880" y="1"/>
                            </a:cubicBezTo>
                            <a:cubicBezTo>
                              <a:pt x="872" y="0"/>
                              <a:pt x="868" y="3"/>
                              <a:pt x="862" y="4"/>
                            </a:cubicBezTo>
                            <a:cubicBezTo>
                              <a:pt x="863" y="4"/>
                              <a:pt x="863" y="4"/>
                              <a:pt x="864" y="4"/>
                            </a:cubicBezTo>
                            <a:cubicBezTo>
                              <a:pt x="862" y="4"/>
                              <a:pt x="860" y="4"/>
                              <a:pt x="858" y="5"/>
                            </a:cubicBezTo>
                            <a:cubicBezTo>
                              <a:pt x="854" y="4"/>
                              <a:pt x="861" y="3"/>
                              <a:pt x="860" y="3"/>
                            </a:cubicBezTo>
                            <a:cubicBezTo>
                              <a:pt x="854" y="3"/>
                              <a:pt x="854" y="3"/>
                              <a:pt x="854" y="3"/>
                            </a:cubicBezTo>
                            <a:cubicBezTo>
                              <a:pt x="853" y="3"/>
                              <a:pt x="853" y="3"/>
                              <a:pt x="853" y="3"/>
                            </a:cubicBezTo>
                            <a:cubicBezTo>
                              <a:pt x="852" y="4"/>
                              <a:pt x="850" y="4"/>
                              <a:pt x="850" y="4"/>
                            </a:cubicBezTo>
                            <a:cubicBezTo>
                              <a:pt x="851" y="3"/>
                              <a:pt x="852" y="2"/>
                              <a:pt x="853" y="1"/>
                            </a:cubicBezTo>
                            <a:cubicBezTo>
                              <a:pt x="847" y="3"/>
                              <a:pt x="847" y="3"/>
                              <a:pt x="847" y="3"/>
                            </a:cubicBezTo>
                            <a:cubicBezTo>
                              <a:pt x="847" y="3"/>
                              <a:pt x="841" y="3"/>
                              <a:pt x="846" y="2"/>
                            </a:cubicBezTo>
                            <a:cubicBezTo>
                              <a:pt x="836" y="3"/>
                              <a:pt x="836" y="3"/>
                              <a:pt x="836" y="3"/>
                            </a:cubicBezTo>
                            <a:cubicBezTo>
                              <a:pt x="835" y="2"/>
                              <a:pt x="835" y="2"/>
                              <a:pt x="835" y="2"/>
                            </a:cubicBezTo>
                            <a:cubicBezTo>
                              <a:pt x="832" y="2"/>
                              <a:pt x="832" y="3"/>
                              <a:pt x="835" y="2"/>
                            </a:cubicBezTo>
                            <a:cubicBezTo>
                              <a:pt x="832" y="2"/>
                              <a:pt x="820" y="7"/>
                              <a:pt x="821" y="4"/>
                            </a:cubicBezTo>
                            <a:cubicBezTo>
                              <a:pt x="814" y="6"/>
                              <a:pt x="811" y="6"/>
                              <a:pt x="801" y="8"/>
                            </a:cubicBezTo>
                            <a:cubicBezTo>
                              <a:pt x="808" y="6"/>
                              <a:pt x="793" y="8"/>
                              <a:pt x="800" y="6"/>
                            </a:cubicBezTo>
                            <a:cubicBezTo>
                              <a:pt x="796" y="6"/>
                              <a:pt x="795" y="8"/>
                              <a:pt x="791" y="9"/>
                            </a:cubicBezTo>
                            <a:cubicBezTo>
                              <a:pt x="788" y="9"/>
                              <a:pt x="789" y="7"/>
                              <a:pt x="793" y="6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5" y="9"/>
                              <a:pt x="785" y="9"/>
                              <a:pt x="785" y="9"/>
                            </a:cubicBezTo>
                            <a:cubicBezTo>
                              <a:pt x="781" y="9"/>
                              <a:pt x="784" y="7"/>
                              <a:pt x="780" y="8"/>
                            </a:cubicBezTo>
                            <a:cubicBezTo>
                              <a:pt x="779" y="9"/>
                              <a:pt x="779" y="9"/>
                              <a:pt x="779" y="9"/>
                            </a:cubicBezTo>
                            <a:cubicBezTo>
                              <a:pt x="776" y="9"/>
                              <a:pt x="776" y="9"/>
                              <a:pt x="776" y="9"/>
                            </a:cubicBezTo>
                            <a:cubicBezTo>
                              <a:pt x="777" y="9"/>
                              <a:pt x="775" y="10"/>
                              <a:pt x="772" y="11"/>
                            </a:cubicBezTo>
                            <a:cubicBezTo>
                              <a:pt x="772" y="11"/>
                              <a:pt x="772" y="11"/>
                              <a:pt x="772" y="11"/>
                            </a:cubicBezTo>
                            <a:cubicBezTo>
                              <a:pt x="769" y="12"/>
                              <a:pt x="769" y="12"/>
                              <a:pt x="769" y="12"/>
                            </a:cubicBezTo>
                            <a:cubicBezTo>
                              <a:pt x="772" y="10"/>
                              <a:pt x="765" y="12"/>
                              <a:pt x="767" y="11"/>
                            </a:cubicBezTo>
                            <a:cubicBezTo>
                              <a:pt x="764" y="11"/>
                              <a:pt x="764" y="11"/>
                              <a:pt x="758" y="13"/>
                            </a:cubicBezTo>
                            <a:cubicBezTo>
                              <a:pt x="759" y="14"/>
                              <a:pt x="759" y="14"/>
                              <a:pt x="759" y="14"/>
                            </a:cubicBezTo>
                            <a:cubicBezTo>
                              <a:pt x="752" y="16"/>
                              <a:pt x="759" y="12"/>
                              <a:pt x="753" y="14"/>
                            </a:cubicBezTo>
                            <a:cubicBezTo>
                              <a:pt x="753" y="14"/>
                              <a:pt x="753" y="14"/>
                              <a:pt x="753" y="14"/>
                            </a:cubicBezTo>
                            <a:cubicBezTo>
                              <a:pt x="745" y="15"/>
                              <a:pt x="740" y="19"/>
                              <a:pt x="733" y="19"/>
                            </a:cubicBezTo>
                            <a:cubicBezTo>
                              <a:pt x="737" y="18"/>
                              <a:pt x="735" y="17"/>
                              <a:pt x="735" y="18"/>
                            </a:cubicBezTo>
                            <a:cubicBezTo>
                              <a:pt x="730" y="19"/>
                              <a:pt x="722" y="22"/>
                              <a:pt x="716" y="24"/>
                            </a:cubicBezTo>
                            <a:cubicBezTo>
                              <a:pt x="714" y="24"/>
                              <a:pt x="713" y="23"/>
                              <a:pt x="708" y="24"/>
                            </a:cubicBezTo>
                            <a:cubicBezTo>
                              <a:pt x="704" y="26"/>
                              <a:pt x="703" y="26"/>
                              <a:pt x="702" y="27"/>
                            </a:cubicBezTo>
                            <a:cubicBezTo>
                              <a:pt x="698" y="28"/>
                              <a:pt x="691" y="31"/>
                              <a:pt x="690" y="30"/>
                            </a:cubicBezTo>
                            <a:cubicBezTo>
                              <a:pt x="690" y="31"/>
                              <a:pt x="687" y="31"/>
                              <a:pt x="685" y="33"/>
                            </a:cubicBezTo>
                            <a:cubicBezTo>
                              <a:pt x="684" y="32"/>
                              <a:pt x="684" y="32"/>
                              <a:pt x="684" y="32"/>
                            </a:cubicBezTo>
                            <a:cubicBezTo>
                              <a:pt x="685" y="33"/>
                              <a:pt x="685" y="33"/>
                              <a:pt x="685" y="33"/>
                            </a:cubicBezTo>
                            <a:cubicBezTo>
                              <a:pt x="677" y="33"/>
                              <a:pt x="674" y="38"/>
                              <a:pt x="666" y="39"/>
                            </a:cubicBezTo>
                            <a:cubicBezTo>
                              <a:pt x="667" y="39"/>
                              <a:pt x="667" y="39"/>
                              <a:pt x="667" y="39"/>
                            </a:cubicBezTo>
                            <a:cubicBezTo>
                              <a:pt x="665" y="40"/>
                              <a:pt x="665" y="40"/>
                              <a:pt x="665" y="40"/>
                            </a:cubicBezTo>
                            <a:cubicBezTo>
                              <a:pt x="664" y="40"/>
                              <a:pt x="665" y="39"/>
                              <a:pt x="665" y="38"/>
                            </a:cubicBezTo>
                            <a:cubicBezTo>
                              <a:pt x="661" y="40"/>
                              <a:pt x="656" y="42"/>
                              <a:pt x="652" y="43"/>
                            </a:cubicBezTo>
                            <a:cubicBezTo>
                              <a:pt x="654" y="43"/>
                              <a:pt x="654" y="43"/>
                              <a:pt x="654" y="43"/>
                            </a:cubicBezTo>
                            <a:cubicBezTo>
                              <a:pt x="652" y="44"/>
                              <a:pt x="650" y="46"/>
                              <a:pt x="647" y="47"/>
                            </a:cubicBezTo>
                            <a:cubicBezTo>
                              <a:pt x="651" y="43"/>
                              <a:pt x="642" y="48"/>
                              <a:pt x="641" y="48"/>
                            </a:cubicBezTo>
                            <a:cubicBezTo>
                              <a:pt x="644" y="46"/>
                              <a:pt x="644" y="46"/>
                              <a:pt x="644" y="46"/>
                            </a:cubicBezTo>
                            <a:cubicBezTo>
                              <a:pt x="640" y="48"/>
                              <a:pt x="640" y="48"/>
                              <a:pt x="641" y="49"/>
                            </a:cubicBezTo>
                            <a:cubicBezTo>
                              <a:pt x="636" y="51"/>
                              <a:pt x="636" y="48"/>
                              <a:pt x="632" y="51"/>
                            </a:cubicBezTo>
                            <a:cubicBezTo>
                              <a:pt x="635" y="50"/>
                              <a:pt x="635" y="50"/>
                              <a:pt x="635" y="50"/>
                            </a:cubicBezTo>
                            <a:cubicBezTo>
                              <a:pt x="637" y="50"/>
                              <a:pt x="635" y="52"/>
                              <a:pt x="632" y="53"/>
                            </a:cubicBezTo>
                            <a:cubicBezTo>
                              <a:pt x="632" y="53"/>
                              <a:pt x="630" y="53"/>
                              <a:pt x="632" y="52"/>
                            </a:cubicBezTo>
                            <a:cubicBezTo>
                              <a:pt x="628" y="54"/>
                              <a:pt x="622" y="57"/>
                              <a:pt x="620" y="58"/>
                            </a:cubicBezTo>
                            <a:cubicBezTo>
                              <a:pt x="618" y="58"/>
                              <a:pt x="618" y="57"/>
                              <a:pt x="619" y="57"/>
                            </a:cubicBezTo>
                            <a:cubicBezTo>
                              <a:pt x="611" y="61"/>
                              <a:pt x="616" y="58"/>
                              <a:pt x="608" y="63"/>
                            </a:cubicBezTo>
                            <a:cubicBezTo>
                              <a:pt x="607" y="62"/>
                              <a:pt x="607" y="62"/>
                              <a:pt x="607" y="62"/>
                            </a:cubicBezTo>
                            <a:cubicBezTo>
                              <a:pt x="605" y="64"/>
                              <a:pt x="605" y="64"/>
                              <a:pt x="605" y="64"/>
                            </a:cubicBezTo>
                            <a:cubicBezTo>
                              <a:pt x="600" y="65"/>
                              <a:pt x="600" y="65"/>
                              <a:pt x="600" y="65"/>
                            </a:cubicBezTo>
                            <a:cubicBezTo>
                              <a:pt x="602" y="65"/>
                              <a:pt x="602" y="65"/>
                              <a:pt x="602" y="65"/>
                            </a:cubicBezTo>
                            <a:cubicBezTo>
                              <a:pt x="599" y="67"/>
                              <a:pt x="598" y="68"/>
                              <a:pt x="595" y="69"/>
                            </a:cubicBezTo>
                            <a:cubicBezTo>
                              <a:pt x="595" y="68"/>
                              <a:pt x="595" y="68"/>
                              <a:pt x="595" y="68"/>
                            </a:cubicBezTo>
                            <a:cubicBezTo>
                              <a:pt x="588" y="72"/>
                              <a:pt x="586" y="71"/>
                              <a:pt x="579" y="76"/>
                            </a:cubicBezTo>
                            <a:cubicBezTo>
                              <a:pt x="579" y="76"/>
                              <a:pt x="580" y="75"/>
                              <a:pt x="580" y="74"/>
                            </a:cubicBezTo>
                            <a:cubicBezTo>
                              <a:pt x="574" y="79"/>
                              <a:pt x="575" y="76"/>
                              <a:pt x="569" y="81"/>
                            </a:cubicBezTo>
                            <a:cubicBezTo>
                              <a:pt x="569" y="80"/>
                              <a:pt x="568" y="80"/>
                              <a:pt x="568" y="80"/>
                            </a:cubicBezTo>
                            <a:cubicBezTo>
                              <a:pt x="565" y="82"/>
                              <a:pt x="565" y="82"/>
                              <a:pt x="565" y="82"/>
                            </a:cubicBezTo>
                            <a:cubicBezTo>
                              <a:pt x="565" y="81"/>
                              <a:pt x="565" y="81"/>
                              <a:pt x="565" y="81"/>
                            </a:cubicBezTo>
                            <a:cubicBezTo>
                              <a:pt x="563" y="84"/>
                              <a:pt x="563" y="84"/>
                              <a:pt x="563" y="84"/>
                            </a:cubicBezTo>
                            <a:cubicBezTo>
                              <a:pt x="561" y="84"/>
                              <a:pt x="561" y="84"/>
                              <a:pt x="561" y="84"/>
                            </a:cubicBezTo>
                            <a:cubicBezTo>
                              <a:pt x="560" y="85"/>
                              <a:pt x="560" y="85"/>
                              <a:pt x="560" y="85"/>
                            </a:cubicBezTo>
                            <a:cubicBezTo>
                              <a:pt x="556" y="85"/>
                              <a:pt x="552" y="89"/>
                              <a:pt x="547" y="90"/>
                            </a:cubicBezTo>
                            <a:cubicBezTo>
                              <a:pt x="548" y="91"/>
                              <a:pt x="548" y="91"/>
                              <a:pt x="548" y="91"/>
                            </a:cubicBezTo>
                            <a:cubicBezTo>
                              <a:pt x="539" y="100"/>
                              <a:pt x="522" y="104"/>
                              <a:pt x="510" y="114"/>
                            </a:cubicBezTo>
                            <a:cubicBezTo>
                              <a:pt x="510" y="113"/>
                              <a:pt x="510" y="113"/>
                              <a:pt x="510" y="113"/>
                            </a:cubicBezTo>
                            <a:cubicBezTo>
                              <a:pt x="505" y="118"/>
                              <a:pt x="505" y="118"/>
                              <a:pt x="505" y="118"/>
                            </a:cubicBezTo>
                            <a:cubicBezTo>
                              <a:pt x="502" y="119"/>
                              <a:pt x="507" y="116"/>
                              <a:pt x="505" y="116"/>
                            </a:cubicBezTo>
                            <a:cubicBezTo>
                              <a:pt x="500" y="120"/>
                              <a:pt x="504" y="119"/>
                              <a:pt x="498" y="123"/>
                            </a:cubicBezTo>
                            <a:cubicBezTo>
                              <a:pt x="494" y="125"/>
                              <a:pt x="498" y="122"/>
                              <a:pt x="500" y="120"/>
                            </a:cubicBezTo>
                            <a:cubicBezTo>
                              <a:pt x="494" y="125"/>
                              <a:pt x="485" y="132"/>
                              <a:pt x="481" y="134"/>
                            </a:cubicBezTo>
                            <a:cubicBezTo>
                              <a:pt x="481" y="135"/>
                              <a:pt x="480" y="135"/>
                              <a:pt x="481" y="135"/>
                            </a:cubicBezTo>
                            <a:cubicBezTo>
                              <a:pt x="477" y="138"/>
                              <a:pt x="472" y="142"/>
                              <a:pt x="467" y="145"/>
                            </a:cubicBezTo>
                            <a:cubicBezTo>
                              <a:pt x="467" y="144"/>
                              <a:pt x="468" y="143"/>
                              <a:pt x="469" y="143"/>
                            </a:cubicBezTo>
                            <a:cubicBezTo>
                              <a:pt x="467" y="144"/>
                              <a:pt x="465" y="145"/>
                              <a:pt x="464" y="146"/>
                            </a:cubicBezTo>
                            <a:cubicBezTo>
                              <a:pt x="465" y="144"/>
                              <a:pt x="465" y="144"/>
                              <a:pt x="465" y="144"/>
                            </a:cubicBezTo>
                            <a:cubicBezTo>
                              <a:pt x="462" y="147"/>
                              <a:pt x="456" y="152"/>
                              <a:pt x="454" y="152"/>
                            </a:cubicBezTo>
                            <a:cubicBezTo>
                              <a:pt x="455" y="152"/>
                              <a:pt x="455" y="153"/>
                              <a:pt x="453" y="155"/>
                            </a:cubicBezTo>
                            <a:cubicBezTo>
                              <a:pt x="450" y="155"/>
                              <a:pt x="445" y="162"/>
                              <a:pt x="440" y="165"/>
                            </a:cubicBezTo>
                            <a:cubicBezTo>
                              <a:pt x="440" y="164"/>
                              <a:pt x="444" y="161"/>
                              <a:pt x="443" y="162"/>
                            </a:cubicBezTo>
                            <a:cubicBezTo>
                              <a:pt x="440" y="163"/>
                              <a:pt x="439" y="166"/>
                              <a:pt x="437" y="168"/>
                            </a:cubicBezTo>
                            <a:cubicBezTo>
                              <a:pt x="437" y="167"/>
                              <a:pt x="437" y="167"/>
                              <a:pt x="437" y="167"/>
                            </a:cubicBezTo>
                            <a:cubicBezTo>
                              <a:pt x="427" y="176"/>
                              <a:pt x="427" y="176"/>
                              <a:pt x="427" y="176"/>
                            </a:cubicBezTo>
                            <a:cubicBezTo>
                              <a:pt x="425" y="176"/>
                              <a:pt x="418" y="184"/>
                              <a:pt x="418" y="183"/>
                            </a:cubicBezTo>
                            <a:cubicBezTo>
                              <a:pt x="414" y="186"/>
                              <a:pt x="421" y="181"/>
                              <a:pt x="417" y="185"/>
                            </a:cubicBezTo>
                            <a:cubicBezTo>
                              <a:pt x="415" y="185"/>
                              <a:pt x="413" y="189"/>
                              <a:pt x="412" y="188"/>
                            </a:cubicBezTo>
                            <a:cubicBezTo>
                              <a:pt x="413" y="187"/>
                              <a:pt x="413" y="187"/>
                              <a:pt x="413" y="187"/>
                            </a:cubicBezTo>
                            <a:cubicBezTo>
                              <a:pt x="410" y="190"/>
                              <a:pt x="410" y="190"/>
                              <a:pt x="410" y="190"/>
                            </a:cubicBezTo>
                            <a:cubicBezTo>
                              <a:pt x="411" y="187"/>
                              <a:pt x="411" y="187"/>
                              <a:pt x="411" y="187"/>
                            </a:cubicBezTo>
                            <a:cubicBezTo>
                              <a:pt x="408" y="190"/>
                              <a:pt x="407" y="193"/>
                              <a:pt x="408" y="193"/>
                            </a:cubicBezTo>
                            <a:cubicBezTo>
                              <a:pt x="405" y="195"/>
                              <a:pt x="401" y="199"/>
                              <a:pt x="399" y="199"/>
                            </a:cubicBezTo>
                            <a:cubicBezTo>
                              <a:pt x="400" y="198"/>
                              <a:pt x="400" y="198"/>
                              <a:pt x="400" y="198"/>
                            </a:cubicBezTo>
                            <a:cubicBezTo>
                              <a:pt x="393" y="205"/>
                              <a:pt x="386" y="207"/>
                              <a:pt x="382" y="214"/>
                            </a:cubicBezTo>
                            <a:cubicBezTo>
                              <a:pt x="381" y="214"/>
                              <a:pt x="381" y="214"/>
                              <a:pt x="382" y="213"/>
                            </a:cubicBezTo>
                            <a:cubicBezTo>
                              <a:pt x="378" y="217"/>
                              <a:pt x="378" y="217"/>
                              <a:pt x="378" y="217"/>
                            </a:cubicBezTo>
                            <a:cubicBezTo>
                              <a:pt x="378" y="215"/>
                              <a:pt x="378" y="215"/>
                              <a:pt x="378" y="215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67" y="227"/>
                              <a:pt x="360" y="235"/>
                              <a:pt x="354" y="241"/>
                            </a:cubicBezTo>
                            <a:cubicBezTo>
                              <a:pt x="355" y="240"/>
                              <a:pt x="355" y="240"/>
                              <a:pt x="355" y="240"/>
                            </a:cubicBezTo>
                            <a:cubicBezTo>
                              <a:pt x="349" y="247"/>
                              <a:pt x="348" y="246"/>
                              <a:pt x="344" y="251"/>
                            </a:cubicBezTo>
                            <a:cubicBezTo>
                              <a:pt x="344" y="251"/>
                              <a:pt x="344" y="251"/>
                              <a:pt x="344" y="250"/>
                            </a:cubicBezTo>
                            <a:cubicBezTo>
                              <a:pt x="340" y="255"/>
                              <a:pt x="340" y="255"/>
                              <a:pt x="340" y="255"/>
                            </a:cubicBezTo>
                            <a:cubicBezTo>
                              <a:pt x="340" y="253"/>
                              <a:pt x="340" y="253"/>
                              <a:pt x="340" y="253"/>
                            </a:cubicBezTo>
                            <a:cubicBezTo>
                              <a:pt x="338" y="258"/>
                              <a:pt x="331" y="262"/>
                              <a:pt x="333" y="260"/>
                            </a:cubicBezTo>
                            <a:cubicBezTo>
                              <a:pt x="332" y="263"/>
                              <a:pt x="329" y="266"/>
                              <a:pt x="329" y="267"/>
                            </a:cubicBezTo>
                            <a:cubicBezTo>
                              <a:pt x="325" y="272"/>
                              <a:pt x="328" y="268"/>
                              <a:pt x="325" y="271"/>
                            </a:cubicBezTo>
                            <a:cubicBezTo>
                              <a:pt x="321" y="274"/>
                              <a:pt x="322" y="276"/>
                              <a:pt x="317" y="280"/>
                            </a:cubicBezTo>
                            <a:cubicBezTo>
                              <a:pt x="317" y="280"/>
                              <a:pt x="317" y="280"/>
                              <a:pt x="317" y="280"/>
                            </a:cubicBezTo>
                            <a:cubicBezTo>
                              <a:pt x="315" y="282"/>
                              <a:pt x="314" y="284"/>
                              <a:pt x="311" y="287"/>
                            </a:cubicBezTo>
                            <a:cubicBezTo>
                              <a:pt x="312" y="286"/>
                              <a:pt x="312" y="286"/>
                              <a:pt x="312" y="286"/>
                            </a:cubicBezTo>
                            <a:cubicBezTo>
                              <a:pt x="308" y="292"/>
                              <a:pt x="305" y="291"/>
                              <a:pt x="303" y="297"/>
                            </a:cubicBezTo>
                            <a:cubicBezTo>
                              <a:pt x="301" y="299"/>
                              <a:pt x="298" y="304"/>
                              <a:pt x="297" y="303"/>
                            </a:cubicBezTo>
                            <a:cubicBezTo>
                              <a:pt x="283" y="322"/>
                              <a:pt x="283" y="322"/>
                              <a:pt x="283" y="322"/>
                            </a:cubicBezTo>
                            <a:cubicBezTo>
                              <a:pt x="281" y="322"/>
                              <a:pt x="282" y="324"/>
                              <a:pt x="278" y="327"/>
                            </a:cubicBezTo>
                            <a:cubicBezTo>
                              <a:pt x="279" y="328"/>
                              <a:pt x="279" y="328"/>
                              <a:pt x="279" y="328"/>
                            </a:cubicBezTo>
                            <a:cubicBezTo>
                              <a:pt x="272" y="337"/>
                              <a:pt x="262" y="347"/>
                              <a:pt x="254" y="358"/>
                            </a:cubicBezTo>
                            <a:cubicBezTo>
                              <a:pt x="253" y="357"/>
                              <a:pt x="253" y="357"/>
                              <a:pt x="253" y="357"/>
                            </a:cubicBezTo>
                            <a:cubicBezTo>
                              <a:pt x="252" y="360"/>
                              <a:pt x="252" y="360"/>
                              <a:pt x="252" y="360"/>
                            </a:cubicBezTo>
                            <a:cubicBezTo>
                              <a:pt x="244" y="372"/>
                              <a:pt x="233" y="387"/>
                              <a:pt x="226" y="396"/>
                            </a:cubicBezTo>
                            <a:cubicBezTo>
                              <a:pt x="225" y="400"/>
                              <a:pt x="223" y="405"/>
                              <a:pt x="219" y="410"/>
                            </a:cubicBezTo>
                            <a:cubicBezTo>
                              <a:pt x="219" y="409"/>
                              <a:pt x="219" y="409"/>
                              <a:pt x="219" y="409"/>
                            </a:cubicBezTo>
                            <a:cubicBezTo>
                              <a:pt x="214" y="418"/>
                              <a:pt x="209" y="428"/>
                              <a:pt x="202" y="437"/>
                            </a:cubicBezTo>
                            <a:cubicBezTo>
                              <a:pt x="202" y="436"/>
                              <a:pt x="202" y="437"/>
                              <a:pt x="202" y="436"/>
                            </a:cubicBezTo>
                            <a:cubicBezTo>
                              <a:pt x="202" y="439"/>
                              <a:pt x="199" y="442"/>
                              <a:pt x="197" y="444"/>
                            </a:cubicBezTo>
                            <a:cubicBezTo>
                              <a:pt x="200" y="442"/>
                              <a:pt x="200" y="442"/>
                              <a:pt x="200" y="442"/>
                            </a:cubicBezTo>
                            <a:cubicBezTo>
                              <a:pt x="199" y="445"/>
                              <a:pt x="196" y="448"/>
                              <a:pt x="194" y="449"/>
                            </a:cubicBezTo>
                            <a:cubicBezTo>
                              <a:pt x="192" y="454"/>
                              <a:pt x="192" y="454"/>
                              <a:pt x="192" y="454"/>
                            </a:cubicBezTo>
                            <a:cubicBezTo>
                              <a:pt x="192" y="455"/>
                              <a:pt x="192" y="455"/>
                              <a:pt x="192" y="455"/>
                            </a:cubicBezTo>
                            <a:cubicBezTo>
                              <a:pt x="192" y="456"/>
                              <a:pt x="192" y="456"/>
                              <a:pt x="192" y="456"/>
                            </a:cubicBezTo>
                            <a:cubicBezTo>
                              <a:pt x="189" y="458"/>
                              <a:pt x="189" y="458"/>
                              <a:pt x="189" y="458"/>
                            </a:cubicBezTo>
                            <a:cubicBezTo>
                              <a:pt x="189" y="459"/>
                              <a:pt x="186" y="465"/>
                              <a:pt x="186" y="467"/>
                            </a:cubicBezTo>
                            <a:cubicBezTo>
                              <a:pt x="185" y="467"/>
                              <a:pt x="182" y="471"/>
                              <a:pt x="184" y="468"/>
                            </a:cubicBezTo>
                            <a:cubicBezTo>
                              <a:pt x="175" y="484"/>
                              <a:pt x="175" y="484"/>
                              <a:pt x="175" y="484"/>
                            </a:cubicBezTo>
                            <a:cubicBezTo>
                              <a:pt x="176" y="482"/>
                              <a:pt x="176" y="482"/>
                              <a:pt x="176" y="482"/>
                            </a:cubicBezTo>
                            <a:cubicBezTo>
                              <a:pt x="178" y="482"/>
                              <a:pt x="175" y="487"/>
                              <a:pt x="174" y="489"/>
                            </a:cubicBezTo>
                            <a:cubicBezTo>
                              <a:pt x="175" y="486"/>
                              <a:pt x="172" y="488"/>
                              <a:pt x="171" y="490"/>
                            </a:cubicBezTo>
                            <a:cubicBezTo>
                              <a:pt x="170" y="492"/>
                              <a:pt x="173" y="488"/>
                              <a:pt x="173" y="489"/>
                            </a:cubicBezTo>
                            <a:cubicBezTo>
                              <a:pt x="172" y="493"/>
                              <a:pt x="169" y="499"/>
                              <a:pt x="168" y="500"/>
                            </a:cubicBezTo>
                            <a:cubicBezTo>
                              <a:pt x="168" y="498"/>
                              <a:pt x="168" y="498"/>
                              <a:pt x="168" y="498"/>
                            </a:cubicBezTo>
                            <a:cubicBezTo>
                              <a:pt x="167" y="502"/>
                              <a:pt x="164" y="503"/>
                              <a:pt x="162" y="507"/>
                            </a:cubicBezTo>
                            <a:cubicBezTo>
                              <a:pt x="161" y="511"/>
                              <a:pt x="159" y="513"/>
                              <a:pt x="161" y="513"/>
                            </a:cubicBezTo>
                            <a:cubicBezTo>
                              <a:pt x="159" y="518"/>
                              <a:pt x="159" y="514"/>
                              <a:pt x="158" y="516"/>
                            </a:cubicBezTo>
                            <a:cubicBezTo>
                              <a:pt x="158" y="518"/>
                              <a:pt x="154" y="525"/>
                              <a:pt x="153" y="525"/>
                            </a:cubicBezTo>
                            <a:cubicBezTo>
                              <a:pt x="153" y="529"/>
                              <a:pt x="145" y="538"/>
                              <a:pt x="147" y="540"/>
                            </a:cubicBezTo>
                            <a:cubicBezTo>
                              <a:pt x="143" y="544"/>
                              <a:pt x="143" y="544"/>
                              <a:pt x="143" y="544"/>
                            </a:cubicBezTo>
                            <a:cubicBezTo>
                              <a:pt x="144" y="544"/>
                              <a:pt x="145" y="545"/>
                              <a:pt x="143" y="549"/>
                            </a:cubicBezTo>
                            <a:cubicBezTo>
                              <a:pt x="141" y="552"/>
                              <a:pt x="141" y="551"/>
                              <a:pt x="140" y="551"/>
                            </a:cubicBezTo>
                            <a:cubicBezTo>
                              <a:pt x="141" y="554"/>
                              <a:pt x="141" y="554"/>
                              <a:pt x="141" y="554"/>
                            </a:cubicBezTo>
                            <a:cubicBezTo>
                              <a:pt x="130" y="571"/>
                              <a:pt x="121" y="596"/>
                              <a:pt x="111" y="615"/>
                            </a:cubicBezTo>
                            <a:cubicBezTo>
                              <a:pt x="107" y="624"/>
                              <a:pt x="104" y="636"/>
                              <a:pt x="99" y="647"/>
                            </a:cubicBezTo>
                            <a:cubicBezTo>
                              <a:pt x="100" y="645"/>
                              <a:pt x="100" y="645"/>
                              <a:pt x="100" y="645"/>
                            </a:cubicBezTo>
                            <a:cubicBezTo>
                              <a:pt x="95" y="656"/>
                              <a:pt x="95" y="656"/>
                              <a:pt x="95" y="656"/>
                            </a:cubicBezTo>
                            <a:cubicBezTo>
                              <a:pt x="99" y="648"/>
                              <a:pt x="99" y="648"/>
                              <a:pt x="99" y="648"/>
                            </a:cubicBezTo>
                            <a:cubicBezTo>
                              <a:pt x="98" y="651"/>
                              <a:pt x="98" y="653"/>
                              <a:pt x="97" y="655"/>
                            </a:cubicBezTo>
                            <a:cubicBezTo>
                              <a:pt x="92" y="666"/>
                              <a:pt x="85" y="681"/>
                              <a:pt x="81" y="696"/>
                            </a:cubicBezTo>
                            <a:cubicBezTo>
                              <a:pt x="80" y="706"/>
                              <a:pt x="77" y="702"/>
                              <a:pt x="76" y="711"/>
                            </a:cubicBezTo>
                            <a:cubicBezTo>
                              <a:pt x="76" y="710"/>
                              <a:pt x="76" y="710"/>
                              <a:pt x="76" y="709"/>
                            </a:cubicBezTo>
                            <a:cubicBezTo>
                              <a:pt x="73" y="719"/>
                              <a:pt x="72" y="725"/>
                              <a:pt x="70" y="735"/>
                            </a:cubicBezTo>
                            <a:cubicBezTo>
                              <a:pt x="68" y="733"/>
                              <a:pt x="68" y="741"/>
                              <a:pt x="67" y="740"/>
                            </a:cubicBezTo>
                            <a:cubicBezTo>
                              <a:pt x="68" y="741"/>
                              <a:pt x="68" y="741"/>
                              <a:pt x="68" y="741"/>
                            </a:cubicBezTo>
                            <a:cubicBezTo>
                              <a:pt x="67" y="743"/>
                              <a:pt x="65" y="748"/>
                              <a:pt x="65" y="747"/>
                            </a:cubicBezTo>
                            <a:cubicBezTo>
                              <a:pt x="64" y="752"/>
                              <a:pt x="64" y="752"/>
                              <a:pt x="64" y="752"/>
                            </a:cubicBezTo>
                            <a:cubicBezTo>
                              <a:pt x="63" y="752"/>
                              <a:pt x="63" y="752"/>
                              <a:pt x="63" y="752"/>
                            </a:cubicBezTo>
                            <a:cubicBezTo>
                              <a:pt x="62" y="757"/>
                              <a:pt x="59" y="770"/>
                              <a:pt x="56" y="772"/>
                            </a:cubicBezTo>
                            <a:cubicBezTo>
                              <a:pt x="53" y="787"/>
                              <a:pt x="47" y="809"/>
                              <a:pt x="42" y="827"/>
                            </a:cubicBezTo>
                            <a:cubicBezTo>
                              <a:pt x="43" y="830"/>
                              <a:pt x="41" y="835"/>
                              <a:pt x="40" y="839"/>
                            </a:cubicBezTo>
                            <a:cubicBezTo>
                              <a:pt x="38" y="844"/>
                              <a:pt x="38" y="844"/>
                              <a:pt x="38" y="844"/>
                            </a:cubicBezTo>
                            <a:cubicBezTo>
                              <a:pt x="38" y="848"/>
                              <a:pt x="38" y="853"/>
                              <a:pt x="36" y="856"/>
                            </a:cubicBezTo>
                            <a:cubicBezTo>
                              <a:pt x="36" y="856"/>
                              <a:pt x="36" y="856"/>
                              <a:pt x="36" y="856"/>
                            </a:cubicBezTo>
                            <a:cubicBezTo>
                              <a:pt x="36" y="860"/>
                              <a:pt x="34" y="864"/>
                              <a:pt x="34" y="868"/>
                            </a:cubicBezTo>
                            <a:cubicBezTo>
                              <a:pt x="33" y="873"/>
                              <a:pt x="32" y="877"/>
                              <a:pt x="31" y="876"/>
                            </a:cubicBezTo>
                            <a:cubicBezTo>
                              <a:pt x="33" y="877"/>
                              <a:pt x="29" y="886"/>
                              <a:pt x="29" y="886"/>
                            </a:cubicBezTo>
                            <a:cubicBezTo>
                              <a:pt x="29" y="886"/>
                              <a:pt x="15" y="946"/>
                              <a:pt x="7" y="1014"/>
                            </a:cubicBezTo>
                            <a:cubicBezTo>
                              <a:pt x="3" y="1049"/>
                              <a:pt x="1" y="1085"/>
                              <a:pt x="0" y="1116"/>
                            </a:cubicBezTo>
                            <a:cubicBezTo>
                              <a:pt x="0" y="1148"/>
                              <a:pt x="1" y="1175"/>
                              <a:pt x="4" y="1189"/>
                            </a:cubicBezTo>
                            <a:cubicBezTo>
                              <a:pt x="5" y="1191"/>
                              <a:pt x="5" y="1197"/>
                              <a:pt x="6" y="1195"/>
                            </a:cubicBezTo>
                            <a:cubicBezTo>
                              <a:pt x="7" y="1199"/>
                              <a:pt x="5" y="1201"/>
                              <a:pt x="6" y="1202"/>
                            </a:cubicBezTo>
                            <a:cubicBezTo>
                              <a:pt x="7" y="1196"/>
                              <a:pt x="9" y="1204"/>
                              <a:pt x="10" y="1198"/>
                            </a:cubicBezTo>
                            <a:cubicBezTo>
                              <a:pt x="10" y="1202"/>
                              <a:pt x="10" y="1202"/>
                              <a:pt x="10" y="1202"/>
                            </a:cubicBezTo>
                            <a:cubicBezTo>
                              <a:pt x="11" y="1203"/>
                              <a:pt x="9" y="1197"/>
                              <a:pt x="11" y="1198"/>
                            </a:cubicBezTo>
                            <a:cubicBezTo>
                              <a:pt x="9" y="1197"/>
                              <a:pt x="9" y="1197"/>
                              <a:pt x="9" y="1197"/>
                            </a:cubicBezTo>
                            <a:cubicBezTo>
                              <a:pt x="9" y="1194"/>
                              <a:pt x="9" y="1192"/>
                              <a:pt x="10" y="1191"/>
                            </a:cubicBezTo>
                            <a:cubicBezTo>
                              <a:pt x="9" y="1188"/>
                              <a:pt x="7" y="1186"/>
                              <a:pt x="8" y="1180"/>
                            </a:cubicBezTo>
                            <a:cubicBezTo>
                              <a:pt x="8" y="1182"/>
                              <a:pt x="8" y="1182"/>
                              <a:pt x="8" y="1182"/>
                            </a:cubicBezTo>
                            <a:cubicBezTo>
                              <a:pt x="8" y="1176"/>
                              <a:pt x="9" y="1178"/>
                              <a:pt x="10" y="1177"/>
                            </a:cubicBezTo>
                            <a:cubicBezTo>
                              <a:pt x="10" y="1178"/>
                              <a:pt x="10" y="1178"/>
                              <a:pt x="10" y="1178"/>
                            </a:cubicBezTo>
                            <a:cubicBezTo>
                              <a:pt x="11" y="1174"/>
                              <a:pt x="11" y="1174"/>
                              <a:pt x="11" y="1174"/>
                            </a:cubicBezTo>
                            <a:cubicBezTo>
                              <a:pt x="10" y="1177"/>
                              <a:pt x="11" y="1183"/>
                              <a:pt x="11" y="1180"/>
                            </a:cubicBezTo>
                            <a:cubicBezTo>
                              <a:pt x="12" y="1174"/>
                              <a:pt x="11" y="1182"/>
                              <a:pt x="11" y="1177"/>
                            </a:cubicBezTo>
                            <a:cubicBezTo>
                              <a:pt x="11" y="1174"/>
                              <a:pt x="12" y="1175"/>
                              <a:pt x="12" y="1175"/>
                            </a:cubicBezTo>
                            <a:cubicBezTo>
                              <a:pt x="12" y="1170"/>
                              <a:pt x="12" y="1170"/>
                              <a:pt x="12" y="1170"/>
                            </a:cubicBezTo>
                            <a:cubicBezTo>
                              <a:pt x="13" y="1170"/>
                              <a:pt x="12" y="1173"/>
                              <a:pt x="13" y="1171"/>
                            </a:cubicBezTo>
                            <a:cubicBezTo>
                              <a:pt x="12" y="1164"/>
                              <a:pt x="12" y="1164"/>
                              <a:pt x="12" y="1164"/>
                            </a:cubicBezTo>
                            <a:cubicBezTo>
                              <a:pt x="14" y="1163"/>
                              <a:pt x="11" y="1157"/>
                              <a:pt x="13" y="1154"/>
                            </a:cubicBezTo>
                            <a:cubicBezTo>
                              <a:pt x="14" y="1159"/>
                              <a:pt x="14" y="1153"/>
                              <a:pt x="15" y="1154"/>
                            </a:cubicBezTo>
                            <a:cubicBezTo>
                              <a:pt x="15" y="1142"/>
                              <a:pt x="15" y="1142"/>
                              <a:pt x="15" y="1142"/>
                            </a:cubicBezTo>
                            <a:cubicBezTo>
                              <a:pt x="16" y="1141"/>
                              <a:pt x="16" y="1145"/>
                              <a:pt x="16" y="1144"/>
                            </a:cubicBezTo>
                            <a:cubicBezTo>
                              <a:pt x="16" y="1141"/>
                              <a:pt x="15" y="1140"/>
                              <a:pt x="15" y="1139"/>
                            </a:cubicBezTo>
                            <a:cubicBezTo>
                              <a:pt x="16" y="1138"/>
                              <a:pt x="16" y="1130"/>
                              <a:pt x="17" y="1130"/>
                            </a:cubicBezTo>
                            <a:cubicBezTo>
                              <a:pt x="19" y="1122"/>
                              <a:pt x="15" y="1127"/>
                              <a:pt x="17" y="1119"/>
                            </a:cubicBezTo>
                            <a:cubicBezTo>
                              <a:pt x="18" y="1118"/>
                              <a:pt x="17" y="1125"/>
                              <a:pt x="18" y="1122"/>
                            </a:cubicBezTo>
                            <a:cubicBezTo>
                              <a:pt x="18" y="1114"/>
                              <a:pt x="18" y="1114"/>
                              <a:pt x="18" y="1114"/>
                            </a:cubicBezTo>
                            <a:cubicBezTo>
                              <a:pt x="18" y="1115"/>
                              <a:pt x="19" y="1116"/>
                              <a:pt x="19" y="1119"/>
                            </a:cubicBezTo>
                            <a:cubicBezTo>
                              <a:pt x="21" y="1098"/>
                              <a:pt x="26" y="1087"/>
                              <a:pt x="27" y="1067"/>
                            </a:cubicBezTo>
                            <a:cubicBezTo>
                              <a:pt x="28" y="1065"/>
                              <a:pt x="27" y="1069"/>
                              <a:pt x="28" y="1071"/>
                            </a:cubicBezTo>
                            <a:cubicBezTo>
                              <a:pt x="28" y="1057"/>
                              <a:pt x="32" y="1052"/>
                              <a:pt x="33" y="1040"/>
                            </a:cubicBezTo>
                            <a:cubicBezTo>
                              <a:pt x="32" y="1040"/>
                              <a:pt x="32" y="1040"/>
                              <a:pt x="32" y="1040"/>
                            </a:cubicBezTo>
                            <a:cubicBezTo>
                              <a:pt x="36" y="1024"/>
                              <a:pt x="37" y="1004"/>
                              <a:pt x="41" y="986"/>
                            </a:cubicBezTo>
                            <a:cubicBezTo>
                              <a:pt x="40" y="988"/>
                              <a:pt x="40" y="988"/>
                              <a:pt x="40" y="988"/>
                            </a:cubicBezTo>
                            <a:cubicBezTo>
                              <a:pt x="39" y="985"/>
                              <a:pt x="40" y="981"/>
                              <a:pt x="40" y="978"/>
                            </a:cubicBezTo>
                            <a:cubicBezTo>
                              <a:pt x="40" y="977"/>
                              <a:pt x="41" y="980"/>
                              <a:pt x="42" y="975"/>
                            </a:cubicBezTo>
                            <a:cubicBezTo>
                              <a:pt x="41" y="976"/>
                              <a:pt x="41" y="978"/>
                              <a:pt x="40" y="977"/>
                            </a:cubicBezTo>
                            <a:cubicBezTo>
                              <a:pt x="45" y="962"/>
                              <a:pt x="50" y="928"/>
                              <a:pt x="56" y="903"/>
                            </a:cubicBezTo>
                            <a:cubicBezTo>
                              <a:pt x="62" y="868"/>
                              <a:pt x="72" y="831"/>
                              <a:pt x="81" y="797"/>
                            </a:cubicBezTo>
                            <a:cubicBezTo>
                              <a:pt x="79" y="802"/>
                              <a:pt x="78" y="799"/>
                              <a:pt x="79" y="796"/>
                            </a:cubicBezTo>
                            <a:cubicBezTo>
                              <a:pt x="86" y="786"/>
                              <a:pt x="84" y="777"/>
                              <a:pt x="89" y="767"/>
                            </a:cubicBezTo>
                            <a:cubicBezTo>
                              <a:pt x="94" y="747"/>
                              <a:pt x="103" y="731"/>
                              <a:pt x="106" y="712"/>
                            </a:cubicBezTo>
                            <a:cubicBezTo>
                              <a:pt x="107" y="712"/>
                              <a:pt x="107" y="712"/>
                              <a:pt x="107" y="712"/>
                            </a:cubicBezTo>
                            <a:cubicBezTo>
                              <a:pt x="108" y="710"/>
                              <a:pt x="108" y="709"/>
                              <a:pt x="109" y="706"/>
                            </a:cubicBezTo>
                            <a:cubicBezTo>
                              <a:pt x="109" y="706"/>
                              <a:pt x="109" y="706"/>
                              <a:pt x="109" y="706"/>
                            </a:cubicBezTo>
                            <a:cubicBezTo>
                              <a:pt x="112" y="700"/>
                              <a:pt x="113" y="691"/>
                              <a:pt x="115" y="688"/>
                            </a:cubicBezTo>
                            <a:cubicBezTo>
                              <a:pt x="114" y="687"/>
                              <a:pt x="114" y="687"/>
                              <a:pt x="114" y="687"/>
                            </a:cubicBezTo>
                            <a:cubicBezTo>
                              <a:pt x="116" y="683"/>
                              <a:pt x="116" y="685"/>
                              <a:pt x="117" y="681"/>
                            </a:cubicBezTo>
                            <a:cubicBezTo>
                              <a:pt x="117" y="681"/>
                              <a:pt x="117" y="681"/>
                              <a:pt x="117" y="681"/>
                            </a:cubicBezTo>
                            <a:cubicBezTo>
                              <a:pt x="118" y="676"/>
                              <a:pt x="118" y="676"/>
                              <a:pt x="118" y="676"/>
                            </a:cubicBezTo>
                            <a:cubicBezTo>
                              <a:pt x="120" y="677"/>
                              <a:pt x="122" y="665"/>
                              <a:pt x="124" y="663"/>
                            </a:cubicBezTo>
                            <a:cubicBezTo>
                              <a:pt x="126" y="657"/>
                              <a:pt x="129" y="648"/>
                              <a:pt x="132" y="640"/>
                            </a:cubicBezTo>
                            <a:cubicBezTo>
                              <a:pt x="134" y="639"/>
                              <a:pt x="137" y="630"/>
                              <a:pt x="140" y="624"/>
                            </a:cubicBezTo>
                            <a:cubicBezTo>
                              <a:pt x="145" y="613"/>
                              <a:pt x="151" y="596"/>
                              <a:pt x="158" y="582"/>
                            </a:cubicBezTo>
                            <a:cubicBezTo>
                              <a:pt x="157" y="582"/>
                              <a:pt x="157" y="582"/>
                              <a:pt x="157" y="582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62" y="576"/>
                              <a:pt x="163" y="569"/>
                              <a:pt x="165" y="567"/>
                            </a:cubicBezTo>
                            <a:cubicBezTo>
                              <a:pt x="163" y="568"/>
                              <a:pt x="164" y="569"/>
                              <a:pt x="163" y="572"/>
                            </a:cubicBezTo>
                            <a:cubicBezTo>
                              <a:pt x="161" y="574"/>
                              <a:pt x="161" y="571"/>
                              <a:pt x="163" y="567"/>
                            </a:cubicBezTo>
                            <a:cubicBezTo>
                              <a:pt x="164" y="567"/>
                              <a:pt x="164" y="567"/>
                              <a:pt x="164" y="567"/>
                            </a:cubicBezTo>
                            <a:cubicBezTo>
                              <a:pt x="164" y="564"/>
                              <a:pt x="164" y="564"/>
                              <a:pt x="164" y="564"/>
                            </a:cubicBezTo>
                            <a:cubicBezTo>
                              <a:pt x="165" y="564"/>
                              <a:pt x="167" y="562"/>
                              <a:pt x="168" y="562"/>
                            </a:cubicBezTo>
                            <a:cubicBezTo>
                              <a:pt x="174" y="550"/>
                              <a:pt x="176" y="541"/>
                              <a:pt x="183" y="528"/>
                            </a:cubicBezTo>
                            <a:cubicBezTo>
                              <a:pt x="183" y="530"/>
                              <a:pt x="187" y="519"/>
                              <a:pt x="188" y="523"/>
                            </a:cubicBezTo>
                            <a:cubicBezTo>
                              <a:pt x="191" y="515"/>
                              <a:pt x="186" y="523"/>
                              <a:pt x="186" y="519"/>
                            </a:cubicBezTo>
                            <a:cubicBezTo>
                              <a:pt x="188" y="517"/>
                              <a:pt x="188" y="515"/>
                              <a:pt x="189" y="515"/>
                            </a:cubicBezTo>
                            <a:cubicBezTo>
                              <a:pt x="189" y="516"/>
                              <a:pt x="191" y="513"/>
                              <a:pt x="190" y="515"/>
                            </a:cubicBezTo>
                            <a:cubicBezTo>
                              <a:pt x="193" y="510"/>
                              <a:pt x="193" y="510"/>
                              <a:pt x="193" y="510"/>
                            </a:cubicBezTo>
                            <a:cubicBezTo>
                              <a:pt x="193" y="510"/>
                              <a:pt x="193" y="511"/>
                              <a:pt x="193" y="512"/>
                            </a:cubicBezTo>
                            <a:cubicBezTo>
                              <a:pt x="197" y="501"/>
                              <a:pt x="203" y="494"/>
                              <a:pt x="207" y="485"/>
                            </a:cubicBezTo>
                            <a:cubicBezTo>
                              <a:pt x="207" y="484"/>
                              <a:pt x="205" y="488"/>
                              <a:pt x="205" y="487"/>
                            </a:cubicBezTo>
                            <a:cubicBezTo>
                              <a:pt x="209" y="478"/>
                              <a:pt x="211" y="480"/>
                              <a:pt x="215" y="471"/>
                            </a:cubicBezTo>
                            <a:cubicBezTo>
                              <a:pt x="214" y="473"/>
                              <a:pt x="214" y="473"/>
                              <a:pt x="214" y="473"/>
                            </a:cubicBezTo>
                            <a:cubicBezTo>
                              <a:pt x="215" y="470"/>
                              <a:pt x="215" y="469"/>
                              <a:pt x="219" y="465"/>
                            </a:cubicBezTo>
                            <a:cubicBezTo>
                              <a:pt x="220" y="465"/>
                              <a:pt x="217" y="469"/>
                              <a:pt x="216" y="471"/>
                            </a:cubicBezTo>
                            <a:cubicBezTo>
                              <a:pt x="218" y="468"/>
                              <a:pt x="223" y="461"/>
                              <a:pt x="220" y="462"/>
                            </a:cubicBezTo>
                            <a:cubicBezTo>
                              <a:pt x="222" y="459"/>
                              <a:pt x="224" y="458"/>
                              <a:pt x="225" y="456"/>
                            </a:cubicBezTo>
                            <a:cubicBezTo>
                              <a:pt x="225" y="456"/>
                              <a:pt x="223" y="459"/>
                              <a:pt x="223" y="457"/>
                            </a:cubicBezTo>
                            <a:cubicBezTo>
                              <a:pt x="227" y="452"/>
                              <a:pt x="231" y="444"/>
                              <a:pt x="235" y="439"/>
                            </a:cubicBezTo>
                            <a:cubicBezTo>
                              <a:pt x="235" y="439"/>
                              <a:pt x="236" y="439"/>
                              <a:pt x="236" y="439"/>
                            </a:cubicBezTo>
                            <a:cubicBezTo>
                              <a:pt x="238" y="434"/>
                              <a:pt x="239" y="436"/>
                              <a:pt x="243" y="429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1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2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3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4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5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6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7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8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29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0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1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2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233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171" name="Group 462"/>
                  <p:cNvGrpSpPr/>
                  <p:nvPr/>
                </p:nvGrpSpPr>
                <p:grpSpPr>
                  <a:xfrm rot="806963">
                    <a:off x="2008129" y="1047000"/>
                    <a:ext cx="1683483" cy="1691701"/>
                    <a:chOff x="4391025" y="1189038"/>
                    <a:chExt cx="1952625" cy="1962150"/>
                  </a:xfrm>
                </p:grpSpPr>
                <p:sp>
                  <p:nvSpPr>
                    <p:cNvPr id="172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4856162" y="2362200"/>
                      <a:ext cx="342900" cy="3429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164" y="216"/>
                        </a:cxn>
                        <a:cxn ang="0">
                          <a:pos x="216" y="163"/>
                        </a:cxn>
                        <a:cxn ang="0">
                          <a:pos x="52" y="0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16" h="216">
                          <a:moveTo>
                            <a:pt x="0" y="54"/>
                          </a:moveTo>
                          <a:lnTo>
                            <a:pt x="164" y="216"/>
                          </a:lnTo>
                          <a:lnTo>
                            <a:pt x="216" y="163"/>
                          </a:lnTo>
                          <a:lnTo>
                            <a:pt x="52" y="0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3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4856162" y="2362200"/>
                      <a:ext cx="342900" cy="3429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164" y="216"/>
                        </a:cxn>
                        <a:cxn ang="0">
                          <a:pos x="216" y="163"/>
                        </a:cxn>
                        <a:cxn ang="0">
                          <a:pos x="52" y="0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16" h="216">
                          <a:moveTo>
                            <a:pt x="0" y="54"/>
                          </a:moveTo>
                          <a:lnTo>
                            <a:pt x="164" y="216"/>
                          </a:lnTo>
                          <a:lnTo>
                            <a:pt x="216" y="163"/>
                          </a:lnTo>
                          <a:lnTo>
                            <a:pt x="52" y="0"/>
                          </a:lnTo>
                          <a:lnTo>
                            <a:pt x="0" y="54"/>
                          </a:lnTo>
                        </a:path>
                      </a:pathLst>
                    </a:cu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4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4391025" y="1874838"/>
                      <a:ext cx="1284288" cy="1276350"/>
                    </a:xfrm>
                    <a:custGeom>
                      <a:avLst/>
                      <a:gdLst/>
                      <a:ahLst/>
                      <a:cxnLst>
                        <a:cxn ang="0">
                          <a:pos x="1114" y="270"/>
                        </a:cxn>
                        <a:cxn ang="0">
                          <a:pos x="140" y="268"/>
                        </a:cxn>
                        <a:cxn ang="0">
                          <a:pos x="0" y="479"/>
                        </a:cxn>
                        <a:cxn ang="0">
                          <a:pos x="766" y="624"/>
                        </a:cxn>
                        <a:cxn ang="0">
                          <a:pos x="922" y="1388"/>
                        </a:cxn>
                        <a:cxn ang="0">
                          <a:pos x="1130" y="1245"/>
                        </a:cxn>
                        <a:cxn ang="0">
                          <a:pos x="1114" y="270"/>
                        </a:cxn>
                      </a:cxnLst>
                      <a:rect l="0" t="0" r="r" b="b"/>
                      <a:pathLst>
                        <a:path w="1395" h="1388">
                          <a:moveTo>
                            <a:pt x="1114" y="270"/>
                          </a:moveTo>
                          <a:cubicBezTo>
                            <a:pt x="841" y="1"/>
                            <a:pt x="405" y="0"/>
                            <a:pt x="140" y="268"/>
                          </a:cubicBezTo>
                          <a:cubicBezTo>
                            <a:pt x="79" y="331"/>
                            <a:pt x="32" y="402"/>
                            <a:pt x="0" y="479"/>
                          </a:cubicBezTo>
                          <a:cubicBezTo>
                            <a:pt x="251" y="369"/>
                            <a:pt x="556" y="417"/>
                            <a:pt x="766" y="624"/>
                          </a:cubicBezTo>
                          <a:cubicBezTo>
                            <a:pt x="976" y="831"/>
                            <a:pt x="1028" y="1136"/>
                            <a:pt x="922" y="1388"/>
                          </a:cubicBezTo>
                          <a:cubicBezTo>
                            <a:pt x="998" y="1355"/>
                            <a:pt x="1069" y="1307"/>
                            <a:pt x="1130" y="1245"/>
                          </a:cubicBezTo>
                          <a:cubicBezTo>
                            <a:pt x="1395" y="976"/>
                            <a:pt x="1388" y="540"/>
                            <a:pt x="1114" y="270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5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4854575" y="1189038"/>
                      <a:ext cx="1489075" cy="1501775"/>
                    </a:xfrm>
                    <a:custGeom>
                      <a:avLst/>
                      <a:gdLst/>
                      <a:ahLst/>
                      <a:cxnLst>
                        <a:cxn ang="0">
                          <a:pos x="462" y="557"/>
                        </a:cxn>
                        <a:cxn ang="0">
                          <a:pos x="0" y="1288"/>
                        </a:cxn>
                        <a:cxn ang="0">
                          <a:pos x="201" y="1433"/>
                        </a:cxn>
                        <a:cxn ang="0">
                          <a:pos x="349" y="1632"/>
                        </a:cxn>
                        <a:cxn ang="0">
                          <a:pos x="1073" y="1160"/>
                        </a:cxn>
                        <a:cxn ang="0">
                          <a:pos x="1589" y="24"/>
                        </a:cxn>
                        <a:cxn ang="0">
                          <a:pos x="462" y="557"/>
                        </a:cxn>
                      </a:cxnLst>
                      <a:rect l="0" t="0" r="r" b="b"/>
                      <a:pathLst>
                        <a:path w="1618" h="1632">
                          <a:moveTo>
                            <a:pt x="462" y="557"/>
                          </a:moveTo>
                          <a:cubicBezTo>
                            <a:pt x="236" y="786"/>
                            <a:pt x="78" y="1044"/>
                            <a:pt x="0" y="1288"/>
                          </a:cubicBezTo>
                          <a:cubicBezTo>
                            <a:pt x="72" y="1325"/>
                            <a:pt x="140" y="1373"/>
                            <a:pt x="201" y="1433"/>
                          </a:cubicBezTo>
                          <a:cubicBezTo>
                            <a:pt x="262" y="1493"/>
                            <a:pt x="311" y="1560"/>
                            <a:pt x="349" y="1632"/>
                          </a:cubicBezTo>
                          <a:cubicBezTo>
                            <a:pt x="591" y="1550"/>
                            <a:pt x="847" y="1389"/>
                            <a:pt x="1073" y="1160"/>
                          </a:cubicBezTo>
                          <a:cubicBezTo>
                            <a:pt x="1432" y="796"/>
                            <a:pt x="1618" y="358"/>
                            <a:pt x="1589" y="24"/>
                          </a:cubicBezTo>
                          <a:cubicBezTo>
                            <a:pt x="1255" y="0"/>
                            <a:pt x="820" y="193"/>
                            <a:pt x="462" y="557"/>
                          </a:cubicBezTo>
                        </a:path>
                      </a:pathLst>
                    </a:custGeom>
                    <a:solidFill>
                      <a:schemeClr val="tx1">
                        <a:lumMod val="10000"/>
                        <a:lumOff val="90000"/>
                      </a:scheme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6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5029200" y="1208088"/>
                      <a:ext cx="1314450" cy="1482725"/>
                    </a:xfrm>
                    <a:custGeom>
                      <a:avLst/>
                      <a:gdLst/>
                      <a:ahLst/>
                      <a:cxnLst>
                        <a:cxn ang="0">
                          <a:pos x="1399" y="2"/>
                        </a:cxn>
                        <a:cxn ang="0">
                          <a:pos x="0" y="1401"/>
                        </a:cxn>
                        <a:cxn ang="0">
                          <a:pos x="11" y="1411"/>
                        </a:cxn>
                        <a:cxn ang="0">
                          <a:pos x="159" y="1610"/>
                        </a:cxn>
                        <a:cxn ang="0">
                          <a:pos x="883" y="1138"/>
                        </a:cxn>
                        <a:cxn ang="0">
                          <a:pos x="1399" y="2"/>
                        </a:cxn>
                      </a:cxnLst>
                      <a:rect l="0" t="0" r="r" b="b"/>
                      <a:pathLst>
                        <a:path w="1428" h="1610">
                          <a:moveTo>
                            <a:pt x="1399" y="2"/>
                          </a:moveTo>
                          <a:cubicBezTo>
                            <a:pt x="1361" y="0"/>
                            <a:pt x="0" y="1401"/>
                            <a:pt x="0" y="1401"/>
                          </a:cubicBezTo>
                          <a:cubicBezTo>
                            <a:pt x="4" y="1405"/>
                            <a:pt x="7" y="1408"/>
                            <a:pt x="11" y="1411"/>
                          </a:cubicBezTo>
                          <a:cubicBezTo>
                            <a:pt x="72" y="1471"/>
                            <a:pt x="121" y="1538"/>
                            <a:pt x="159" y="1610"/>
                          </a:cubicBezTo>
                          <a:cubicBezTo>
                            <a:pt x="401" y="1528"/>
                            <a:pt x="657" y="1367"/>
                            <a:pt x="883" y="1138"/>
                          </a:cubicBezTo>
                          <a:cubicBezTo>
                            <a:pt x="1242" y="774"/>
                            <a:pt x="1428" y="336"/>
                            <a:pt x="1399" y="2"/>
                          </a:cubicBezTo>
                        </a:path>
                      </a:pathLst>
                    </a:custGeom>
                    <a:solidFill>
                      <a:srgbClr val="CFCFC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7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4814887" y="2097088"/>
                      <a:ext cx="630238" cy="638175"/>
                    </a:xfrm>
                    <a:custGeom>
                      <a:avLst/>
                      <a:gdLst/>
                      <a:ahLst/>
                      <a:cxnLst>
                        <a:cxn ang="0">
                          <a:pos x="276" y="282"/>
                        </a:cxn>
                        <a:cxn ang="0">
                          <a:pos x="0" y="694"/>
                        </a:cxn>
                        <a:cxn ang="0">
                          <a:pos x="407" y="411"/>
                        </a:cxn>
                        <a:cxn ang="0">
                          <a:pos x="684" y="0"/>
                        </a:cxn>
                        <a:cxn ang="0">
                          <a:pos x="276" y="282"/>
                        </a:cxn>
                      </a:cxnLst>
                      <a:rect l="0" t="0" r="r" b="b"/>
                      <a:pathLst>
                        <a:path w="684" h="694">
                          <a:moveTo>
                            <a:pt x="276" y="282"/>
                          </a:moveTo>
                          <a:cubicBezTo>
                            <a:pt x="127" y="433"/>
                            <a:pt x="24" y="591"/>
                            <a:pt x="0" y="694"/>
                          </a:cubicBezTo>
                          <a:cubicBezTo>
                            <a:pt x="102" y="668"/>
                            <a:pt x="258" y="563"/>
                            <a:pt x="407" y="411"/>
                          </a:cubicBezTo>
                          <a:cubicBezTo>
                            <a:pt x="556" y="260"/>
                            <a:pt x="659" y="103"/>
                            <a:pt x="684" y="0"/>
                          </a:cubicBezTo>
                          <a:cubicBezTo>
                            <a:pt x="581" y="26"/>
                            <a:pt x="425" y="131"/>
                            <a:pt x="276" y="282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8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5737225" y="1328738"/>
                      <a:ext cx="468312" cy="468313"/>
                    </a:xfrm>
                    <a:custGeom>
                      <a:avLst/>
                      <a:gdLst/>
                      <a:ahLst/>
                      <a:cxnLst>
                        <a:cxn ang="0">
                          <a:pos x="57" y="0"/>
                        </a:cxn>
                        <a:cxn ang="0">
                          <a:pos x="2" y="28"/>
                        </a:cxn>
                        <a:cxn ang="0">
                          <a:pos x="479" y="509"/>
                        </a:cxn>
                        <a:cxn ang="0">
                          <a:pos x="509" y="446"/>
                        </a:cxn>
                        <a:cxn ang="0">
                          <a:pos x="57" y="0"/>
                        </a:cxn>
                      </a:cxnLst>
                      <a:rect l="0" t="0" r="r" b="b"/>
                      <a:pathLst>
                        <a:path w="509" h="509">
                          <a:moveTo>
                            <a:pt x="57" y="0"/>
                          </a:moveTo>
                          <a:cubicBezTo>
                            <a:pt x="24" y="15"/>
                            <a:pt x="2" y="28"/>
                            <a:pt x="2" y="28"/>
                          </a:cubicBezTo>
                          <a:cubicBezTo>
                            <a:pt x="0" y="28"/>
                            <a:pt x="288" y="254"/>
                            <a:pt x="479" y="509"/>
                          </a:cubicBezTo>
                          <a:cubicBezTo>
                            <a:pt x="479" y="509"/>
                            <a:pt x="503" y="462"/>
                            <a:pt x="509" y="446"/>
                          </a:cubicBezTo>
                          <a:cubicBezTo>
                            <a:pt x="505" y="287"/>
                            <a:pt x="274" y="7"/>
                            <a:pt x="57" y="0"/>
                          </a:cubicBezTo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 dirty="0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79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19200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0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prstGeom prst="ellipse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1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2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prstGeom prst="ellipse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3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4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2375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5" name="Freeform 3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316662" y="1222375"/>
                      <a:ext cx="4763" cy="115888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0"/>
                        </a:cxn>
                        <a:cxn ang="0">
                          <a:pos x="3" y="62"/>
                        </a:cxn>
                        <a:cxn ang="0">
                          <a:pos x="0" y="126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</a:cxnLst>
                      <a:rect l="0" t="0" r="r" b="b"/>
                      <a:pathLst>
                        <a:path w="4" h="126">
                          <a:moveTo>
                            <a:pt x="1" y="0"/>
                          </a:moveTo>
                          <a:cubicBezTo>
                            <a:pt x="2" y="20"/>
                            <a:pt x="3" y="41"/>
                            <a:pt x="3" y="62"/>
                          </a:cubicBezTo>
                          <a:cubicBezTo>
                            <a:pt x="3" y="83"/>
                            <a:pt x="2" y="104"/>
                            <a:pt x="0" y="126"/>
                          </a:cubicBezTo>
                          <a:cubicBezTo>
                            <a:pt x="4" y="83"/>
                            <a:pt x="4" y="41"/>
                            <a:pt x="1" y="0"/>
                          </a:cubicBezTo>
                          <a:moveTo>
                            <a:pt x="1" y="0"/>
                          </a:move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6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6316662" y="1211263"/>
                      <a:ext cx="3175" cy="68263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0"/>
                        </a:cxn>
                        <a:cxn ang="0">
                          <a:pos x="0" y="0"/>
                        </a:cxn>
                        <a:cxn ang="0">
                          <a:pos x="1" y="1"/>
                        </a:cxn>
                        <a:cxn ang="0">
                          <a:pos x="4" y="74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</a:cxnLst>
                      <a:rect l="0" t="0" r="r" b="b"/>
                      <a:pathLst>
                        <a:path w="4" h="74">
                          <a:moveTo>
                            <a:pt x="1" y="0"/>
                          </a:moveTo>
                          <a:cubicBezTo>
                            <a:pt x="1" y="0"/>
                            <a:pt x="0" y="0"/>
                            <a:pt x="0" y="0"/>
                          </a:cubicBezTo>
                          <a:cubicBezTo>
                            <a:pt x="0" y="0"/>
                            <a:pt x="1" y="1"/>
                            <a:pt x="1" y="1"/>
                          </a:cubicBezTo>
                          <a:cubicBezTo>
                            <a:pt x="3" y="25"/>
                            <a:pt x="4" y="49"/>
                            <a:pt x="4" y="74"/>
                          </a:cubicBezTo>
                          <a:cubicBezTo>
                            <a:pt x="4" y="53"/>
                            <a:pt x="3" y="3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7"/>
                            <a:pt x="1" y="4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</a:path>
                      </a:pathLst>
                    </a:custGeom>
                    <a:solidFill>
                      <a:srgbClr val="B7352B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7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6316662" y="1338263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8" name="Freeform 41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175250" y="1797050"/>
                      <a:ext cx="1001713" cy="893763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943"/>
                        </a:cxn>
                        <a:cxn ang="0">
                          <a:pos x="0" y="970"/>
                        </a:cxn>
                        <a:cxn ang="0">
                          <a:pos x="0" y="970"/>
                        </a:cxn>
                        <a:cxn ang="0">
                          <a:pos x="72" y="943"/>
                        </a:cxn>
                        <a:cxn ang="0">
                          <a:pos x="72" y="943"/>
                        </a:cxn>
                        <a:cxn ang="0">
                          <a:pos x="1088" y="0"/>
                        </a:cxn>
                        <a:cxn ang="0">
                          <a:pos x="724" y="498"/>
                        </a:cxn>
                        <a:cxn ang="0">
                          <a:pos x="1088" y="0"/>
                        </a:cxn>
                        <a:cxn ang="0">
                          <a:pos x="1088" y="0"/>
                        </a:cxn>
                      </a:cxnLst>
                      <a:rect l="0" t="0" r="r" b="b"/>
                      <a:pathLst>
                        <a:path w="1088" h="970">
                          <a:moveTo>
                            <a:pt x="72" y="943"/>
                          </a:moveTo>
                          <a:cubicBezTo>
                            <a:pt x="48" y="953"/>
                            <a:pt x="24" y="962"/>
                            <a:pt x="0" y="970"/>
                          </a:cubicBezTo>
                          <a:cubicBezTo>
                            <a:pt x="0" y="970"/>
                            <a:pt x="0" y="970"/>
                            <a:pt x="0" y="970"/>
                          </a:cubicBezTo>
                          <a:cubicBezTo>
                            <a:pt x="24" y="962"/>
                            <a:pt x="48" y="953"/>
                            <a:pt x="72" y="943"/>
                          </a:cubicBezTo>
                          <a:cubicBezTo>
                            <a:pt x="72" y="943"/>
                            <a:pt x="72" y="943"/>
                            <a:pt x="72" y="943"/>
                          </a:cubicBezTo>
                          <a:moveTo>
                            <a:pt x="1088" y="0"/>
                          </a:moveTo>
                          <a:cubicBezTo>
                            <a:pt x="1001" y="170"/>
                            <a:pt x="879" y="341"/>
                            <a:pt x="724" y="498"/>
                          </a:cubicBezTo>
                          <a:cubicBezTo>
                            <a:pt x="879" y="341"/>
                            <a:pt x="1001" y="170"/>
                            <a:pt x="1088" y="0"/>
                          </a:cubicBezTo>
                          <a:cubicBezTo>
                            <a:pt x="1088" y="0"/>
                            <a:pt x="1088" y="0"/>
                            <a:pt x="1088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89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5241925" y="2493963"/>
                      <a:ext cx="317500" cy="171450"/>
                    </a:xfrm>
                    <a:custGeom>
                      <a:avLst/>
                      <a:gdLst/>
                      <a:ahLst/>
                      <a:cxnLst>
                        <a:cxn ang="0">
                          <a:pos x="344" y="0"/>
                        </a:cxn>
                        <a:cxn ang="0">
                          <a:pos x="0" y="186"/>
                        </a:cxn>
                        <a:cxn ang="0">
                          <a:pos x="0" y="186"/>
                        </a:cxn>
                        <a:cxn ang="0">
                          <a:pos x="344" y="0"/>
                        </a:cxn>
                      </a:cxnLst>
                      <a:rect l="0" t="0" r="r" b="b"/>
                      <a:pathLst>
                        <a:path w="344" h="186">
                          <a:moveTo>
                            <a:pt x="344" y="0"/>
                          </a:moveTo>
                          <a:cubicBezTo>
                            <a:pt x="230" y="79"/>
                            <a:pt x="114" y="141"/>
                            <a:pt x="0" y="186"/>
                          </a:cubicBezTo>
                          <a:cubicBezTo>
                            <a:pt x="0" y="186"/>
                            <a:pt x="0" y="186"/>
                            <a:pt x="0" y="186"/>
                          </a:cubicBezTo>
                          <a:cubicBezTo>
                            <a:pt x="114" y="141"/>
                            <a:pt x="230" y="79"/>
                            <a:pt x="344" y="0"/>
                          </a:cubicBezTo>
                        </a:path>
                      </a:pathLst>
                    </a:custGeom>
                    <a:solidFill>
                      <a:srgbClr val="26456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190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5788023" y="1203327"/>
                      <a:ext cx="541338" cy="5397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42"/>
                        </a:cxn>
                        <a:cxn ang="0">
                          <a:pos x="233" y="357"/>
                        </a:cxn>
                        <a:cxn ang="0">
                          <a:pos x="452" y="587"/>
                        </a:cxn>
                        <a:cxn ang="0">
                          <a:pos x="573" y="12"/>
                        </a:cxn>
                        <a:cxn ang="0">
                          <a:pos x="0" y="142"/>
                        </a:cxn>
                      </a:cxnLst>
                      <a:rect l="0" t="0" r="r" b="b"/>
                      <a:pathLst>
                        <a:path w="588" h="587">
                          <a:moveTo>
                            <a:pt x="0" y="142"/>
                          </a:moveTo>
                          <a:cubicBezTo>
                            <a:pt x="79" y="210"/>
                            <a:pt x="157" y="281"/>
                            <a:pt x="233" y="357"/>
                          </a:cubicBezTo>
                          <a:cubicBezTo>
                            <a:pt x="310" y="433"/>
                            <a:pt x="383" y="510"/>
                            <a:pt x="452" y="587"/>
                          </a:cubicBezTo>
                          <a:cubicBezTo>
                            <a:pt x="546" y="384"/>
                            <a:pt x="588" y="184"/>
                            <a:pt x="573" y="12"/>
                          </a:cubicBezTo>
                          <a:cubicBezTo>
                            <a:pt x="401" y="0"/>
                            <a:pt x="202" y="45"/>
                            <a:pt x="0" y="142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grpSp>
              <p:nvGrpSpPr>
                <p:cNvPr id="20" name="Group 605"/>
                <p:cNvGrpSpPr/>
                <p:nvPr/>
              </p:nvGrpSpPr>
              <p:grpSpPr>
                <a:xfrm>
                  <a:off x="7440864" y="2515712"/>
                  <a:ext cx="1511365" cy="1614497"/>
                  <a:chOff x="623436" y="1047000"/>
                  <a:chExt cx="3068176" cy="3277544"/>
                </a:xfrm>
              </p:grpSpPr>
              <p:grpSp>
                <p:nvGrpSpPr>
                  <p:cNvPr id="24" name="Group 606"/>
                  <p:cNvGrpSpPr/>
                  <p:nvPr/>
                </p:nvGrpSpPr>
                <p:grpSpPr>
                  <a:xfrm>
                    <a:off x="623436" y="2084547"/>
                    <a:ext cx="3052808" cy="2239997"/>
                    <a:chOff x="572344" y="1985980"/>
                    <a:chExt cx="3183178" cy="2335657"/>
                  </a:xfrm>
                </p:grpSpPr>
                <p:grpSp>
                  <p:nvGrpSpPr>
                    <p:cNvPr id="47" name="Group 628"/>
                    <p:cNvGrpSpPr/>
                    <p:nvPr/>
                  </p:nvGrpSpPr>
                  <p:grpSpPr>
                    <a:xfrm rot="15155533" flipH="1">
                      <a:off x="848572" y="1709752"/>
                      <a:ext cx="2159193" cy="2711650"/>
                      <a:chOff x="6326188" y="1654175"/>
                      <a:chExt cx="2192337" cy="3082381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130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1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2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3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4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5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6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7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8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39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0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1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2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3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4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5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6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7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8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49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0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1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2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3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4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5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6" name="Freeform 1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71470" y="2010431"/>
                        <a:ext cx="1577553" cy="272612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95" y="351"/>
                          </a:cxn>
                          <a:cxn ang="0">
                            <a:pos x="339" y="296"/>
                          </a:cxn>
                          <a:cxn ang="0">
                            <a:pos x="362" y="265"/>
                          </a:cxn>
                          <a:cxn ang="0">
                            <a:pos x="377" y="249"/>
                          </a:cxn>
                          <a:cxn ang="0">
                            <a:pos x="403" y="224"/>
                          </a:cxn>
                          <a:cxn ang="0">
                            <a:pos x="411" y="216"/>
                          </a:cxn>
                          <a:cxn ang="0">
                            <a:pos x="427" y="202"/>
                          </a:cxn>
                          <a:cxn ang="0">
                            <a:pos x="458" y="180"/>
                          </a:cxn>
                          <a:cxn ang="0">
                            <a:pos x="477" y="162"/>
                          </a:cxn>
                          <a:cxn ang="0">
                            <a:pos x="512" y="134"/>
                          </a:cxn>
                          <a:cxn ang="0">
                            <a:pos x="530" y="124"/>
                          </a:cxn>
                          <a:cxn ang="0">
                            <a:pos x="558" y="106"/>
                          </a:cxn>
                          <a:cxn ang="0">
                            <a:pos x="583" y="94"/>
                          </a:cxn>
                          <a:cxn ang="0">
                            <a:pos x="620" y="71"/>
                          </a:cxn>
                          <a:cxn ang="0">
                            <a:pos x="662" y="54"/>
                          </a:cxn>
                          <a:cxn ang="0">
                            <a:pos x="704" y="40"/>
                          </a:cxn>
                          <a:cxn ang="0">
                            <a:pos x="735" y="30"/>
                          </a:cxn>
                          <a:cxn ang="0">
                            <a:pos x="758" y="25"/>
                          </a:cxn>
                          <a:cxn ang="0">
                            <a:pos x="759" y="26"/>
                          </a:cxn>
                          <a:cxn ang="0">
                            <a:pos x="785" y="19"/>
                          </a:cxn>
                          <a:cxn ang="0">
                            <a:pos x="800" y="15"/>
                          </a:cxn>
                          <a:cxn ang="0">
                            <a:pos x="820" y="12"/>
                          </a:cxn>
                          <a:cxn ang="0">
                            <a:pos x="870" y="10"/>
                          </a:cxn>
                          <a:cxn ang="0">
                            <a:pos x="906" y="8"/>
                          </a:cxn>
                          <a:cxn ang="0">
                            <a:pos x="880" y="2"/>
                          </a:cxn>
                          <a:cxn ang="0">
                            <a:pos x="860" y="3"/>
                          </a:cxn>
                          <a:cxn ang="0">
                            <a:pos x="836" y="3"/>
                          </a:cxn>
                          <a:cxn ang="0">
                            <a:pos x="793" y="6"/>
                          </a:cxn>
                          <a:cxn ang="0">
                            <a:pos x="772" y="11"/>
                          </a:cxn>
                          <a:cxn ang="0">
                            <a:pos x="753" y="14"/>
                          </a:cxn>
                          <a:cxn ang="0">
                            <a:pos x="685" y="33"/>
                          </a:cxn>
                          <a:cxn ang="0">
                            <a:pos x="652" y="43"/>
                          </a:cxn>
                          <a:cxn ang="0">
                            <a:pos x="635" y="50"/>
                          </a:cxn>
                          <a:cxn ang="0">
                            <a:pos x="605" y="64"/>
                          </a:cxn>
                          <a:cxn ang="0">
                            <a:pos x="569" y="81"/>
                          </a:cxn>
                          <a:cxn ang="0">
                            <a:pos x="547" y="90"/>
                          </a:cxn>
                          <a:cxn ang="0">
                            <a:pos x="500" y="120"/>
                          </a:cxn>
                          <a:cxn ang="0">
                            <a:pos x="454" y="152"/>
                          </a:cxn>
                          <a:cxn ang="0">
                            <a:pos x="418" y="183"/>
                          </a:cxn>
                          <a:cxn ang="0">
                            <a:pos x="399" y="199"/>
                          </a:cxn>
                          <a:cxn ang="0">
                            <a:pos x="372" y="223"/>
                          </a:cxn>
                          <a:cxn ang="0">
                            <a:pos x="333" y="260"/>
                          </a:cxn>
                          <a:cxn ang="0">
                            <a:pos x="303" y="297"/>
                          </a:cxn>
                          <a:cxn ang="0">
                            <a:pos x="252" y="360"/>
                          </a:cxn>
                          <a:cxn ang="0">
                            <a:pos x="200" y="442"/>
                          </a:cxn>
                          <a:cxn ang="0">
                            <a:pos x="184" y="468"/>
                          </a:cxn>
                          <a:cxn ang="0">
                            <a:pos x="168" y="498"/>
                          </a:cxn>
                          <a:cxn ang="0">
                            <a:pos x="143" y="549"/>
                          </a:cxn>
                          <a:cxn ang="0">
                            <a:pos x="99" y="648"/>
                          </a:cxn>
                          <a:cxn ang="0">
                            <a:pos x="68" y="741"/>
                          </a:cxn>
                          <a:cxn ang="0">
                            <a:pos x="38" y="844"/>
                          </a:cxn>
                          <a:cxn ang="0">
                            <a:pos x="0" y="1116"/>
                          </a:cxn>
                          <a:cxn ang="0">
                            <a:pos x="9" y="1197"/>
                          </a:cxn>
                          <a:cxn ang="0">
                            <a:pos x="11" y="1180"/>
                          </a:cxn>
                          <a:cxn ang="0">
                            <a:pos x="15" y="1154"/>
                          </a:cxn>
                          <a:cxn ang="0">
                            <a:pos x="18" y="1114"/>
                          </a:cxn>
                          <a:cxn ang="0">
                            <a:pos x="40" y="988"/>
                          </a:cxn>
                          <a:cxn ang="0">
                            <a:pos x="89" y="767"/>
                          </a:cxn>
                          <a:cxn ang="0">
                            <a:pos x="117" y="681"/>
                          </a:cxn>
                          <a:cxn ang="0">
                            <a:pos x="157" y="582"/>
                          </a:cxn>
                          <a:cxn ang="0">
                            <a:pos x="164" y="564"/>
                          </a:cxn>
                          <a:cxn ang="0">
                            <a:pos x="193" y="510"/>
                          </a:cxn>
                          <a:cxn ang="0">
                            <a:pos x="216" y="471"/>
                          </a:cxn>
                        </a:cxnLst>
                        <a:rect l="0" t="0" r="r" b="b"/>
                        <a:pathLst>
                          <a:path w="913" h="1204">
                            <a:moveTo>
                              <a:pt x="243" y="429"/>
                            </a:moveTo>
                            <a:cubicBezTo>
                              <a:pt x="254" y="411"/>
                              <a:pt x="268" y="388"/>
                              <a:pt x="280" y="372"/>
                            </a:cubicBezTo>
                            <a:cubicBezTo>
                              <a:pt x="282" y="368"/>
                              <a:pt x="286" y="362"/>
                              <a:pt x="289" y="357"/>
                            </a:cubicBezTo>
                            <a:cubicBezTo>
                              <a:pt x="291" y="358"/>
                              <a:pt x="291" y="358"/>
                              <a:pt x="291" y="358"/>
                            </a:cubicBezTo>
                            <a:cubicBezTo>
                              <a:pt x="294" y="353"/>
                              <a:pt x="294" y="353"/>
                              <a:pt x="294" y="353"/>
                            </a:cubicBezTo>
                            <a:cubicBezTo>
                              <a:pt x="296" y="351"/>
                              <a:pt x="292" y="356"/>
                              <a:pt x="295" y="354"/>
                            </a:cubicBezTo>
                            <a:cubicBezTo>
                              <a:pt x="295" y="351"/>
                              <a:pt x="295" y="351"/>
                              <a:pt x="295" y="351"/>
                            </a:cubicBezTo>
                            <a:cubicBezTo>
                              <a:pt x="296" y="351"/>
                              <a:pt x="304" y="341"/>
                              <a:pt x="299" y="349"/>
                            </a:cubicBezTo>
                            <a:cubicBezTo>
                              <a:pt x="304" y="343"/>
                              <a:pt x="308" y="338"/>
                              <a:pt x="313" y="332"/>
                            </a:cubicBezTo>
                            <a:cubicBezTo>
                              <a:pt x="316" y="329"/>
                              <a:pt x="313" y="329"/>
                              <a:pt x="317" y="325"/>
                            </a:cubicBezTo>
                            <a:cubicBezTo>
                              <a:pt x="318" y="325"/>
                              <a:pt x="316" y="327"/>
                              <a:pt x="317" y="327"/>
                            </a:cubicBezTo>
                            <a:cubicBezTo>
                              <a:pt x="328" y="316"/>
                              <a:pt x="325" y="311"/>
                              <a:pt x="335" y="300"/>
                            </a:cubicBezTo>
                            <a:cubicBezTo>
                              <a:pt x="334" y="301"/>
                              <a:pt x="334" y="301"/>
                              <a:pt x="334" y="301"/>
                            </a:cubicBezTo>
                            <a:cubicBezTo>
                              <a:pt x="336" y="299"/>
                              <a:pt x="339" y="296"/>
                              <a:pt x="339" y="296"/>
                            </a:cubicBezTo>
                            <a:cubicBezTo>
                              <a:pt x="336" y="296"/>
                              <a:pt x="338" y="298"/>
                              <a:pt x="334" y="301"/>
                            </a:cubicBezTo>
                            <a:cubicBezTo>
                              <a:pt x="333" y="299"/>
                              <a:pt x="337" y="296"/>
                              <a:pt x="336" y="295"/>
                            </a:cubicBezTo>
                            <a:cubicBezTo>
                              <a:pt x="338" y="293"/>
                              <a:pt x="339" y="291"/>
                              <a:pt x="341" y="289"/>
                            </a:cubicBezTo>
                            <a:cubicBezTo>
                              <a:pt x="345" y="286"/>
                              <a:pt x="349" y="280"/>
                              <a:pt x="353" y="278"/>
                            </a:cubicBezTo>
                            <a:cubicBezTo>
                              <a:pt x="354" y="276"/>
                              <a:pt x="355" y="273"/>
                              <a:pt x="358" y="269"/>
                            </a:cubicBezTo>
                            <a:cubicBezTo>
                              <a:pt x="362" y="267"/>
                              <a:pt x="359" y="270"/>
                              <a:pt x="363" y="267"/>
                            </a:cubicBezTo>
                            <a:cubicBezTo>
                              <a:pt x="362" y="265"/>
                              <a:pt x="362" y="265"/>
                              <a:pt x="362" y="265"/>
                            </a:cubicBezTo>
                            <a:cubicBezTo>
                              <a:pt x="365" y="262"/>
                              <a:pt x="365" y="263"/>
                              <a:pt x="365" y="264"/>
                            </a:cubicBezTo>
                            <a:cubicBezTo>
                              <a:pt x="369" y="260"/>
                              <a:pt x="367" y="260"/>
                              <a:pt x="371" y="256"/>
                            </a:cubicBezTo>
                            <a:cubicBezTo>
                              <a:pt x="370" y="259"/>
                              <a:pt x="370" y="259"/>
                              <a:pt x="370" y="259"/>
                            </a:cubicBezTo>
                            <a:cubicBezTo>
                              <a:pt x="373" y="256"/>
                              <a:pt x="374" y="255"/>
                              <a:pt x="378" y="251"/>
                            </a:cubicBezTo>
                            <a:cubicBezTo>
                              <a:pt x="378" y="251"/>
                              <a:pt x="377" y="253"/>
                              <a:pt x="375" y="254"/>
                            </a:cubicBezTo>
                            <a:cubicBezTo>
                              <a:pt x="379" y="253"/>
                              <a:pt x="379" y="250"/>
                              <a:pt x="380" y="248"/>
                            </a:cubicBezTo>
                            <a:cubicBezTo>
                              <a:pt x="379" y="249"/>
                              <a:pt x="376" y="251"/>
                              <a:pt x="377" y="249"/>
                            </a:cubicBezTo>
                            <a:cubicBezTo>
                              <a:pt x="379" y="247"/>
                              <a:pt x="381" y="244"/>
                              <a:pt x="383" y="243"/>
                            </a:cubicBezTo>
                            <a:cubicBezTo>
                              <a:pt x="381" y="246"/>
                              <a:pt x="381" y="246"/>
                              <a:pt x="381" y="246"/>
                            </a:cubicBezTo>
                            <a:cubicBezTo>
                              <a:pt x="385" y="241"/>
                              <a:pt x="383" y="243"/>
                              <a:pt x="388" y="238"/>
                            </a:cubicBezTo>
                            <a:cubicBezTo>
                              <a:pt x="388" y="239"/>
                              <a:pt x="388" y="239"/>
                              <a:pt x="388" y="239"/>
                            </a:cubicBezTo>
                            <a:cubicBezTo>
                              <a:pt x="390" y="235"/>
                              <a:pt x="395" y="232"/>
                              <a:pt x="400" y="227"/>
                            </a:cubicBezTo>
                            <a:cubicBezTo>
                              <a:pt x="399" y="228"/>
                              <a:pt x="399" y="228"/>
                              <a:pt x="399" y="228"/>
                            </a:cubicBezTo>
                            <a:cubicBezTo>
                              <a:pt x="401" y="226"/>
                              <a:pt x="402" y="225"/>
                              <a:pt x="403" y="224"/>
                            </a:cubicBezTo>
                            <a:cubicBezTo>
                              <a:pt x="399" y="226"/>
                              <a:pt x="400" y="225"/>
                              <a:pt x="399" y="224"/>
                            </a:cubicBezTo>
                            <a:cubicBezTo>
                              <a:pt x="404" y="222"/>
                              <a:pt x="403" y="218"/>
                              <a:pt x="410" y="213"/>
                            </a:cubicBezTo>
                            <a:cubicBezTo>
                              <a:pt x="410" y="214"/>
                              <a:pt x="409" y="216"/>
                              <a:pt x="407" y="217"/>
                            </a:cubicBezTo>
                            <a:cubicBezTo>
                              <a:pt x="406" y="220"/>
                              <a:pt x="407" y="221"/>
                              <a:pt x="404" y="225"/>
                            </a:cubicBezTo>
                            <a:cubicBezTo>
                              <a:pt x="406" y="223"/>
                              <a:pt x="408" y="220"/>
                              <a:pt x="408" y="221"/>
                            </a:cubicBezTo>
                            <a:cubicBezTo>
                              <a:pt x="408" y="219"/>
                              <a:pt x="408" y="219"/>
                              <a:pt x="408" y="219"/>
                            </a:cubicBezTo>
                            <a:cubicBezTo>
                              <a:pt x="409" y="218"/>
                              <a:pt x="410" y="217"/>
                              <a:pt x="411" y="216"/>
                            </a:cubicBezTo>
                            <a:cubicBezTo>
                              <a:pt x="411" y="215"/>
                              <a:pt x="408" y="217"/>
                              <a:pt x="410" y="214"/>
                            </a:cubicBezTo>
                            <a:cubicBezTo>
                              <a:pt x="414" y="210"/>
                              <a:pt x="413" y="213"/>
                              <a:pt x="413" y="212"/>
                            </a:cubicBezTo>
                            <a:cubicBezTo>
                              <a:pt x="418" y="208"/>
                              <a:pt x="414" y="209"/>
                              <a:pt x="419" y="205"/>
                            </a:cubicBezTo>
                            <a:cubicBezTo>
                              <a:pt x="419" y="206"/>
                              <a:pt x="418" y="207"/>
                              <a:pt x="418" y="207"/>
                            </a:cubicBezTo>
                            <a:cubicBezTo>
                              <a:pt x="422" y="205"/>
                              <a:pt x="426" y="200"/>
                              <a:pt x="428" y="200"/>
                            </a:cubicBezTo>
                            <a:cubicBezTo>
                              <a:pt x="428" y="201"/>
                              <a:pt x="428" y="201"/>
                              <a:pt x="427" y="202"/>
                            </a:cubicBezTo>
                            <a:cubicBezTo>
                              <a:pt x="427" y="202"/>
                              <a:pt x="427" y="202"/>
                              <a:pt x="427" y="202"/>
                            </a:cubicBezTo>
                            <a:cubicBezTo>
                              <a:pt x="424" y="207"/>
                              <a:pt x="430" y="199"/>
                              <a:pt x="430" y="201"/>
                            </a:cubicBezTo>
                            <a:cubicBezTo>
                              <a:pt x="429" y="201"/>
                              <a:pt x="434" y="197"/>
                              <a:pt x="436" y="195"/>
                            </a:cubicBezTo>
                            <a:cubicBezTo>
                              <a:pt x="435" y="195"/>
                              <a:pt x="435" y="195"/>
                              <a:pt x="435" y="195"/>
                            </a:cubicBezTo>
                            <a:cubicBezTo>
                              <a:pt x="440" y="186"/>
                              <a:pt x="436" y="197"/>
                              <a:pt x="443" y="190"/>
                            </a:cubicBezTo>
                            <a:cubicBezTo>
                              <a:pt x="447" y="186"/>
                              <a:pt x="441" y="192"/>
                              <a:pt x="443" y="189"/>
                            </a:cubicBezTo>
                            <a:cubicBezTo>
                              <a:pt x="446" y="186"/>
                              <a:pt x="448" y="186"/>
                              <a:pt x="452" y="182"/>
                            </a:cubicBezTo>
                            <a:cubicBezTo>
                              <a:pt x="454" y="181"/>
                              <a:pt x="457" y="180"/>
                              <a:pt x="458" y="180"/>
                            </a:cubicBezTo>
                            <a:cubicBezTo>
                              <a:pt x="461" y="178"/>
                              <a:pt x="467" y="174"/>
                              <a:pt x="468" y="172"/>
                            </a:cubicBezTo>
                            <a:cubicBezTo>
                              <a:pt x="462" y="175"/>
                              <a:pt x="464" y="177"/>
                              <a:pt x="457" y="180"/>
                            </a:cubicBezTo>
                            <a:cubicBezTo>
                              <a:pt x="458" y="178"/>
                              <a:pt x="458" y="178"/>
                              <a:pt x="458" y="178"/>
                            </a:cubicBezTo>
                            <a:cubicBezTo>
                              <a:pt x="462" y="174"/>
                              <a:pt x="467" y="170"/>
                              <a:pt x="470" y="168"/>
                            </a:cubicBezTo>
                            <a:cubicBezTo>
                              <a:pt x="469" y="168"/>
                              <a:pt x="469" y="168"/>
                              <a:pt x="469" y="168"/>
                            </a:cubicBezTo>
                            <a:cubicBezTo>
                              <a:pt x="474" y="163"/>
                              <a:pt x="475" y="161"/>
                              <a:pt x="481" y="157"/>
                            </a:cubicBezTo>
                            <a:cubicBezTo>
                              <a:pt x="482" y="157"/>
                              <a:pt x="479" y="160"/>
                              <a:pt x="477" y="162"/>
                            </a:cubicBezTo>
                            <a:cubicBezTo>
                              <a:pt x="481" y="160"/>
                              <a:pt x="480" y="159"/>
                              <a:pt x="486" y="155"/>
                            </a:cubicBezTo>
                            <a:cubicBezTo>
                              <a:pt x="487" y="156"/>
                              <a:pt x="482" y="158"/>
                              <a:pt x="482" y="159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2"/>
                              <a:pt x="493" y="151"/>
                              <a:pt x="497" y="148"/>
                            </a:cubicBezTo>
                            <a:cubicBezTo>
                              <a:pt x="506" y="141"/>
                              <a:pt x="506" y="139"/>
                              <a:pt x="510" y="134"/>
                            </a:cubicBezTo>
                            <a:cubicBezTo>
                              <a:pt x="512" y="133"/>
                              <a:pt x="513" y="134"/>
                              <a:pt x="512" y="134"/>
                            </a:cubicBezTo>
                            <a:cubicBezTo>
                              <a:pt x="510" y="135"/>
                              <a:pt x="510" y="135"/>
                              <a:pt x="510" y="136"/>
                            </a:cubicBezTo>
                            <a:cubicBezTo>
                              <a:pt x="513" y="134"/>
                              <a:pt x="518" y="133"/>
                              <a:pt x="516" y="135"/>
                            </a:cubicBezTo>
                            <a:cubicBezTo>
                              <a:pt x="521" y="131"/>
                              <a:pt x="514" y="135"/>
                              <a:pt x="517" y="133"/>
                            </a:cubicBezTo>
                            <a:cubicBezTo>
                              <a:pt x="524" y="128"/>
                              <a:pt x="524" y="128"/>
                              <a:pt x="524" y="128"/>
                            </a:cubicBezTo>
                            <a:cubicBezTo>
                              <a:pt x="522" y="128"/>
                              <a:pt x="520" y="130"/>
                              <a:pt x="523" y="127"/>
                            </a:cubicBezTo>
                            <a:cubicBezTo>
                              <a:pt x="526" y="125"/>
                              <a:pt x="527" y="124"/>
                              <a:pt x="531" y="121"/>
                            </a:cubicBezTo>
                            <a:cubicBezTo>
                              <a:pt x="531" y="122"/>
                              <a:pt x="533" y="122"/>
                              <a:pt x="530" y="124"/>
                            </a:cubicBezTo>
                            <a:cubicBezTo>
                              <a:pt x="533" y="123"/>
                              <a:pt x="536" y="121"/>
                              <a:pt x="536" y="119"/>
                            </a:cubicBezTo>
                            <a:cubicBezTo>
                              <a:pt x="531" y="121"/>
                              <a:pt x="543" y="114"/>
                              <a:pt x="539" y="115"/>
                            </a:cubicBezTo>
                            <a:cubicBezTo>
                              <a:pt x="544" y="113"/>
                              <a:pt x="544" y="113"/>
                              <a:pt x="544" y="113"/>
                            </a:cubicBezTo>
                            <a:cubicBezTo>
                              <a:pt x="543" y="114"/>
                              <a:pt x="543" y="114"/>
                              <a:pt x="541" y="115"/>
                            </a:cubicBezTo>
                            <a:cubicBezTo>
                              <a:pt x="543" y="115"/>
                              <a:pt x="545" y="112"/>
                              <a:pt x="546" y="111"/>
                            </a:cubicBezTo>
                            <a:cubicBezTo>
                              <a:pt x="548" y="111"/>
                              <a:pt x="552" y="108"/>
                              <a:pt x="553" y="109"/>
                            </a:cubicBezTo>
                            <a:cubicBezTo>
                              <a:pt x="554" y="108"/>
                              <a:pt x="557" y="106"/>
                              <a:pt x="558" y="106"/>
                            </a:cubicBezTo>
                            <a:cubicBezTo>
                              <a:pt x="560" y="105"/>
                              <a:pt x="558" y="105"/>
                              <a:pt x="559" y="104"/>
                            </a:cubicBezTo>
                            <a:cubicBezTo>
                              <a:pt x="566" y="100"/>
                              <a:pt x="566" y="100"/>
                              <a:pt x="566" y="100"/>
                            </a:cubicBezTo>
                            <a:cubicBezTo>
                              <a:pt x="567" y="101"/>
                              <a:pt x="568" y="102"/>
                              <a:pt x="567" y="103"/>
                            </a:cubicBezTo>
                            <a:cubicBezTo>
                              <a:pt x="570" y="101"/>
                              <a:pt x="567" y="101"/>
                              <a:pt x="571" y="98"/>
                            </a:cubicBezTo>
                            <a:cubicBezTo>
                              <a:pt x="570" y="101"/>
                              <a:pt x="577" y="96"/>
                              <a:pt x="575" y="100"/>
                            </a:cubicBezTo>
                            <a:cubicBezTo>
                              <a:pt x="577" y="99"/>
                              <a:pt x="584" y="96"/>
                              <a:pt x="588" y="93"/>
                            </a:cubicBezTo>
                            <a:cubicBezTo>
                              <a:pt x="589" y="91"/>
                              <a:pt x="583" y="95"/>
                              <a:pt x="583" y="94"/>
                            </a:cubicBezTo>
                            <a:cubicBezTo>
                              <a:pt x="593" y="88"/>
                              <a:pt x="592" y="85"/>
                              <a:pt x="601" y="81"/>
                            </a:cubicBezTo>
                            <a:cubicBezTo>
                              <a:pt x="598" y="82"/>
                              <a:pt x="598" y="82"/>
                              <a:pt x="598" y="82"/>
                            </a:cubicBezTo>
                            <a:cubicBezTo>
                              <a:pt x="603" y="79"/>
                              <a:pt x="602" y="80"/>
                              <a:pt x="605" y="77"/>
                            </a:cubicBezTo>
                            <a:cubicBezTo>
                              <a:pt x="604" y="79"/>
                              <a:pt x="612" y="78"/>
                              <a:pt x="620" y="74"/>
                            </a:cubicBezTo>
                            <a:cubicBezTo>
                              <a:pt x="620" y="73"/>
                              <a:pt x="615" y="75"/>
                              <a:pt x="616" y="73"/>
                            </a:cubicBezTo>
                            <a:cubicBezTo>
                              <a:pt x="621" y="70"/>
                              <a:pt x="621" y="70"/>
                              <a:pt x="621" y="70"/>
                            </a:cubicBezTo>
                            <a:cubicBezTo>
                              <a:pt x="622" y="70"/>
                              <a:pt x="621" y="71"/>
                              <a:pt x="620" y="71"/>
                            </a:cubicBezTo>
                            <a:cubicBezTo>
                              <a:pt x="625" y="69"/>
                              <a:pt x="630" y="69"/>
                              <a:pt x="631" y="67"/>
                            </a:cubicBezTo>
                            <a:cubicBezTo>
                              <a:pt x="637" y="67"/>
                              <a:pt x="637" y="67"/>
                              <a:pt x="637" y="67"/>
                            </a:cubicBezTo>
                            <a:cubicBezTo>
                              <a:pt x="634" y="67"/>
                              <a:pt x="634" y="67"/>
                              <a:pt x="634" y="67"/>
                            </a:cubicBezTo>
                            <a:cubicBezTo>
                              <a:pt x="635" y="66"/>
                              <a:pt x="640" y="63"/>
                              <a:pt x="641" y="62"/>
                            </a:cubicBezTo>
                            <a:cubicBezTo>
                              <a:pt x="646" y="59"/>
                              <a:pt x="649" y="59"/>
                              <a:pt x="652" y="59"/>
                            </a:cubicBezTo>
                            <a:cubicBezTo>
                              <a:pt x="651" y="58"/>
                              <a:pt x="648" y="58"/>
                              <a:pt x="652" y="56"/>
                            </a:cubicBezTo>
                            <a:cubicBezTo>
                              <a:pt x="653" y="58"/>
                              <a:pt x="662" y="53"/>
                              <a:pt x="662" y="54"/>
                            </a:cubicBezTo>
                            <a:cubicBezTo>
                              <a:pt x="664" y="54"/>
                              <a:pt x="668" y="53"/>
                              <a:pt x="667" y="52"/>
                            </a:cubicBezTo>
                            <a:cubicBezTo>
                              <a:pt x="668" y="54"/>
                              <a:pt x="668" y="54"/>
                              <a:pt x="668" y="54"/>
                            </a:cubicBezTo>
                            <a:cubicBezTo>
                              <a:pt x="667" y="52"/>
                              <a:pt x="674" y="49"/>
                              <a:pt x="679" y="47"/>
                            </a:cubicBezTo>
                            <a:cubicBezTo>
                              <a:pt x="679" y="50"/>
                              <a:pt x="684" y="45"/>
                              <a:pt x="688" y="46"/>
                            </a:cubicBezTo>
                            <a:cubicBezTo>
                              <a:pt x="688" y="44"/>
                              <a:pt x="696" y="43"/>
                              <a:pt x="697" y="41"/>
                            </a:cubicBezTo>
                            <a:cubicBezTo>
                              <a:pt x="701" y="39"/>
                              <a:pt x="701" y="41"/>
                              <a:pt x="702" y="41"/>
                            </a:cubicBezTo>
                            <a:cubicBezTo>
                              <a:pt x="704" y="40"/>
                              <a:pt x="704" y="40"/>
                              <a:pt x="704" y="40"/>
                            </a:cubicBezTo>
                            <a:cubicBezTo>
                              <a:pt x="706" y="40"/>
                              <a:pt x="713" y="38"/>
                              <a:pt x="718" y="37"/>
                            </a:cubicBezTo>
                            <a:cubicBezTo>
                              <a:pt x="722" y="35"/>
                              <a:pt x="722" y="35"/>
                              <a:pt x="722" y="35"/>
                            </a:cubicBezTo>
                            <a:cubicBezTo>
                              <a:pt x="723" y="35"/>
                              <a:pt x="723" y="35"/>
                              <a:pt x="723" y="35"/>
                            </a:cubicBezTo>
                            <a:cubicBezTo>
                              <a:pt x="724" y="34"/>
                              <a:pt x="727" y="33"/>
                              <a:pt x="725" y="33"/>
                            </a:cubicBezTo>
                            <a:cubicBezTo>
                              <a:pt x="727" y="33"/>
                              <a:pt x="727" y="33"/>
                              <a:pt x="727" y="33"/>
                            </a:cubicBezTo>
                            <a:cubicBezTo>
                              <a:pt x="727" y="31"/>
                              <a:pt x="730" y="31"/>
                              <a:pt x="735" y="29"/>
                            </a:cubicBezTo>
                            <a:cubicBezTo>
                              <a:pt x="736" y="29"/>
                              <a:pt x="736" y="30"/>
                              <a:pt x="735" y="30"/>
                            </a:cubicBezTo>
                            <a:cubicBezTo>
                              <a:pt x="737" y="30"/>
                              <a:pt x="736" y="31"/>
                              <a:pt x="738" y="31"/>
                            </a:cubicBezTo>
                            <a:cubicBezTo>
                              <a:pt x="736" y="31"/>
                              <a:pt x="745" y="26"/>
                              <a:pt x="739" y="27"/>
                            </a:cubicBezTo>
                            <a:cubicBezTo>
                              <a:pt x="738" y="26"/>
                              <a:pt x="741" y="25"/>
                              <a:pt x="744" y="24"/>
                            </a:cubicBezTo>
                            <a:cubicBezTo>
                              <a:pt x="745" y="26"/>
                              <a:pt x="745" y="26"/>
                              <a:pt x="745" y="26"/>
                            </a:cubicBezTo>
                            <a:cubicBezTo>
                              <a:pt x="748" y="23"/>
                              <a:pt x="748" y="23"/>
                              <a:pt x="748" y="23"/>
                            </a:cubicBezTo>
                            <a:cubicBezTo>
                              <a:pt x="751" y="22"/>
                              <a:pt x="753" y="23"/>
                              <a:pt x="756" y="22"/>
                            </a:cubicBezTo>
                            <a:cubicBezTo>
                              <a:pt x="753" y="23"/>
                              <a:pt x="750" y="27"/>
                              <a:pt x="758" y="25"/>
                            </a:cubicBezTo>
                            <a:cubicBezTo>
                              <a:pt x="754" y="26"/>
                              <a:pt x="752" y="28"/>
                              <a:pt x="750" y="28"/>
                            </a:cubicBezTo>
                            <a:cubicBezTo>
                              <a:pt x="752" y="28"/>
                              <a:pt x="752" y="28"/>
                              <a:pt x="750" y="29"/>
                            </a:cubicBezTo>
                            <a:cubicBezTo>
                              <a:pt x="756" y="27"/>
                              <a:pt x="752" y="28"/>
                              <a:pt x="758" y="26"/>
                            </a:cubicBezTo>
                            <a:cubicBezTo>
                              <a:pt x="758" y="28"/>
                              <a:pt x="759" y="28"/>
                              <a:pt x="764" y="27"/>
                            </a:cubicBezTo>
                            <a:cubicBezTo>
                              <a:pt x="760" y="27"/>
                              <a:pt x="760" y="27"/>
                              <a:pt x="760" y="27"/>
                            </a:cubicBezTo>
                            <a:cubicBezTo>
                              <a:pt x="761" y="27"/>
                              <a:pt x="761" y="27"/>
                              <a:pt x="761" y="26"/>
                            </a:cubicBezTo>
                            <a:cubicBezTo>
                              <a:pt x="760" y="27"/>
                              <a:pt x="759" y="26"/>
                              <a:pt x="759" y="26"/>
                            </a:cubicBezTo>
                            <a:cubicBezTo>
                              <a:pt x="760" y="26"/>
                              <a:pt x="765" y="23"/>
                              <a:pt x="766" y="23"/>
                            </a:cubicBezTo>
                            <a:cubicBezTo>
                              <a:pt x="760" y="22"/>
                              <a:pt x="776" y="19"/>
                              <a:pt x="772" y="19"/>
                            </a:cubicBezTo>
                            <a:cubicBezTo>
                              <a:pt x="773" y="18"/>
                              <a:pt x="777" y="17"/>
                              <a:pt x="777" y="18"/>
                            </a:cubicBezTo>
                            <a:cubicBezTo>
                              <a:pt x="772" y="20"/>
                              <a:pt x="781" y="19"/>
                              <a:pt x="781" y="20"/>
                            </a:cubicBezTo>
                            <a:cubicBezTo>
                              <a:pt x="782" y="19"/>
                              <a:pt x="777" y="20"/>
                              <a:pt x="779" y="19"/>
                            </a:cubicBezTo>
                            <a:cubicBezTo>
                              <a:pt x="782" y="18"/>
                              <a:pt x="784" y="19"/>
                              <a:pt x="786" y="19"/>
                            </a:cubicBezTo>
                            <a:cubicBezTo>
                              <a:pt x="785" y="19"/>
                              <a:pt x="785" y="19"/>
                              <a:pt x="785" y="19"/>
                            </a:cubicBezTo>
                            <a:cubicBezTo>
                              <a:pt x="789" y="19"/>
                              <a:pt x="789" y="19"/>
                              <a:pt x="789" y="19"/>
                            </a:cubicBezTo>
                            <a:cubicBezTo>
                              <a:pt x="790" y="18"/>
                              <a:pt x="785" y="19"/>
                              <a:pt x="789" y="17"/>
                            </a:cubicBezTo>
                            <a:cubicBezTo>
                              <a:pt x="790" y="18"/>
                              <a:pt x="794" y="16"/>
                              <a:pt x="794" y="17"/>
                            </a:cubicBezTo>
                            <a:cubicBezTo>
                              <a:pt x="792" y="18"/>
                              <a:pt x="794" y="19"/>
                              <a:pt x="790" y="20"/>
                            </a:cubicBezTo>
                            <a:cubicBezTo>
                              <a:pt x="793" y="20"/>
                              <a:pt x="802" y="18"/>
                              <a:pt x="798" y="17"/>
                            </a:cubicBezTo>
                            <a:cubicBezTo>
                              <a:pt x="802" y="17"/>
                              <a:pt x="802" y="17"/>
                              <a:pt x="802" y="17"/>
                            </a:cubicBezTo>
                            <a:cubicBezTo>
                              <a:pt x="800" y="16"/>
                              <a:pt x="793" y="16"/>
                              <a:pt x="800" y="15"/>
                            </a:cubicBezTo>
                            <a:cubicBezTo>
                              <a:pt x="800" y="15"/>
                              <a:pt x="800" y="15"/>
                              <a:pt x="800" y="15"/>
                            </a:cubicBezTo>
                            <a:cubicBezTo>
                              <a:pt x="805" y="13"/>
                              <a:pt x="805" y="13"/>
                              <a:pt x="805" y="13"/>
                            </a:cubicBezTo>
                            <a:cubicBezTo>
                              <a:pt x="807" y="14"/>
                              <a:pt x="807" y="14"/>
                              <a:pt x="807" y="14"/>
                            </a:cubicBezTo>
                            <a:cubicBezTo>
                              <a:pt x="807" y="13"/>
                              <a:pt x="808" y="13"/>
                              <a:pt x="810" y="13"/>
                            </a:cubicBezTo>
                            <a:cubicBezTo>
                              <a:pt x="810" y="13"/>
                              <a:pt x="812" y="13"/>
                              <a:pt x="812" y="14"/>
                            </a:cubicBezTo>
                            <a:cubicBezTo>
                              <a:pt x="817" y="13"/>
                              <a:pt x="817" y="12"/>
                              <a:pt x="817" y="12"/>
                            </a:cubicBezTo>
                            <a:cubicBezTo>
                              <a:pt x="820" y="11"/>
                              <a:pt x="821" y="11"/>
                              <a:pt x="820" y="12"/>
                            </a:cubicBezTo>
                            <a:cubicBezTo>
                              <a:pt x="824" y="12"/>
                              <a:pt x="831" y="11"/>
                              <a:pt x="834" y="11"/>
                            </a:cubicBezTo>
                            <a:cubicBezTo>
                              <a:pt x="839" y="10"/>
                              <a:pt x="833" y="11"/>
                              <a:pt x="836" y="10"/>
                            </a:cubicBezTo>
                            <a:cubicBezTo>
                              <a:pt x="841" y="12"/>
                              <a:pt x="854" y="9"/>
                              <a:pt x="863" y="8"/>
                            </a:cubicBezTo>
                            <a:cubicBezTo>
                              <a:pt x="860" y="6"/>
                              <a:pt x="865" y="7"/>
                              <a:pt x="867" y="5"/>
                            </a:cubicBezTo>
                            <a:cubicBezTo>
                              <a:pt x="865" y="6"/>
                              <a:pt x="875" y="7"/>
                              <a:pt x="868" y="8"/>
                            </a:cubicBezTo>
                            <a:cubicBezTo>
                              <a:pt x="872" y="7"/>
                              <a:pt x="872" y="7"/>
                              <a:pt x="872" y="7"/>
                            </a:cubicBezTo>
                            <a:cubicBezTo>
                              <a:pt x="876" y="8"/>
                              <a:pt x="865" y="9"/>
                              <a:pt x="870" y="10"/>
                            </a:cubicBezTo>
                            <a:cubicBezTo>
                              <a:pt x="875" y="9"/>
                              <a:pt x="878" y="7"/>
                              <a:pt x="884" y="7"/>
                            </a:cubicBezTo>
                            <a:cubicBezTo>
                              <a:pt x="882" y="9"/>
                              <a:pt x="889" y="7"/>
                              <a:pt x="888" y="9"/>
                            </a:cubicBezTo>
                            <a:cubicBezTo>
                              <a:pt x="887" y="9"/>
                              <a:pt x="885" y="9"/>
                              <a:pt x="883" y="9"/>
                            </a:cubicBezTo>
                            <a:cubicBezTo>
                              <a:pt x="884" y="9"/>
                              <a:pt x="884" y="9"/>
                              <a:pt x="884" y="9"/>
                            </a:cubicBezTo>
                            <a:cubicBezTo>
                              <a:pt x="896" y="9"/>
                              <a:pt x="887" y="7"/>
                              <a:pt x="894" y="6"/>
                            </a:cubicBezTo>
                            <a:cubicBezTo>
                              <a:pt x="901" y="6"/>
                              <a:pt x="899" y="7"/>
                              <a:pt x="900" y="8"/>
                            </a:cubicBezTo>
                            <a:cubicBezTo>
                              <a:pt x="901" y="8"/>
                              <a:pt x="904" y="8"/>
                              <a:pt x="906" y="8"/>
                            </a:cubicBezTo>
                            <a:cubicBezTo>
                              <a:pt x="902" y="9"/>
                              <a:pt x="898" y="7"/>
                              <a:pt x="900" y="6"/>
                            </a:cubicBezTo>
                            <a:cubicBezTo>
                              <a:pt x="903" y="7"/>
                              <a:pt x="911" y="6"/>
                              <a:pt x="913" y="5"/>
                            </a:cubicBezTo>
                            <a:cubicBezTo>
                              <a:pt x="902" y="3"/>
                              <a:pt x="906" y="5"/>
                              <a:pt x="896" y="3"/>
                            </a:cubicBezTo>
                            <a:cubicBezTo>
                              <a:pt x="895" y="4"/>
                              <a:pt x="895" y="5"/>
                              <a:pt x="889" y="5"/>
                            </a:cubicBezTo>
                            <a:cubicBezTo>
                              <a:pt x="893" y="4"/>
                              <a:pt x="889" y="4"/>
                              <a:pt x="888" y="4"/>
                            </a:cubicBezTo>
                            <a:cubicBezTo>
                              <a:pt x="889" y="5"/>
                              <a:pt x="884" y="4"/>
                              <a:pt x="882" y="5"/>
                            </a:cubicBezTo>
                            <a:cubicBezTo>
                              <a:pt x="880" y="4"/>
                              <a:pt x="885" y="2"/>
                              <a:pt x="880" y="2"/>
                            </a:cubicBezTo>
                            <a:cubicBezTo>
                              <a:pt x="879" y="5"/>
                              <a:pt x="879" y="5"/>
                              <a:pt x="879" y="5"/>
                            </a:cubicBezTo>
                            <a:cubicBezTo>
                              <a:pt x="876" y="4"/>
                              <a:pt x="879" y="3"/>
                              <a:pt x="875" y="4"/>
                            </a:cubicBezTo>
                            <a:cubicBezTo>
                              <a:pt x="877" y="2"/>
                              <a:pt x="874" y="2"/>
                              <a:pt x="880" y="1"/>
                            </a:cubicBezTo>
                            <a:cubicBezTo>
                              <a:pt x="872" y="0"/>
                              <a:pt x="868" y="3"/>
                              <a:pt x="862" y="4"/>
                            </a:cubicBezTo>
                            <a:cubicBezTo>
                              <a:pt x="863" y="4"/>
                              <a:pt x="863" y="4"/>
                              <a:pt x="864" y="4"/>
                            </a:cubicBezTo>
                            <a:cubicBezTo>
                              <a:pt x="862" y="4"/>
                              <a:pt x="860" y="4"/>
                              <a:pt x="858" y="5"/>
                            </a:cubicBezTo>
                            <a:cubicBezTo>
                              <a:pt x="854" y="4"/>
                              <a:pt x="861" y="3"/>
                              <a:pt x="860" y="3"/>
                            </a:cubicBezTo>
                            <a:cubicBezTo>
                              <a:pt x="854" y="3"/>
                              <a:pt x="854" y="3"/>
                              <a:pt x="854" y="3"/>
                            </a:cubicBezTo>
                            <a:cubicBezTo>
                              <a:pt x="853" y="3"/>
                              <a:pt x="853" y="3"/>
                              <a:pt x="853" y="3"/>
                            </a:cubicBezTo>
                            <a:cubicBezTo>
                              <a:pt x="852" y="4"/>
                              <a:pt x="850" y="4"/>
                              <a:pt x="850" y="4"/>
                            </a:cubicBezTo>
                            <a:cubicBezTo>
                              <a:pt x="851" y="3"/>
                              <a:pt x="852" y="2"/>
                              <a:pt x="853" y="1"/>
                            </a:cubicBezTo>
                            <a:cubicBezTo>
                              <a:pt x="847" y="3"/>
                              <a:pt x="847" y="3"/>
                              <a:pt x="847" y="3"/>
                            </a:cubicBezTo>
                            <a:cubicBezTo>
                              <a:pt x="847" y="3"/>
                              <a:pt x="841" y="3"/>
                              <a:pt x="846" y="2"/>
                            </a:cubicBezTo>
                            <a:cubicBezTo>
                              <a:pt x="836" y="3"/>
                              <a:pt x="836" y="3"/>
                              <a:pt x="836" y="3"/>
                            </a:cubicBezTo>
                            <a:cubicBezTo>
                              <a:pt x="835" y="2"/>
                              <a:pt x="835" y="2"/>
                              <a:pt x="835" y="2"/>
                            </a:cubicBezTo>
                            <a:cubicBezTo>
                              <a:pt x="832" y="2"/>
                              <a:pt x="832" y="3"/>
                              <a:pt x="835" y="2"/>
                            </a:cubicBezTo>
                            <a:cubicBezTo>
                              <a:pt x="832" y="2"/>
                              <a:pt x="820" y="7"/>
                              <a:pt x="821" y="4"/>
                            </a:cubicBezTo>
                            <a:cubicBezTo>
                              <a:pt x="814" y="6"/>
                              <a:pt x="811" y="6"/>
                              <a:pt x="801" y="8"/>
                            </a:cubicBezTo>
                            <a:cubicBezTo>
                              <a:pt x="808" y="6"/>
                              <a:pt x="793" y="8"/>
                              <a:pt x="800" y="6"/>
                            </a:cubicBezTo>
                            <a:cubicBezTo>
                              <a:pt x="796" y="6"/>
                              <a:pt x="795" y="8"/>
                              <a:pt x="791" y="9"/>
                            </a:cubicBezTo>
                            <a:cubicBezTo>
                              <a:pt x="788" y="9"/>
                              <a:pt x="789" y="7"/>
                              <a:pt x="793" y="6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5" y="9"/>
                              <a:pt x="785" y="9"/>
                              <a:pt x="785" y="9"/>
                            </a:cubicBezTo>
                            <a:cubicBezTo>
                              <a:pt x="781" y="9"/>
                              <a:pt x="784" y="7"/>
                              <a:pt x="780" y="8"/>
                            </a:cubicBezTo>
                            <a:cubicBezTo>
                              <a:pt x="779" y="9"/>
                              <a:pt x="779" y="9"/>
                              <a:pt x="779" y="9"/>
                            </a:cubicBezTo>
                            <a:cubicBezTo>
                              <a:pt x="776" y="9"/>
                              <a:pt x="776" y="9"/>
                              <a:pt x="776" y="9"/>
                            </a:cubicBezTo>
                            <a:cubicBezTo>
                              <a:pt x="777" y="9"/>
                              <a:pt x="775" y="10"/>
                              <a:pt x="772" y="11"/>
                            </a:cubicBezTo>
                            <a:cubicBezTo>
                              <a:pt x="772" y="11"/>
                              <a:pt x="772" y="11"/>
                              <a:pt x="772" y="11"/>
                            </a:cubicBezTo>
                            <a:cubicBezTo>
                              <a:pt x="769" y="12"/>
                              <a:pt x="769" y="12"/>
                              <a:pt x="769" y="12"/>
                            </a:cubicBezTo>
                            <a:cubicBezTo>
                              <a:pt x="772" y="10"/>
                              <a:pt x="765" y="12"/>
                              <a:pt x="767" y="11"/>
                            </a:cubicBezTo>
                            <a:cubicBezTo>
                              <a:pt x="764" y="11"/>
                              <a:pt x="764" y="11"/>
                              <a:pt x="758" y="13"/>
                            </a:cubicBezTo>
                            <a:cubicBezTo>
                              <a:pt x="759" y="14"/>
                              <a:pt x="759" y="14"/>
                              <a:pt x="759" y="14"/>
                            </a:cubicBezTo>
                            <a:cubicBezTo>
                              <a:pt x="752" y="16"/>
                              <a:pt x="759" y="12"/>
                              <a:pt x="753" y="14"/>
                            </a:cubicBezTo>
                            <a:cubicBezTo>
                              <a:pt x="753" y="14"/>
                              <a:pt x="753" y="14"/>
                              <a:pt x="753" y="14"/>
                            </a:cubicBezTo>
                            <a:cubicBezTo>
                              <a:pt x="745" y="15"/>
                              <a:pt x="740" y="19"/>
                              <a:pt x="733" y="19"/>
                            </a:cubicBezTo>
                            <a:cubicBezTo>
                              <a:pt x="737" y="18"/>
                              <a:pt x="735" y="17"/>
                              <a:pt x="735" y="18"/>
                            </a:cubicBezTo>
                            <a:cubicBezTo>
                              <a:pt x="730" y="19"/>
                              <a:pt x="722" y="22"/>
                              <a:pt x="716" y="24"/>
                            </a:cubicBezTo>
                            <a:cubicBezTo>
                              <a:pt x="714" y="24"/>
                              <a:pt x="713" y="23"/>
                              <a:pt x="708" y="24"/>
                            </a:cubicBezTo>
                            <a:cubicBezTo>
                              <a:pt x="704" y="26"/>
                              <a:pt x="703" y="26"/>
                              <a:pt x="702" y="27"/>
                            </a:cubicBezTo>
                            <a:cubicBezTo>
                              <a:pt x="698" y="28"/>
                              <a:pt x="691" y="31"/>
                              <a:pt x="690" y="30"/>
                            </a:cubicBezTo>
                            <a:cubicBezTo>
                              <a:pt x="690" y="31"/>
                              <a:pt x="687" y="31"/>
                              <a:pt x="685" y="33"/>
                            </a:cubicBezTo>
                            <a:cubicBezTo>
                              <a:pt x="684" y="32"/>
                              <a:pt x="684" y="32"/>
                              <a:pt x="684" y="32"/>
                            </a:cubicBezTo>
                            <a:cubicBezTo>
                              <a:pt x="685" y="33"/>
                              <a:pt x="685" y="33"/>
                              <a:pt x="685" y="33"/>
                            </a:cubicBezTo>
                            <a:cubicBezTo>
                              <a:pt x="677" y="33"/>
                              <a:pt x="674" y="38"/>
                              <a:pt x="666" y="39"/>
                            </a:cubicBezTo>
                            <a:cubicBezTo>
                              <a:pt x="667" y="39"/>
                              <a:pt x="667" y="39"/>
                              <a:pt x="667" y="39"/>
                            </a:cubicBezTo>
                            <a:cubicBezTo>
                              <a:pt x="665" y="40"/>
                              <a:pt x="665" y="40"/>
                              <a:pt x="665" y="40"/>
                            </a:cubicBezTo>
                            <a:cubicBezTo>
                              <a:pt x="664" y="40"/>
                              <a:pt x="665" y="39"/>
                              <a:pt x="665" y="38"/>
                            </a:cubicBezTo>
                            <a:cubicBezTo>
                              <a:pt x="661" y="40"/>
                              <a:pt x="656" y="42"/>
                              <a:pt x="652" y="43"/>
                            </a:cubicBezTo>
                            <a:cubicBezTo>
                              <a:pt x="654" y="43"/>
                              <a:pt x="654" y="43"/>
                              <a:pt x="654" y="43"/>
                            </a:cubicBezTo>
                            <a:cubicBezTo>
                              <a:pt x="652" y="44"/>
                              <a:pt x="650" y="46"/>
                              <a:pt x="647" y="47"/>
                            </a:cubicBezTo>
                            <a:cubicBezTo>
                              <a:pt x="651" y="43"/>
                              <a:pt x="642" y="48"/>
                              <a:pt x="641" y="48"/>
                            </a:cubicBezTo>
                            <a:cubicBezTo>
                              <a:pt x="644" y="46"/>
                              <a:pt x="644" y="46"/>
                              <a:pt x="644" y="46"/>
                            </a:cubicBezTo>
                            <a:cubicBezTo>
                              <a:pt x="640" y="48"/>
                              <a:pt x="640" y="48"/>
                              <a:pt x="641" y="49"/>
                            </a:cubicBezTo>
                            <a:cubicBezTo>
                              <a:pt x="636" y="51"/>
                              <a:pt x="636" y="48"/>
                              <a:pt x="632" y="51"/>
                            </a:cubicBezTo>
                            <a:cubicBezTo>
                              <a:pt x="635" y="50"/>
                              <a:pt x="635" y="50"/>
                              <a:pt x="635" y="50"/>
                            </a:cubicBezTo>
                            <a:cubicBezTo>
                              <a:pt x="637" y="50"/>
                              <a:pt x="635" y="52"/>
                              <a:pt x="632" y="53"/>
                            </a:cubicBezTo>
                            <a:cubicBezTo>
                              <a:pt x="632" y="53"/>
                              <a:pt x="630" y="53"/>
                              <a:pt x="632" y="52"/>
                            </a:cubicBezTo>
                            <a:cubicBezTo>
                              <a:pt x="628" y="54"/>
                              <a:pt x="622" y="57"/>
                              <a:pt x="620" y="58"/>
                            </a:cubicBezTo>
                            <a:cubicBezTo>
                              <a:pt x="618" y="58"/>
                              <a:pt x="618" y="57"/>
                              <a:pt x="619" y="57"/>
                            </a:cubicBezTo>
                            <a:cubicBezTo>
                              <a:pt x="611" y="61"/>
                              <a:pt x="616" y="58"/>
                              <a:pt x="608" y="63"/>
                            </a:cubicBezTo>
                            <a:cubicBezTo>
                              <a:pt x="607" y="62"/>
                              <a:pt x="607" y="62"/>
                              <a:pt x="607" y="62"/>
                            </a:cubicBezTo>
                            <a:cubicBezTo>
                              <a:pt x="605" y="64"/>
                              <a:pt x="605" y="64"/>
                              <a:pt x="605" y="64"/>
                            </a:cubicBezTo>
                            <a:cubicBezTo>
                              <a:pt x="600" y="65"/>
                              <a:pt x="600" y="65"/>
                              <a:pt x="600" y="65"/>
                            </a:cubicBezTo>
                            <a:cubicBezTo>
                              <a:pt x="602" y="65"/>
                              <a:pt x="602" y="65"/>
                              <a:pt x="602" y="65"/>
                            </a:cubicBezTo>
                            <a:cubicBezTo>
                              <a:pt x="599" y="67"/>
                              <a:pt x="598" y="68"/>
                              <a:pt x="595" y="69"/>
                            </a:cubicBezTo>
                            <a:cubicBezTo>
                              <a:pt x="595" y="68"/>
                              <a:pt x="595" y="68"/>
                              <a:pt x="595" y="68"/>
                            </a:cubicBezTo>
                            <a:cubicBezTo>
                              <a:pt x="588" y="72"/>
                              <a:pt x="586" y="71"/>
                              <a:pt x="579" y="76"/>
                            </a:cubicBezTo>
                            <a:cubicBezTo>
                              <a:pt x="579" y="76"/>
                              <a:pt x="580" y="75"/>
                              <a:pt x="580" y="74"/>
                            </a:cubicBezTo>
                            <a:cubicBezTo>
                              <a:pt x="574" y="79"/>
                              <a:pt x="575" y="76"/>
                              <a:pt x="569" y="81"/>
                            </a:cubicBezTo>
                            <a:cubicBezTo>
                              <a:pt x="569" y="80"/>
                              <a:pt x="568" y="80"/>
                              <a:pt x="568" y="80"/>
                            </a:cubicBezTo>
                            <a:cubicBezTo>
                              <a:pt x="565" y="82"/>
                              <a:pt x="565" y="82"/>
                              <a:pt x="565" y="82"/>
                            </a:cubicBezTo>
                            <a:cubicBezTo>
                              <a:pt x="565" y="81"/>
                              <a:pt x="565" y="81"/>
                              <a:pt x="565" y="81"/>
                            </a:cubicBezTo>
                            <a:cubicBezTo>
                              <a:pt x="563" y="84"/>
                              <a:pt x="563" y="84"/>
                              <a:pt x="563" y="84"/>
                            </a:cubicBezTo>
                            <a:cubicBezTo>
                              <a:pt x="561" y="84"/>
                              <a:pt x="561" y="84"/>
                              <a:pt x="561" y="84"/>
                            </a:cubicBezTo>
                            <a:cubicBezTo>
                              <a:pt x="560" y="85"/>
                              <a:pt x="560" y="85"/>
                              <a:pt x="560" y="85"/>
                            </a:cubicBezTo>
                            <a:cubicBezTo>
                              <a:pt x="556" y="85"/>
                              <a:pt x="552" y="89"/>
                              <a:pt x="547" y="90"/>
                            </a:cubicBezTo>
                            <a:cubicBezTo>
                              <a:pt x="548" y="91"/>
                              <a:pt x="548" y="91"/>
                              <a:pt x="548" y="91"/>
                            </a:cubicBezTo>
                            <a:cubicBezTo>
                              <a:pt x="539" y="100"/>
                              <a:pt x="522" y="104"/>
                              <a:pt x="510" y="114"/>
                            </a:cubicBezTo>
                            <a:cubicBezTo>
                              <a:pt x="510" y="113"/>
                              <a:pt x="510" y="113"/>
                              <a:pt x="510" y="113"/>
                            </a:cubicBezTo>
                            <a:cubicBezTo>
                              <a:pt x="505" y="118"/>
                              <a:pt x="505" y="118"/>
                              <a:pt x="505" y="118"/>
                            </a:cubicBezTo>
                            <a:cubicBezTo>
                              <a:pt x="502" y="119"/>
                              <a:pt x="507" y="116"/>
                              <a:pt x="505" y="116"/>
                            </a:cubicBezTo>
                            <a:cubicBezTo>
                              <a:pt x="500" y="120"/>
                              <a:pt x="504" y="119"/>
                              <a:pt x="498" y="123"/>
                            </a:cubicBezTo>
                            <a:cubicBezTo>
                              <a:pt x="494" y="125"/>
                              <a:pt x="498" y="122"/>
                              <a:pt x="500" y="120"/>
                            </a:cubicBezTo>
                            <a:cubicBezTo>
                              <a:pt x="494" y="125"/>
                              <a:pt x="485" y="132"/>
                              <a:pt x="481" y="134"/>
                            </a:cubicBezTo>
                            <a:cubicBezTo>
                              <a:pt x="481" y="135"/>
                              <a:pt x="480" y="135"/>
                              <a:pt x="481" y="135"/>
                            </a:cubicBezTo>
                            <a:cubicBezTo>
                              <a:pt x="477" y="138"/>
                              <a:pt x="472" y="142"/>
                              <a:pt x="467" y="145"/>
                            </a:cubicBezTo>
                            <a:cubicBezTo>
                              <a:pt x="467" y="144"/>
                              <a:pt x="468" y="143"/>
                              <a:pt x="469" y="143"/>
                            </a:cubicBezTo>
                            <a:cubicBezTo>
                              <a:pt x="467" y="144"/>
                              <a:pt x="465" y="145"/>
                              <a:pt x="464" y="146"/>
                            </a:cubicBezTo>
                            <a:cubicBezTo>
                              <a:pt x="465" y="144"/>
                              <a:pt x="465" y="144"/>
                              <a:pt x="465" y="144"/>
                            </a:cubicBezTo>
                            <a:cubicBezTo>
                              <a:pt x="462" y="147"/>
                              <a:pt x="456" y="152"/>
                              <a:pt x="454" y="152"/>
                            </a:cubicBezTo>
                            <a:cubicBezTo>
                              <a:pt x="455" y="152"/>
                              <a:pt x="455" y="153"/>
                              <a:pt x="453" y="155"/>
                            </a:cubicBezTo>
                            <a:cubicBezTo>
                              <a:pt x="450" y="155"/>
                              <a:pt x="445" y="162"/>
                              <a:pt x="440" y="165"/>
                            </a:cubicBezTo>
                            <a:cubicBezTo>
                              <a:pt x="440" y="164"/>
                              <a:pt x="444" y="161"/>
                              <a:pt x="443" y="162"/>
                            </a:cubicBezTo>
                            <a:cubicBezTo>
                              <a:pt x="440" y="163"/>
                              <a:pt x="439" y="166"/>
                              <a:pt x="437" y="168"/>
                            </a:cubicBezTo>
                            <a:cubicBezTo>
                              <a:pt x="437" y="167"/>
                              <a:pt x="437" y="167"/>
                              <a:pt x="437" y="167"/>
                            </a:cubicBezTo>
                            <a:cubicBezTo>
                              <a:pt x="427" y="176"/>
                              <a:pt x="427" y="176"/>
                              <a:pt x="427" y="176"/>
                            </a:cubicBezTo>
                            <a:cubicBezTo>
                              <a:pt x="425" y="176"/>
                              <a:pt x="418" y="184"/>
                              <a:pt x="418" y="183"/>
                            </a:cubicBezTo>
                            <a:cubicBezTo>
                              <a:pt x="414" y="186"/>
                              <a:pt x="421" y="181"/>
                              <a:pt x="417" y="185"/>
                            </a:cubicBezTo>
                            <a:cubicBezTo>
                              <a:pt x="415" y="185"/>
                              <a:pt x="413" y="189"/>
                              <a:pt x="412" y="188"/>
                            </a:cubicBezTo>
                            <a:cubicBezTo>
                              <a:pt x="413" y="187"/>
                              <a:pt x="413" y="187"/>
                              <a:pt x="413" y="187"/>
                            </a:cubicBezTo>
                            <a:cubicBezTo>
                              <a:pt x="410" y="190"/>
                              <a:pt x="410" y="190"/>
                              <a:pt x="410" y="190"/>
                            </a:cubicBezTo>
                            <a:cubicBezTo>
                              <a:pt x="411" y="187"/>
                              <a:pt x="411" y="187"/>
                              <a:pt x="411" y="187"/>
                            </a:cubicBezTo>
                            <a:cubicBezTo>
                              <a:pt x="408" y="190"/>
                              <a:pt x="407" y="193"/>
                              <a:pt x="408" y="193"/>
                            </a:cubicBezTo>
                            <a:cubicBezTo>
                              <a:pt x="405" y="195"/>
                              <a:pt x="401" y="199"/>
                              <a:pt x="399" y="199"/>
                            </a:cubicBezTo>
                            <a:cubicBezTo>
                              <a:pt x="400" y="198"/>
                              <a:pt x="400" y="198"/>
                              <a:pt x="400" y="198"/>
                            </a:cubicBezTo>
                            <a:cubicBezTo>
                              <a:pt x="393" y="205"/>
                              <a:pt x="386" y="207"/>
                              <a:pt x="382" y="214"/>
                            </a:cubicBezTo>
                            <a:cubicBezTo>
                              <a:pt x="381" y="214"/>
                              <a:pt x="381" y="214"/>
                              <a:pt x="382" y="213"/>
                            </a:cubicBezTo>
                            <a:cubicBezTo>
                              <a:pt x="378" y="217"/>
                              <a:pt x="378" y="217"/>
                              <a:pt x="378" y="217"/>
                            </a:cubicBezTo>
                            <a:cubicBezTo>
                              <a:pt x="378" y="215"/>
                              <a:pt x="378" y="215"/>
                              <a:pt x="378" y="215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67" y="227"/>
                              <a:pt x="360" y="235"/>
                              <a:pt x="354" y="241"/>
                            </a:cubicBezTo>
                            <a:cubicBezTo>
                              <a:pt x="355" y="240"/>
                              <a:pt x="355" y="240"/>
                              <a:pt x="355" y="240"/>
                            </a:cubicBezTo>
                            <a:cubicBezTo>
                              <a:pt x="349" y="247"/>
                              <a:pt x="348" y="246"/>
                              <a:pt x="344" y="251"/>
                            </a:cubicBezTo>
                            <a:cubicBezTo>
                              <a:pt x="344" y="251"/>
                              <a:pt x="344" y="251"/>
                              <a:pt x="344" y="250"/>
                            </a:cubicBezTo>
                            <a:cubicBezTo>
                              <a:pt x="340" y="255"/>
                              <a:pt x="340" y="255"/>
                              <a:pt x="340" y="255"/>
                            </a:cubicBezTo>
                            <a:cubicBezTo>
                              <a:pt x="340" y="253"/>
                              <a:pt x="340" y="253"/>
                              <a:pt x="340" y="253"/>
                            </a:cubicBezTo>
                            <a:cubicBezTo>
                              <a:pt x="338" y="258"/>
                              <a:pt x="331" y="262"/>
                              <a:pt x="333" y="260"/>
                            </a:cubicBezTo>
                            <a:cubicBezTo>
                              <a:pt x="332" y="263"/>
                              <a:pt x="329" y="266"/>
                              <a:pt x="329" y="267"/>
                            </a:cubicBezTo>
                            <a:cubicBezTo>
                              <a:pt x="325" y="272"/>
                              <a:pt x="328" y="268"/>
                              <a:pt x="325" y="271"/>
                            </a:cubicBezTo>
                            <a:cubicBezTo>
                              <a:pt x="321" y="274"/>
                              <a:pt x="322" y="276"/>
                              <a:pt x="317" y="280"/>
                            </a:cubicBezTo>
                            <a:cubicBezTo>
                              <a:pt x="317" y="280"/>
                              <a:pt x="317" y="280"/>
                              <a:pt x="317" y="280"/>
                            </a:cubicBezTo>
                            <a:cubicBezTo>
                              <a:pt x="315" y="282"/>
                              <a:pt x="314" y="284"/>
                              <a:pt x="311" y="287"/>
                            </a:cubicBezTo>
                            <a:cubicBezTo>
                              <a:pt x="312" y="286"/>
                              <a:pt x="312" y="286"/>
                              <a:pt x="312" y="286"/>
                            </a:cubicBezTo>
                            <a:cubicBezTo>
                              <a:pt x="308" y="292"/>
                              <a:pt x="305" y="291"/>
                              <a:pt x="303" y="297"/>
                            </a:cubicBezTo>
                            <a:cubicBezTo>
                              <a:pt x="301" y="299"/>
                              <a:pt x="298" y="304"/>
                              <a:pt x="297" y="303"/>
                            </a:cubicBezTo>
                            <a:cubicBezTo>
                              <a:pt x="283" y="322"/>
                              <a:pt x="283" y="322"/>
                              <a:pt x="283" y="322"/>
                            </a:cubicBezTo>
                            <a:cubicBezTo>
                              <a:pt x="281" y="322"/>
                              <a:pt x="282" y="324"/>
                              <a:pt x="278" y="327"/>
                            </a:cubicBezTo>
                            <a:cubicBezTo>
                              <a:pt x="279" y="328"/>
                              <a:pt x="279" y="328"/>
                              <a:pt x="279" y="328"/>
                            </a:cubicBezTo>
                            <a:cubicBezTo>
                              <a:pt x="272" y="337"/>
                              <a:pt x="262" y="347"/>
                              <a:pt x="254" y="358"/>
                            </a:cubicBezTo>
                            <a:cubicBezTo>
                              <a:pt x="253" y="357"/>
                              <a:pt x="253" y="357"/>
                              <a:pt x="253" y="357"/>
                            </a:cubicBezTo>
                            <a:cubicBezTo>
                              <a:pt x="252" y="360"/>
                              <a:pt x="252" y="360"/>
                              <a:pt x="252" y="360"/>
                            </a:cubicBezTo>
                            <a:cubicBezTo>
                              <a:pt x="244" y="372"/>
                              <a:pt x="233" y="387"/>
                              <a:pt x="226" y="396"/>
                            </a:cubicBezTo>
                            <a:cubicBezTo>
                              <a:pt x="225" y="400"/>
                              <a:pt x="223" y="405"/>
                              <a:pt x="219" y="410"/>
                            </a:cubicBezTo>
                            <a:cubicBezTo>
                              <a:pt x="219" y="409"/>
                              <a:pt x="219" y="409"/>
                              <a:pt x="219" y="409"/>
                            </a:cubicBezTo>
                            <a:cubicBezTo>
                              <a:pt x="214" y="418"/>
                              <a:pt x="209" y="428"/>
                              <a:pt x="202" y="437"/>
                            </a:cubicBezTo>
                            <a:cubicBezTo>
                              <a:pt x="202" y="436"/>
                              <a:pt x="202" y="437"/>
                              <a:pt x="202" y="436"/>
                            </a:cubicBezTo>
                            <a:cubicBezTo>
                              <a:pt x="202" y="439"/>
                              <a:pt x="199" y="442"/>
                              <a:pt x="197" y="444"/>
                            </a:cubicBezTo>
                            <a:cubicBezTo>
                              <a:pt x="200" y="442"/>
                              <a:pt x="200" y="442"/>
                              <a:pt x="200" y="442"/>
                            </a:cubicBezTo>
                            <a:cubicBezTo>
                              <a:pt x="199" y="445"/>
                              <a:pt x="196" y="448"/>
                              <a:pt x="194" y="449"/>
                            </a:cubicBezTo>
                            <a:cubicBezTo>
                              <a:pt x="192" y="454"/>
                              <a:pt x="192" y="454"/>
                              <a:pt x="192" y="454"/>
                            </a:cubicBezTo>
                            <a:cubicBezTo>
                              <a:pt x="192" y="455"/>
                              <a:pt x="192" y="455"/>
                              <a:pt x="192" y="455"/>
                            </a:cubicBezTo>
                            <a:cubicBezTo>
                              <a:pt x="192" y="456"/>
                              <a:pt x="192" y="456"/>
                              <a:pt x="192" y="456"/>
                            </a:cubicBezTo>
                            <a:cubicBezTo>
                              <a:pt x="189" y="458"/>
                              <a:pt x="189" y="458"/>
                              <a:pt x="189" y="458"/>
                            </a:cubicBezTo>
                            <a:cubicBezTo>
                              <a:pt x="189" y="459"/>
                              <a:pt x="186" y="465"/>
                              <a:pt x="186" y="467"/>
                            </a:cubicBezTo>
                            <a:cubicBezTo>
                              <a:pt x="185" y="467"/>
                              <a:pt x="182" y="471"/>
                              <a:pt x="184" y="468"/>
                            </a:cubicBezTo>
                            <a:cubicBezTo>
                              <a:pt x="175" y="484"/>
                              <a:pt x="175" y="484"/>
                              <a:pt x="175" y="484"/>
                            </a:cubicBezTo>
                            <a:cubicBezTo>
                              <a:pt x="176" y="482"/>
                              <a:pt x="176" y="482"/>
                              <a:pt x="176" y="482"/>
                            </a:cubicBezTo>
                            <a:cubicBezTo>
                              <a:pt x="178" y="482"/>
                              <a:pt x="175" y="487"/>
                              <a:pt x="174" y="489"/>
                            </a:cubicBezTo>
                            <a:cubicBezTo>
                              <a:pt x="175" y="486"/>
                              <a:pt x="172" y="488"/>
                              <a:pt x="171" y="490"/>
                            </a:cubicBezTo>
                            <a:cubicBezTo>
                              <a:pt x="170" y="492"/>
                              <a:pt x="173" y="488"/>
                              <a:pt x="173" y="489"/>
                            </a:cubicBezTo>
                            <a:cubicBezTo>
                              <a:pt x="172" y="493"/>
                              <a:pt x="169" y="499"/>
                              <a:pt x="168" y="500"/>
                            </a:cubicBezTo>
                            <a:cubicBezTo>
                              <a:pt x="168" y="498"/>
                              <a:pt x="168" y="498"/>
                              <a:pt x="168" y="498"/>
                            </a:cubicBezTo>
                            <a:cubicBezTo>
                              <a:pt x="167" y="502"/>
                              <a:pt x="164" y="503"/>
                              <a:pt x="162" y="507"/>
                            </a:cubicBezTo>
                            <a:cubicBezTo>
                              <a:pt x="161" y="511"/>
                              <a:pt x="159" y="513"/>
                              <a:pt x="161" y="513"/>
                            </a:cubicBezTo>
                            <a:cubicBezTo>
                              <a:pt x="159" y="518"/>
                              <a:pt x="159" y="514"/>
                              <a:pt x="158" y="516"/>
                            </a:cubicBezTo>
                            <a:cubicBezTo>
                              <a:pt x="158" y="518"/>
                              <a:pt x="154" y="525"/>
                              <a:pt x="153" y="525"/>
                            </a:cubicBezTo>
                            <a:cubicBezTo>
                              <a:pt x="153" y="529"/>
                              <a:pt x="145" y="538"/>
                              <a:pt x="147" y="540"/>
                            </a:cubicBezTo>
                            <a:cubicBezTo>
                              <a:pt x="143" y="544"/>
                              <a:pt x="143" y="544"/>
                              <a:pt x="143" y="544"/>
                            </a:cubicBezTo>
                            <a:cubicBezTo>
                              <a:pt x="144" y="544"/>
                              <a:pt x="145" y="545"/>
                              <a:pt x="143" y="549"/>
                            </a:cubicBezTo>
                            <a:cubicBezTo>
                              <a:pt x="141" y="552"/>
                              <a:pt x="141" y="551"/>
                              <a:pt x="140" y="551"/>
                            </a:cubicBezTo>
                            <a:cubicBezTo>
                              <a:pt x="141" y="554"/>
                              <a:pt x="141" y="554"/>
                              <a:pt x="141" y="554"/>
                            </a:cubicBezTo>
                            <a:cubicBezTo>
                              <a:pt x="130" y="571"/>
                              <a:pt x="121" y="596"/>
                              <a:pt x="111" y="615"/>
                            </a:cubicBezTo>
                            <a:cubicBezTo>
                              <a:pt x="107" y="624"/>
                              <a:pt x="104" y="636"/>
                              <a:pt x="99" y="647"/>
                            </a:cubicBezTo>
                            <a:cubicBezTo>
                              <a:pt x="100" y="645"/>
                              <a:pt x="100" y="645"/>
                              <a:pt x="100" y="645"/>
                            </a:cubicBezTo>
                            <a:cubicBezTo>
                              <a:pt x="95" y="656"/>
                              <a:pt x="95" y="656"/>
                              <a:pt x="95" y="656"/>
                            </a:cubicBezTo>
                            <a:cubicBezTo>
                              <a:pt x="99" y="648"/>
                              <a:pt x="99" y="648"/>
                              <a:pt x="99" y="648"/>
                            </a:cubicBezTo>
                            <a:cubicBezTo>
                              <a:pt x="98" y="651"/>
                              <a:pt x="98" y="653"/>
                              <a:pt x="97" y="655"/>
                            </a:cubicBezTo>
                            <a:cubicBezTo>
                              <a:pt x="92" y="666"/>
                              <a:pt x="85" y="681"/>
                              <a:pt x="81" y="696"/>
                            </a:cubicBezTo>
                            <a:cubicBezTo>
                              <a:pt x="80" y="706"/>
                              <a:pt x="77" y="702"/>
                              <a:pt x="76" y="711"/>
                            </a:cubicBezTo>
                            <a:cubicBezTo>
                              <a:pt x="76" y="710"/>
                              <a:pt x="76" y="710"/>
                              <a:pt x="76" y="709"/>
                            </a:cubicBezTo>
                            <a:cubicBezTo>
                              <a:pt x="73" y="719"/>
                              <a:pt x="72" y="725"/>
                              <a:pt x="70" y="735"/>
                            </a:cubicBezTo>
                            <a:cubicBezTo>
                              <a:pt x="68" y="733"/>
                              <a:pt x="68" y="741"/>
                              <a:pt x="67" y="740"/>
                            </a:cubicBezTo>
                            <a:cubicBezTo>
                              <a:pt x="68" y="741"/>
                              <a:pt x="68" y="741"/>
                              <a:pt x="68" y="741"/>
                            </a:cubicBezTo>
                            <a:cubicBezTo>
                              <a:pt x="67" y="743"/>
                              <a:pt x="65" y="748"/>
                              <a:pt x="65" y="747"/>
                            </a:cubicBezTo>
                            <a:cubicBezTo>
                              <a:pt x="64" y="752"/>
                              <a:pt x="64" y="752"/>
                              <a:pt x="64" y="752"/>
                            </a:cubicBezTo>
                            <a:cubicBezTo>
                              <a:pt x="63" y="752"/>
                              <a:pt x="63" y="752"/>
                              <a:pt x="63" y="752"/>
                            </a:cubicBezTo>
                            <a:cubicBezTo>
                              <a:pt x="62" y="757"/>
                              <a:pt x="59" y="770"/>
                              <a:pt x="56" y="772"/>
                            </a:cubicBezTo>
                            <a:cubicBezTo>
                              <a:pt x="53" y="787"/>
                              <a:pt x="47" y="809"/>
                              <a:pt x="42" y="827"/>
                            </a:cubicBezTo>
                            <a:cubicBezTo>
                              <a:pt x="43" y="830"/>
                              <a:pt x="41" y="835"/>
                              <a:pt x="40" y="839"/>
                            </a:cubicBezTo>
                            <a:cubicBezTo>
                              <a:pt x="38" y="844"/>
                              <a:pt x="38" y="844"/>
                              <a:pt x="38" y="844"/>
                            </a:cubicBezTo>
                            <a:cubicBezTo>
                              <a:pt x="38" y="848"/>
                              <a:pt x="38" y="853"/>
                              <a:pt x="36" y="856"/>
                            </a:cubicBezTo>
                            <a:cubicBezTo>
                              <a:pt x="36" y="856"/>
                              <a:pt x="36" y="856"/>
                              <a:pt x="36" y="856"/>
                            </a:cubicBezTo>
                            <a:cubicBezTo>
                              <a:pt x="36" y="860"/>
                              <a:pt x="34" y="864"/>
                              <a:pt x="34" y="868"/>
                            </a:cubicBezTo>
                            <a:cubicBezTo>
                              <a:pt x="33" y="873"/>
                              <a:pt x="32" y="877"/>
                              <a:pt x="31" y="876"/>
                            </a:cubicBezTo>
                            <a:cubicBezTo>
                              <a:pt x="33" y="877"/>
                              <a:pt x="29" y="886"/>
                              <a:pt x="29" y="886"/>
                            </a:cubicBezTo>
                            <a:cubicBezTo>
                              <a:pt x="29" y="886"/>
                              <a:pt x="15" y="946"/>
                              <a:pt x="7" y="1014"/>
                            </a:cubicBezTo>
                            <a:cubicBezTo>
                              <a:pt x="3" y="1049"/>
                              <a:pt x="1" y="1085"/>
                              <a:pt x="0" y="1116"/>
                            </a:cubicBezTo>
                            <a:cubicBezTo>
                              <a:pt x="0" y="1148"/>
                              <a:pt x="1" y="1175"/>
                              <a:pt x="4" y="1189"/>
                            </a:cubicBezTo>
                            <a:cubicBezTo>
                              <a:pt x="5" y="1191"/>
                              <a:pt x="5" y="1197"/>
                              <a:pt x="6" y="1195"/>
                            </a:cubicBezTo>
                            <a:cubicBezTo>
                              <a:pt x="7" y="1199"/>
                              <a:pt x="5" y="1201"/>
                              <a:pt x="6" y="1202"/>
                            </a:cubicBezTo>
                            <a:cubicBezTo>
                              <a:pt x="7" y="1196"/>
                              <a:pt x="9" y="1204"/>
                              <a:pt x="10" y="1198"/>
                            </a:cubicBezTo>
                            <a:cubicBezTo>
                              <a:pt x="10" y="1202"/>
                              <a:pt x="10" y="1202"/>
                              <a:pt x="10" y="1202"/>
                            </a:cubicBezTo>
                            <a:cubicBezTo>
                              <a:pt x="11" y="1203"/>
                              <a:pt x="9" y="1197"/>
                              <a:pt x="11" y="1198"/>
                            </a:cubicBezTo>
                            <a:cubicBezTo>
                              <a:pt x="9" y="1197"/>
                              <a:pt x="9" y="1197"/>
                              <a:pt x="9" y="1197"/>
                            </a:cubicBezTo>
                            <a:cubicBezTo>
                              <a:pt x="9" y="1194"/>
                              <a:pt x="9" y="1192"/>
                              <a:pt x="10" y="1191"/>
                            </a:cubicBezTo>
                            <a:cubicBezTo>
                              <a:pt x="9" y="1188"/>
                              <a:pt x="7" y="1186"/>
                              <a:pt x="8" y="1180"/>
                            </a:cubicBezTo>
                            <a:cubicBezTo>
                              <a:pt x="8" y="1182"/>
                              <a:pt x="8" y="1182"/>
                              <a:pt x="8" y="1182"/>
                            </a:cubicBezTo>
                            <a:cubicBezTo>
                              <a:pt x="8" y="1176"/>
                              <a:pt x="9" y="1178"/>
                              <a:pt x="10" y="1177"/>
                            </a:cubicBezTo>
                            <a:cubicBezTo>
                              <a:pt x="10" y="1178"/>
                              <a:pt x="10" y="1178"/>
                              <a:pt x="10" y="1178"/>
                            </a:cubicBezTo>
                            <a:cubicBezTo>
                              <a:pt x="11" y="1174"/>
                              <a:pt x="11" y="1174"/>
                              <a:pt x="11" y="1174"/>
                            </a:cubicBezTo>
                            <a:cubicBezTo>
                              <a:pt x="10" y="1177"/>
                              <a:pt x="11" y="1183"/>
                              <a:pt x="11" y="1180"/>
                            </a:cubicBezTo>
                            <a:cubicBezTo>
                              <a:pt x="12" y="1174"/>
                              <a:pt x="11" y="1182"/>
                              <a:pt x="11" y="1177"/>
                            </a:cubicBezTo>
                            <a:cubicBezTo>
                              <a:pt x="11" y="1174"/>
                              <a:pt x="12" y="1175"/>
                              <a:pt x="12" y="1175"/>
                            </a:cubicBezTo>
                            <a:cubicBezTo>
                              <a:pt x="12" y="1170"/>
                              <a:pt x="12" y="1170"/>
                              <a:pt x="12" y="1170"/>
                            </a:cubicBezTo>
                            <a:cubicBezTo>
                              <a:pt x="13" y="1170"/>
                              <a:pt x="12" y="1173"/>
                              <a:pt x="13" y="1171"/>
                            </a:cubicBezTo>
                            <a:cubicBezTo>
                              <a:pt x="12" y="1164"/>
                              <a:pt x="12" y="1164"/>
                              <a:pt x="12" y="1164"/>
                            </a:cubicBezTo>
                            <a:cubicBezTo>
                              <a:pt x="14" y="1163"/>
                              <a:pt x="11" y="1157"/>
                              <a:pt x="13" y="1154"/>
                            </a:cubicBezTo>
                            <a:cubicBezTo>
                              <a:pt x="14" y="1159"/>
                              <a:pt x="14" y="1153"/>
                              <a:pt x="15" y="1154"/>
                            </a:cubicBezTo>
                            <a:cubicBezTo>
                              <a:pt x="15" y="1142"/>
                              <a:pt x="15" y="1142"/>
                              <a:pt x="15" y="1142"/>
                            </a:cubicBezTo>
                            <a:cubicBezTo>
                              <a:pt x="16" y="1141"/>
                              <a:pt x="16" y="1145"/>
                              <a:pt x="16" y="1144"/>
                            </a:cubicBezTo>
                            <a:cubicBezTo>
                              <a:pt x="16" y="1141"/>
                              <a:pt x="15" y="1140"/>
                              <a:pt x="15" y="1139"/>
                            </a:cubicBezTo>
                            <a:cubicBezTo>
                              <a:pt x="16" y="1138"/>
                              <a:pt x="16" y="1130"/>
                              <a:pt x="17" y="1130"/>
                            </a:cubicBezTo>
                            <a:cubicBezTo>
                              <a:pt x="19" y="1122"/>
                              <a:pt x="15" y="1127"/>
                              <a:pt x="17" y="1119"/>
                            </a:cubicBezTo>
                            <a:cubicBezTo>
                              <a:pt x="18" y="1118"/>
                              <a:pt x="17" y="1125"/>
                              <a:pt x="18" y="1122"/>
                            </a:cubicBezTo>
                            <a:cubicBezTo>
                              <a:pt x="18" y="1114"/>
                              <a:pt x="18" y="1114"/>
                              <a:pt x="18" y="1114"/>
                            </a:cubicBezTo>
                            <a:cubicBezTo>
                              <a:pt x="18" y="1115"/>
                              <a:pt x="19" y="1116"/>
                              <a:pt x="19" y="1119"/>
                            </a:cubicBezTo>
                            <a:cubicBezTo>
                              <a:pt x="21" y="1098"/>
                              <a:pt x="26" y="1087"/>
                              <a:pt x="27" y="1067"/>
                            </a:cubicBezTo>
                            <a:cubicBezTo>
                              <a:pt x="28" y="1065"/>
                              <a:pt x="27" y="1069"/>
                              <a:pt x="28" y="1071"/>
                            </a:cubicBezTo>
                            <a:cubicBezTo>
                              <a:pt x="28" y="1057"/>
                              <a:pt x="32" y="1052"/>
                              <a:pt x="33" y="1040"/>
                            </a:cubicBezTo>
                            <a:cubicBezTo>
                              <a:pt x="32" y="1040"/>
                              <a:pt x="32" y="1040"/>
                              <a:pt x="32" y="1040"/>
                            </a:cubicBezTo>
                            <a:cubicBezTo>
                              <a:pt x="36" y="1024"/>
                              <a:pt x="37" y="1004"/>
                              <a:pt x="41" y="986"/>
                            </a:cubicBezTo>
                            <a:cubicBezTo>
                              <a:pt x="40" y="988"/>
                              <a:pt x="40" y="988"/>
                              <a:pt x="40" y="988"/>
                            </a:cubicBezTo>
                            <a:cubicBezTo>
                              <a:pt x="39" y="985"/>
                              <a:pt x="40" y="981"/>
                              <a:pt x="40" y="978"/>
                            </a:cubicBezTo>
                            <a:cubicBezTo>
                              <a:pt x="40" y="977"/>
                              <a:pt x="41" y="980"/>
                              <a:pt x="42" y="975"/>
                            </a:cubicBezTo>
                            <a:cubicBezTo>
                              <a:pt x="41" y="976"/>
                              <a:pt x="41" y="978"/>
                              <a:pt x="40" y="977"/>
                            </a:cubicBezTo>
                            <a:cubicBezTo>
                              <a:pt x="45" y="962"/>
                              <a:pt x="50" y="928"/>
                              <a:pt x="56" y="903"/>
                            </a:cubicBezTo>
                            <a:cubicBezTo>
                              <a:pt x="62" y="868"/>
                              <a:pt x="72" y="831"/>
                              <a:pt x="81" y="797"/>
                            </a:cubicBezTo>
                            <a:cubicBezTo>
                              <a:pt x="79" y="802"/>
                              <a:pt x="78" y="799"/>
                              <a:pt x="79" y="796"/>
                            </a:cubicBezTo>
                            <a:cubicBezTo>
                              <a:pt x="86" y="786"/>
                              <a:pt x="84" y="777"/>
                              <a:pt x="89" y="767"/>
                            </a:cubicBezTo>
                            <a:cubicBezTo>
                              <a:pt x="94" y="747"/>
                              <a:pt x="103" y="731"/>
                              <a:pt x="106" y="712"/>
                            </a:cubicBezTo>
                            <a:cubicBezTo>
                              <a:pt x="107" y="712"/>
                              <a:pt x="107" y="712"/>
                              <a:pt x="107" y="712"/>
                            </a:cubicBezTo>
                            <a:cubicBezTo>
                              <a:pt x="108" y="710"/>
                              <a:pt x="108" y="709"/>
                              <a:pt x="109" y="706"/>
                            </a:cubicBezTo>
                            <a:cubicBezTo>
                              <a:pt x="109" y="706"/>
                              <a:pt x="109" y="706"/>
                              <a:pt x="109" y="706"/>
                            </a:cubicBezTo>
                            <a:cubicBezTo>
                              <a:pt x="112" y="700"/>
                              <a:pt x="113" y="691"/>
                              <a:pt x="115" y="688"/>
                            </a:cubicBezTo>
                            <a:cubicBezTo>
                              <a:pt x="114" y="687"/>
                              <a:pt x="114" y="687"/>
                              <a:pt x="114" y="687"/>
                            </a:cubicBezTo>
                            <a:cubicBezTo>
                              <a:pt x="116" y="683"/>
                              <a:pt x="116" y="685"/>
                              <a:pt x="117" y="681"/>
                            </a:cubicBezTo>
                            <a:cubicBezTo>
                              <a:pt x="117" y="681"/>
                              <a:pt x="117" y="681"/>
                              <a:pt x="117" y="681"/>
                            </a:cubicBezTo>
                            <a:cubicBezTo>
                              <a:pt x="118" y="676"/>
                              <a:pt x="118" y="676"/>
                              <a:pt x="118" y="676"/>
                            </a:cubicBezTo>
                            <a:cubicBezTo>
                              <a:pt x="120" y="677"/>
                              <a:pt x="122" y="665"/>
                              <a:pt x="124" y="663"/>
                            </a:cubicBezTo>
                            <a:cubicBezTo>
                              <a:pt x="126" y="657"/>
                              <a:pt x="129" y="648"/>
                              <a:pt x="132" y="640"/>
                            </a:cubicBezTo>
                            <a:cubicBezTo>
                              <a:pt x="134" y="639"/>
                              <a:pt x="137" y="630"/>
                              <a:pt x="140" y="624"/>
                            </a:cubicBezTo>
                            <a:cubicBezTo>
                              <a:pt x="145" y="613"/>
                              <a:pt x="151" y="596"/>
                              <a:pt x="158" y="582"/>
                            </a:cubicBezTo>
                            <a:cubicBezTo>
                              <a:pt x="157" y="582"/>
                              <a:pt x="157" y="582"/>
                              <a:pt x="157" y="582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62" y="576"/>
                              <a:pt x="163" y="569"/>
                              <a:pt x="165" y="567"/>
                            </a:cubicBezTo>
                            <a:cubicBezTo>
                              <a:pt x="163" y="568"/>
                              <a:pt x="164" y="569"/>
                              <a:pt x="163" y="572"/>
                            </a:cubicBezTo>
                            <a:cubicBezTo>
                              <a:pt x="161" y="574"/>
                              <a:pt x="161" y="571"/>
                              <a:pt x="163" y="567"/>
                            </a:cubicBezTo>
                            <a:cubicBezTo>
                              <a:pt x="164" y="567"/>
                              <a:pt x="164" y="567"/>
                              <a:pt x="164" y="567"/>
                            </a:cubicBezTo>
                            <a:cubicBezTo>
                              <a:pt x="164" y="564"/>
                              <a:pt x="164" y="564"/>
                              <a:pt x="164" y="564"/>
                            </a:cubicBezTo>
                            <a:cubicBezTo>
                              <a:pt x="165" y="564"/>
                              <a:pt x="167" y="562"/>
                              <a:pt x="168" y="562"/>
                            </a:cubicBezTo>
                            <a:cubicBezTo>
                              <a:pt x="174" y="550"/>
                              <a:pt x="176" y="541"/>
                              <a:pt x="183" y="528"/>
                            </a:cubicBezTo>
                            <a:cubicBezTo>
                              <a:pt x="183" y="530"/>
                              <a:pt x="187" y="519"/>
                              <a:pt x="188" y="523"/>
                            </a:cubicBezTo>
                            <a:cubicBezTo>
                              <a:pt x="191" y="515"/>
                              <a:pt x="186" y="523"/>
                              <a:pt x="186" y="519"/>
                            </a:cubicBezTo>
                            <a:cubicBezTo>
                              <a:pt x="188" y="517"/>
                              <a:pt x="188" y="515"/>
                              <a:pt x="189" y="515"/>
                            </a:cubicBezTo>
                            <a:cubicBezTo>
                              <a:pt x="189" y="516"/>
                              <a:pt x="191" y="513"/>
                              <a:pt x="190" y="515"/>
                            </a:cubicBezTo>
                            <a:cubicBezTo>
                              <a:pt x="193" y="510"/>
                              <a:pt x="193" y="510"/>
                              <a:pt x="193" y="510"/>
                            </a:cubicBezTo>
                            <a:cubicBezTo>
                              <a:pt x="193" y="510"/>
                              <a:pt x="193" y="511"/>
                              <a:pt x="193" y="512"/>
                            </a:cubicBezTo>
                            <a:cubicBezTo>
                              <a:pt x="197" y="501"/>
                              <a:pt x="203" y="494"/>
                              <a:pt x="207" y="485"/>
                            </a:cubicBezTo>
                            <a:cubicBezTo>
                              <a:pt x="207" y="484"/>
                              <a:pt x="205" y="488"/>
                              <a:pt x="205" y="487"/>
                            </a:cubicBezTo>
                            <a:cubicBezTo>
                              <a:pt x="209" y="478"/>
                              <a:pt x="211" y="480"/>
                              <a:pt x="215" y="471"/>
                            </a:cubicBezTo>
                            <a:cubicBezTo>
                              <a:pt x="214" y="473"/>
                              <a:pt x="214" y="473"/>
                              <a:pt x="214" y="473"/>
                            </a:cubicBezTo>
                            <a:cubicBezTo>
                              <a:pt x="215" y="470"/>
                              <a:pt x="215" y="469"/>
                              <a:pt x="219" y="465"/>
                            </a:cubicBezTo>
                            <a:cubicBezTo>
                              <a:pt x="220" y="465"/>
                              <a:pt x="217" y="469"/>
                              <a:pt x="216" y="471"/>
                            </a:cubicBezTo>
                            <a:cubicBezTo>
                              <a:pt x="218" y="468"/>
                              <a:pt x="223" y="461"/>
                              <a:pt x="220" y="462"/>
                            </a:cubicBezTo>
                            <a:cubicBezTo>
                              <a:pt x="222" y="459"/>
                              <a:pt x="224" y="458"/>
                              <a:pt x="225" y="456"/>
                            </a:cubicBezTo>
                            <a:cubicBezTo>
                              <a:pt x="225" y="456"/>
                              <a:pt x="223" y="459"/>
                              <a:pt x="223" y="457"/>
                            </a:cubicBezTo>
                            <a:cubicBezTo>
                              <a:pt x="227" y="452"/>
                              <a:pt x="231" y="444"/>
                              <a:pt x="235" y="439"/>
                            </a:cubicBezTo>
                            <a:cubicBezTo>
                              <a:pt x="235" y="439"/>
                              <a:pt x="236" y="439"/>
                              <a:pt x="236" y="439"/>
                            </a:cubicBezTo>
                            <a:cubicBezTo>
                              <a:pt x="238" y="434"/>
                              <a:pt x="239" y="436"/>
                              <a:pt x="243" y="429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7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8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59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0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1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2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3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4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5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6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7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8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69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48" name="Group 629"/>
                    <p:cNvGrpSpPr/>
                    <p:nvPr/>
                  </p:nvGrpSpPr>
                  <p:grpSpPr>
                    <a:xfrm rot="15155533" flipH="1">
                      <a:off x="1114059" y="1803071"/>
                      <a:ext cx="2159193" cy="2610180"/>
                      <a:chOff x="6326188" y="1654175"/>
                      <a:chExt cx="2192337" cy="2967038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91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2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3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4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5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6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7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8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9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0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1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2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3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4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5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6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7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8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09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0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1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2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3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4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5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6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7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8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19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0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1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2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3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4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5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6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7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8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129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  <p:grpSp>
                  <p:nvGrpSpPr>
                    <p:cNvPr id="49" name="Group 630"/>
                    <p:cNvGrpSpPr/>
                    <p:nvPr/>
                  </p:nvGrpSpPr>
                  <p:grpSpPr>
                    <a:xfrm rot="15155533" flipH="1">
                      <a:off x="1320714" y="1886829"/>
                      <a:ext cx="2259436" cy="2610180"/>
                      <a:chOff x="6224406" y="1654175"/>
                      <a:chExt cx="2294119" cy="2967038"/>
                    </a:xfrm>
                    <a:solidFill>
                      <a:schemeClr val="bg2">
                        <a:lumMod val="75000"/>
                      </a:schemeClr>
                    </a:solidFill>
                  </p:grpSpPr>
                  <p:sp>
                    <p:nvSpPr>
                      <p:cNvPr id="50" name="Freeform 12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27988" y="17208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0" y="0"/>
                              <a:pt x="1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1" name="Freeform 13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24775" y="1841500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2" name="Freeform 13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18488" y="1671638"/>
                        <a:ext cx="1270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5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5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5" y="0"/>
                              <a:pt x="5" y="0"/>
                              <a:pt x="5" y="0"/>
                            </a:cubicBezTo>
                            <a:lnTo>
                              <a:pt x="0" y="1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3" name="Freeform 13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69150" y="226377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1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5" name="Freeform 13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0300" y="1995488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0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0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6" name="Freeform 13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318500" y="1681163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7" name="Freeform 13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16938" y="16557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1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8" name="Freeform 13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4388" y="1654175"/>
                        <a:ext cx="793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>
                            <a:moveTo>
                              <a:pt x="3" y="0"/>
                            </a:moveTo>
                            <a:cubicBezTo>
                              <a:pt x="2" y="0"/>
                              <a:pt x="1" y="0"/>
                              <a:pt x="0" y="0"/>
                            </a:cubicBezTo>
                            <a:cubicBezTo>
                              <a:pt x="1" y="0"/>
                              <a:pt x="3" y="0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59" name="Freeform 13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32800" y="16541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0" y="0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1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0" name="Freeform 13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6188" y="4597400"/>
                        <a:ext cx="3175" cy="174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1" y="7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1" h="7">
                            <a:moveTo>
                              <a:pt x="0" y="0"/>
                            </a:moveTo>
                            <a:cubicBezTo>
                              <a:pt x="0" y="3"/>
                              <a:pt x="0" y="5"/>
                              <a:pt x="1" y="7"/>
                            </a:cubicBez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1" name="Freeform 13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9738" y="277336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1"/>
                          </a:cxn>
                          <a:cxn ang="0">
                            <a:pos x="1" y="0"/>
                          </a:cxn>
                          <a:cxn ang="0">
                            <a:pos x="1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1" y="1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2" name="Freeform 14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3750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3" name="Freeform 14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7375" y="1704975"/>
                        <a:ext cx="17462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7" y="0"/>
                          </a:cxn>
                          <a:cxn ang="0">
                            <a:pos x="0" y="2"/>
                          </a:cxn>
                          <a:cxn ang="0">
                            <a:pos x="7" y="0"/>
                          </a:cxn>
                        </a:cxnLst>
                        <a:rect l="0" t="0" r="r" b="b"/>
                        <a:pathLst>
                          <a:path w="7" h="2">
                            <a:moveTo>
                              <a:pt x="7" y="0"/>
                            </a:moveTo>
                            <a:cubicBezTo>
                              <a:pt x="5" y="1"/>
                              <a:pt x="0" y="1"/>
                              <a:pt x="0" y="2"/>
                            </a:cubicBezTo>
                            <a:cubicBezTo>
                              <a:pt x="3" y="1"/>
                              <a:pt x="6" y="1"/>
                              <a:pt x="7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4" name="Freeform 14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88150" y="2924175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2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2">
                            <a:moveTo>
                              <a:pt x="0" y="0"/>
                            </a:moveTo>
                            <a:cubicBezTo>
                              <a:pt x="0" y="2"/>
                              <a:pt x="0" y="2"/>
                              <a:pt x="0" y="2"/>
                            </a:cubicBezTo>
                            <a:cubicBezTo>
                              <a:pt x="0" y="1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5" name="Freeform 14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42063" y="46021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6" name="Rectangle 14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6518275" y="3373438"/>
                        <a:ext cx="1587" cy="1588"/>
                      </a:xfrm>
                      <a:prstGeom prst="rect">
                        <a:avLst/>
                      </a:prstGeom>
                      <a:grp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7" name="Freeform 14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505575" y="3398838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3"/>
                          </a:cxn>
                          <a:cxn ang="0">
                            <a:pos x="0" y="0"/>
                          </a:cxn>
                          <a:cxn ang="0">
                            <a:pos x="0" y="3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3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2"/>
                              <a:pt x="0" y="3"/>
                              <a:pt x="0" y="3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8" name="Freeform 14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329363" y="4614863"/>
                        <a:ext cx="1587" cy="635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3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3">
                            <a:moveTo>
                              <a:pt x="0" y="0"/>
                            </a:moveTo>
                            <a:cubicBezTo>
                              <a:pt x="0" y="3"/>
                              <a:pt x="0" y="3"/>
                              <a:pt x="0" y="3"/>
                            </a:cubicBezTo>
                            <a:cubicBezTo>
                              <a:pt x="0" y="2"/>
                              <a:pt x="0" y="1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69" name="Freeform 14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405563" y="3765550"/>
                        <a:ext cx="3175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2"/>
                          </a:cxn>
                          <a:cxn ang="0">
                            <a:pos x="1" y="0"/>
                          </a:cxn>
                          <a:cxn ang="0">
                            <a:pos x="0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0" y="2"/>
                            </a:moveTo>
                            <a:cubicBezTo>
                              <a:pt x="1" y="0"/>
                              <a:pt x="1" y="0"/>
                              <a:pt x="1" y="0"/>
                            </a:cubicBezTo>
                            <a:cubicBezTo>
                              <a:pt x="0" y="1"/>
                              <a:pt x="0" y="2"/>
                              <a:pt x="0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0" name="Freeform 14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07288" y="1978025"/>
                        <a:ext cx="3175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1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w="1" h="1">
                            <a:moveTo>
                              <a:pt x="0" y="1"/>
                            </a:moveTo>
                            <a:cubicBezTo>
                              <a:pt x="0" y="1"/>
                              <a:pt x="0" y="1"/>
                              <a:pt x="1" y="0"/>
                            </a:cubicBezTo>
                            <a:cubicBezTo>
                              <a:pt x="1" y="0"/>
                              <a:pt x="1" y="0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1" name="Freeform 14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5838" y="21828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2" name="Freeform 15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39013" y="2171700"/>
                        <a:ext cx="6350" cy="1111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4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4">
                            <a:moveTo>
                              <a:pt x="3" y="0"/>
                            </a:moveTo>
                            <a:cubicBezTo>
                              <a:pt x="2" y="1"/>
                              <a:pt x="0" y="3"/>
                              <a:pt x="0" y="4"/>
                            </a:cubicBezTo>
                            <a:cubicBezTo>
                              <a:pt x="1" y="3"/>
                              <a:pt x="2" y="2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3" name="Freeform 15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16788" y="22002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1"/>
                          </a:cxn>
                          <a:cxn ang="0">
                            <a:pos x="0" y="0"/>
                          </a:cxn>
                          <a:cxn ang="0">
                            <a:pos x="0" y="1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1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1"/>
                              <a:pt x="0" y="1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4" name="Freeform 15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882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5" name="Freeform 15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81888" y="2063750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6" name="Freeform 15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3018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7" name="Freeform 15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224406" y="1794113"/>
                        <a:ext cx="1594861" cy="271359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95" y="351"/>
                          </a:cxn>
                          <a:cxn ang="0">
                            <a:pos x="339" y="296"/>
                          </a:cxn>
                          <a:cxn ang="0">
                            <a:pos x="362" y="265"/>
                          </a:cxn>
                          <a:cxn ang="0">
                            <a:pos x="377" y="249"/>
                          </a:cxn>
                          <a:cxn ang="0">
                            <a:pos x="403" y="224"/>
                          </a:cxn>
                          <a:cxn ang="0">
                            <a:pos x="411" y="216"/>
                          </a:cxn>
                          <a:cxn ang="0">
                            <a:pos x="427" y="202"/>
                          </a:cxn>
                          <a:cxn ang="0">
                            <a:pos x="458" y="180"/>
                          </a:cxn>
                          <a:cxn ang="0">
                            <a:pos x="477" y="162"/>
                          </a:cxn>
                          <a:cxn ang="0">
                            <a:pos x="512" y="134"/>
                          </a:cxn>
                          <a:cxn ang="0">
                            <a:pos x="530" y="124"/>
                          </a:cxn>
                          <a:cxn ang="0">
                            <a:pos x="558" y="106"/>
                          </a:cxn>
                          <a:cxn ang="0">
                            <a:pos x="583" y="94"/>
                          </a:cxn>
                          <a:cxn ang="0">
                            <a:pos x="620" y="71"/>
                          </a:cxn>
                          <a:cxn ang="0">
                            <a:pos x="662" y="54"/>
                          </a:cxn>
                          <a:cxn ang="0">
                            <a:pos x="704" y="40"/>
                          </a:cxn>
                          <a:cxn ang="0">
                            <a:pos x="735" y="30"/>
                          </a:cxn>
                          <a:cxn ang="0">
                            <a:pos x="758" y="25"/>
                          </a:cxn>
                          <a:cxn ang="0">
                            <a:pos x="759" y="26"/>
                          </a:cxn>
                          <a:cxn ang="0">
                            <a:pos x="785" y="19"/>
                          </a:cxn>
                          <a:cxn ang="0">
                            <a:pos x="800" y="15"/>
                          </a:cxn>
                          <a:cxn ang="0">
                            <a:pos x="820" y="12"/>
                          </a:cxn>
                          <a:cxn ang="0">
                            <a:pos x="870" y="10"/>
                          </a:cxn>
                          <a:cxn ang="0">
                            <a:pos x="906" y="8"/>
                          </a:cxn>
                          <a:cxn ang="0">
                            <a:pos x="880" y="2"/>
                          </a:cxn>
                          <a:cxn ang="0">
                            <a:pos x="860" y="3"/>
                          </a:cxn>
                          <a:cxn ang="0">
                            <a:pos x="836" y="3"/>
                          </a:cxn>
                          <a:cxn ang="0">
                            <a:pos x="793" y="6"/>
                          </a:cxn>
                          <a:cxn ang="0">
                            <a:pos x="772" y="11"/>
                          </a:cxn>
                          <a:cxn ang="0">
                            <a:pos x="753" y="14"/>
                          </a:cxn>
                          <a:cxn ang="0">
                            <a:pos x="685" y="33"/>
                          </a:cxn>
                          <a:cxn ang="0">
                            <a:pos x="652" y="43"/>
                          </a:cxn>
                          <a:cxn ang="0">
                            <a:pos x="635" y="50"/>
                          </a:cxn>
                          <a:cxn ang="0">
                            <a:pos x="605" y="64"/>
                          </a:cxn>
                          <a:cxn ang="0">
                            <a:pos x="569" y="81"/>
                          </a:cxn>
                          <a:cxn ang="0">
                            <a:pos x="547" y="90"/>
                          </a:cxn>
                          <a:cxn ang="0">
                            <a:pos x="500" y="120"/>
                          </a:cxn>
                          <a:cxn ang="0">
                            <a:pos x="454" y="152"/>
                          </a:cxn>
                          <a:cxn ang="0">
                            <a:pos x="418" y="183"/>
                          </a:cxn>
                          <a:cxn ang="0">
                            <a:pos x="399" y="199"/>
                          </a:cxn>
                          <a:cxn ang="0">
                            <a:pos x="372" y="223"/>
                          </a:cxn>
                          <a:cxn ang="0">
                            <a:pos x="333" y="260"/>
                          </a:cxn>
                          <a:cxn ang="0">
                            <a:pos x="303" y="297"/>
                          </a:cxn>
                          <a:cxn ang="0">
                            <a:pos x="252" y="360"/>
                          </a:cxn>
                          <a:cxn ang="0">
                            <a:pos x="200" y="442"/>
                          </a:cxn>
                          <a:cxn ang="0">
                            <a:pos x="184" y="468"/>
                          </a:cxn>
                          <a:cxn ang="0">
                            <a:pos x="168" y="498"/>
                          </a:cxn>
                          <a:cxn ang="0">
                            <a:pos x="143" y="549"/>
                          </a:cxn>
                          <a:cxn ang="0">
                            <a:pos x="99" y="648"/>
                          </a:cxn>
                          <a:cxn ang="0">
                            <a:pos x="68" y="741"/>
                          </a:cxn>
                          <a:cxn ang="0">
                            <a:pos x="38" y="844"/>
                          </a:cxn>
                          <a:cxn ang="0">
                            <a:pos x="0" y="1116"/>
                          </a:cxn>
                          <a:cxn ang="0">
                            <a:pos x="9" y="1197"/>
                          </a:cxn>
                          <a:cxn ang="0">
                            <a:pos x="11" y="1180"/>
                          </a:cxn>
                          <a:cxn ang="0">
                            <a:pos x="15" y="1154"/>
                          </a:cxn>
                          <a:cxn ang="0">
                            <a:pos x="18" y="1114"/>
                          </a:cxn>
                          <a:cxn ang="0">
                            <a:pos x="40" y="988"/>
                          </a:cxn>
                          <a:cxn ang="0">
                            <a:pos x="89" y="767"/>
                          </a:cxn>
                          <a:cxn ang="0">
                            <a:pos x="117" y="681"/>
                          </a:cxn>
                          <a:cxn ang="0">
                            <a:pos x="157" y="582"/>
                          </a:cxn>
                          <a:cxn ang="0">
                            <a:pos x="164" y="564"/>
                          </a:cxn>
                          <a:cxn ang="0">
                            <a:pos x="193" y="510"/>
                          </a:cxn>
                          <a:cxn ang="0">
                            <a:pos x="216" y="471"/>
                          </a:cxn>
                        </a:cxnLst>
                        <a:rect l="0" t="0" r="r" b="b"/>
                        <a:pathLst>
                          <a:path w="913" h="1204">
                            <a:moveTo>
                              <a:pt x="243" y="429"/>
                            </a:moveTo>
                            <a:cubicBezTo>
                              <a:pt x="254" y="411"/>
                              <a:pt x="268" y="388"/>
                              <a:pt x="280" y="372"/>
                            </a:cubicBezTo>
                            <a:cubicBezTo>
                              <a:pt x="282" y="368"/>
                              <a:pt x="286" y="362"/>
                              <a:pt x="289" y="357"/>
                            </a:cubicBezTo>
                            <a:cubicBezTo>
                              <a:pt x="291" y="358"/>
                              <a:pt x="291" y="358"/>
                              <a:pt x="291" y="358"/>
                            </a:cubicBezTo>
                            <a:cubicBezTo>
                              <a:pt x="294" y="353"/>
                              <a:pt x="294" y="353"/>
                              <a:pt x="294" y="353"/>
                            </a:cubicBezTo>
                            <a:cubicBezTo>
                              <a:pt x="296" y="351"/>
                              <a:pt x="292" y="356"/>
                              <a:pt x="295" y="354"/>
                            </a:cubicBezTo>
                            <a:cubicBezTo>
                              <a:pt x="295" y="351"/>
                              <a:pt x="295" y="351"/>
                              <a:pt x="295" y="351"/>
                            </a:cubicBezTo>
                            <a:cubicBezTo>
                              <a:pt x="296" y="351"/>
                              <a:pt x="304" y="341"/>
                              <a:pt x="299" y="349"/>
                            </a:cubicBezTo>
                            <a:cubicBezTo>
                              <a:pt x="304" y="343"/>
                              <a:pt x="308" y="338"/>
                              <a:pt x="313" y="332"/>
                            </a:cubicBezTo>
                            <a:cubicBezTo>
                              <a:pt x="316" y="329"/>
                              <a:pt x="313" y="329"/>
                              <a:pt x="317" y="325"/>
                            </a:cubicBezTo>
                            <a:cubicBezTo>
                              <a:pt x="318" y="325"/>
                              <a:pt x="316" y="327"/>
                              <a:pt x="317" y="327"/>
                            </a:cubicBezTo>
                            <a:cubicBezTo>
                              <a:pt x="328" y="316"/>
                              <a:pt x="325" y="311"/>
                              <a:pt x="335" y="300"/>
                            </a:cubicBezTo>
                            <a:cubicBezTo>
                              <a:pt x="334" y="301"/>
                              <a:pt x="334" y="301"/>
                              <a:pt x="334" y="301"/>
                            </a:cubicBezTo>
                            <a:cubicBezTo>
                              <a:pt x="336" y="299"/>
                              <a:pt x="339" y="296"/>
                              <a:pt x="339" y="296"/>
                            </a:cubicBezTo>
                            <a:cubicBezTo>
                              <a:pt x="336" y="296"/>
                              <a:pt x="338" y="298"/>
                              <a:pt x="334" y="301"/>
                            </a:cubicBezTo>
                            <a:cubicBezTo>
                              <a:pt x="333" y="299"/>
                              <a:pt x="337" y="296"/>
                              <a:pt x="336" y="295"/>
                            </a:cubicBezTo>
                            <a:cubicBezTo>
                              <a:pt x="338" y="293"/>
                              <a:pt x="339" y="291"/>
                              <a:pt x="341" y="289"/>
                            </a:cubicBezTo>
                            <a:cubicBezTo>
                              <a:pt x="345" y="286"/>
                              <a:pt x="349" y="280"/>
                              <a:pt x="353" y="278"/>
                            </a:cubicBezTo>
                            <a:cubicBezTo>
                              <a:pt x="354" y="276"/>
                              <a:pt x="355" y="273"/>
                              <a:pt x="358" y="269"/>
                            </a:cubicBezTo>
                            <a:cubicBezTo>
                              <a:pt x="362" y="267"/>
                              <a:pt x="359" y="270"/>
                              <a:pt x="363" y="267"/>
                            </a:cubicBezTo>
                            <a:cubicBezTo>
                              <a:pt x="362" y="265"/>
                              <a:pt x="362" y="265"/>
                              <a:pt x="362" y="265"/>
                            </a:cubicBezTo>
                            <a:cubicBezTo>
                              <a:pt x="365" y="262"/>
                              <a:pt x="365" y="263"/>
                              <a:pt x="365" y="264"/>
                            </a:cubicBezTo>
                            <a:cubicBezTo>
                              <a:pt x="369" y="260"/>
                              <a:pt x="367" y="260"/>
                              <a:pt x="371" y="256"/>
                            </a:cubicBezTo>
                            <a:cubicBezTo>
                              <a:pt x="370" y="259"/>
                              <a:pt x="370" y="259"/>
                              <a:pt x="370" y="259"/>
                            </a:cubicBezTo>
                            <a:cubicBezTo>
                              <a:pt x="373" y="256"/>
                              <a:pt x="374" y="255"/>
                              <a:pt x="378" y="251"/>
                            </a:cubicBezTo>
                            <a:cubicBezTo>
                              <a:pt x="378" y="251"/>
                              <a:pt x="377" y="253"/>
                              <a:pt x="375" y="254"/>
                            </a:cubicBezTo>
                            <a:cubicBezTo>
                              <a:pt x="379" y="253"/>
                              <a:pt x="379" y="250"/>
                              <a:pt x="380" y="248"/>
                            </a:cubicBezTo>
                            <a:cubicBezTo>
                              <a:pt x="379" y="249"/>
                              <a:pt x="376" y="251"/>
                              <a:pt x="377" y="249"/>
                            </a:cubicBezTo>
                            <a:cubicBezTo>
                              <a:pt x="379" y="247"/>
                              <a:pt x="381" y="244"/>
                              <a:pt x="383" y="243"/>
                            </a:cubicBezTo>
                            <a:cubicBezTo>
                              <a:pt x="381" y="246"/>
                              <a:pt x="381" y="246"/>
                              <a:pt x="381" y="246"/>
                            </a:cubicBezTo>
                            <a:cubicBezTo>
                              <a:pt x="385" y="241"/>
                              <a:pt x="383" y="243"/>
                              <a:pt x="388" y="238"/>
                            </a:cubicBezTo>
                            <a:cubicBezTo>
                              <a:pt x="388" y="239"/>
                              <a:pt x="388" y="239"/>
                              <a:pt x="388" y="239"/>
                            </a:cubicBezTo>
                            <a:cubicBezTo>
                              <a:pt x="390" y="235"/>
                              <a:pt x="395" y="232"/>
                              <a:pt x="400" y="227"/>
                            </a:cubicBezTo>
                            <a:cubicBezTo>
                              <a:pt x="399" y="228"/>
                              <a:pt x="399" y="228"/>
                              <a:pt x="399" y="228"/>
                            </a:cubicBezTo>
                            <a:cubicBezTo>
                              <a:pt x="401" y="226"/>
                              <a:pt x="402" y="225"/>
                              <a:pt x="403" y="224"/>
                            </a:cubicBezTo>
                            <a:cubicBezTo>
                              <a:pt x="399" y="226"/>
                              <a:pt x="400" y="225"/>
                              <a:pt x="399" y="224"/>
                            </a:cubicBezTo>
                            <a:cubicBezTo>
                              <a:pt x="404" y="222"/>
                              <a:pt x="403" y="218"/>
                              <a:pt x="410" y="213"/>
                            </a:cubicBezTo>
                            <a:cubicBezTo>
                              <a:pt x="410" y="214"/>
                              <a:pt x="409" y="216"/>
                              <a:pt x="407" y="217"/>
                            </a:cubicBezTo>
                            <a:cubicBezTo>
                              <a:pt x="406" y="220"/>
                              <a:pt x="407" y="221"/>
                              <a:pt x="404" y="225"/>
                            </a:cubicBezTo>
                            <a:cubicBezTo>
                              <a:pt x="406" y="223"/>
                              <a:pt x="408" y="220"/>
                              <a:pt x="408" y="221"/>
                            </a:cubicBezTo>
                            <a:cubicBezTo>
                              <a:pt x="408" y="219"/>
                              <a:pt x="408" y="219"/>
                              <a:pt x="408" y="219"/>
                            </a:cubicBezTo>
                            <a:cubicBezTo>
                              <a:pt x="409" y="218"/>
                              <a:pt x="410" y="217"/>
                              <a:pt x="411" y="216"/>
                            </a:cubicBezTo>
                            <a:cubicBezTo>
                              <a:pt x="411" y="215"/>
                              <a:pt x="408" y="217"/>
                              <a:pt x="410" y="214"/>
                            </a:cubicBezTo>
                            <a:cubicBezTo>
                              <a:pt x="414" y="210"/>
                              <a:pt x="413" y="213"/>
                              <a:pt x="413" y="212"/>
                            </a:cubicBezTo>
                            <a:cubicBezTo>
                              <a:pt x="418" y="208"/>
                              <a:pt x="414" y="209"/>
                              <a:pt x="419" y="205"/>
                            </a:cubicBezTo>
                            <a:cubicBezTo>
                              <a:pt x="419" y="206"/>
                              <a:pt x="418" y="207"/>
                              <a:pt x="418" y="207"/>
                            </a:cubicBezTo>
                            <a:cubicBezTo>
                              <a:pt x="422" y="205"/>
                              <a:pt x="426" y="200"/>
                              <a:pt x="428" y="200"/>
                            </a:cubicBezTo>
                            <a:cubicBezTo>
                              <a:pt x="428" y="201"/>
                              <a:pt x="428" y="201"/>
                              <a:pt x="427" y="202"/>
                            </a:cubicBezTo>
                            <a:cubicBezTo>
                              <a:pt x="427" y="202"/>
                              <a:pt x="427" y="202"/>
                              <a:pt x="427" y="202"/>
                            </a:cubicBezTo>
                            <a:cubicBezTo>
                              <a:pt x="424" y="207"/>
                              <a:pt x="430" y="199"/>
                              <a:pt x="430" y="201"/>
                            </a:cubicBezTo>
                            <a:cubicBezTo>
                              <a:pt x="429" y="201"/>
                              <a:pt x="434" y="197"/>
                              <a:pt x="436" y="195"/>
                            </a:cubicBezTo>
                            <a:cubicBezTo>
                              <a:pt x="435" y="195"/>
                              <a:pt x="435" y="195"/>
                              <a:pt x="435" y="195"/>
                            </a:cubicBezTo>
                            <a:cubicBezTo>
                              <a:pt x="440" y="186"/>
                              <a:pt x="436" y="197"/>
                              <a:pt x="443" y="190"/>
                            </a:cubicBezTo>
                            <a:cubicBezTo>
                              <a:pt x="447" y="186"/>
                              <a:pt x="441" y="192"/>
                              <a:pt x="443" y="189"/>
                            </a:cubicBezTo>
                            <a:cubicBezTo>
                              <a:pt x="446" y="186"/>
                              <a:pt x="448" y="186"/>
                              <a:pt x="452" y="182"/>
                            </a:cubicBezTo>
                            <a:cubicBezTo>
                              <a:pt x="454" y="181"/>
                              <a:pt x="457" y="180"/>
                              <a:pt x="458" y="180"/>
                            </a:cubicBezTo>
                            <a:cubicBezTo>
                              <a:pt x="461" y="178"/>
                              <a:pt x="467" y="174"/>
                              <a:pt x="468" y="172"/>
                            </a:cubicBezTo>
                            <a:cubicBezTo>
                              <a:pt x="462" y="175"/>
                              <a:pt x="464" y="177"/>
                              <a:pt x="457" y="180"/>
                            </a:cubicBezTo>
                            <a:cubicBezTo>
                              <a:pt x="458" y="178"/>
                              <a:pt x="458" y="178"/>
                              <a:pt x="458" y="178"/>
                            </a:cubicBezTo>
                            <a:cubicBezTo>
                              <a:pt x="462" y="174"/>
                              <a:pt x="467" y="170"/>
                              <a:pt x="470" y="168"/>
                            </a:cubicBezTo>
                            <a:cubicBezTo>
                              <a:pt x="469" y="168"/>
                              <a:pt x="469" y="168"/>
                              <a:pt x="469" y="168"/>
                            </a:cubicBezTo>
                            <a:cubicBezTo>
                              <a:pt x="474" y="163"/>
                              <a:pt x="475" y="161"/>
                              <a:pt x="481" y="157"/>
                            </a:cubicBezTo>
                            <a:cubicBezTo>
                              <a:pt x="482" y="157"/>
                              <a:pt x="479" y="160"/>
                              <a:pt x="477" y="162"/>
                            </a:cubicBezTo>
                            <a:cubicBezTo>
                              <a:pt x="481" y="160"/>
                              <a:pt x="480" y="159"/>
                              <a:pt x="486" y="155"/>
                            </a:cubicBezTo>
                            <a:cubicBezTo>
                              <a:pt x="487" y="156"/>
                              <a:pt x="482" y="158"/>
                              <a:pt x="482" y="159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4"/>
                              <a:pt x="488" y="154"/>
                              <a:pt x="488" y="154"/>
                            </a:cubicBezTo>
                            <a:cubicBezTo>
                              <a:pt x="488" y="152"/>
                              <a:pt x="493" y="151"/>
                              <a:pt x="497" y="148"/>
                            </a:cubicBezTo>
                            <a:cubicBezTo>
                              <a:pt x="506" y="141"/>
                              <a:pt x="506" y="139"/>
                              <a:pt x="510" y="134"/>
                            </a:cubicBezTo>
                            <a:cubicBezTo>
                              <a:pt x="512" y="133"/>
                              <a:pt x="513" y="134"/>
                              <a:pt x="512" y="134"/>
                            </a:cubicBezTo>
                            <a:cubicBezTo>
                              <a:pt x="510" y="135"/>
                              <a:pt x="510" y="135"/>
                              <a:pt x="510" y="136"/>
                            </a:cubicBezTo>
                            <a:cubicBezTo>
                              <a:pt x="513" y="134"/>
                              <a:pt x="518" y="133"/>
                              <a:pt x="516" y="135"/>
                            </a:cubicBezTo>
                            <a:cubicBezTo>
                              <a:pt x="521" y="131"/>
                              <a:pt x="514" y="135"/>
                              <a:pt x="517" y="133"/>
                            </a:cubicBezTo>
                            <a:cubicBezTo>
                              <a:pt x="524" y="128"/>
                              <a:pt x="524" y="128"/>
                              <a:pt x="524" y="128"/>
                            </a:cubicBezTo>
                            <a:cubicBezTo>
                              <a:pt x="522" y="128"/>
                              <a:pt x="520" y="130"/>
                              <a:pt x="523" y="127"/>
                            </a:cubicBezTo>
                            <a:cubicBezTo>
                              <a:pt x="526" y="125"/>
                              <a:pt x="527" y="124"/>
                              <a:pt x="531" y="121"/>
                            </a:cubicBezTo>
                            <a:cubicBezTo>
                              <a:pt x="531" y="122"/>
                              <a:pt x="533" y="122"/>
                              <a:pt x="530" y="124"/>
                            </a:cubicBezTo>
                            <a:cubicBezTo>
                              <a:pt x="533" y="123"/>
                              <a:pt x="536" y="121"/>
                              <a:pt x="536" y="119"/>
                            </a:cubicBezTo>
                            <a:cubicBezTo>
                              <a:pt x="531" y="121"/>
                              <a:pt x="543" y="114"/>
                              <a:pt x="539" y="115"/>
                            </a:cubicBezTo>
                            <a:cubicBezTo>
                              <a:pt x="544" y="113"/>
                              <a:pt x="544" y="113"/>
                              <a:pt x="544" y="113"/>
                            </a:cubicBezTo>
                            <a:cubicBezTo>
                              <a:pt x="543" y="114"/>
                              <a:pt x="543" y="114"/>
                              <a:pt x="541" y="115"/>
                            </a:cubicBezTo>
                            <a:cubicBezTo>
                              <a:pt x="543" y="115"/>
                              <a:pt x="545" y="112"/>
                              <a:pt x="546" y="111"/>
                            </a:cubicBezTo>
                            <a:cubicBezTo>
                              <a:pt x="548" y="111"/>
                              <a:pt x="552" y="108"/>
                              <a:pt x="553" y="109"/>
                            </a:cubicBezTo>
                            <a:cubicBezTo>
                              <a:pt x="554" y="108"/>
                              <a:pt x="557" y="106"/>
                              <a:pt x="558" y="106"/>
                            </a:cubicBezTo>
                            <a:cubicBezTo>
                              <a:pt x="560" y="105"/>
                              <a:pt x="558" y="105"/>
                              <a:pt x="559" y="104"/>
                            </a:cubicBezTo>
                            <a:cubicBezTo>
                              <a:pt x="566" y="100"/>
                              <a:pt x="566" y="100"/>
                              <a:pt x="566" y="100"/>
                            </a:cubicBezTo>
                            <a:cubicBezTo>
                              <a:pt x="567" y="101"/>
                              <a:pt x="568" y="102"/>
                              <a:pt x="567" y="103"/>
                            </a:cubicBezTo>
                            <a:cubicBezTo>
                              <a:pt x="570" y="101"/>
                              <a:pt x="567" y="101"/>
                              <a:pt x="571" y="98"/>
                            </a:cubicBezTo>
                            <a:cubicBezTo>
                              <a:pt x="570" y="101"/>
                              <a:pt x="577" y="96"/>
                              <a:pt x="575" y="100"/>
                            </a:cubicBezTo>
                            <a:cubicBezTo>
                              <a:pt x="577" y="99"/>
                              <a:pt x="584" y="96"/>
                              <a:pt x="588" y="93"/>
                            </a:cubicBezTo>
                            <a:cubicBezTo>
                              <a:pt x="589" y="91"/>
                              <a:pt x="583" y="95"/>
                              <a:pt x="583" y="94"/>
                            </a:cubicBezTo>
                            <a:cubicBezTo>
                              <a:pt x="593" y="88"/>
                              <a:pt x="592" y="85"/>
                              <a:pt x="601" y="81"/>
                            </a:cubicBezTo>
                            <a:cubicBezTo>
                              <a:pt x="598" y="82"/>
                              <a:pt x="598" y="82"/>
                              <a:pt x="598" y="82"/>
                            </a:cubicBezTo>
                            <a:cubicBezTo>
                              <a:pt x="603" y="79"/>
                              <a:pt x="602" y="80"/>
                              <a:pt x="605" y="77"/>
                            </a:cubicBezTo>
                            <a:cubicBezTo>
                              <a:pt x="604" y="79"/>
                              <a:pt x="612" y="78"/>
                              <a:pt x="620" y="74"/>
                            </a:cubicBezTo>
                            <a:cubicBezTo>
                              <a:pt x="620" y="73"/>
                              <a:pt x="615" y="75"/>
                              <a:pt x="616" y="73"/>
                            </a:cubicBezTo>
                            <a:cubicBezTo>
                              <a:pt x="621" y="70"/>
                              <a:pt x="621" y="70"/>
                              <a:pt x="621" y="70"/>
                            </a:cubicBezTo>
                            <a:cubicBezTo>
                              <a:pt x="622" y="70"/>
                              <a:pt x="621" y="71"/>
                              <a:pt x="620" y="71"/>
                            </a:cubicBezTo>
                            <a:cubicBezTo>
                              <a:pt x="625" y="69"/>
                              <a:pt x="630" y="69"/>
                              <a:pt x="631" y="67"/>
                            </a:cubicBezTo>
                            <a:cubicBezTo>
                              <a:pt x="637" y="67"/>
                              <a:pt x="637" y="67"/>
                              <a:pt x="637" y="67"/>
                            </a:cubicBezTo>
                            <a:cubicBezTo>
                              <a:pt x="634" y="67"/>
                              <a:pt x="634" y="67"/>
                              <a:pt x="634" y="67"/>
                            </a:cubicBezTo>
                            <a:cubicBezTo>
                              <a:pt x="635" y="66"/>
                              <a:pt x="640" y="63"/>
                              <a:pt x="641" y="62"/>
                            </a:cubicBezTo>
                            <a:cubicBezTo>
                              <a:pt x="646" y="59"/>
                              <a:pt x="649" y="59"/>
                              <a:pt x="652" y="59"/>
                            </a:cubicBezTo>
                            <a:cubicBezTo>
                              <a:pt x="651" y="58"/>
                              <a:pt x="648" y="58"/>
                              <a:pt x="652" y="56"/>
                            </a:cubicBezTo>
                            <a:cubicBezTo>
                              <a:pt x="653" y="58"/>
                              <a:pt x="662" y="53"/>
                              <a:pt x="662" y="54"/>
                            </a:cubicBezTo>
                            <a:cubicBezTo>
                              <a:pt x="664" y="54"/>
                              <a:pt x="668" y="53"/>
                              <a:pt x="667" y="52"/>
                            </a:cubicBezTo>
                            <a:cubicBezTo>
                              <a:pt x="668" y="54"/>
                              <a:pt x="668" y="54"/>
                              <a:pt x="668" y="54"/>
                            </a:cubicBezTo>
                            <a:cubicBezTo>
                              <a:pt x="667" y="52"/>
                              <a:pt x="674" y="49"/>
                              <a:pt x="679" y="47"/>
                            </a:cubicBezTo>
                            <a:cubicBezTo>
                              <a:pt x="679" y="50"/>
                              <a:pt x="684" y="45"/>
                              <a:pt x="688" y="46"/>
                            </a:cubicBezTo>
                            <a:cubicBezTo>
                              <a:pt x="688" y="44"/>
                              <a:pt x="696" y="43"/>
                              <a:pt x="697" y="41"/>
                            </a:cubicBezTo>
                            <a:cubicBezTo>
                              <a:pt x="701" y="39"/>
                              <a:pt x="701" y="41"/>
                              <a:pt x="702" y="41"/>
                            </a:cubicBezTo>
                            <a:cubicBezTo>
                              <a:pt x="704" y="40"/>
                              <a:pt x="704" y="40"/>
                              <a:pt x="704" y="40"/>
                            </a:cubicBezTo>
                            <a:cubicBezTo>
                              <a:pt x="706" y="40"/>
                              <a:pt x="713" y="38"/>
                              <a:pt x="718" y="37"/>
                            </a:cubicBezTo>
                            <a:cubicBezTo>
                              <a:pt x="722" y="35"/>
                              <a:pt x="722" y="35"/>
                              <a:pt x="722" y="35"/>
                            </a:cubicBezTo>
                            <a:cubicBezTo>
                              <a:pt x="723" y="35"/>
                              <a:pt x="723" y="35"/>
                              <a:pt x="723" y="35"/>
                            </a:cubicBezTo>
                            <a:cubicBezTo>
                              <a:pt x="724" y="34"/>
                              <a:pt x="727" y="33"/>
                              <a:pt x="725" y="33"/>
                            </a:cubicBezTo>
                            <a:cubicBezTo>
                              <a:pt x="727" y="33"/>
                              <a:pt x="727" y="33"/>
                              <a:pt x="727" y="33"/>
                            </a:cubicBezTo>
                            <a:cubicBezTo>
                              <a:pt x="727" y="31"/>
                              <a:pt x="730" y="31"/>
                              <a:pt x="735" y="29"/>
                            </a:cubicBezTo>
                            <a:cubicBezTo>
                              <a:pt x="736" y="29"/>
                              <a:pt x="736" y="30"/>
                              <a:pt x="735" y="30"/>
                            </a:cubicBezTo>
                            <a:cubicBezTo>
                              <a:pt x="737" y="30"/>
                              <a:pt x="736" y="31"/>
                              <a:pt x="738" y="31"/>
                            </a:cubicBezTo>
                            <a:cubicBezTo>
                              <a:pt x="736" y="31"/>
                              <a:pt x="745" y="26"/>
                              <a:pt x="739" y="27"/>
                            </a:cubicBezTo>
                            <a:cubicBezTo>
                              <a:pt x="738" y="26"/>
                              <a:pt x="741" y="25"/>
                              <a:pt x="744" y="24"/>
                            </a:cubicBezTo>
                            <a:cubicBezTo>
                              <a:pt x="745" y="26"/>
                              <a:pt x="745" y="26"/>
                              <a:pt x="745" y="26"/>
                            </a:cubicBezTo>
                            <a:cubicBezTo>
                              <a:pt x="748" y="23"/>
                              <a:pt x="748" y="23"/>
                              <a:pt x="748" y="23"/>
                            </a:cubicBezTo>
                            <a:cubicBezTo>
                              <a:pt x="751" y="22"/>
                              <a:pt x="753" y="23"/>
                              <a:pt x="756" y="22"/>
                            </a:cubicBezTo>
                            <a:cubicBezTo>
                              <a:pt x="753" y="23"/>
                              <a:pt x="750" y="27"/>
                              <a:pt x="758" y="25"/>
                            </a:cubicBezTo>
                            <a:cubicBezTo>
                              <a:pt x="754" y="26"/>
                              <a:pt x="752" y="28"/>
                              <a:pt x="750" y="28"/>
                            </a:cubicBezTo>
                            <a:cubicBezTo>
                              <a:pt x="752" y="28"/>
                              <a:pt x="752" y="28"/>
                              <a:pt x="750" y="29"/>
                            </a:cubicBezTo>
                            <a:cubicBezTo>
                              <a:pt x="756" y="27"/>
                              <a:pt x="752" y="28"/>
                              <a:pt x="758" y="26"/>
                            </a:cubicBezTo>
                            <a:cubicBezTo>
                              <a:pt x="758" y="28"/>
                              <a:pt x="759" y="28"/>
                              <a:pt x="764" y="27"/>
                            </a:cubicBezTo>
                            <a:cubicBezTo>
                              <a:pt x="760" y="27"/>
                              <a:pt x="760" y="27"/>
                              <a:pt x="760" y="27"/>
                            </a:cubicBezTo>
                            <a:cubicBezTo>
                              <a:pt x="761" y="27"/>
                              <a:pt x="761" y="27"/>
                              <a:pt x="761" y="26"/>
                            </a:cubicBezTo>
                            <a:cubicBezTo>
                              <a:pt x="760" y="27"/>
                              <a:pt x="759" y="26"/>
                              <a:pt x="759" y="26"/>
                            </a:cubicBezTo>
                            <a:cubicBezTo>
                              <a:pt x="760" y="26"/>
                              <a:pt x="765" y="23"/>
                              <a:pt x="766" y="23"/>
                            </a:cubicBezTo>
                            <a:cubicBezTo>
                              <a:pt x="760" y="22"/>
                              <a:pt x="776" y="19"/>
                              <a:pt x="772" y="19"/>
                            </a:cubicBezTo>
                            <a:cubicBezTo>
                              <a:pt x="773" y="18"/>
                              <a:pt x="777" y="17"/>
                              <a:pt x="777" y="18"/>
                            </a:cubicBezTo>
                            <a:cubicBezTo>
                              <a:pt x="772" y="20"/>
                              <a:pt x="781" y="19"/>
                              <a:pt x="781" y="20"/>
                            </a:cubicBezTo>
                            <a:cubicBezTo>
                              <a:pt x="782" y="19"/>
                              <a:pt x="777" y="20"/>
                              <a:pt x="779" y="19"/>
                            </a:cubicBezTo>
                            <a:cubicBezTo>
                              <a:pt x="782" y="18"/>
                              <a:pt x="784" y="19"/>
                              <a:pt x="786" y="19"/>
                            </a:cubicBezTo>
                            <a:cubicBezTo>
                              <a:pt x="785" y="19"/>
                              <a:pt x="785" y="19"/>
                              <a:pt x="785" y="19"/>
                            </a:cubicBezTo>
                            <a:cubicBezTo>
                              <a:pt x="789" y="19"/>
                              <a:pt x="789" y="19"/>
                              <a:pt x="789" y="19"/>
                            </a:cubicBezTo>
                            <a:cubicBezTo>
                              <a:pt x="790" y="18"/>
                              <a:pt x="785" y="19"/>
                              <a:pt x="789" y="17"/>
                            </a:cubicBezTo>
                            <a:cubicBezTo>
                              <a:pt x="790" y="18"/>
                              <a:pt x="794" y="16"/>
                              <a:pt x="794" y="17"/>
                            </a:cubicBezTo>
                            <a:cubicBezTo>
                              <a:pt x="792" y="18"/>
                              <a:pt x="794" y="19"/>
                              <a:pt x="790" y="20"/>
                            </a:cubicBezTo>
                            <a:cubicBezTo>
                              <a:pt x="793" y="20"/>
                              <a:pt x="802" y="18"/>
                              <a:pt x="798" y="17"/>
                            </a:cubicBezTo>
                            <a:cubicBezTo>
                              <a:pt x="802" y="17"/>
                              <a:pt x="802" y="17"/>
                              <a:pt x="802" y="17"/>
                            </a:cubicBezTo>
                            <a:cubicBezTo>
                              <a:pt x="800" y="16"/>
                              <a:pt x="793" y="16"/>
                              <a:pt x="800" y="15"/>
                            </a:cubicBezTo>
                            <a:cubicBezTo>
                              <a:pt x="800" y="15"/>
                              <a:pt x="800" y="15"/>
                              <a:pt x="800" y="15"/>
                            </a:cubicBezTo>
                            <a:cubicBezTo>
                              <a:pt x="805" y="13"/>
                              <a:pt x="805" y="13"/>
                              <a:pt x="805" y="13"/>
                            </a:cubicBezTo>
                            <a:cubicBezTo>
                              <a:pt x="807" y="14"/>
                              <a:pt x="807" y="14"/>
                              <a:pt x="807" y="14"/>
                            </a:cubicBezTo>
                            <a:cubicBezTo>
                              <a:pt x="807" y="13"/>
                              <a:pt x="808" y="13"/>
                              <a:pt x="810" y="13"/>
                            </a:cubicBezTo>
                            <a:cubicBezTo>
                              <a:pt x="810" y="13"/>
                              <a:pt x="812" y="13"/>
                              <a:pt x="812" y="14"/>
                            </a:cubicBezTo>
                            <a:cubicBezTo>
                              <a:pt x="817" y="13"/>
                              <a:pt x="817" y="12"/>
                              <a:pt x="817" y="12"/>
                            </a:cubicBezTo>
                            <a:cubicBezTo>
                              <a:pt x="820" y="11"/>
                              <a:pt x="821" y="11"/>
                              <a:pt x="820" y="12"/>
                            </a:cubicBezTo>
                            <a:cubicBezTo>
                              <a:pt x="824" y="12"/>
                              <a:pt x="831" y="11"/>
                              <a:pt x="834" y="11"/>
                            </a:cubicBezTo>
                            <a:cubicBezTo>
                              <a:pt x="839" y="10"/>
                              <a:pt x="833" y="11"/>
                              <a:pt x="836" y="10"/>
                            </a:cubicBezTo>
                            <a:cubicBezTo>
                              <a:pt x="841" y="12"/>
                              <a:pt x="854" y="9"/>
                              <a:pt x="863" y="8"/>
                            </a:cubicBezTo>
                            <a:cubicBezTo>
                              <a:pt x="860" y="6"/>
                              <a:pt x="865" y="7"/>
                              <a:pt x="867" y="5"/>
                            </a:cubicBezTo>
                            <a:cubicBezTo>
                              <a:pt x="865" y="6"/>
                              <a:pt x="875" y="7"/>
                              <a:pt x="868" y="8"/>
                            </a:cubicBezTo>
                            <a:cubicBezTo>
                              <a:pt x="872" y="7"/>
                              <a:pt x="872" y="7"/>
                              <a:pt x="872" y="7"/>
                            </a:cubicBezTo>
                            <a:cubicBezTo>
                              <a:pt x="876" y="8"/>
                              <a:pt x="865" y="9"/>
                              <a:pt x="870" y="10"/>
                            </a:cubicBezTo>
                            <a:cubicBezTo>
                              <a:pt x="875" y="9"/>
                              <a:pt x="878" y="7"/>
                              <a:pt x="884" y="7"/>
                            </a:cubicBezTo>
                            <a:cubicBezTo>
                              <a:pt x="882" y="9"/>
                              <a:pt x="889" y="7"/>
                              <a:pt x="888" y="9"/>
                            </a:cubicBezTo>
                            <a:cubicBezTo>
                              <a:pt x="887" y="9"/>
                              <a:pt x="885" y="9"/>
                              <a:pt x="883" y="9"/>
                            </a:cubicBezTo>
                            <a:cubicBezTo>
                              <a:pt x="884" y="9"/>
                              <a:pt x="884" y="9"/>
                              <a:pt x="884" y="9"/>
                            </a:cubicBezTo>
                            <a:cubicBezTo>
                              <a:pt x="896" y="9"/>
                              <a:pt x="887" y="7"/>
                              <a:pt x="894" y="6"/>
                            </a:cubicBezTo>
                            <a:cubicBezTo>
                              <a:pt x="901" y="6"/>
                              <a:pt x="899" y="7"/>
                              <a:pt x="900" y="8"/>
                            </a:cubicBezTo>
                            <a:cubicBezTo>
                              <a:pt x="901" y="8"/>
                              <a:pt x="904" y="8"/>
                              <a:pt x="906" y="8"/>
                            </a:cubicBezTo>
                            <a:cubicBezTo>
                              <a:pt x="902" y="9"/>
                              <a:pt x="898" y="7"/>
                              <a:pt x="900" y="6"/>
                            </a:cubicBezTo>
                            <a:cubicBezTo>
                              <a:pt x="903" y="7"/>
                              <a:pt x="911" y="6"/>
                              <a:pt x="913" y="5"/>
                            </a:cubicBezTo>
                            <a:cubicBezTo>
                              <a:pt x="902" y="3"/>
                              <a:pt x="906" y="5"/>
                              <a:pt x="896" y="3"/>
                            </a:cubicBezTo>
                            <a:cubicBezTo>
                              <a:pt x="895" y="4"/>
                              <a:pt x="895" y="5"/>
                              <a:pt x="889" y="5"/>
                            </a:cubicBezTo>
                            <a:cubicBezTo>
                              <a:pt x="893" y="4"/>
                              <a:pt x="889" y="4"/>
                              <a:pt x="888" y="4"/>
                            </a:cubicBezTo>
                            <a:cubicBezTo>
                              <a:pt x="889" y="5"/>
                              <a:pt x="884" y="4"/>
                              <a:pt x="882" y="5"/>
                            </a:cubicBezTo>
                            <a:cubicBezTo>
                              <a:pt x="880" y="4"/>
                              <a:pt x="885" y="2"/>
                              <a:pt x="880" y="2"/>
                            </a:cubicBezTo>
                            <a:cubicBezTo>
                              <a:pt x="879" y="5"/>
                              <a:pt x="879" y="5"/>
                              <a:pt x="879" y="5"/>
                            </a:cubicBezTo>
                            <a:cubicBezTo>
                              <a:pt x="876" y="4"/>
                              <a:pt x="879" y="3"/>
                              <a:pt x="875" y="4"/>
                            </a:cubicBezTo>
                            <a:cubicBezTo>
                              <a:pt x="877" y="2"/>
                              <a:pt x="874" y="2"/>
                              <a:pt x="880" y="1"/>
                            </a:cubicBezTo>
                            <a:cubicBezTo>
                              <a:pt x="872" y="0"/>
                              <a:pt x="868" y="3"/>
                              <a:pt x="862" y="4"/>
                            </a:cubicBezTo>
                            <a:cubicBezTo>
                              <a:pt x="863" y="4"/>
                              <a:pt x="863" y="4"/>
                              <a:pt x="864" y="4"/>
                            </a:cubicBezTo>
                            <a:cubicBezTo>
                              <a:pt x="862" y="4"/>
                              <a:pt x="860" y="4"/>
                              <a:pt x="858" y="5"/>
                            </a:cubicBezTo>
                            <a:cubicBezTo>
                              <a:pt x="854" y="4"/>
                              <a:pt x="861" y="3"/>
                              <a:pt x="860" y="3"/>
                            </a:cubicBezTo>
                            <a:cubicBezTo>
                              <a:pt x="854" y="3"/>
                              <a:pt x="854" y="3"/>
                              <a:pt x="854" y="3"/>
                            </a:cubicBezTo>
                            <a:cubicBezTo>
                              <a:pt x="853" y="3"/>
                              <a:pt x="853" y="3"/>
                              <a:pt x="853" y="3"/>
                            </a:cubicBezTo>
                            <a:cubicBezTo>
                              <a:pt x="852" y="4"/>
                              <a:pt x="850" y="4"/>
                              <a:pt x="850" y="4"/>
                            </a:cubicBezTo>
                            <a:cubicBezTo>
                              <a:pt x="851" y="3"/>
                              <a:pt x="852" y="2"/>
                              <a:pt x="853" y="1"/>
                            </a:cubicBezTo>
                            <a:cubicBezTo>
                              <a:pt x="847" y="3"/>
                              <a:pt x="847" y="3"/>
                              <a:pt x="847" y="3"/>
                            </a:cubicBezTo>
                            <a:cubicBezTo>
                              <a:pt x="847" y="3"/>
                              <a:pt x="841" y="3"/>
                              <a:pt x="846" y="2"/>
                            </a:cubicBezTo>
                            <a:cubicBezTo>
                              <a:pt x="836" y="3"/>
                              <a:pt x="836" y="3"/>
                              <a:pt x="836" y="3"/>
                            </a:cubicBezTo>
                            <a:cubicBezTo>
                              <a:pt x="835" y="2"/>
                              <a:pt x="835" y="2"/>
                              <a:pt x="835" y="2"/>
                            </a:cubicBezTo>
                            <a:cubicBezTo>
                              <a:pt x="832" y="2"/>
                              <a:pt x="832" y="3"/>
                              <a:pt x="835" y="2"/>
                            </a:cubicBezTo>
                            <a:cubicBezTo>
                              <a:pt x="832" y="2"/>
                              <a:pt x="820" y="7"/>
                              <a:pt x="821" y="4"/>
                            </a:cubicBezTo>
                            <a:cubicBezTo>
                              <a:pt x="814" y="6"/>
                              <a:pt x="811" y="6"/>
                              <a:pt x="801" y="8"/>
                            </a:cubicBezTo>
                            <a:cubicBezTo>
                              <a:pt x="808" y="6"/>
                              <a:pt x="793" y="8"/>
                              <a:pt x="800" y="6"/>
                            </a:cubicBezTo>
                            <a:cubicBezTo>
                              <a:pt x="796" y="6"/>
                              <a:pt x="795" y="8"/>
                              <a:pt x="791" y="9"/>
                            </a:cubicBezTo>
                            <a:cubicBezTo>
                              <a:pt x="788" y="9"/>
                              <a:pt x="789" y="7"/>
                              <a:pt x="793" y="6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9" y="7"/>
                              <a:pt x="789" y="7"/>
                              <a:pt x="789" y="7"/>
                            </a:cubicBezTo>
                            <a:cubicBezTo>
                              <a:pt x="785" y="9"/>
                              <a:pt x="785" y="9"/>
                              <a:pt x="785" y="9"/>
                            </a:cubicBezTo>
                            <a:cubicBezTo>
                              <a:pt x="781" y="9"/>
                              <a:pt x="784" y="7"/>
                              <a:pt x="780" y="8"/>
                            </a:cubicBezTo>
                            <a:cubicBezTo>
                              <a:pt x="779" y="9"/>
                              <a:pt x="779" y="9"/>
                              <a:pt x="779" y="9"/>
                            </a:cubicBezTo>
                            <a:cubicBezTo>
                              <a:pt x="776" y="9"/>
                              <a:pt x="776" y="9"/>
                              <a:pt x="776" y="9"/>
                            </a:cubicBezTo>
                            <a:cubicBezTo>
                              <a:pt x="777" y="9"/>
                              <a:pt x="775" y="10"/>
                              <a:pt x="772" y="11"/>
                            </a:cubicBezTo>
                            <a:cubicBezTo>
                              <a:pt x="772" y="11"/>
                              <a:pt x="772" y="11"/>
                              <a:pt x="772" y="11"/>
                            </a:cubicBezTo>
                            <a:cubicBezTo>
                              <a:pt x="769" y="12"/>
                              <a:pt x="769" y="12"/>
                              <a:pt x="769" y="12"/>
                            </a:cubicBezTo>
                            <a:cubicBezTo>
                              <a:pt x="772" y="10"/>
                              <a:pt x="765" y="12"/>
                              <a:pt x="767" y="11"/>
                            </a:cubicBezTo>
                            <a:cubicBezTo>
                              <a:pt x="764" y="11"/>
                              <a:pt x="764" y="11"/>
                              <a:pt x="758" y="13"/>
                            </a:cubicBezTo>
                            <a:cubicBezTo>
                              <a:pt x="759" y="14"/>
                              <a:pt x="759" y="14"/>
                              <a:pt x="759" y="14"/>
                            </a:cubicBezTo>
                            <a:cubicBezTo>
                              <a:pt x="752" y="16"/>
                              <a:pt x="759" y="12"/>
                              <a:pt x="753" y="14"/>
                            </a:cubicBezTo>
                            <a:cubicBezTo>
                              <a:pt x="753" y="14"/>
                              <a:pt x="753" y="14"/>
                              <a:pt x="753" y="14"/>
                            </a:cubicBezTo>
                            <a:cubicBezTo>
                              <a:pt x="745" y="15"/>
                              <a:pt x="740" y="19"/>
                              <a:pt x="733" y="19"/>
                            </a:cubicBezTo>
                            <a:cubicBezTo>
                              <a:pt x="737" y="18"/>
                              <a:pt x="735" y="17"/>
                              <a:pt x="735" y="18"/>
                            </a:cubicBezTo>
                            <a:cubicBezTo>
                              <a:pt x="730" y="19"/>
                              <a:pt x="722" y="22"/>
                              <a:pt x="716" y="24"/>
                            </a:cubicBezTo>
                            <a:cubicBezTo>
                              <a:pt x="714" y="24"/>
                              <a:pt x="713" y="23"/>
                              <a:pt x="708" y="24"/>
                            </a:cubicBezTo>
                            <a:cubicBezTo>
                              <a:pt x="704" y="26"/>
                              <a:pt x="703" y="26"/>
                              <a:pt x="702" y="27"/>
                            </a:cubicBezTo>
                            <a:cubicBezTo>
                              <a:pt x="698" y="28"/>
                              <a:pt x="691" y="31"/>
                              <a:pt x="690" y="30"/>
                            </a:cubicBezTo>
                            <a:cubicBezTo>
                              <a:pt x="690" y="31"/>
                              <a:pt x="687" y="31"/>
                              <a:pt x="685" y="33"/>
                            </a:cubicBezTo>
                            <a:cubicBezTo>
                              <a:pt x="684" y="32"/>
                              <a:pt x="684" y="32"/>
                              <a:pt x="684" y="32"/>
                            </a:cubicBezTo>
                            <a:cubicBezTo>
                              <a:pt x="685" y="33"/>
                              <a:pt x="685" y="33"/>
                              <a:pt x="685" y="33"/>
                            </a:cubicBezTo>
                            <a:cubicBezTo>
                              <a:pt x="677" y="33"/>
                              <a:pt x="674" y="38"/>
                              <a:pt x="666" y="39"/>
                            </a:cubicBezTo>
                            <a:cubicBezTo>
                              <a:pt x="667" y="39"/>
                              <a:pt x="667" y="39"/>
                              <a:pt x="667" y="39"/>
                            </a:cubicBezTo>
                            <a:cubicBezTo>
                              <a:pt x="665" y="40"/>
                              <a:pt x="665" y="40"/>
                              <a:pt x="665" y="40"/>
                            </a:cubicBezTo>
                            <a:cubicBezTo>
                              <a:pt x="664" y="40"/>
                              <a:pt x="665" y="39"/>
                              <a:pt x="665" y="38"/>
                            </a:cubicBezTo>
                            <a:cubicBezTo>
                              <a:pt x="661" y="40"/>
                              <a:pt x="656" y="42"/>
                              <a:pt x="652" y="43"/>
                            </a:cubicBezTo>
                            <a:cubicBezTo>
                              <a:pt x="654" y="43"/>
                              <a:pt x="654" y="43"/>
                              <a:pt x="654" y="43"/>
                            </a:cubicBezTo>
                            <a:cubicBezTo>
                              <a:pt x="652" y="44"/>
                              <a:pt x="650" y="46"/>
                              <a:pt x="647" y="47"/>
                            </a:cubicBezTo>
                            <a:cubicBezTo>
                              <a:pt x="651" y="43"/>
                              <a:pt x="642" y="48"/>
                              <a:pt x="641" y="48"/>
                            </a:cubicBezTo>
                            <a:cubicBezTo>
                              <a:pt x="644" y="46"/>
                              <a:pt x="644" y="46"/>
                              <a:pt x="644" y="46"/>
                            </a:cubicBezTo>
                            <a:cubicBezTo>
                              <a:pt x="640" y="48"/>
                              <a:pt x="640" y="48"/>
                              <a:pt x="641" y="49"/>
                            </a:cubicBezTo>
                            <a:cubicBezTo>
                              <a:pt x="636" y="51"/>
                              <a:pt x="636" y="48"/>
                              <a:pt x="632" y="51"/>
                            </a:cubicBezTo>
                            <a:cubicBezTo>
                              <a:pt x="635" y="50"/>
                              <a:pt x="635" y="50"/>
                              <a:pt x="635" y="50"/>
                            </a:cubicBezTo>
                            <a:cubicBezTo>
                              <a:pt x="637" y="50"/>
                              <a:pt x="635" y="52"/>
                              <a:pt x="632" y="53"/>
                            </a:cubicBezTo>
                            <a:cubicBezTo>
                              <a:pt x="632" y="53"/>
                              <a:pt x="630" y="53"/>
                              <a:pt x="632" y="52"/>
                            </a:cubicBezTo>
                            <a:cubicBezTo>
                              <a:pt x="628" y="54"/>
                              <a:pt x="622" y="57"/>
                              <a:pt x="620" y="58"/>
                            </a:cubicBezTo>
                            <a:cubicBezTo>
                              <a:pt x="618" y="58"/>
                              <a:pt x="618" y="57"/>
                              <a:pt x="619" y="57"/>
                            </a:cubicBezTo>
                            <a:cubicBezTo>
                              <a:pt x="611" y="61"/>
                              <a:pt x="616" y="58"/>
                              <a:pt x="608" y="63"/>
                            </a:cubicBezTo>
                            <a:cubicBezTo>
                              <a:pt x="607" y="62"/>
                              <a:pt x="607" y="62"/>
                              <a:pt x="607" y="62"/>
                            </a:cubicBezTo>
                            <a:cubicBezTo>
                              <a:pt x="605" y="64"/>
                              <a:pt x="605" y="64"/>
                              <a:pt x="605" y="64"/>
                            </a:cubicBezTo>
                            <a:cubicBezTo>
                              <a:pt x="600" y="65"/>
                              <a:pt x="600" y="65"/>
                              <a:pt x="600" y="65"/>
                            </a:cubicBezTo>
                            <a:cubicBezTo>
                              <a:pt x="602" y="65"/>
                              <a:pt x="602" y="65"/>
                              <a:pt x="602" y="65"/>
                            </a:cubicBezTo>
                            <a:cubicBezTo>
                              <a:pt x="599" y="67"/>
                              <a:pt x="598" y="68"/>
                              <a:pt x="595" y="69"/>
                            </a:cubicBezTo>
                            <a:cubicBezTo>
                              <a:pt x="595" y="68"/>
                              <a:pt x="595" y="68"/>
                              <a:pt x="595" y="68"/>
                            </a:cubicBezTo>
                            <a:cubicBezTo>
                              <a:pt x="588" y="72"/>
                              <a:pt x="586" y="71"/>
                              <a:pt x="579" y="76"/>
                            </a:cubicBezTo>
                            <a:cubicBezTo>
                              <a:pt x="579" y="76"/>
                              <a:pt x="580" y="75"/>
                              <a:pt x="580" y="74"/>
                            </a:cubicBezTo>
                            <a:cubicBezTo>
                              <a:pt x="574" y="79"/>
                              <a:pt x="575" y="76"/>
                              <a:pt x="569" y="81"/>
                            </a:cubicBezTo>
                            <a:cubicBezTo>
                              <a:pt x="569" y="80"/>
                              <a:pt x="568" y="80"/>
                              <a:pt x="568" y="80"/>
                            </a:cubicBezTo>
                            <a:cubicBezTo>
                              <a:pt x="565" y="82"/>
                              <a:pt x="565" y="82"/>
                              <a:pt x="565" y="82"/>
                            </a:cubicBezTo>
                            <a:cubicBezTo>
                              <a:pt x="565" y="81"/>
                              <a:pt x="565" y="81"/>
                              <a:pt x="565" y="81"/>
                            </a:cubicBezTo>
                            <a:cubicBezTo>
                              <a:pt x="563" y="84"/>
                              <a:pt x="563" y="84"/>
                              <a:pt x="563" y="84"/>
                            </a:cubicBezTo>
                            <a:cubicBezTo>
                              <a:pt x="561" y="84"/>
                              <a:pt x="561" y="84"/>
                              <a:pt x="561" y="84"/>
                            </a:cubicBezTo>
                            <a:cubicBezTo>
                              <a:pt x="560" y="85"/>
                              <a:pt x="560" y="85"/>
                              <a:pt x="560" y="85"/>
                            </a:cubicBezTo>
                            <a:cubicBezTo>
                              <a:pt x="556" y="85"/>
                              <a:pt x="552" y="89"/>
                              <a:pt x="547" y="90"/>
                            </a:cubicBezTo>
                            <a:cubicBezTo>
                              <a:pt x="548" y="91"/>
                              <a:pt x="548" y="91"/>
                              <a:pt x="548" y="91"/>
                            </a:cubicBezTo>
                            <a:cubicBezTo>
                              <a:pt x="539" y="100"/>
                              <a:pt x="522" y="104"/>
                              <a:pt x="510" y="114"/>
                            </a:cubicBezTo>
                            <a:cubicBezTo>
                              <a:pt x="510" y="113"/>
                              <a:pt x="510" y="113"/>
                              <a:pt x="510" y="113"/>
                            </a:cubicBezTo>
                            <a:cubicBezTo>
                              <a:pt x="505" y="118"/>
                              <a:pt x="505" y="118"/>
                              <a:pt x="505" y="118"/>
                            </a:cubicBezTo>
                            <a:cubicBezTo>
                              <a:pt x="502" y="119"/>
                              <a:pt x="507" y="116"/>
                              <a:pt x="505" y="116"/>
                            </a:cubicBezTo>
                            <a:cubicBezTo>
                              <a:pt x="500" y="120"/>
                              <a:pt x="504" y="119"/>
                              <a:pt x="498" y="123"/>
                            </a:cubicBezTo>
                            <a:cubicBezTo>
                              <a:pt x="494" y="125"/>
                              <a:pt x="498" y="122"/>
                              <a:pt x="500" y="120"/>
                            </a:cubicBezTo>
                            <a:cubicBezTo>
                              <a:pt x="494" y="125"/>
                              <a:pt x="485" y="132"/>
                              <a:pt x="481" y="134"/>
                            </a:cubicBezTo>
                            <a:cubicBezTo>
                              <a:pt x="481" y="135"/>
                              <a:pt x="480" y="135"/>
                              <a:pt x="481" y="135"/>
                            </a:cubicBezTo>
                            <a:cubicBezTo>
                              <a:pt x="477" y="138"/>
                              <a:pt x="472" y="142"/>
                              <a:pt x="467" y="145"/>
                            </a:cubicBezTo>
                            <a:cubicBezTo>
                              <a:pt x="467" y="144"/>
                              <a:pt x="468" y="143"/>
                              <a:pt x="469" y="143"/>
                            </a:cubicBezTo>
                            <a:cubicBezTo>
                              <a:pt x="467" y="144"/>
                              <a:pt x="465" y="145"/>
                              <a:pt x="464" y="146"/>
                            </a:cubicBezTo>
                            <a:cubicBezTo>
                              <a:pt x="465" y="144"/>
                              <a:pt x="465" y="144"/>
                              <a:pt x="465" y="144"/>
                            </a:cubicBezTo>
                            <a:cubicBezTo>
                              <a:pt x="462" y="147"/>
                              <a:pt x="456" y="152"/>
                              <a:pt x="454" y="152"/>
                            </a:cubicBezTo>
                            <a:cubicBezTo>
                              <a:pt x="455" y="152"/>
                              <a:pt x="455" y="153"/>
                              <a:pt x="453" y="155"/>
                            </a:cubicBezTo>
                            <a:cubicBezTo>
                              <a:pt x="450" y="155"/>
                              <a:pt x="445" y="162"/>
                              <a:pt x="440" y="165"/>
                            </a:cubicBezTo>
                            <a:cubicBezTo>
                              <a:pt x="440" y="164"/>
                              <a:pt x="444" y="161"/>
                              <a:pt x="443" y="162"/>
                            </a:cubicBezTo>
                            <a:cubicBezTo>
                              <a:pt x="440" y="163"/>
                              <a:pt x="439" y="166"/>
                              <a:pt x="437" y="168"/>
                            </a:cubicBezTo>
                            <a:cubicBezTo>
                              <a:pt x="437" y="167"/>
                              <a:pt x="437" y="167"/>
                              <a:pt x="437" y="167"/>
                            </a:cubicBezTo>
                            <a:cubicBezTo>
                              <a:pt x="427" y="176"/>
                              <a:pt x="427" y="176"/>
                              <a:pt x="427" y="176"/>
                            </a:cubicBezTo>
                            <a:cubicBezTo>
                              <a:pt x="425" y="176"/>
                              <a:pt x="418" y="184"/>
                              <a:pt x="418" y="183"/>
                            </a:cubicBezTo>
                            <a:cubicBezTo>
                              <a:pt x="414" y="186"/>
                              <a:pt x="421" y="181"/>
                              <a:pt x="417" y="185"/>
                            </a:cubicBezTo>
                            <a:cubicBezTo>
                              <a:pt x="415" y="185"/>
                              <a:pt x="413" y="189"/>
                              <a:pt x="412" y="188"/>
                            </a:cubicBezTo>
                            <a:cubicBezTo>
                              <a:pt x="413" y="187"/>
                              <a:pt x="413" y="187"/>
                              <a:pt x="413" y="187"/>
                            </a:cubicBezTo>
                            <a:cubicBezTo>
                              <a:pt x="410" y="190"/>
                              <a:pt x="410" y="190"/>
                              <a:pt x="410" y="190"/>
                            </a:cubicBezTo>
                            <a:cubicBezTo>
                              <a:pt x="411" y="187"/>
                              <a:pt x="411" y="187"/>
                              <a:pt x="411" y="187"/>
                            </a:cubicBezTo>
                            <a:cubicBezTo>
                              <a:pt x="408" y="190"/>
                              <a:pt x="407" y="193"/>
                              <a:pt x="408" y="193"/>
                            </a:cubicBezTo>
                            <a:cubicBezTo>
                              <a:pt x="405" y="195"/>
                              <a:pt x="401" y="199"/>
                              <a:pt x="399" y="199"/>
                            </a:cubicBezTo>
                            <a:cubicBezTo>
                              <a:pt x="400" y="198"/>
                              <a:pt x="400" y="198"/>
                              <a:pt x="400" y="198"/>
                            </a:cubicBezTo>
                            <a:cubicBezTo>
                              <a:pt x="393" y="205"/>
                              <a:pt x="386" y="207"/>
                              <a:pt x="382" y="214"/>
                            </a:cubicBezTo>
                            <a:cubicBezTo>
                              <a:pt x="381" y="214"/>
                              <a:pt x="381" y="214"/>
                              <a:pt x="382" y="213"/>
                            </a:cubicBezTo>
                            <a:cubicBezTo>
                              <a:pt x="378" y="217"/>
                              <a:pt x="378" y="217"/>
                              <a:pt x="378" y="217"/>
                            </a:cubicBezTo>
                            <a:cubicBezTo>
                              <a:pt x="378" y="215"/>
                              <a:pt x="378" y="215"/>
                              <a:pt x="378" y="215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72" y="223"/>
                              <a:pt x="372" y="223"/>
                              <a:pt x="372" y="223"/>
                            </a:cubicBezTo>
                            <a:cubicBezTo>
                              <a:pt x="367" y="227"/>
                              <a:pt x="360" y="235"/>
                              <a:pt x="354" y="241"/>
                            </a:cubicBezTo>
                            <a:cubicBezTo>
                              <a:pt x="355" y="240"/>
                              <a:pt x="355" y="240"/>
                              <a:pt x="355" y="240"/>
                            </a:cubicBezTo>
                            <a:cubicBezTo>
                              <a:pt x="349" y="247"/>
                              <a:pt x="348" y="246"/>
                              <a:pt x="344" y="251"/>
                            </a:cubicBezTo>
                            <a:cubicBezTo>
                              <a:pt x="344" y="251"/>
                              <a:pt x="344" y="251"/>
                              <a:pt x="344" y="250"/>
                            </a:cubicBezTo>
                            <a:cubicBezTo>
                              <a:pt x="340" y="255"/>
                              <a:pt x="340" y="255"/>
                              <a:pt x="340" y="255"/>
                            </a:cubicBezTo>
                            <a:cubicBezTo>
                              <a:pt x="340" y="253"/>
                              <a:pt x="340" y="253"/>
                              <a:pt x="340" y="253"/>
                            </a:cubicBezTo>
                            <a:cubicBezTo>
                              <a:pt x="338" y="258"/>
                              <a:pt x="331" y="262"/>
                              <a:pt x="333" y="260"/>
                            </a:cubicBezTo>
                            <a:cubicBezTo>
                              <a:pt x="332" y="263"/>
                              <a:pt x="329" y="266"/>
                              <a:pt x="329" y="267"/>
                            </a:cubicBezTo>
                            <a:cubicBezTo>
                              <a:pt x="325" y="272"/>
                              <a:pt x="328" y="268"/>
                              <a:pt x="325" y="271"/>
                            </a:cubicBezTo>
                            <a:cubicBezTo>
                              <a:pt x="321" y="274"/>
                              <a:pt x="322" y="276"/>
                              <a:pt x="317" y="280"/>
                            </a:cubicBezTo>
                            <a:cubicBezTo>
                              <a:pt x="317" y="280"/>
                              <a:pt x="317" y="280"/>
                              <a:pt x="317" y="280"/>
                            </a:cubicBezTo>
                            <a:cubicBezTo>
                              <a:pt x="315" y="282"/>
                              <a:pt x="314" y="284"/>
                              <a:pt x="311" y="287"/>
                            </a:cubicBezTo>
                            <a:cubicBezTo>
                              <a:pt x="312" y="286"/>
                              <a:pt x="312" y="286"/>
                              <a:pt x="312" y="286"/>
                            </a:cubicBezTo>
                            <a:cubicBezTo>
                              <a:pt x="308" y="292"/>
                              <a:pt x="305" y="291"/>
                              <a:pt x="303" y="297"/>
                            </a:cubicBezTo>
                            <a:cubicBezTo>
                              <a:pt x="301" y="299"/>
                              <a:pt x="298" y="304"/>
                              <a:pt x="297" y="303"/>
                            </a:cubicBezTo>
                            <a:cubicBezTo>
                              <a:pt x="283" y="322"/>
                              <a:pt x="283" y="322"/>
                              <a:pt x="283" y="322"/>
                            </a:cubicBezTo>
                            <a:cubicBezTo>
                              <a:pt x="281" y="322"/>
                              <a:pt x="282" y="324"/>
                              <a:pt x="278" y="327"/>
                            </a:cubicBezTo>
                            <a:cubicBezTo>
                              <a:pt x="279" y="328"/>
                              <a:pt x="279" y="328"/>
                              <a:pt x="279" y="328"/>
                            </a:cubicBezTo>
                            <a:cubicBezTo>
                              <a:pt x="272" y="337"/>
                              <a:pt x="262" y="347"/>
                              <a:pt x="254" y="358"/>
                            </a:cubicBezTo>
                            <a:cubicBezTo>
                              <a:pt x="253" y="357"/>
                              <a:pt x="253" y="357"/>
                              <a:pt x="253" y="357"/>
                            </a:cubicBezTo>
                            <a:cubicBezTo>
                              <a:pt x="252" y="360"/>
                              <a:pt x="252" y="360"/>
                              <a:pt x="252" y="360"/>
                            </a:cubicBezTo>
                            <a:cubicBezTo>
                              <a:pt x="244" y="372"/>
                              <a:pt x="233" y="387"/>
                              <a:pt x="226" y="396"/>
                            </a:cubicBezTo>
                            <a:cubicBezTo>
                              <a:pt x="225" y="400"/>
                              <a:pt x="223" y="405"/>
                              <a:pt x="219" y="410"/>
                            </a:cubicBezTo>
                            <a:cubicBezTo>
                              <a:pt x="219" y="409"/>
                              <a:pt x="219" y="409"/>
                              <a:pt x="219" y="409"/>
                            </a:cubicBezTo>
                            <a:cubicBezTo>
                              <a:pt x="214" y="418"/>
                              <a:pt x="209" y="428"/>
                              <a:pt x="202" y="437"/>
                            </a:cubicBezTo>
                            <a:cubicBezTo>
                              <a:pt x="202" y="436"/>
                              <a:pt x="202" y="437"/>
                              <a:pt x="202" y="436"/>
                            </a:cubicBezTo>
                            <a:cubicBezTo>
                              <a:pt x="202" y="439"/>
                              <a:pt x="199" y="442"/>
                              <a:pt x="197" y="444"/>
                            </a:cubicBezTo>
                            <a:cubicBezTo>
                              <a:pt x="200" y="442"/>
                              <a:pt x="200" y="442"/>
                              <a:pt x="200" y="442"/>
                            </a:cubicBezTo>
                            <a:cubicBezTo>
                              <a:pt x="199" y="445"/>
                              <a:pt x="196" y="448"/>
                              <a:pt x="194" y="449"/>
                            </a:cubicBezTo>
                            <a:cubicBezTo>
                              <a:pt x="192" y="454"/>
                              <a:pt x="192" y="454"/>
                              <a:pt x="192" y="454"/>
                            </a:cubicBezTo>
                            <a:cubicBezTo>
                              <a:pt x="192" y="455"/>
                              <a:pt x="192" y="455"/>
                              <a:pt x="192" y="455"/>
                            </a:cubicBezTo>
                            <a:cubicBezTo>
                              <a:pt x="192" y="456"/>
                              <a:pt x="192" y="456"/>
                              <a:pt x="192" y="456"/>
                            </a:cubicBezTo>
                            <a:cubicBezTo>
                              <a:pt x="189" y="458"/>
                              <a:pt x="189" y="458"/>
                              <a:pt x="189" y="458"/>
                            </a:cubicBezTo>
                            <a:cubicBezTo>
                              <a:pt x="189" y="459"/>
                              <a:pt x="186" y="465"/>
                              <a:pt x="186" y="467"/>
                            </a:cubicBezTo>
                            <a:cubicBezTo>
                              <a:pt x="185" y="467"/>
                              <a:pt x="182" y="471"/>
                              <a:pt x="184" y="468"/>
                            </a:cubicBezTo>
                            <a:cubicBezTo>
                              <a:pt x="175" y="484"/>
                              <a:pt x="175" y="484"/>
                              <a:pt x="175" y="484"/>
                            </a:cubicBezTo>
                            <a:cubicBezTo>
                              <a:pt x="176" y="482"/>
                              <a:pt x="176" y="482"/>
                              <a:pt x="176" y="482"/>
                            </a:cubicBezTo>
                            <a:cubicBezTo>
                              <a:pt x="178" y="482"/>
                              <a:pt x="175" y="487"/>
                              <a:pt x="174" y="489"/>
                            </a:cubicBezTo>
                            <a:cubicBezTo>
                              <a:pt x="175" y="486"/>
                              <a:pt x="172" y="488"/>
                              <a:pt x="171" y="490"/>
                            </a:cubicBezTo>
                            <a:cubicBezTo>
                              <a:pt x="170" y="492"/>
                              <a:pt x="173" y="488"/>
                              <a:pt x="173" y="489"/>
                            </a:cubicBezTo>
                            <a:cubicBezTo>
                              <a:pt x="172" y="493"/>
                              <a:pt x="169" y="499"/>
                              <a:pt x="168" y="500"/>
                            </a:cubicBezTo>
                            <a:cubicBezTo>
                              <a:pt x="168" y="498"/>
                              <a:pt x="168" y="498"/>
                              <a:pt x="168" y="498"/>
                            </a:cubicBezTo>
                            <a:cubicBezTo>
                              <a:pt x="167" y="502"/>
                              <a:pt x="164" y="503"/>
                              <a:pt x="162" y="507"/>
                            </a:cubicBezTo>
                            <a:cubicBezTo>
                              <a:pt x="161" y="511"/>
                              <a:pt x="159" y="513"/>
                              <a:pt x="161" y="513"/>
                            </a:cubicBezTo>
                            <a:cubicBezTo>
                              <a:pt x="159" y="518"/>
                              <a:pt x="159" y="514"/>
                              <a:pt x="158" y="516"/>
                            </a:cubicBezTo>
                            <a:cubicBezTo>
                              <a:pt x="158" y="518"/>
                              <a:pt x="154" y="525"/>
                              <a:pt x="153" y="525"/>
                            </a:cubicBezTo>
                            <a:cubicBezTo>
                              <a:pt x="153" y="529"/>
                              <a:pt x="145" y="538"/>
                              <a:pt x="147" y="540"/>
                            </a:cubicBezTo>
                            <a:cubicBezTo>
                              <a:pt x="143" y="544"/>
                              <a:pt x="143" y="544"/>
                              <a:pt x="143" y="544"/>
                            </a:cubicBezTo>
                            <a:cubicBezTo>
                              <a:pt x="144" y="544"/>
                              <a:pt x="145" y="545"/>
                              <a:pt x="143" y="549"/>
                            </a:cubicBezTo>
                            <a:cubicBezTo>
                              <a:pt x="141" y="552"/>
                              <a:pt x="141" y="551"/>
                              <a:pt x="140" y="551"/>
                            </a:cubicBezTo>
                            <a:cubicBezTo>
                              <a:pt x="141" y="554"/>
                              <a:pt x="141" y="554"/>
                              <a:pt x="141" y="554"/>
                            </a:cubicBezTo>
                            <a:cubicBezTo>
                              <a:pt x="130" y="571"/>
                              <a:pt x="121" y="596"/>
                              <a:pt x="111" y="615"/>
                            </a:cubicBezTo>
                            <a:cubicBezTo>
                              <a:pt x="107" y="624"/>
                              <a:pt x="104" y="636"/>
                              <a:pt x="99" y="647"/>
                            </a:cubicBezTo>
                            <a:cubicBezTo>
                              <a:pt x="100" y="645"/>
                              <a:pt x="100" y="645"/>
                              <a:pt x="100" y="645"/>
                            </a:cubicBezTo>
                            <a:cubicBezTo>
                              <a:pt x="95" y="656"/>
                              <a:pt x="95" y="656"/>
                              <a:pt x="95" y="656"/>
                            </a:cubicBezTo>
                            <a:cubicBezTo>
                              <a:pt x="99" y="648"/>
                              <a:pt x="99" y="648"/>
                              <a:pt x="99" y="648"/>
                            </a:cubicBezTo>
                            <a:cubicBezTo>
                              <a:pt x="98" y="651"/>
                              <a:pt x="98" y="653"/>
                              <a:pt x="97" y="655"/>
                            </a:cubicBezTo>
                            <a:cubicBezTo>
                              <a:pt x="92" y="666"/>
                              <a:pt x="85" y="681"/>
                              <a:pt x="81" y="696"/>
                            </a:cubicBezTo>
                            <a:cubicBezTo>
                              <a:pt x="80" y="706"/>
                              <a:pt x="77" y="702"/>
                              <a:pt x="76" y="711"/>
                            </a:cubicBezTo>
                            <a:cubicBezTo>
                              <a:pt x="76" y="710"/>
                              <a:pt x="76" y="710"/>
                              <a:pt x="76" y="709"/>
                            </a:cubicBezTo>
                            <a:cubicBezTo>
                              <a:pt x="73" y="719"/>
                              <a:pt x="72" y="725"/>
                              <a:pt x="70" y="735"/>
                            </a:cubicBezTo>
                            <a:cubicBezTo>
                              <a:pt x="68" y="733"/>
                              <a:pt x="68" y="741"/>
                              <a:pt x="67" y="740"/>
                            </a:cubicBezTo>
                            <a:cubicBezTo>
                              <a:pt x="68" y="741"/>
                              <a:pt x="68" y="741"/>
                              <a:pt x="68" y="741"/>
                            </a:cubicBezTo>
                            <a:cubicBezTo>
                              <a:pt x="67" y="743"/>
                              <a:pt x="65" y="748"/>
                              <a:pt x="65" y="747"/>
                            </a:cubicBezTo>
                            <a:cubicBezTo>
                              <a:pt x="64" y="752"/>
                              <a:pt x="64" y="752"/>
                              <a:pt x="64" y="752"/>
                            </a:cubicBezTo>
                            <a:cubicBezTo>
                              <a:pt x="63" y="752"/>
                              <a:pt x="63" y="752"/>
                              <a:pt x="63" y="752"/>
                            </a:cubicBezTo>
                            <a:cubicBezTo>
                              <a:pt x="62" y="757"/>
                              <a:pt x="59" y="770"/>
                              <a:pt x="56" y="772"/>
                            </a:cubicBezTo>
                            <a:cubicBezTo>
                              <a:pt x="53" y="787"/>
                              <a:pt x="47" y="809"/>
                              <a:pt x="42" y="827"/>
                            </a:cubicBezTo>
                            <a:cubicBezTo>
                              <a:pt x="43" y="830"/>
                              <a:pt x="41" y="835"/>
                              <a:pt x="40" y="839"/>
                            </a:cubicBezTo>
                            <a:cubicBezTo>
                              <a:pt x="38" y="844"/>
                              <a:pt x="38" y="844"/>
                              <a:pt x="38" y="844"/>
                            </a:cubicBezTo>
                            <a:cubicBezTo>
                              <a:pt x="38" y="848"/>
                              <a:pt x="38" y="853"/>
                              <a:pt x="36" y="856"/>
                            </a:cubicBezTo>
                            <a:cubicBezTo>
                              <a:pt x="36" y="856"/>
                              <a:pt x="36" y="856"/>
                              <a:pt x="36" y="856"/>
                            </a:cubicBezTo>
                            <a:cubicBezTo>
                              <a:pt x="36" y="860"/>
                              <a:pt x="34" y="864"/>
                              <a:pt x="34" y="868"/>
                            </a:cubicBezTo>
                            <a:cubicBezTo>
                              <a:pt x="33" y="873"/>
                              <a:pt x="32" y="877"/>
                              <a:pt x="31" y="876"/>
                            </a:cubicBezTo>
                            <a:cubicBezTo>
                              <a:pt x="33" y="877"/>
                              <a:pt x="29" y="886"/>
                              <a:pt x="29" y="886"/>
                            </a:cubicBezTo>
                            <a:cubicBezTo>
                              <a:pt x="29" y="886"/>
                              <a:pt x="15" y="946"/>
                              <a:pt x="7" y="1014"/>
                            </a:cubicBezTo>
                            <a:cubicBezTo>
                              <a:pt x="3" y="1049"/>
                              <a:pt x="1" y="1085"/>
                              <a:pt x="0" y="1116"/>
                            </a:cubicBezTo>
                            <a:cubicBezTo>
                              <a:pt x="0" y="1148"/>
                              <a:pt x="1" y="1175"/>
                              <a:pt x="4" y="1189"/>
                            </a:cubicBezTo>
                            <a:cubicBezTo>
                              <a:pt x="5" y="1191"/>
                              <a:pt x="5" y="1197"/>
                              <a:pt x="6" y="1195"/>
                            </a:cubicBezTo>
                            <a:cubicBezTo>
                              <a:pt x="7" y="1199"/>
                              <a:pt x="5" y="1201"/>
                              <a:pt x="6" y="1202"/>
                            </a:cubicBezTo>
                            <a:cubicBezTo>
                              <a:pt x="7" y="1196"/>
                              <a:pt x="9" y="1204"/>
                              <a:pt x="10" y="1198"/>
                            </a:cubicBezTo>
                            <a:cubicBezTo>
                              <a:pt x="10" y="1202"/>
                              <a:pt x="10" y="1202"/>
                              <a:pt x="10" y="1202"/>
                            </a:cubicBezTo>
                            <a:cubicBezTo>
                              <a:pt x="11" y="1203"/>
                              <a:pt x="9" y="1197"/>
                              <a:pt x="11" y="1198"/>
                            </a:cubicBezTo>
                            <a:cubicBezTo>
                              <a:pt x="9" y="1197"/>
                              <a:pt x="9" y="1197"/>
                              <a:pt x="9" y="1197"/>
                            </a:cubicBezTo>
                            <a:cubicBezTo>
                              <a:pt x="9" y="1194"/>
                              <a:pt x="9" y="1192"/>
                              <a:pt x="10" y="1191"/>
                            </a:cubicBezTo>
                            <a:cubicBezTo>
                              <a:pt x="9" y="1188"/>
                              <a:pt x="7" y="1186"/>
                              <a:pt x="8" y="1180"/>
                            </a:cubicBezTo>
                            <a:cubicBezTo>
                              <a:pt x="8" y="1182"/>
                              <a:pt x="8" y="1182"/>
                              <a:pt x="8" y="1182"/>
                            </a:cubicBezTo>
                            <a:cubicBezTo>
                              <a:pt x="8" y="1176"/>
                              <a:pt x="9" y="1178"/>
                              <a:pt x="10" y="1177"/>
                            </a:cubicBezTo>
                            <a:cubicBezTo>
                              <a:pt x="10" y="1178"/>
                              <a:pt x="10" y="1178"/>
                              <a:pt x="10" y="1178"/>
                            </a:cubicBezTo>
                            <a:cubicBezTo>
                              <a:pt x="11" y="1174"/>
                              <a:pt x="11" y="1174"/>
                              <a:pt x="11" y="1174"/>
                            </a:cubicBezTo>
                            <a:cubicBezTo>
                              <a:pt x="10" y="1177"/>
                              <a:pt x="11" y="1183"/>
                              <a:pt x="11" y="1180"/>
                            </a:cubicBezTo>
                            <a:cubicBezTo>
                              <a:pt x="12" y="1174"/>
                              <a:pt x="11" y="1182"/>
                              <a:pt x="11" y="1177"/>
                            </a:cubicBezTo>
                            <a:cubicBezTo>
                              <a:pt x="11" y="1174"/>
                              <a:pt x="12" y="1175"/>
                              <a:pt x="12" y="1175"/>
                            </a:cubicBezTo>
                            <a:cubicBezTo>
                              <a:pt x="12" y="1170"/>
                              <a:pt x="12" y="1170"/>
                              <a:pt x="12" y="1170"/>
                            </a:cubicBezTo>
                            <a:cubicBezTo>
                              <a:pt x="13" y="1170"/>
                              <a:pt x="12" y="1173"/>
                              <a:pt x="13" y="1171"/>
                            </a:cubicBezTo>
                            <a:cubicBezTo>
                              <a:pt x="12" y="1164"/>
                              <a:pt x="12" y="1164"/>
                              <a:pt x="12" y="1164"/>
                            </a:cubicBezTo>
                            <a:cubicBezTo>
                              <a:pt x="14" y="1163"/>
                              <a:pt x="11" y="1157"/>
                              <a:pt x="13" y="1154"/>
                            </a:cubicBezTo>
                            <a:cubicBezTo>
                              <a:pt x="14" y="1159"/>
                              <a:pt x="14" y="1153"/>
                              <a:pt x="15" y="1154"/>
                            </a:cubicBezTo>
                            <a:cubicBezTo>
                              <a:pt x="15" y="1142"/>
                              <a:pt x="15" y="1142"/>
                              <a:pt x="15" y="1142"/>
                            </a:cubicBezTo>
                            <a:cubicBezTo>
                              <a:pt x="16" y="1141"/>
                              <a:pt x="16" y="1145"/>
                              <a:pt x="16" y="1144"/>
                            </a:cubicBezTo>
                            <a:cubicBezTo>
                              <a:pt x="16" y="1141"/>
                              <a:pt x="15" y="1140"/>
                              <a:pt x="15" y="1139"/>
                            </a:cubicBezTo>
                            <a:cubicBezTo>
                              <a:pt x="16" y="1138"/>
                              <a:pt x="16" y="1130"/>
                              <a:pt x="17" y="1130"/>
                            </a:cubicBezTo>
                            <a:cubicBezTo>
                              <a:pt x="19" y="1122"/>
                              <a:pt x="15" y="1127"/>
                              <a:pt x="17" y="1119"/>
                            </a:cubicBezTo>
                            <a:cubicBezTo>
                              <a:pt x="18" y="1118"/>
                              <a:pt x="17" y="1125"/>
                              <a:pt x="18" y="1122"/>
                            </a:cubicBezTo>
                            <a:cubicBezTo>
                              <a:pt x="18" y="1114"/>
                              <a:pt x="18" y="1114"/>
                              <a:pt x="18" y="1114"/>
                            </a:cubicBezTo>
                            <a:cubicBezTo>
                              <a:pt x="18" y="1115"/>
                              <a:pt x="19" y="1116"/>
                              <a:pt x="19" y="1119"/>
                            </a:cubicBezTo>
                            <a:cubicBezTo>
                              <a:pt x="21" y="1098"/>
                              <a:pt x="26" y="1087"/>
                              <a:pt x="27" y="1067"/>
                            </a:cubicBezTo>
                            <a:cubicBezTo>
                              <a:pt x="28" y="1065"/>
                              <a:pt x="27" y="1069"/>
                              <a:pt x="28" y="1071"/>
                            </a:cubicBezTo>
                            <a:cubicBezTo>
                              <a:pt x="28" y="1057"/>
                              <a:pt x="32" y="1052"/>
                              <a:pt x="33" y="1040"/>
                            </a:cubicBezTo>
                            <a:cubicBezTo>
                              <a:pt x="32" y="1040"/>
                              <a:pt x="32" y="1040"/>
                              <a:pt x="32" y="1040"/>
                            </a:cubicBezTo>
                            <a:cubicBezTo>
                              <a:pt x="36" y="1024"/>
                              <a:pt x="37" y="1004"/>
                              <a:pt x="41" y="986"/>
                            </a:cubicBezTo>
                            <a:cubicBezTo>
                              <a:pt x="40" y="988"/>
                              <a:pt x="40" y="988"/>
                              <a:pt x="40" y="988"/>
                            </a:cubicBezTo>
                            <a:cubicBezTo>
                              <a:pt x="39" y="985"/>
                              <a:pt x="40" y="981"/>
                              <a:pt x="40" y="978"/>
                            </a:cubicBezTo>
                            <a:cubicBezTo>
                              <a:pt x="40" y="977"/>
                              <a:pt x="41" y="980"/>
                              <a:pt x="42" y="975"/>
                            </a:cubicBezTo>
                            <a:cubicBezTo>
                              <a:pt x="41" y="976"/>
                              <a:pt x="41" y="978"/>
                              <a:pt x="40" y="977"/>
                            </a:cubicBezTo>
                            <a:cubicBezTo>
                              <a:pt x="45" y="962"/>
                              <a:pt x="50" y="928"/>
                              <a:pt x="56" y="903"/>
                            </a:cubicBezTo>
                            <a:cubicBezTo>
                              <a:pt x="62" y="868"/>
                              <a:pt x="72" y="831"/>
                              <a:pt x="81" y="797"/>
                            </a:cubicBezTo>
                            <a:cubicBezTo>
                              <a:pt x="79" y="802"/>
                              <a:pt x="78" y="799"/>
                              <a:pt x="79" y="796"/>
                            </a:cubicBezTo>
                            <a:cubicBezTo>
                              <a:pt x="86" y="786"/>
                              <a:pt x="84" y="777"/>
                              <a:pt x="89" y="767"/>
                            </a:cubicBezTo>
                            <a:cubicBezTo>
                              <a:pt x="94" y="747"/>
                              <a:pt x="103" y="731"/>
                              <a:pt x="106" y="712"/>
                            </a:cubicBezTo>
                            <a:cubicBezTo>
                              <a:pt x="107" y="712"/>
                              <a:pt x="107" y="712"/>
                              <a:pt x="107" y="712"/>
                            </a:cubicBezTo>
                            <a:cubicBezTo>
                              <a:pt x="108" y="710"/>
                              <a:pt x="108" y="709"/>
                              <a:pt x="109" y="706"/>
                            </a:cubicBezTo>
                            <a:cubicBezTo>
                              <a:pt x="109" y="706"/>
                              <a:pt x="109" y="706"/>
                              <a:pt x="109" y="706"/>
                            </a:cubicBezTo>
                            <a:cubicBezTo>
                              <a:pt x="112" y="700"/>
                              <a:pt x="113" y="691"/>
                              <a:pt x="115" y="688"/>
                            </a:cubicBezTo>
                            <a:cubicBezTo>
                              <a:pt x="114" y="687"/>
                              <a:pt x="114" y="687"/>
                              <a:pt x="114" y="687"/>
                            </a:cubicBezTo>
                            <a:cubicBezTo>
                              <a:pt x="116" y="683"/>
                              <a:pt x="116" y="685"/>
                              <a:pt x="117" y="681"/>
                            </a:cubicBezTo>
                            <a:cubicBezTo>
                              <a:pt x="117" y="681"/>
                              <a:pt x="117" y="681"/>
                              <a:pt x="117" y="681"/>
                            </a:cubicBezTo>
                            <a:cubicBezTo>
                              <a:pt x="118" y="676"/>
                              <a:pt x="118" y="676"/>
                              <a:pt x="118" y="676"/>
                            </a:cubicBezTo>
                            <a:cubicBezTo>
                              <a:pt x="120" y="677"/>
                              <a:pt x="122" y="665"/>
                              <a:pt x="124" y="663"/>
                            </a:cubicBezTo>
                            <a:cubicBezTo>
                              <a:pt x="126" y="657"/>
                              <a:pt x="129" y="648"/>
                              <a:pt x="132" y="640"/>
                            </a:cubicBezTo>
                            <a:cubicBezTo>
                              <a:pt x="134" y="639"/>
                              <a:pt x="137" y="630"/>
                              <a:pt x="140" y="624"/>
                            </a:cubicBezTo>
                            <a:cubicBezTo>
                              <a:pt x="145" y="613"/>
                              <a:pt x="151" y="596"/>
                              <a:pt x="158" y="582"/>
                            </a:cubicBezTo>
                            <a:cubicBezTo>
                              <a:pt x="157" y="582"/>
                              <a:pt x="157" y="582"/>
                              <a:pt x="157" y="582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59" y="578"/>
                              <a:pt x="159" y="578"/>
                              <a:pt x="159" y="578"/>
                            </a:cubicBezTo>
                            <a:cubicBezTo>
                              <a:pt x="162" y="576"/>
                              <a:pt x="163" y="569"/>
                              <a:pt x="165" y="567"/>
                            </a:cubicBezTo>
                            <a:cubicBezTo>
                              <a:pt x="163" y="568"/>
                              <a:pt x="164" y="569"/>
                              <a:pt x="163" y="572"/>
                            </a:cubicBezTo>
                            <a:cubicBezTo>
                              <a:pt x="161" y="574"/>
                              <a:pt x="161" y="571"/>
                              <a:pt x="163" y="567"/>
                            </a:cubicBezTo>
                            <a:cubicBezTo>
                              <a:pt x="164" y="567"/>
                              <a:pt x="164" y="567"/>
                              <a:pt x="164" y="567"/>
                            </a:cubicBezTo>
                            <a:cubicBezTo>
                              <a:pt x="164" y="564"/>
                              <a:pt x="164" y="564"/>
                              <a:pt x="164" y="564"/>
                            </a:cubicBezTo>
                            <a:cubicBezTo>
                              <a:pt x="165" y="564"/>
                              <a:pt x="167" y="562"/>
                              <a:pt x="168" y="562"/>
                            </a:cubicBezTo>
                            <a:cubicBezTo>
                              <a:pt x="174" y="550"/>
                              <a:pt x="176" y="541"/>
                              <a:pt x="183" y="528"/>
                            </a:cubicBezTo>
                            <a:cubicBezTo>
                              <a:pt x="183" y="530"/>
                              <a:pt x="187" y="519"/>
                              <a:pt x="188" y="523"/>
                            </a:cubicBezTo>
                            <a:cubicBezTo>
                              <a:pt x="191" y="515"/>
                              <a:pt x="186" y="523"/>
                              <a:pt x="186" y="519"/>
                            </a:cubicBezTo>
                            <a:cubicBezTo>
                              <a:pt x="188" y="517"/>
                              <a:pt x="188" y="515"/>
                              <a:pt x="189" y="515"/>
                            </a:cubicBezTo>
                            <a:cubicBezTo>
                              <a:pt x="189" y="516"/>
                              <a:pt x="191" y="513"/>
                              <a:pt x="190" y="515"/>
                            </a:cubicBezTo>
                            <a:cubicBezTo>
                              <a:pt x="193" y="510"/>
                              <a:pt x="193" y="510"/>
                              <a:pt x="193" y="510"/>
                            </a:cubicBezTo>
                            <a:cubicBezTo>
                              <a:pt x="193" y="510"/>
                              <a:pt x="193" y="511"/>
                              <a:pt x="193" y="512"/>
                            </a:cubicBezTo>
                            <a:cubicBezTo>
                              <a:pt x="197" y="501"/>
                              <a:pt x="203" y="494"/>
                              <a:pt x="207" y="485"/>
                            </a:cubicBezTo>
                            <a:cubicBezTo>
                              <a:pt x="207" y="484"/>
                              <a:pt x="205" y="488"/>
                              <a:pt x="205" y="487"/>
                            </a:cubicBezTo>
                            <a:cubicBezTo>
                              <a:pt x="209" y="478"/>
                              <a:pt x="211" y="480"/>
                              <a:pt x="215" y="471"/>
                            </a:cubicBezTo>
                            <a:cubicBezTo>
                              <a:pt x="214" y="473"/>
                              <a:pt x="214" y="473"/>
                              <a:pt x="214" y="473"/>
                            </a:cubicBezTo>
                            <a:cubicBezTo>
                              <a:pt x="215" y="470"/>
                              <a:pt x="215" y="469"/>
                              <a:pt x="219" y="465"/>
                            </a:cubicBezTo>
                            <a:cubicBezTo>
                              <a:pt x="220" y="465"/>
                              <a:pt x="217" y="469"/>
                              <a:pt x="216" y="471"/>
                            </a:cubicBezTo>
                            <a:cubicBezTo>
                              <a:pt x="218" y="468"/>
                              <a:pt x="223" y="461"/>
                              <a:pt x="220" y="462"/>
                            </a:cubicBezTo>
                            <a:cubicBezTo>
                              <a:pt x="222" y="459"/>
                              <a:pt x="224" y="458"/>
                              <a:pt x="225" y="456"/>
                            </a:cubicBezTo>
                            <a:cubicBezTo>
                              <a:pt x="225" y="456"/>
                              <a:pt x="223" y="459"/>
                              <a:pt x="223" y="457"/>
                            </a:cubicBezTo>
                            <a:cubicBezTo>
                              <a:pt x="227" y="452"/>
                              <a:pt x="231" y="444"/>
                              <a:pt x="235" y="439"/>
                            </a:cubicBezTo>
                            <a:cubicBezTo>
                              <a:pt x="235" y="439"/>
                              <a:pt x="236" y="439"/>
                              <a:pt x="236" y="439"/>
                            </a:cubicBezTo>
                            <a:cubicBezTo>
                              <a:pt x="238" y="434"/>
                              <a:pt x="239" y="436"/>
                              <a:pt x="243" y="429"/>
                            </a:cubicBezTo>
                            <a:close/>
                          </a:path>
                        </a:pathLst>
                      </a:custGeom>
                      <a:solidFill>
                        <a:schemeClr val="bg1">
                          <a:lumMod val="85000"/>
                        </a:schemeClr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8" name="Freeform 15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26338" y="2025650"/>
                        <a:ext cx="7937" cy="793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3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3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1" y="2"/>
                              <a:pt x="1" y="2"/>
                              <a:pt x="0" y="3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79" name="Freeform 15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78688" y="2239963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1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h="1">
                            <a:moveTo>
                              <a:pt x="0" y="0"/>
                            </a:moveTo>
                            <a:cubicBezTo>
                              <a:pt x="0" y="0"/>
                              <a:pt x="0" y="1"/>
                              <a:pt x="0" y="1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0" name="Freeform 15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221538" y="2297113"/>
                        <a:ext cx="793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2"/>
                          </a:cxn>
                          <a:cxn ang="0">
                            <a:pos x="0" y="2"/>
                          </a:cxn>
                          <a:cxn ang="0">
                            <a:pos x="2" y="2"/>
                          </a:cxn>
                        </a:cxnLst>
                        <a:rect l="0" t="0" r="r" b="b"/>
                        <a:pathLst>
                          <a:path w="3" h="2">
                            <a:moveTo>
                              <a:pt x="2" y="2"/>
                            </a:moveTo>
                            <a:cubicBezTo>
                              <a:pt x="3" y="0"/>
                              <a:pt x="1" y="1"/>
                              <a:pt x="0" y="2"/>
                            </a:cubicBezTo>
                            <a:cubicBezTo>
                              <a:pt x="1" y="2"/>
                              <a:pt x="1" y="2"/>
                              <a:pt x="2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1" name="Freeform 159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85088" y="19161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1">
                            <a:moveTo>
                              <a:pt x="1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2" name="Freeform 160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7675"/>
                        <a:ext cx="1587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>
                            <a:moveTo>
                              <a:pt x="0" y="0"/>
                            </a:moveTo>
                            <a:cubicBezTo>
                              <a:pt x="0" y="0"/>
                              <a:pt x="0" y="0"/>
                              <a:pt x="0" y="0"/>
                            </a:cubicBezTo>
                            <a:cubicBezTo>
                              <a:pt x="0" y="0"/>
                              <a:pt x="0" y="0"/>
                              <a:pt x="0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3" name="Freeform 161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32763" y="1720850"/>
                        <a:ext cx="6350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2" y="0"/>
                              <a:pt x="1" y="1"/>
                              <a:pt x="0" y="1"/>
                            </a:cubicBezTo>
                            <a:cubicBezTo>
                              <a:pt x="1" y="1"/>
                              <a:pt x="2" y="1"/>
                              <a:pt x="3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4" name="Freeform 162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77138" y="1984375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0" y="2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1" y="1"/>
                              <a:pt x="1" y="1"/>
                              <a:pt x="0" y="2"/>
                            </a:cubicBezTo>
                            <a:cubicBezTo>
                              <a:pt x="1" y="1"/>
                              <a:pt x="2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5" name="Freeform 163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20063" y="1725613"/>
                        <a:ext cx="7937" cy="317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" y="0"/>
                          </a:cxn>
                          <a:cxn ang="0">
                            <a:pos x="0" y="1"/>
                          </a:cxn>
                          <a:cxn ang="0">
                            <a:pos x="0" y="1"/>
                          </a:cxn>
                          <a:cxn ang="0">
                            <a:pos x="3" y="0"/>
                          </a:cxn>
                        </a:cxnLst>
                        <a:rect l="0" t="0" r="r" b="b"/>
                        <a:pathLst>
                          <a:path w="3" h="1">
                            <a:moveTo>
                              <a:pt x="3" y="0"/>
                            </a:moveTo>
                            <a:cubicBezTo>
                              <a:pt x="0" y="1"/>
                              <a:pt x="0" y="1"/>
                              <a:pt x="0" y="1"/>
                            </a:cubicBezTo>
                            <a:cubicBezTo>
                              <a:pt x="0" y="1"/>
                              <a:pt x="0" y="1"/>
                              <a:pt x="0" y="1"/>
                            </a:cubicBezTo>
                            <a:lnTo>
                              <a:pt x="3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6" name="Freeform 164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67688" y="1716088"/>
                        <a:ext cx="952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" y="0"/>
                          </a:cxn>
                          <a:cxn ang="0">
                            <a:pos x="0" y="1"/>
                          </a:cxn>
                          <a:cxn ang="0">
                            <a:pos x="4" y="0"/>
                          </a:cxn>
                        </a:cxnLst>
                        <a:rect l="0" t="0" r="r" b="b"/>
                        <a:pathLst>
                          <a:path w="4" h="1">
                            <a:moveTo>
                              <a:pt x="4" y="0"/>
                            </a:moveTo>
                            <a:cubicBezTo>
                              <a:pt x="3" y="1"/>
                              <a:pt x="1" y="1"/>
                              <a:pt x="0" y="1"/>
                            </a:cubicBezTo>
                            <a:cubicBezTo>
                              <a:pt x="2" y="1"/>
                              <a:pt x="3" y="1"/>
                              <a:pt x="4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7" name="Freeform 165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50188" y="1822450"/>
                        <a:ext cx="4762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2">
                            <a:moveTo>
                              <a:pt x="2" y="0"/>
                            </a:moveTo>
                            <a:cubicBezTo>
                              <a:pt x="2" y="1"/>
                              <a:pt x="2" y="1"/>
                              <a:pt x="2" y="1"/>
                            </a:cubicBezTo>
                            <a:cubicBezTo>
                              <a:pt x="0" y="2"/>
                              <a:pt x="1" y="1"/>
                              <a:pt x="2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8" name="Freeform 166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094663" y="1738313"/>
                        <a:ext cx="3175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" y="0"/>
                          </a:cxn>
                          <a:cxn ang="0">
                            <a:pos x="2" y="0"/>
                          </a:cxn>
                          <a:cxn ang="0">
                            <a:pos x="0" y="1"/>
                          </a:cxn>
                          <a:cxn ang="0">
                            <a:pos x="2" y="0"/>
                          </a:cxn>
                        </a:cxnLst>
                        <a:rect l="0" t="0" r="r" b="b"/>
                        <a:pathLst>
                          <a:path w="2" h="1">
                            <a:moveTo>
                              <a:pt x="2" y="0"/>
                            </a:moveTo>
                            <a:lnTo>
                              <a:pt x="2" y="0"/>
                            </a:lnTo>
                            <a:lnTo>
                              <a:pt x="0" y="1"/>
                            </a:lnTo>
                            <a:lnTo>
                              <a:pt x="2" y="0"/>
                            </a:ln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89" name="Freeform 167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04200" y="1711325"/>
                        <a:ext cx="4762" cy="158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0"/>
                          </a:cxn>
                          <a:cxn ang="0">
                            <a:pos x="0" y="0"/>
                          </a:cxn>
                          <a:cxn ang="0">
                            <a:pos x="2" y="0"/>
                          </a:cxn>
                          <a:cxn ang="0">
                            <a:pos x="1" y="0"/>
                          </a:cxn>
                        </a:cxnLst>
                        <a:rect l="0" t="0" r="r" b="b"/>
                        <a:pathLst>
                          <a:path w="2">
                            <a:moveTo>
                              <a:pt x="1" y="0"/>
                            </a:moveTo>
                            <a:cubicBezTo>
                              <a:pt x="1" y="0"/>
                              <a:pt x="0" y="0"/>
                              <a:pt x="0" y="0"/>
                            </a:cubicBezTo>
                            <a:cubicBezTo>
                              <a:pt x="2" y="0"/>
                              <a:pt x="2" y="0"/>
                              <a:pt x="2" y="0"/>
                            </a:cubicBezTo>
                            <a:cubicBezTo>
                              <a:pt x="1" y="0"/>
                              <a:pt x="1" y="0"/>
                              <a:pt x="1" y="0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  <p:sp>
                    <p:nvSpPr>
                      <p:cNvPr id="90" name="Freeform 168"/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56550" y="1779588"/>
                        <a:ext cx="1587" cy="476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" y="2"/>
                          </a:cxn>
                          <a:cxn ang="0">
                            <a:pos x="1" y="0"/>
                          </a:cxn>
                          <a:cxn ang="0">
                            <a:pos x="1" y="2"/>
                          </a:cxn>
                        </a:cxnLst>
                        <a:rect l="0" t="0" r="r" b="b"/>
                        <a:pathLst>
                          <a:path w="1" h="2">
                            <a:moveTo>
                              <a:pt x="1" y="2"/>
                            </a:moveTo>
                            <a:cubicBezTo>
                              <a:pt x="1" y="1"/>
                              <a:pt x="1" y="1"/>
                              <a:pt x="1" y="0"/>
                            </a:cubicBezTo>
                            <a:cubicBezTo>
                              <a:pt x="0" y="1"/>
                              <a:pt x="0" y="1"/>
                              <a:pt x="1" y="2"/>
                            </a:cubicBezTo>
                            <a:close/>
                          </a:path>
                        </a:pathLst>
                      </a:custGeom>
                      <a:grpFill/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 vert="horz" wrap="square" lIns="91440" tIns="45720" rIns="91440" bIns="4572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>
                          <a:lnSpc>
                            <a:spcPct val="120000"/>
                          </a:lnSpc>
                        </a:pPr>
                        <a:endParaRPr lang="en-US">
                          <a:cs typeface="+mn-ea"/>
                          <a:sym typeface="+mn-lt"/>
                        </a:endParaRPr>
                      </a:p>
                    </p:txBody>
                  </p:sp>
                </p:grpSp>
              </p:grpSp>
              <p:grpSp>
                <p:nvGrpSpPr>
                  <p:cNvPr id="25" name="Group 607"/>
                  <p:cNvGrpSpPr/>
                  <p:nvPr/>
                </p:nvGrpSpPr>
                <p:grpSpPr>
                  <a:xfrm rot="806963">
                    <a:off x="2008129" y="1047000"/>
                    <a:ext cx="1683483" cy="1691701"/>
                    <a:chOff x="4391025" y="1189038"/>
                    <a:chExt cx="1952625" cy="1962150"/>
                  </a:xfrm>
                </p:grpSpPr>
                <p:sp>
                  <p:nvSpPr>
                    <p:cNvPr id="26" name="Freeform 6"/>
                    <p:cNvSpPr>
                      <a:spLocks/>
                    </p:cNvSpPr>
                    <p:nvPr/>
                  </p:nvSpPr>
                  <p:spPr bwMode="auto">
                    <a:xfrm>
                      <a:off x="4856162" y="2362200"/>
                      <a:ext cx="342900" cy="3429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164" y="216"/>
                        </a:cxn>
                        <a:cxn ang="0">
                          <a:pos x="216" y="163"/>
                        </a:cxn>
                        <a:cxn ang="0">
                          <a:pos x="52" y="0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16" h="216">
                          <a:moveTo>
                            <a:pt x="0" y="54"/>
                          </a:moveTo>
                          <a:lnTo>
                            <a:pt x="164" y="216"/>
                          </a:lnTo>
                          <a:lnTo>
                            <a:pt x="216" y="163"/>
                          </a:lnTo>
                          <a:lnTo>
                            <a:pt x="52" y="0"/>
                          </a:lnTo>
                          <a:lnTo>
                            <a:pt x="0" y="54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7" name="Freeform 7"/>
                    <p:cNvSpPr>
                      <a:spLocks/>
                    </p:cNvSpPr>
                    <p:nvPr/>
                  </p:nvSpPr>
                  <p:spPr bwMode="auto">
                    <a:xfrm>
                      <a:off x="4856162" y="2362200"/>
                      <a:ext cx="342900" cy="34290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4"/>
                        </a:cxn>
                        <a:cxn ang="0">
                          <a:pos x="164" y="216"/>
                        </a:cxn>
                        <a:cxn ang="0">
                          <a:pos x="216" y="163"/>
                        </a:cxn>
                        <a:cxn ang="0">
                          <a:pos x="52" y="0"/>
                        </a:cxn>
                        <a:cxn ang="0">
                          <a:pos x="0" y="54"/>
                        </a:cxn>
                      </a:cxnLst>
                      <a:rect l="0" t="0" r="r" b="b"/>
                      <a:pathLst>
                        <a:path w="216" h="216">
                          <a:moveTo>
                            <a:pt x="0" y="54"/>
                          </a:moveTo>
                          <a:lnTo>
                            <a:pt x="164" y="216"/>
                          </a:lnTo>
                          <a:lnTo>
                            <a:pt x="216" y="163"/>
                          </a:lnTo>
                          <a:lnTo>
                            <a:pt x="52" y="0"/>
                          </a:lnTo>
                          <a:lnTo>
                            <a:pt x="0" y="54"/>
                          </a:lnTo>
                        </a:path>
                      </a:pathLst>
                    </a:custGeom>
                    <a:noFill/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8" name="Freeform 8"/>
                    <p:cNvSpPr>
                      <a:spLocks/>
                    </p:cNvSpPr>
                    <p:nvPr/>
                  </p:nvSpPr>
                  <p:spPr bwMode="auto">
                    <a:xfrm>
                      <a:off x="4391025" y="1874838"/>
                      <a:ext cx="1284288" cy="1276350"/>
                    </a:xfrm>
                    <a:custGeom>
                      <a:avLst/>
                      <a:gdLst/>
                      <a:ahLst/>
                      <a:cxnLst>
                        <a:cxn ang="0">
                          <a:pos x="1114" y="270"/>
                        </a:cxn>
                        <a:cxn ang="0">
                          <a:pos x="140" y="268"/>
                        </a:cxn>
                        <a:cxn ang="0">
                          <a:pos x="0" y="479"/>
                        </a:cxn>
                        <a:cxn ang="0">
                          <a:pos x="766" y="624"/>
                        </a:cxn>
                        <a:cxn ang="0">
                          <a:pos x="922" y="1388"/>
                        </a:cxn>
                        <a:cxn ang="0">
                          <a:pos x="1130" y="1245"/>
                        </a:cxn>
                        <a:cxn ang="0">
                          <a:pos x="1114" y="270"/>
                        </a:cxn>
                      </a:cxnLst>
                      <a:rect l="0" t="0" r="r" b="b"/>
                      <a:pathLst>
                        <a:path w="1395" h="1388">
                          <a:moveTo>
                            <a:pt x="1114" y="270"/>
                          </a:moveTo>
                          <a:cubicBezTo>
                            <a:pt x="841" y="1"/>
                            <a:pt x="405" y="0"/>
                            <a:pt x="140" y="268"/>
                          </a:cubicBezTo>
                          <a:cubicBezTo>
                            <a:pt x="79" y="331"/>
                            <a:pt x="32" y="402"/>
                            <a:pt x="0" y="479"/>
                          </a:cubicBezTo>
                          <a:cubicBezTo>
                            <a:pt x="251" y="369"/>
                            <a:pt x="556" y="417"/>
                            <a:pt x="766" y="624"/>
                          </a:cubicBezTo>
                          <a:cubicBezTo>
                            <a:pt x="976" y="831"/>
                            <a:pt x="1028" y="1136"/>
                            <a:pt x="922" y="1388"/>
                          </a:cubicBezTo>
                          <a:cubicBezTo>
                            <a:pt x="998" y="1355"/>
                            <a:pt x="1069" y="1307"/>
                            <a:pt x="1130" y="1245"/>
                          </a:cubicBezTo>
                          <a:cubicBezTo>
                            <a:pt x="1395" y="976"/>
                            <a:pt x="1388" y="540"/>
                            <a:pt x="1114" y="270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29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4854575" y="1189038"/>
                      <a:ext cx="1489075" cy="1501775"/>
                    </a:xfrm>
                    <a:custGeom>
                      <a:avLst/>
                      <a:gdLst/>
                      <a:ahLst/>
                      <a:cxnLst>
                        <a:cxn ang="0">
                          <a:pos x="462" y="557"/>
                        </a:cxn>
                        <a:cxn ang="0">
                          <a:pos x="0" y="1288"/>
                        </a:cxn>
                        <a:cxn ang="0">
                          <a:pos x="201" y="1433"/>
                        </a:cxn>
                        <a:cxn ang="0">
                          <a:pos x="349" y="1632"/>
                        </a:cxn>
                        <a:cxn ang="0">
                          <a:pos x="1073" y="1160"/>
                        </a:cxn>
                        <a:cxn ang="0">
                          <a:pos x="1589" y="24"/>
                        </a:cxn>
                        <a:cxn ang="0">
                          <a:pos x="462" y="557"/>
                        </a:cxn>
                      </a:cxnLst>
                      <a:rect l="0" t="0" r="r" b="b"/>
                      <a:pathLst>
                        <a:path w="1618" h="1632">
                          <a:moveTo>
                            <a:pt x="462" y="557"/>
                          </a:moveTo>
                          <a:cubicBezTo>
                            <a:pt x="236" y="786"/>
                            <a:pt x="78" y="1044"/>
                            <a:pt x="0" y="1288"/>
                          </a:cubicBezTo>
                          <a:cubicBezTo>
                            <a:pt x="72" y="1325"/>
                            <a:pt x="140" y="1373"/>
                            <a:pt x="201" y="1433"/>
                          </a:cubicBezTo>
                          <a:cubicBezTo>
                            <a:pt x="262" y="1493"/>
                            <a:pt x="311" y="1560"/>
                            <a:pt x="349" y="1632"/>
                          </a:cubicBezTo>
                          <a:cubicBezTo>
                            <a:pt x="591" y="1550"/>
                            <a:pt x="847" y="1389"/>
                            <a:pt x="1073" y="1160"/>
                          </a:cubicBezTo>
                          <a:cubicBezTo>
                            <a:pt x="1432" y="796"/>
                            <a:pt x="1618" y="358"/>
                            <a:pt x="1589" y="24"/>
                          </a:cubicBezTo>
                          <a:cubicBezTo>
                            <a:pt x="1255" y="0"/>
                            <a:pt x="820" y="193"/>
                            <a:pt x="462" y="557"/>
                          </a:cubicBezTo>
                        </a:path>
                      </a:pathLst>
                    </a:custGeom>
                    <a:solidFill>
                      <a:schemeClr val="tx1">
                        <a:lumMod val="10000"/>
                        <a:lumOff val="90000"/>
                      </a:scheme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0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5029200" y="1208088"/>
                      <a:ext cx="1314450" cy="1482725"/>
                    </a:xfrm>
                    <a:custGeom>
                      <a:avLst/>
                      <a:gdLst/>
                      <a:ahLst/>
                      <a:cxnLst>
                        <a:cxn ang="0">
                          <a:pos x="1399" y="2"/>
                        </a:cxn>
                        <a:cxn ang="0">
                          <a:pos x="0" y="1401"/>
                        </a:cxn>
                        <a:cxn ang="0">
                          <a:pos x="11" y="1411"/>
                        </a:cxn>
                        <a:cxn ang="0">
                          <a:pos x="159" y="1610"/>
                        </a:cxn>
                        <a:cxn ang="0">
                          <a:pos x="883" y="1138"/>
                        </a:cxn>
                        <a:cxn ang="0">
                          <a:pos x="1399" y="2"/>
                        </a:cxn>
                      </a:cxnLst>
                      <a:rect l="0" t="0" r="r" b="b"/>
                      <a:pathLst>
                        <a:path w="1428" h="1610">
                          <a:moveTo>
                            <a:pt x="1399" y="2"/>
                          </a:moveTo>
                          <a:cubicBezTo>
                            <a:pt x="1361" y="0"/>
                            <a:pt x="0" y="1401"/>
                            <a:pt x="0" y="1401"/>
                          </a:cubicBezTo>
                          <a:cubicBezTo>
                            <a:pt x="4" y="1405"/>
                            <a:pt x="7" y="1408"/>
                            <a:pt x="11" y="1411"/>
                          </a:cubicBezTo>
                          <a:cubicBezTo>
                            <a:pt x="72" y="1471"/>
                            <a:pt x="121" y="1538"/>
                            <a:pt x="159" y="1610"/>
                          </a:cubicBezTo>
                          <a:cubicBezTo>
                            <a:pt x="401" y="1528"/>
                            <a:pt x="657" y="1367"/>
                            <a:pt x="883" y="1138"/>
                          </a:cubicBezTo>
                          <a:cubicBezTo>
                            <a:pt x="1242" y="774"/>
                            <a:pt x="1428" y="336"/>
                            <a:pt x="1399" y="2"/>
                          </a:cubicBezTo>
                        </a:path>
                      </a:pathLst>
                    </a:custGeom>
                    <a:solidFill>
                      <a:srgbClr val="CFCFCF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1" name="Freeform 12"/>
                    <p:cNvSpPr>
                      <a:spLocks/>
                    </p:cNvSpPr>
                    <p:nvPr/>
                  </p:nvSpPr>
                  <p:spPr bwMode="auto">
                    <a:xfrm>
                      <a:off x="4814882" y="2097088"/>
                      <a:ext cx="630240" cy="638173"/>
                    </a:xfrm>
                    <a:custGeom>
                      <a:avLst/>
                      <a:gdLst/>
                      <a:ahLst/>
                      <a:cxnLst>
                        <a:cxn ang="0">
                          <a:pos x="276" y="282"/>
                        </a:cxn>
                        <a:cxn ang="0">
                          <a:pos x="0" y="694"/>
                        </a:cxn>
                        <a:cxn ang="0">
                          <a:pos x="407" y="411"/>
                        </a:cxn>
                        <a:cxn ang="0">
                          <a:pos x="684" y="0"/>
                        </a:cxn>
                        <a:cxn ang="0">
                          <a:pos x="276" y="282"/>
                        </a:cxn>
                      </a:cxnLst>
                      <a:rect l="0" t="0" r="r" b="b"/>
                      <a:pathLst>
                        <a:path w="684" h="694">
                          <a:moveTo>
                            <a:pt x="276" y="282"/>
                          </a:moveTo>
                          <a:cubicBezTo>
                            <a:pt x="127" y="433"/>
                            <a:pt x="24" y="591"/>
                            <a:pt x="0" y="694"/>
                          </a:cubicBezTo>
                          <a:cubicBezTo>
                            <a:pt x="102" y="668"/>
                            <a:pt x="258" y="563"/>
                            <a:pt x="407" y="411"/>
                          </a:cubicBezTo>
                          <a:cubicBezTo>
                            <a:pt x="556" y="260"/>
                            <a:pt x="659" y="103"/>
                            <a:pt x="684" y="0"/>
                          </a:cubicBezTo>
                          <a:cubicBezTo>
                            <a:pt x="581" y="26"/>
                            <a:pt x="425" y="131"/>
                            <a:pt x="276" y="282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2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5737225" y="1328738"/>
                      <a:ext cx="468313" cy="468313"/>
                    </a:xfrm>
                    <a:custGeom>
                      <a:avLst/>
                      <a:gdLst/>
                      <a:ahLst/>
                      <a:cxnLst>
                        <a:cxn ang="0">
                          <a:pos x="57" y="0"/>
                        </a:cxn>
                        <a:cxn ang="0">
                          <a:pos x="2" y="28"/>
                        </a:cxn>
                        <a:cxn ang="0">
                          <a:pos x="479" y="509"/>
                        </a:cxn>
                        <a:cxn ang="0">
                          <a:pos x="509" y="446"/>
                        </a:cxn>
                        <a:cxn ang="0">
                          <a:pos x="57" y="0"/>
                        </a:cxn>
                      </a:cxnLst>
                      <a:rect l="0" t="0" r="r" b="b"/>
                      <a:pathLst>
                        <a:path w="509" h="509">
                          <a:moveTo>
                            <a:pt x="57" y="0"/>
                          </a:moveTo>
                          <a:cubicBezTo>
                            <a:pt x="24" y="15"/>
                            <a:pt x="2" y="28"/>
                            <a:pt x="2" y="28"/>
                          </a:cubicBezTo>
                          <a:cubicBezTo>
                            <a:pt x="0" y="28"/>
                            <a:pt x="288" y="254"/>
                            <a:pt x="479" y="509"/>
                          </a:cubicBezTo>
                          <a:cubicBezTo>
                            <a:pt x="479" y="509"/>
                            <a:pt x="503" y="462"/>
                            <a:pt x="509" y="446"/>
                          </a:cubicBezTo>
                          <a:cubicBezTo>
                            <a:pt x="505" y="287"/>
                            <a:pt x="274" y="7"/>
                            <a:pt x="57" y="0"/>
                          </a:cubicBezTo>
                        </a:path>
                      </a:pathLst>
                    </a:cu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3" name="Freeform 31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19200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4" name="Oval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prstGeom prst="ellipse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5" name="Freeform 33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7" name="Oval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prstGeom prst="ellipse">
                      <a:avLst/>
                    </a:pr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8" name="Freeform 35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0788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39" name="Freeform 36"/>
                    <p:cNvSpPr>
                      <a:spLocks/>
                    </p:cNvSpPr>
                    <p:nvPr/>
                  </p:nvSpPr>
                  <p:spPr bwMode="auto">
                    <a:xfrm>
                      <a:off x="6318250" y="1222375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0" name="Freeform 37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6316662" y="1222375"/>
                      <a:ext cx="4763" cy="115888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0"/>
                        </a:cxn>
                        <a:cxn ang="0">
                          <a:pos x="3" y="62"/>
                        </a:cxn>
                        <a:cxn ang="0">
                          <a:pos x="0" y="126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</a:cxnLst>
                      <a:rect l="0" t="0" r="r" b="b"/>
                      <a:pathLst>
                        <a:path w="4" h="126">
                          <a:moveTo>
                            <a:pt x="1" y="0"/>
                          </a:moveTo>
                          <a:cubicBezTo>
                            <a:pt x="2" y="20"/>
                            <a:pt x="3" y="41"/>
                            <a:pt x="3" y="62"/>
                          </a:cubicBezTo>
                          <a:cubicBezTo>
                            <a:pt x="3" y="83"/>
                            <a:pt x="2" y="104"/>
                            <a:pt x="0" y="126"/>
                          </a:cubicBezTo>
                          <a:cubicBezTo>
                            <a:pt x="4" y="83"/>
                            <a:pt x="4" y="41"/>
                            <a:pt x="1" y="0"/>
                          </a:cubicBezTo>
                          <a:moveTo>
                            <a:pt x="1" y="0"/>
                          </a:move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1" name="Freeform 38"/>
                    <p:cNvSpPr>
                      <a:spLocks/>
                    </p:cNvSpPr>
                    <p:nvPr/>
                  </p:nvSpPr>
                  <p:spPr bwMode="auto">
                    <a:xfrm>
                      <a:off x="6316662" y="1211263"/>
                      <a:ext cx="3175" cy="68263"/>
                    </a:xfrm>
                    <a:custGeom>
                      <a:avLst/>
                      <a:gdLst/>
                      <a:ahLst/>
                      <a:cxnLst>
                        <a:cxn ang="0">
                          <a:pos x="1" y="0"/>
                        </a:cxn>
                        <a:cxn ang="0">
                          <a:pos x="0" y="0"/>
                        </a:cxn>
                        <a:cxn ang="0">
                          <a:pos x="1" y="1"/>
                        </a:cxn>
                        <a:cxn ang="0">
                          <a:pos x="4" y="74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2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1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2" y="10"/>
                        </a:cxn>
                        <a:cxn ang="0">
                          <a:pos x="1" y="0"/>
                        </a:cxn>
                        <a:cxn ang="0">
                          <a:pos x="1" y="0"/>
                        </a:cxn>
                      </a:cxnLst>
                      <a:rect l="0" t="0" r="r" b="b"/>
                      <a:pathLst>
                        <a:path w="4" h="74">
                          <a:moveTo>
                            <a:pt x="1" y="0"/>
                          </a:moveTo>
                          <a:cubicBezTo>
                            <a:pt x="1" y="0"/>
                            <a:pt x="0" y="0"/>
                            <a:pt x="0" y="0"/>
                          </a:cubicBezTo>
                          <a:cubicBezTo>
                            <a:pt x="0" y="0"/>
                            <a:pt x="1" y="1"/>
                            <a:pt x="1" y="1"/>
                          </a:cubicBezTo>
                          <a:cubicBezTo>
                            <a:pt x="3" y="25"/>
                            <a:pt x="4" y="49"/>
                            <a:pt x="4" y="74"/>
                          </a:cubicBezTo>
                          <a:cubicBezTo>
                            <a:pt x="4" y="53"/>
                            <a:pt x="3" y="3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2"/>
                            <a:pt x="2" y="12"/>
                            <a:pt x="2" y="12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1"/>
                            <a:pt x="2" y="11"/>
                            <a:pt x="2" y="11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10"/>
                            <a:pt x="2" y="10"/>
                            <a:pt x="2" y="10"/>
                          </a:cubicBezTo>
                          <a:cubicBezTo>
                            <a:pt x="2" y="7"/>
                            <a:pt x="1" y="4"/>
                            <a:pt x="1" y="0"/>
                          </a:cubicBezTo>
                          <a:cubicBezTo>
                            <a:pt x="1" y="0"/>
                            <a:pt x="1" y="0"/>
                            <a:pt x="1" y="0"/>
                          </a:cubicBezTo>
                        </a:path>
                      </a:pathLst>
                    </a:custGeom>
                    <a:solidFill>
                      <a:srgbClr val="B7352B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3" name="Freeform 40"/>
                    <p:cNvSpPr>
                      <a:spLocks/>
                    </p:cNvSpPr>
                    <p:nvPr/>
                  </p:nvSpPr>
                  <p:spPr bwMode="auto">
                    <a:xfrm>
                      <a:off x="6316662" y="1338263"/>
                      <a:ext cx="1588" cy="158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0"/>
                        </a:cxn>
                        <a:cxn ang="0">
                          <a:pos x="0" y="0"/>
                        </a:cxn>
                        <a:cxn ang="0">
                          <a:pos x="0" y="0"/>
                        </a:cxn>
                      </a:cxnLst>
                      <a:rect l="0" t="0" r="r" b="b"/>
                      <a:pathLst>
                        <a:path>
                          <a:moveTo>
                            <a:pt x="0" y="0"/>
                          </a:moveTo>
                          <a:cubicBezTo>
                            <a:pt x="0" y="0"/>
                            <a:pt x="0" y="0"/>
                            <a:pt x="0" y="0"/>
                          </a:cubicBezTo>
                          <a:cubicBezTo>
                            <a:pt x="0" y="0"/>
                            <a:pt x="0" y="0"/>
                            <a:pt x="0" y="0"/>
                          </a:cubicBezTo>
                        </a:path>
                      </a:pathLst>
                    </a:custGeom>
                    <a:solidFill>
                      <a:srgbClr val="F2F2F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4" name="Freeform 41"/>
                    <p:cNvSpPr>
                      <a:spLocks noEditPoints="1"/>
                    </p:cNvSpPr>
                    <p:nvPr/>
                  </p:nvSpPr>
                  <p:spPr bwMode="auto">
                    <a:xfrm>
                      <a:off x="5175250" y="1797050"/>
                      <a:ext cx="1001713" cy="893763"/>
                    </a:xfrm>
                    <a:custGeom>
                      <a:avLst/>
                      <a:gdLst/>
                      <a:ahLst/>
                      <a:cxnLst>
                        <a:cxn ang="0">
                          <a:pos x="72" y="943"/>
                        </a:cxn>
                        <a:cxn ang="0">
                          <a:pos x="0" y="970"/>
                        </a:cxn>
                        <a:cxn ang="0">
                          <a:pos x="0" y="970"/>
                        </a:cxn>
                        <a:cxn ang="0">
                          <a:pos x="72" y="943"/>
                        </a:cxn>
                        <a:cxn ang="0">
                          <a:pos x="72" y="943"/>
                        </a:cxn>
                        <a:cxn ang="0">
                          <a:pos x="1088" y="0"/>
                        </a:cxn>
                        <a:cxn ang="0">
                          <a:pos x="724" y="498"/>
                        </a:cxn>
                        <a:cxn ang="0">
                          <a:pos x="1088" y="0"/>
                        </a:cxn>
                        <a:cxn ang="0">
                          <a:pos x="1088" y="0"/>
                        </a:cxn>
                      </a:cxnLst>
                      <a:rect l="0" t="0" r="r" b="b"/>
                      <a:pathLst>
                        <a:path w="1088" h="970">
                          <a:moveTo>
                            <a:pt x="72" y="943"/>
                          </a:moveTo>
                          <a:cubicBezTo>
                            <a:pt x="48" y="953"/>
                            <a:pt x="24" y="962"/>
                            <a:pt x="0" y="970"/>
                          </a:cubicBezTo>
                          <a:cubicBezTo>
                            <a:pt x="0" y="970"/>
                            <a:pt x="0" y="970"/>
                            <a:pt x="0" y="970"/>
                          </a:cubicBezTo>
                          <a:cubicBezTo>
                            <a:pt x="24" y="962"/>
                            <a:pt x="48" y="953"/>
                            <a:pt x="72" y="943"/>
                          </a:cubicBezTo>
                          <a:cubicBezTo>
                            <a:pt x="72" y="943"/>
                            <a:pt x="72" y="943"/>
                            <a:pt x="72" y="943"/>
                          </a:cubicBezTo>
                          <a:moveTo>
                            <a:pt x="1088" y="0"/>
                          </a:moveTo>
                          <a:cubicBezTo>
                            <a:pt x="1001" y="170"/>
                            <a:pt x="879" y="341"/>
                            <a:pt x="724" y="498"/>
                          </a:cubicBezTo>
                          <a:cubicBezTo>
                            <a:pt x="879" y="341"/>
                            <a:pt x="1001" y="170"/>
                            <a:pt x="1088" y="0"/>
                          </a:cubicBezTo>
                          <a:cubicBezTo>
                            <a:pt x="1088" y="0"/>
                            <a:pt x="1088" y="0"/>
                            <a:pt x="1088" y="0"/>
                          </a:cubicBezTo>
                        </a:path>
                      </a:pathLst>
                    </a:custGeom>
                    <a:solidFill>
                      <a:srgbClr val="C6C6C6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5" name="Freeform 42"/>
                    <p:cNvSpPr>
                      <a:spLocks/>
                    </p:cNvSpPr>
                    <p:nvPr/>
                  </p:nvSpPr>
                  <p:spPr bwMode="auto">
                    <a:xfrm>
                      <a:off x="5241925" y="2493963"/>
                      <a:ext cx="317500" cy="171450"/>
                    </a:xfrm>
                    <a:custGeom>
                      <a:avLst/>
                      <a:gdLst/>
                      <a:ahLst/>
                      <a:cxnLst>
                        <a:cxn ang="0">
                          <a:pos x="344" y="0"/>
                        </a:cxn>
                        <a:cxn ang="0">
                          <a:pos x="0" y="186"/>
                        </a:cxn>
                        <a:cxn ang="0">
                          <a:pos x="0" y="186"/>
                        </a:cxn>
                        <a:cxn ang="0">
                          <a:pos x="344" y="0"/>
                        </a:cxn>
                      </a:cxnLst>
                      <a:rect l="0" t="0" r="r" b="b"/>
                      <a:pathLst>
                        <a:path w="344" h="186">
                          <a:moveTo>
                            <a:pt x="344" y="0"/>
                          </a:moveTo>
                          <a:cubicBezTo>
                            <a:pt x="230" y="79"/>
                            <a:pt x="114" y="141"/>
                            <a:pt x="0" y="186"/>
                          </a:cubicBezTo>
                          <a:cubicBezTo>
                            <a:pt x="0" y="186"/>
                            <a:pt x="0" y="186"/>
                            <a:pt x="0" y="186"/>
                          </a:cubicBezTo>
                          <a:cubicBezTo>
                            <a:pt x="114" y="141"/>
                            <a:pt x="230" y="79"/>
                            <a:pt x="344" y="0"/>
                          </a:cubicBezTo>
                        </a:path>
                      </a:pathLst>
                    </a:custGeom>
                    <a:solidFill>
                      <a:srgbClr val="26456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  <p:sp>
                  <p:nvSpPr>
                    <p:cNvPr id="46" name="Freeform 14"/>
                    <p:cNvSpPr>
                      <a:spLocks/>
                    </p:cNvSpPr>
                    <p:nvPr/>
                  </p:nvSpPr>
                  <p:spPr bwMode="auto">
                    <a:xfrm>
                      <a:off x="5788023" y="1203327"/>
                      <a:ext cx="541338" cy="539750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142"/>
                        </a:cxn>
                        <a:cxn ang="0">
                          <a:pos x="233" y="357"/>
                        </a:cxn>
                        <a:cxn ang="0">
                          <a:pos x="452" y="587"/>
                        </a:cxn>
                        <a:cxn ang="0">
                          <a:pos x="573" y="12"/>
                        </a:cxn>
                        <a:cxn ang="0">
                          <a:pos x="0" y="142"/>
                        </a:cxn>
                      </a:cxnLst>
                      <a:rect l="0" t="0" r="r" b="b"/>
                      <a:pathLst>
                        <a:path w="588" h="587">
                          <a:moveTo>
                            <a:pt x="0" y="142"/>
                          </a:moveTo>
                          <a:cubicBezTo>
                            <a:pt x="79" y="210"/>
                            <a:pt x="157" y="281"/>
                            <a:pt x="233" y="357"/>
                          </a:cubicBezTo>
                          <a:cubicBezTo>
                            <a:pt x="310" y="433"/>
                            <a:pt x="383" y="510"/>
                            <a:pt x="452" y="587"/>
                          </a:cubicBezTo>
                          <a:cubicBezTo>
                            <a:pt x="546" y="384"/>
                            <a:pt x="588" y="184"/>
                            <a:pt x="573" y="12"/>
                          </a:cubicBezTo>
                          <a:cubicBezTo>
                            <a:pt x="401" y="0"/>
                            <a:pt x="202" y="45"/>
                            <a:pt x="0" y="142"/>
                          </a:cubicBezTo>
                        </a:path>
                      </a:pathLst>
                    </a:custGeom>
                    <a:solidFill>
                      <a:schemeClr val="accent1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endParaRPr lang="en-US"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sp>
              <p:nvSpPr>
                <p:cNvPr id="21" name="Text Placeholder 3"/>
                <p:cNvSpPr txBox="1">
                  <a:spLocks/>
                </p:cNvSpPr>
                <p:nvPr/>
              </p:nvSpPr>
              <p:spPr>
                <a:xfrm>
                  <a:off x="4559754" y="4078520"/>
                  <a:ext cx="64" cy="301878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lvl1pPr marL="0" indent="0" algn="ctr">
                    <a:buNone/>
                    <a:defRPr sz="2800" b="1" baseline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20000"/>
                    </a:lnSpc>
                    <a:spcBef>
                      <a:spcPct val="0"/>
                    </a:spcBef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en-US" sz="1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Text Placeholder 3"/>
                <p:cNvSpPr txBox="1">
                  <a:spLocks/>
                </p:cNvSpPr>
                <p:nvPr/>
              </p:nvSpPr>
              <p:spPr>
                <a:xfrm>
                  <a:off x="7645010" y="3977894"/>
                  <a:ext cx="65" cy="335413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lvl1pPr marL="0" indent="0" algn="ctr">
                    <a:buNone/>
                    <a:defRPr sz="2800" b="1" baseline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20000"/>
                    </a:lnSpc>
                    <a:spcBef>
                      <a:spcPct val="0"/>
                    </a:spcBef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endParaRPr kumimoji="0" lang="en-US" sz="20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Text Placeholder 3"/>
                <p:cNvSpPr txBox="1">
                  <a:spLocks/>
                </p:cNvSpPr>
                <p:nvPr/>
              </p:nvSpPr>
              <p:spPr>
                <a:xfrm>
                  <a:off x="5223917" y="3439120"/>
                  <a:ext cx="1528513" cy="546847"/>
                </a:xfrm>
                <a:prstGeom prst="rect">
                  <a:avLst/>
                </a:prstGeom>
              </p:spPr>
              <p:txBody>
                <a:bodyPr wrap="none" lIns="0" tIns="0" rIns="0" bIns="0" anchor="b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lvl1pPr marL="0" indent="0" algn="ctr">
                    <a:buNone/>
                    <a:defRPr sz="2800" b="1" baseline="0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marL="0" marR="0" lvl="0" indent="0" defTabSz="914400" rtl="0" eaLnBrk="1" fontAlgn="auto" latinLnBrk="0" hangingPunct="1">
                    <a:lnSpc>
                      <a:spcPct val="120000"/>
                    </a:lnSpc>
                    <a:spcBef>
                      <a:spcPct val="0"/>
                    </a:spcBef>
                    <a:buClrTx/>
                    <a:buSzTx/>
                    <a:buFont typeface="Arial" pitchFamily="34" charset="0"/>
                    <a:buNone/>
                    <a:tabLst/>
                    <a:defRPr/>
                  </a:pPr>
                  <a:r>
                    <a:rPr lang="zh-CN" altLang="en-US" sz="20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黑体" pitchFamily="49" charset="-122"/>
                      <a:ea typeface="黑体" pitchFamily="49" charset="-122"/>
                      <a:sym typeface="+mn-lt"/>
                    </a:rPr>
                    <a:t>目标解析</a:t>
                  </a:r>
                  <a:endPara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itchFamily="49" charset="-122"/>
                    <a:ea typeface="黑体" pitchFamily="49" charset="-122"/>
                    <a:sym typeface="+mn-lt"/>
                  </a:endParaRPr>
                </a:p>
              </p:txBody>
            </p:sp>
          </p:grpSp>
          <p:grpSp>
            <p:nvGrpSpPr>
              <p:cNvPr id="477" name="组合 476"/>
              <p:cNvGrpSpPr/>
              <p:nvPr/>
            </p:nvGrpSpPr>
            <p:grpSpPr>
              <a:xfrm>
                <a:off x="7542806" y="4157940"/>
                <a:ext cx="421585" cy="509553"/>
                <a:chOff x="7542806" y="4157940"/>
                <a:chExt cx="421585" cy="509553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 rot="4314120">
                  <a:off x="7498822" y="4201924"/>
                  <a:ext cx="509553" cy="421585"/>
                  <a:chOff x="7566473" y="4188272"/>
                  <a:chExt cx="617282" cy="520547"/>
                </a:xfrm>
              </p:grpSpPr>
              <p:sp>
                <p:nvSpPr>
                  <p:cNvPr id="472" name="Freeform 8"/>
                  <p:cNvSpPr>
                    <a:spLocks/>
                  </p:cNvSpPr>
                  <p:nvPr/>
                </p:nvSpPr>
                <p:spPr bwMode="auto">
                  <a:xfrm rot="806963">
                    <a:off x="7566473" y="4342719"/>
                    <a:ext cx="368377" cy="366100"/>
                  </a:xfrm>
                  <a:custGeom>
                    <a:avLst/>
                    <a:gdLst/>
                    <a:ahLst/>
                    <a:cxnLst>
                      <a:cxn ang="0">
                        <a:pos x="1114" y="270"/>
                      </a:cxn>
                      <a:cxn ang="0">
                        <a:pos x="140" y="268"/>
                      </a:cxn>
                      <a:cxn ang="0">
                        <a:pos x="0" y="479"/>
                      </a:cxn>
                      <a:cxn ang="0">
                        <a:pos x="766" y="624"/>
                      </a:cxn>
                      <a:cxn ang="0">
                        <a:pos x="922" y="1388"/>
                      </a:cxn>
                      <a:cxn ang="0">
                        <a:pos x="1130" y="1245"/>
                      </a:cxn>
                      <a:cxn ang="0">
                        <a:pos x="1114" y="270"/>
                      </a:cxn>
                    </a:cxnLst>
                    <a:rect l="0" t="0" r="r" b="b"/>
                    <a:pathLst>
                      <a:path w="1395" h="1388">
                        <a:moveTo>
                          <a:pt x="1114" y="270"/>
                        </a:moveTo>
                        <a:cubicBezTo>
                          <a:pt x="841" y="1"/>
                          <a:pt x="405" y="0"/>
                          <a:pt x="140" y="268"/>
                        </a:cubicBezTo>
                        <a:cubicBezTo>
                          <a:pt x="79" y="331"/>
                          <a:pt x="32" y="402"/>
                          <a:pt x="0" y="479"/>
                        </a:cubicBezTo>
                        <a:cubicBezTo>
                          <a:pt x="251" y="369"/>
                          <a:pt x="556" y="417"/>
                          <a:pt x="766" y="624"/>
                        </a:cubicBezTo>
                        <a:cubicBezTo>
                          <a:pt x="976" y="831"/>
                          <a:pt x="1028" y="1136"/>
                          <a:pt x="922" y="1388"/>
                        </a:cubicBezTo>
                        <a:cubicBezTo>
                          <a:pt x="998" y="1355"/>
                          <a:pt x="1069" y="1307"/>
                          <a:pt x="1130" y="1245"/>
                        </a:cubicBezTo>
                        <a:cubicBezTo>
                          <a:pt x="1395" y="976"/>
                          <a:pt x="1388" y="540"/>
                          <a:pt x="1114" y="270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endParaRPr 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73" name="Freeform 10"/>
                  <p:cNvSpPr>
                    <a:spLocks/>
                  </p:cNvSpPr>
                  <p:nvPr/>
                </p:nvSpPr>
                <p:spPr bwMode="auto">
                  <a:xfrm rot="806963">
                    <a:off x="7733215" y="4188272"/>
                    <a:ext cx="427117" cy="430760"/>
                  </a:xfrm>
                  <a:custGeom>
                    <a:avLst/>
                    <a:gdLst/>
                    <a:ahLst/>
                    <a:cxnLst>
                      <a:cxn ang="0">
                        <a:pos x="462" y="557"/>
                      </a:cxn>
                      <a:cxn ang="0">
                        <a:pos x="0" y="1288"/>
                      </a:cxn>
                      <a:cxn ang="0">
                        <a:pos x="201" y="1433"/>
                      </a:cxn>
                      <a:cxn ang="0">
                        <a:pos x="349" y="1632"/>
                      </a:cxn>
                      <a:cxn ang="0">
                        <a:pos x="1073" y="1160"/>
                      </a:cxn>
                      <a:cxn ang="0">
                        <a:pos x="1589" y="24"/>
                      </a:cxn>
                      <a:cxn ang="0">
                        <a:pos x="462" y="557"/>
                      </a:cxn>
                    </a:cxnLst>
                    <a:rect l="0" t="0" r="r" b="b"/>
                    <a:pathLst>
                      <a:path w="1618" h="1632">
                        <a:moveTo>
                          <a:pt x="462" y="557"/>
                        </a:moveTo>
                        <a:cubicBezTo>
                          <a:pt x="236" y="786"/>
                          <a:pt x="78" y="1044"/>
                          <a:pt x="0" y="1288"/>
                        </a:cubicBezTo>
                        <a:cubicBezTo>
                          <a:pt x="72" y="1325"/>
                          <a:pt x="140" y="1373"/>
                          <a:pt x="201" y="1433"/>
                        </a:cubicBezTo>
                        <a:cubicBezTo>
                          <a:pt x="262" y="1493"/>
                          <a:pt x="311" y="1560"/>
                          <a:pt x="349" y="1632"/>
                        </a:cubicBezTo>
                        <a:cubicBezTo>
                          <a:pt x="591" y="1550"/>
                          <a:pt x="847" y="1389"/>
                          <a:pt x="1073" y="1160"/>
                        </a:cubicBezTo>
                        <a:cubicBezTo>
                          <a:pt x="1432" y="796"/>
                          <a:pt x="1618" y="358"/>
                          <a:pt x="1589" y="24"/>
                        </a:cubicBezTo>
                        <a:cubicBezTo>
                          <a:pt x="1255" y="0"/>
                          <a:pt x="820" y="193"/>
                          <a:pt x="462" y="557"/>
                        </a:cubicBezTo>
                      </a:path>
                    </a:pathLst>
                  </a:custGeom>
                  <a:solidFill>
                    <a:schemeClr val="tx1">
                      <a:lumMod val="10000"/>
                      <a:lumOff val="90000"/>
                    </a:schemeClr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endParaRPr 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74" name="Freeform 14"/>
                  <p:cNvSpPr>
                    <a:spLocks/>
                  </p:cNvSpPr>
                  <p:nvPr/>
                </p:nvSpPr>
                <p:spPr bwMode="auto">
                  <a:xfrm rot="806963">
                    <a:off x="8028481" y="4226702"/>
                    <a:ext cx="155274" cy="154819"/>
                  </a:xfrm>
                  <a:custGeom>
                    <a:avLst/>
                    <a:gdLst/>
                    <a:ahLst/>
                    <a:cxnLst>
                      <a:cxn ang="0">
                        <a:pos x="0" y="142"/>
                      </a:cxn>
                      <a:cxn ang="0">
                        <a:pos x="233" y="357"/>
                      </a:cxn>
                      <a:cxn ang="0">
                        <a:pos x="452" y="587"/>
                      </a:cxn>
                      <a:cxn ang="0">
                        <a:pos x="573" y="12"/>
                      </a:cxn>
                      <a:cxn ang="0">
                        <a:pos x="0" y="142"/>
                      </a:cxn>
                    </a:cxnLst>
                    <a:rect l="0" t="0" r="r" b="b"/>
                    <a:pathLst>
                      <a:path w="588" h="587">
                        <a:moveTo>
                          <a:pt x="0" y="142"/>
                        </a:moveTo>
                        <a:cubicBezTo>
                          <a:pt x="79" y="210"/>
                          <a:pt x="157" y="281"/>
                          <a:pt x="233" y="357"/>
                        </a:cubicBezTo>
                        <a:cubicBezTo>
                          <a:pt x="310" y="433"/>
                          <a:pt x="383" y="510"/>
                          <a:pt x="452" y="587"/>
                        </a:cubicBezTo>
                        <a:cubicBezTo>
                          <a:pt x="546" y="384"/>
                          <a:pt x="588" y="184"/>
                          <a:pt x="573" y="12"/>
                        </a:cubicBezTo>
                        <a:cubicBezTo>
                          <a:pt x="401" y="0"/>
                          <a:pt x="202" y="45"/>
                          <a:pt x="0" y="142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endParaRPr lang="en-US"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10" name="组合 9"/>
                <p:cNvGrpSpPr/>
                <p:nvPr/>
              </p:nvGrpSpPr>
              <p:grpSpPr>
                <a:xfrm>
                  <a:off x="7613334" y="4232005"/>
                  <a:ext cx="174315" cy="196124"/>
                  <a:chOff x="7613334" y="4232005"/>
                  <a:chExt cx="174315" cy="196124"/>
                </a:xfrm>
              </p:grpSpPr>
              <p:sp>
                <p:nvSpPr>
                  <p:cNvPr id="475" name="Freeform 12"/>
                  <p:cNvSpPr>
                    <a:spLocks/>
                  </p:cNvSpPr>
                  <p:nvPr/>
                </p:nvSpPr>
                <p:spPr bwMode="auto">
                  <a:xfrm rot="806963" flipV="1">
                    <a:off x="7619873" y="4341225"/>
                    <a:ext cx="167776" cy="80326"/>
                  </a:xfrm>
                  <a:custGeom>
                    <a:avLst/>
                    <a:gdLst/>
                    <a:ahLst/>
                    <a:cxnLst>
                      <a:cxn ang="0">
                        <a:pos x="276" y="282"/>
                      </a:cxn>
                      <a:cxn ang="0">
                        <a:pos x="0" y="694"/>
                      </a:cxn>
                      <a:cxn ang="0">
                        <a:pos x="407" y="411"/>
                      </a:cxn>
                      <a:cxn ang="0">
                        <a:pos x="684" y="0"/>
                      </a:cxn>
                      <a:cxn ang="0">
                        <a:pos x="276" y="282"/>
                      </a:cxn>
                    </a:cxnLst>
                    <a:rect l="0" t="0" r="r" b="b"/>
                    <a:pathLst>
                      <a:path w="684" h="694">
                        <a:moveTo>
                          <a:pt x="276" y="282"/>
                        </a:moveTo>
                        <a:cubicBezTo>
                          <a:pt x="127" y="433"/>
                          <a:pt x="24" y="591"/>
                          <a:pt x="0" y="694"/>
                        </a:cubicBezTo>
                        <a:cubicBezTo>
                          <a:pt x="102" y="668"/>
                          <a:pt x="258" y="563"/>
                          <a:pt x="407" y="411"/>
                        </a:cubicBezTo>
                        <a:cubicBezTo>
                          <a:pt x="556" y="260"/>
                          <a:pt x="659" y="103"/>
                          <a:pt x="684" y="0"/>
                        </a:cubicBezTo>
                        <a:cubicBezTo>
                          <a:pt x="581" y="26"/>
                          <a:pt x="425" y="131"/>
                          <a:pt x="276" y="282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endParaRPr 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76" name="Freeform 12"/>
                  <p:cNvSpPr>
                    <a:spLocks/>
                  </p:cNvSpPr>
                  <p:nvPr/>
                </p:nvSpPr>
                <p:spPr bwMode="auto">
                  <a:xfrm rot="806963" flipH="1" flipV="1">
                    <a:off x="7613334" y="4232005"/>
                    <a:ext cx="72846" cy="196124"/>
                  </a:xfrm>
                  <a:custGeom>
                    <a:avLst/>
                    <a:gdLst/>
                    <a:ahLst/>
                    <a:cxnLst>
                      <a:cxn ang="0">
                        <a:pos x="276" y="282"/>
                      </a:cxn>
                      <a:cxn ang="0">
                        <a:pos x="0" y="694"/>
                      </a:cxn>
                      <a:cxn ang="0">
                        <a:pos x="407" y="411"/>
                      </a:cxn>
                      <a:cxn ang="0">
                        <a:pos x="684" y="0"/>
                      </a:cxn>
                      <a:cxn ang="0">
                        <a:pos x="276" y="282"/>
                      </a:cxn>
                    </a:cxnLst>
                    <a:rect l="0" t="0" r="r" b="b"/>
                    <a:pathLst>
                      <a:path w="684" h="694">
                        <a:moveTo>
                          <a:pt x="276" y="282"/>
                        </a:moveTo>
                        <a:cubicBezTo>
                          <a:pt x="127" y="433"/>
                          <a:pt x="24" y="591"/>
                          <a:pt x="0" y="694"/>
                        </a:cubicBezTo>
                        <a:cubicBezTo>
                          <a:pt x="102" y="668"/>
                          <a:pt x="258" y="563"/>
                          <a:pt x="407" y="411"/>
                        </a:cubicBezTo>
                        <a:cubicBezTo>
                          <a:pt x="556" y="260"/>
                          <a:pt x="659" y="103"/>
                          <a:pt x="684" y="0"/>
                        </a:cubicBezTo>
                        <a:cubicBezTo>
                          <a:pt x="581" y="26"/>
                          <a:pt x="425" y="131"/>
                          <a:pt x="276" y="282"/>
                        </a:cubicBezTo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endParaRPr lang="en-US"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sp>
          <p:nvSpPr>
            <p:cNvPr id="480" name="Freeform 155"/>
            <p:cNvSpPr>
              <a:spLocks/>
            </p:cNvSpPr>
            <p:nvPr/>
          </p:nvSpPr>
          <p:spPr bwMode="auto">
            <a:xfrm rot="19252896" flipH="1">
              <a:off x="7341346" y="4062071"/>
              <a:ext cx="277350" cy="486397"/>
            </a:xfrm>
            <a:custGeom>
              <a:avLst/>
              <a:gdLst/>
              <a:ahLst/>
              <a:cxnLst>
                <a:cxn ang="0">
                  <a:pos x="295" y="351"/>
                </a:cxn>
                <a:cxn ang="0">
                  <a:pos x="339" y="296"/>
                </a:cxn>
                <a:cxn ang="0">
                  <a:pos x="362" y="265"/>
                </a:cxn>
                <a:cxn ang="0">
                  <a:pos x="377" y="249"/>
                </a:cxn>
                <a:cxn ang="0">
                  <a:pos x="403" y="224"/>
                </a:cxn>
                <a:cxn ang="0">
                  <a:pos x="411" y="216"/>
                </a:cxn>
                <a:cxn ang="0">
                  <a:pos x="427" y="202"/>
                </a:cxn>
                <a:cxn ang="0">
                  <a:pos x="458" y="180"/>
                </a:cxn>
                <a:cxn ang="0">
                  <a:pos x="477" y="162"/>
                </a:cxn>
                <a:cxn ang="0">
                  <a:pos x="512" y="134"/>
                </a:cxn>
                <a:cxn ang="0">
                  <a:pos x="530" y="124"/>
                </a:cxn>
                <a:cxn ang="0">
                  <a:pos x="558" y="106"/>
                </a:cxn>
                <a:cxn ang="0">
                  <a:pos x="583" y="94"/>
                </a:cxn>
                <a:cxn ang="0">
                  <a:pos x="620" y="71"/>
                </a:cxn>
                <a:cxn ang="0">
                  <a:pos x="662" y="54"/>
                </a:cxn>
                <a:cxn ang="0">
                  <a:pos x="704" y="40"/>
                </a:cxn>
                <a:cxn ang="0">
                  <a:pos x="735" y="30"/>
                </a:cxn>
                <a:cxn ang="0">
                  <a:pos x="758" y="25"/>
                </a:cxn>
                <a:cxn ang="0">
                  <a:pos x="759" y="26"/>
                </a:cxn>
                <a:cxn ang="0">
                  <a:pos x="785" y="19"/>
                </a:cxn>
                <a:cxn ang="0">
                  <a:pos x="800" y="15"/>
                </a:cxn>
                <a:cxn ang="0">
                  <a:pos x="820" y="12"/>
                </a:cxn>
                <a:cxn ang="0">
                  <a:pos x="870" y="10"/>
                </a:cxn>
                <a:cxn ang="0">
                  <a:pos x="906" y="8"/>
                </a:cxn>
                <a:cxn ang="0">
                  <a:pos x="880" y="2"/>
                </a:cxn>
                <a:cxn ang="0">
                  <a:pos x="860" y="3"/>
                </a:cxn>
                <a:cxn ang="0">
                  <a:pos x="836" y="3"/>
                </a:cxn>
                <a:cxn ang="0">
                  <a:pos x="793" y="6"/>
                </a:cxn>
                <a:cxn ang="0">
                  <a:pos x="772" y="11"/>
                </a:cxn>
                <a:cxn ang="0">
                  <a:pos x="753" y="14"/>
                </a:cxn>
                <a:cxn ang="0">
                  <a:pos x="685" y="33"/>
                </a:cxn>
                <a:cxn ang="0">
                  <a:pos x="652" y="43"/>
                </a:cxn>
                <a:cxn ang="0">
                  <a:pos x="635" y="50"/>
                </a:cxn>
                <a:cxn ang="0">
                  <a:pos x="605" y="64"/>
                </a:cxn>
                <a:cxn ang="0">
                  <a:pos x="569" y="81"/>
                </a:cxn>
                <a:cxn ang="0">
                  <a:pos x="547" y="90"/>
                </a:cxn>
                <a:cxn ang="0">
                  <a:pos x="500" y="120"/>
                </a:cxn>
                <a:cxn ang="0">
                  <a:pos x="454" y="152"/>
                </a:cxn>
                <a:cxn ang="0">
                  <a:pos x="418" y="183"/>
                </a:cxn>
                <a:cxn ang="0">
                  <a:pos x="399" y="199"/>
                </a:cxn>
                <a:cxn ang="0">
                  <a:pos x="372" y="223"/>
                </a:cxn>
                <a:cxn ang="0">
                  <a:pos x="333" y="260"/>
                </a:cxn>
                <a:cxn ang="0">
                  <a:pos x="303" y="297"/>
                </a:cxn>
                <a:cxn ang="0">
                  <a:pos x="252" y="360"/>
                </a:cxn>
                <a:cxn ang="0">
                  <a:pos x="200" y="442"/>
                </a:cxn>
                <a:cxn ang="0">
                  <a:pos x="184" y="468"/>
                </a:cxn>
                <a:cxn ang="0">
                  <a:pos x="168" y="498"/>
                </a:cxn>
                <a:cxn ang="0">
                  <a:pos x="143" y="549"/>
                </a:cxn>
                <a:cxn ang="0">
                  <a:pos x="99" y="648"/>
                </a:cxn>
                <a:cxn ang="0">
                  <a:pos x="68" y="741"/>
                </a:cxn>
                <a:cxn ang="0">
                  <a:pos x="38" y="844"/>
                </a:cxn>
                <a:cxn ang="0">
                  <a:pos x="0" y="1116"/>
                </a:cxn>
                <a:cxn ang="0">
                  <a:pos x="9" y="1197"/>
                </a:cxn>
                <a:cxn ang="0">
                  <a:pos x="11" y="1180"/>
                </a:cxn>
                <a:cxn ang="0">
                  <a:pos x="15" y="1154"/>
                </a:cxn>
                <a:cxn ang="0">
                  <a:pos x="18" y="1114"/>
                </a:cxn>
                <a:cxn ang="0">
                  <a:pos x="40" y="988"/>
                </a:cxn>
                <a:cxn ang="0">
                  <a:pos x="89" y="767"/>
                </a:cxn>
                <a:cxn ang="0">
                  <a:pos x="117" y="681"/>
                </a:cxn>
                <a:cxn ang="0">
                  <a:pos x="157" y="582"/>
                </a:cxn>
                <a:cxn ang="0">
                  <a:pos x="164" y="564"/>
                </a:cxn>
                <a:cxn ang="0">
                  <a:pos x="193" y="510"/>
                </a:cxn>
                <a:cxn ang="0">
                  <a:pos x="216" y="471"/>
                </a:cxn>
              </a:cxnLst>
              <a:rect l="0" t="0" r="r" b="b"/>
              <a:pathLst>
                <a:path w="913" h="1204">
                  <a:moveTo>
                    <a:pt x="243" y="429"/>
                  </a:moveTo>
                  <a:cubicBezTo>
                    <a:pt x="254" y="411"/>
                    <a:pt x="268" y="388"/>
                    <a:pt x="280" y="372"/>
                  </a:cubicBezTo>
                  <a:cubicBezTo>
                    <a:pt x="282" y="368"/>
                    <a:pt x="286" y="362"/>
                    <a:pt x="289" y="357"/>
                  </a:cubicBezTo>
                  <a:cubicBezTo>
                    <a:pt x="291" y="358"/>
                    <a:pt x="291" y="358"/>
                    <a:pt x="291" y="358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96" y="351"/>
                    <a:pt x="292" y="356"/>
                    <a:pt x="295" y="354"/>
                  </a:cubicBezTo>
                  <a:cubicBezTo>
                    <a:pt x="295" y="351"/>
                    <a:pt x="295" y="351"/>
                    <a:pt x="295" y="351"/>
                  </a:cubicBezTo>
                  <a:cubicBezTo>
                    <a:pt x="296" y="351"/>
                    <a:pt x="304" y="341"/>
                    <a:pt x="299" y="349"/>
                  </a:cubicBezTo>
                  <a:cubicBezTo>
                    <a:pt x="304" y="343"/>
                    <a:pt x="308" y="338"/>
                    <a:pt x="313" y="332"/>
                  </a:cubicBezTo>
                  <a:cubicBezTo>
                    <a:pt x="316" y="329"/>
                    <a:pt x="313" y="329"/>
                    <a:pt x="317" y="325"/>
                  </a:cubicBezTo>
                  <a:cubicBezTo>
                    <a:pt x="318" y="325"/>
                    <a:pt x="316" y="327"/>
                    <a:pt x="317" y="327"/>
                  </a:cubicBezTo>
                  <a:cubicBezTo>
                    <a:pt x="328" y="316"/>
                    <a:pt x="325" y="311"/>
                    <a:pt x="335" y="300"/>
                  </a:cubicBezTo>
                  <a:cubicBezTo>
                    <a:pt x="334" y="301"/>
                    <a:pt x="334" y="301"/>
                    <a:pt x="334" y="301"/>
                  </a:cubicBezTo>
                  <a:cubicBezTo>
                    <a:pt x="336" y="299"/>
                    <a:pt x="339" y="296"/>
                    <a:pt x="339" y="296"/>
                  </a:cubicBezTo>
                  <a:cubicBezTo>
                    <a:pt x="336" y="296"/>
                    <a:pt x="338" y="298"/>
                    <a:pt x="334" y="301"/>
                  </a:cubicBezTo>
                  <a:cubicBezTo>
                    <a:pt x="333" y="299"/>
                    <a:pt x="337" y="296"/>
                    <a:pt x="336" y="295"/>
                  </a:cubicBezTo>
                  <a:cubicBezTo>
                    <a:pt x="338" y="293"/>
                    <a:pt x="339" y="291"/>
                    <a:pt x="341" y="289"/>
                  </a:cubicBezTo>
                  <a:cubicBezTo>
                    <a:pt x="345" y="286"/>
                    <a:pt x="349" y="280"/>
                    <a:pt x="353" y="278"/>
                  </a:cubicBezTo>
                  <a:cubicBezTo>
                    <a:pt x="354" y="276"/>
                    <a:pt x="355" y="273"/>
                    <a:pt x="358" y="269"/>
                  </a:cubicBezTo>
                  <a:cubicBezTo>
                    <a:pt x="362" y="267"/>
                    <a:pt x="359" y="270"/>
                    <a:pt x="363" y="267"/>
                  </a:cubicBezTo>
                  <a:cubicBezTo>
                    <a:pt x="362" y="265"/>
                    <a:pt x="362" y="265"/>
                    <a:pt x="362" y="265"/>
                  </a:cubicBezTo>
                  <a:cubicBezTo>
                    <a:pt x="365" y="262"/>
                    <a:pt x="365" y="263"/>
                    <a:pt x="365" y="264"/>
                  </a:cubicBezTo>
                  <a:cubicBezTo>
                    <a:pt x="369" y="260"/>
                    <a:pt x="367" y="260"/>
                    <a:pt x="371" y="256"/>
                  </a:cubicBezTo>
                  <a:cubicBezTo>
                    <a:pt x="370" y="259"/>
                    <a:pt x="370" y="259"/>
                    <a:pt x="370" y="259"/>
                  </a:cubicBezTo>
                  <a:cubicBezTo>
                    <a:pt x="373" y="256"/>
                    <a:pt x="374" y="255"/>
                    <a:pt x="378" y="251"/>
                  </a:cubicBezTo>
                  <a:cubicBezTo>
                    <a:pt x="378" y="251"/>
                    <a:pt x="377" y="253"/>
                    <a:pt x="375" y="254"/>
                  </a:cubicBezTo>
                  <a:cubicBezTo>
                    <a:pt x="379" y="253"/>
                    <a:pt x="379" y="250"/>
                    <a:pt x="380" y="248"/>
                  </a:cubicBezTo>
                  <a:cubicBezTo>
                    <a:pt x="379" y="249"/>
                    <a:pt x="376" y="251"/>
                    <a:pt x="377" y="249"/>
                  </a:cubicBezTo>
                  <a:cubicBezTo>
                    <a:pt x="379" y="247"/>
                    <a:pt x="381" y="244"/>
                    <a:pt x="383" y="243"/>
                  </a:cubicBezTo>
                  <a:cubicBezTo>
                    <a:pt x="381" y="246"/>
                    <a:pt x="381" y="246"/>
                    <a:pt x="381" y="246"/>
                  </a:cubicBezTo>
                  <a:cubicBezTo>
                    <a:pt x="385" y="241"/>
                    <a:pt x="383" y="243"/>
                    <a:pt x="388" y="238"/>
                  </a:cubicBezTo>
                  <a:cubicBezTo>
                    <a:pt x="388" y="239"/>
                    <a:pt x="388" y="239"/>
                    <a:pt x="388" y="239"/>
                  </a:cubicBezTo>
                  <a:cubicBezTo>
                    <a:pt x="390" y="235"/>
                    <a:pt x="395" y="232"/>
                    <a:pt x="400" y="227"/>
                  </a:cubicBezTo>
                  <a:cubicBezTo>
                    <a:pt x="399" y="228"/>
                    <a:pt x="399" y="228"/>
                    <a:pt x="399" y="228"/>
                  </a:cubicBezTo>
                  <a:cubicBezTo>
                    <a:pt x="401" y="226"/>
                    <a:pt x="402" y="225"/>
                    <a:pt x="403" y="224"/>
                  </a:cubicBezTo>
                  <a:cubicBezTo>
                    <a:pt x="399" y="226"/>
                    <a:pt x="400" y="225"/>
                    <a:pt x="399" y="224"/>
                  </a:cubicBezTo>
                  <a:cubicBezTo>
                    <a:pt x="404" y="222"/>
                    <a:pt x="403" y="218"/>
                    <a:pt x="410" y="213"/>
                  </a:cubicBezTo>
                  <a:cubicBezTo>
                    <a:pt x="410" y="214"/>
                    <a:pt x="409" y="216"/>
                    <a:pt x="407" y="217"/>
                  </a:cubicBezTo>
                  <a:cubicBezTo>
                    <a:pt x="406" y="220"/>
                    <a:pt x="407" y="221"/>
                    <a:pt x="404" y="225"/>
                  </a:cubicBezTo>
                  <a:cubicBezTo>
                    <a:pt x="406" y="223"/>
                    <a:pt x="408" y="220"/>
                    <a:pt x="408" y="221"/>
                  </a:cubicBezTo>
                  <a:cubicBezTo>
                    <a:pt x="408" y="219"/>
                    <a:pt x="408" y="219"/>
                    <a:pt x="408" y="219"/>
                  </a:cubicBezTo>
                  <a:cubicBezTo>
                    <a:pt x="409" y="218"/>
                    <a:pt x="410" y="217"/>
                    <a:pt x="411" y="216"/>
                  </a:cubicBezTo>
                  <a:cubicBezTo>
                    <a:pt x="411" y="215"/>
                    <a:pt x="408" y="217"/>
                    <a:pt x="410" y="214"/>
                  </a:cubicBezTo>
                  <a:cubicBezTo>
                    <a:pt x="414" y="210"/>
                    <a:pt x="413" y="213"/>
                    <a:pt x="413" y="212"/>
                  </a:cubicBezTo>
                  <a:cubicBezTo>
                    <a:pt x="418" y="208"/>
                    <a:pt x="414" y="209"/>
                    <a:pt x="419" y="205"/>
                  </a:cubicBezTo>
                  <a:cubicBezTo>
                    <a:pt x="419" y="206"/>
                    <a:pt x="418" y="207"/>
                    <a:pt x="418" y="207"/>
                  </a:cubicBezTo>
                  <a:cubicBezTo>
                    <a:pt x="422" y="205"/>
                    <a:pt x="426" y="200"/>
                    <a:pt x="428" y="200"/>
                  </a:cubicBezTo>
                  <a:cubicBezTo>
                    <a:pt x="428" y="201"/>
                    <a:pt x="428" y="201"/>
                    <a:pt x="427" y="202"/>
                  </a:cubicBezTo>
                  <a:cubicBezTo>
                    <a:pt x="427" y="202"/>
                    <a:pt x="427" y="202"/>
                    <a:pt x="427" y="202"/>
                  </a:cubicBezTo>
                  <a:cubicBezTo>
                    <a:pt x="424" y="207"/>
                    <a:pt x="430" y="199"/>
                    <a:pt x="430" y="201"/>
                  </a:cubicBezTo>
                  <a:cubicBezTo>
                    <a:pt x="429" y="201"/>
                    <a:pt x="434" y="197"/>
                    <a:pt x="436" y="195"/>
                  </a:cubicBezTo>
                  <a:cubicBezTo>
                    <a:pt x="435" y="195"/>
                    <a:pt x="435" y="195"/>
                    <a:pt x="435" y="195"/>
                  </a:cubicBezTo>
                  <a:cubicBezTo>
                    <a:pt x="440" y="186"/>
                    <a:pt x="436" y="197"/>
                    <a:pt x="443" y="190"/>
                  </a:cubicBezTo>
                  <a:cubicBezTo>
                    <a:pt x="447" y="186"/>
                    <a:pt x="441" y="192"/>
                    <a:pt x="443" y="189"/>
                  </a:cubicBezTo>
                  <a:cubicBezTo>
                    <a:pt x="446" y="186"/>
                    <a:pt x="448" y="186"/>
                    <a:pt x="452" y="182"/>
                  </a:cubicBezTo>
                  <a:cubicBezTo>
                    <a:pt x="454" y="181"/>
                    <a:pt x="457" y="180"/>
                    <a:pt x="458" y="180"/>
                  </a:cubicBezTo>
                  <a:cubicBezTo>
                    <a:pt x="461" y="178"/>
                    <a:pt x="467" y="174"/>
                    <a:pt x="468" y="172"/>
                  </a:cubicBezTo>
                  <a:cubicBezTo>
                    <a:pt x="462" y="175"/>
                    <a:pt x="464" y="177"/>
                    <a:pt x="457" y="180"/>
                  </a:cubicBezTo>
                  <a:cubicBezTo>
                    <a:pt x="458" y="178"/>
                    <a:pt x="458" y="178"/>
                    <a:pt x="458" y="178"/>
                  </a:cubicBezTo>
                  <a:cubicBezTo>
                    <a:pt x="462" y="174"/>
                    <a:pt x="467" y="170"/>
                    <a:pt x="470" y="168"/>
                  </a:cubicBezTo>
                  <a:cubicBezTo>
                    <a:pt x="469" y="168"/>
                    <a:pt x="469" y="168"/>
                    <a:pt x="469" y="168"/>
                  </a:cubicBezTo>
                  <a:cubicBezTo>
                    <a:pt x="474" y="163"/>
                    <a:pt x="475" y="161"/>
                    <a:pt x="481" y="157"/>
                  </a:cubicBezTo>
                  <a:cubicBezTo>
                    <a:pt x="482" y="157"/>
                    <a:pt x="479" y="160"/>
                    <a:pt x="477" y="162"/>
                  </a:cubicBezTo>
                  <a:cubicBezTo>
                    <a:pt x="481" y="160"/>
                    <a:pt x="480" y="159"/>
                    <a:pt x="486" y="155"/>
                  </a:cubicBezTo>
                  <a:cubicBezTo>
                    <a:pt x="487" y="156"/>
                    <a:pt x="482" y="158"/>
                    <a:pt x="482" y="159"/>
                  </a:cubicBezTo>
                  <a:cubicBezTo>
                    <a:pt x="488" y="154"/>
                    <a:pt x="488" y="154"/>
                    <a:pt x="488" y="154"/>
                  </a:cubicBezTo>
                  <a:cubicBezTo>
                    <a:pt x="488" y="154"/>
                    <a:pt x="488" y="154"/>
                    <a:pt x="488" y="154"/>
                  </a:cubicBezTo>
                  <a:cubicBezTo>
                    <a:pt x="488" y="152"/>
                    <a:pt x="493" y="151"/>
                    <a:pt x="497" y="148"/>
                  </a:cubicBezTo>
                  <a:cubicBezTo>
                    <a:pt x="506" y="141"/>
                    <a:pt x="506" y="139"/>
                    <a:pt x="510" y="134"/>
                  </a:cubicBezTo>
                  <a:cubicBezTo>
                    <a:pt x="512" y="133"/>
                    <a:pt x="513" y="134"/>
                    <a:pt x="512" y="134"/>
                  </a:cubicBezTo>
                  <a:cubicBezTo>
                    <a:pt x="510" y="135"/>
                    <a:pt x="510" y="135"/>
                    <a:pt x="510" y="136"/>
                  </a:cubicBezTo>
                  <a:cubicBezTo>
                    <a:pt x="513" y="134"/>
                    <a:pt x="518" y="133"/>
                    <a:pt x="516" y="135"/>
                  </a:cubicBezTo>
                  <a:cubicBezTo>
                    <a:pt x="521" y="131"/>
                    <a:pt x="514" y="135"/>
                    <a:pt x="517" y="133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2" y="128"/>
                    <a:pt x="520" y="130"/>
                    <a:pt x="523" y="127"/>
                  </a:cubicBezTo>
                  <a:cubicBezTo>
                    <a:pt x="526" y="125"/>
                    <a:pt x="527" y="124"/>
                    <a:pt x="531" y="121"/>
                  </a:cubicBezTo>
                  <a:cubicBezTo>
                    <a:pt x="531" y="122"/>
                    <a:pt x="533" y="122"/>
                    <a:pt x="530" y="124"/>
                  </a:cubicBezTo>
                  <a:cubicBezTo>
                    <a:pt x="533" y="123"/>
                    <a:pt x="536" y="121"/>
                    <a:pt x="536" y="119"/>
                  </a:cubicBezTo>
                  <a:cubicBezTo>
                    <a:pt x="531" y="121"/>
                    <a:pt x="543" y="114"/>
                    <a:pt x="539" y="115"/>
                  </a:cubicBezTo>
                  <a:cubicBezTo>
                    <a:pt x="544" y="113"/>
                    <a:pt x="544" y="113"/>
                    <a:pt x="544" y="113"/>
                  </a:cubicBezTo>
                  <a:cubicBezTo>
                    <a:pt x="543" y="114"/>
                    <a:pt x="543" y="114"/>
                    <a:pt x="541" y="115"/>
                  </a:cubicBezTo>
                  <a:cubicBezTo>
                    <a:pt x="543" y="115"/>
                    <a:pt x="545" y="112"/>
                    <a:pt x="546" y="111"/>
                  </a:cubicBezTo>
                  <a:cubicBezTo>
                    <a:pt x="548" y="111"/>
                    <a:pt x="552" y="108"/>
                    <a:pt x="553" y="109"/>
                  </a:cubicBezTo>
                  <a:cubicBezTo>
                    <a:pt x="554" y="108"/>
                    <a:pt x="557" y="106"/>
                    <a:pt x="558" y="106"/>
                  </a:cubicBezTo>
                  <a:cubicBezTo>
                    <a:pt x="560" y="105"/>
                    <a:pt x="558" y="105"/>
                    <a:pt x="559" y="104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1"/>
                    <a:pt x="568" y="102"/>
                    <a:pt x="567" y="103"/>
                  </a:cubicBezTo>
                  <a:cubicBezTo>
                    <a:pt x="570" y="101"/>
                    <a:pt x="567" y="101"/>
                    <a:pt x="571" y="98"/>
                  </a:cubicBezTo>
                  <a:cubicBezTo>
                    <a:pt x="570" y="101"/>
                    <a:pt x="577" y="96"/>
                    <a:pt x="575" y="100"/>
                  </a:cubicBezTo>
                  <a:cubicBezTo>
                    <a:pt x="577" y="99"/>
                    <a:pt x="584" y="96"/>
                    <a:pt x="588" y="93"/>
                  </a:cubicBezTo>
                  <a:cubicBezTo>
                    <a:pt x="589" y="91"/>
                    <a:pt x="583" y="95"/>
                    <a:pt x="583" y="94"/>
                  </a:cubicBezTo>
                  <a:cubicBezTo>
                    <a:pt x="593" y="88"/>
                    <a:pt x="592" y="85"/>
                    <a:pt x="601" y="81"/>
                  </a:cubicBezTo>
                  <a:cubicBezTo>
                    <a:pt x="598" y="82"/>
                    <a:pt x="598" y="82"/>
                    <a:pt x="598" y="82"/>
                  </a:cubicBezTo>
                  <a:cubicBezTo>
                    <a:pt x="603" y="79"/>
                    <a:pt x="602" y="80"/>
                    <a:pt x="605" y="77"/>
                  </a:cubicBezTo>
                  <a:cubicBezTo>
                    <a:pt x="604" y="79"/>
                    <a:pt x="612" y="78"/>
                    <a:pt x="620" y="74"/>
                  </a:cubicBezTo>
                  <a:cubicBezTo>
                    <a:pt x="620" y="73"/>
                    <a:pt x="615" y="75"/>
                    <a:pt x="616" y="73"/>
                  </a:cubicBezTo>
                  <a:cubicBezTo>
                    <a:pt x="621" y="70"/>
                    <a:pt x="621" y="70"/>
                    <a:pt x="621" y="70"/>
                  </a:cubicBezTo>
                  <a:cubicBezTo>
                    <a:pt x="622" y="70"/>
                    <a:pt x="621" y="71"/>
                    <a:pt x="620" y="71"/>
                  </a:cubicBezTo>
                  <a:cubicBezTo>
                    <a:pt x="625" y="69"/>
                    <a:pt x="630" y="69"/>
                    <a:pt x="631" y="67"/>
                  </a:cubicBezTo>
                  <a:cubicBezTo>
                    <a:pt x="637" y="67"/>
                    <a:pt x="637" y="67"/>
                    <a:pt x="637" y="67"/>
                  </a:cubicBezTo>
                  <a:cubicBezTo>
                    <a:pt x="634" y="67"/>
                    <a:pt x="634" y="67"/>
                    <a:pt x="634" y="67"/>
                  </a:cubicBezTo>
                  <a:cubicBezTo>
                    <a:pt x="635" y="66"/>
                    <a:pt x="640" y="63"/>
                    <a:pt x="641" y="62"/>
                  </a:cubicBezTo>
                  <a:cubicBezTo>
                    <a:pt x="646" y="59"/>
                    <a:pt x="649" y="59"/>
                    <a:pt x="652" y="59"/>
                  </a:cubicBezTo>
                  <a:cubicBezTo>
                    <a:pt x="651" y="58"/>
                    <a:pt x="648" y="58"/>
                    <a:pt x="652" y="56"/>
                  </a:cubicBezTo>
                  <a:cubicBezTo>
                    <a:pt x="653" y="58"/>
                    <a:pt x="662" y="53"/>
                    <a:pt x="662" y="54"/>
                  </a:cubicBezTo>
                  <a:cubicBezTo>
                    <a:pt x="664" y="54"/>
                    <a:pt x="668" y="53"/>
                    <a:pt x="667" y="52"/>
                  </a:cubicBezTo>
                  <a:cubicBezTo>
                    <a:pt x="668" y="54"/>
                    <a:pt x="668" y="54"/>
                    <a:pt x="668" y="54"/>
                  </a:cubicBezTo>
                  <a:cubicBezTo>
                    <a:pt x="667" y="52"/>
                    <a:pt x="674" y="49"/>
                    <a:pt x="679" y="47"/>
                  </a:cubicBezTo>
                  <a:cubicBezTo>
                    <a:pt x="679" y="50"/>
                    <a:pt x="684" y="45"/>
                    <a:pt x="688" y="46"/>
                  </a:cubicBezTo>
                  <a:cubicBezTo>
                    <a:pt x="688" y="44"/>
                    <a:pt x="696" y="43"/>
                    <a:pt x="697" y="41"/>
                  </a:cubicBezTo>
                  <a:cubicBezTo>
                    <a:pt x="701" y="39"/>
                    <a:pt x="701" y="41"/>
                    <a:pt x="702" y="41"/>
                  </a:cubicBezTo>
                  <a:cubicBezTo>
                    <a:pt x="704" y="40"/>
                    <a:pt x="704" y="40"/>
                    <a:pt x="704" y="40"/>
                  </a:cubicBezTo>
                  <a:cubicBezTo>
                    <a:pt x="706" y="40"/>
                    <a:pt x="713" y="38"/>
                    <a:pt x="718" y="37"/>
                  </a:cubicBezTo>
                  <a:cubicBezTo>
                    <a:pt x="722" y="35"/>
                    <a:pt x="722" y="35"/>
                    <a:pt x="722" y="35"/>
                  </a:cubicBezTo>
                  <a:cubicBezTo>
                    <a:pt x="723" y="35"/>
                    <a:pt x="723" y="35"/>
                    <a:pt x="723" y="35"/>
                  </a:cubicBezTo>
                  <a:cubicBezTo>
                    <a:pt x="724" y="34"/>
                    <a:pt x="727" y="33"/>
                    <a:pt x="725" y="33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31"/>
                    <a:pt x="730" y="31"/>
                    <a:pt x="735" y="29"/>
                  </a:cubicBezTo>
                  <a:cubicBezTo>
                    <a:pt x="736" y="29"/>
                    <a:pt x="736" y="30"/>
                    <a:pt x="735" y="30"/>
                  </a:cubicBezTo>
                  <a:cubicBezTo>
                    <a:pt x="737" y="30"/>
                    <a:pt x="736" y="31"/>
                    <a:pt x="738" y="31"/>
                  </a:cubicBezTo>
                  <a:cubicBezTo>
                    <a:pt x="736" y="31"/>
                    <a:pt x="745" y="26"/>
                    <a:pt x="739" y="27"/>
                  </a:cubicBezTo>
                  <a:cubicBezTo>
                    <a:pt x="738" y="26"/>
                    <a:pt x="741" y="25"/>
                    <a:pt x="744" y="24"/>
                  </a:cubicBezTo>
                  <a:cubicBezTo>
                    <a:pt x="745" y="26"/>
                    <a:pt x="745" y="26"/>
                    <a:pt x="745" y="26"/>
                  </a:cubicBezTo>
                  <a:cubicBezTo>
                    <a:pt x="748" y="23"/>
                    <a:pt x="748" y="23"/>
                    <a:pt x="748" y="23"/>
                  </a:cubicBezTo>
                  <a:cubicBezTo>
                    <a:pt x="751" y="22"/>
                    <a:pt x="753" y="23"/>
                    <a:pt x="756" y="22"/>
                  </a:cubicBezTo>
                  <a:cubicBezTo>
                    <a:pt x="753" y="23"/>
                    <a:pt x="750" y="27"/>
                    <a:pt x="758" y="25"/>
                  </a:cubicBezTo>
                  <a:cubicBezTo>
                    <a:pt x="754" y="26"/>
                    <a:pt x="752" y="28"/>
                    <a:pt x="750" y="28"/>
                  </a:cubicBezTo>
                  <a:cubicBezTo>
                    <a:pt x="752" y="28"/>
                    <a:pt x="752" y="28"/>
                    <a:pt x="750" y="29"/>
                  </a:cubicBezTo>
                  <a:cubicBezTo>
                    <a:pt x="756" y="27"/>
                    <a:pt x="752" y="28"/>
                    <a:pt x="758" y="26"/>
                  </a:cubicBezTo>
                  <a:cubicBezTo>
                    <a:pt x="758" y="28"/>
                    <a:pt x="759" y="28"/>
                    <a:pt x="764" y="27"/>
                  </a:cubicBezTo>
                  <a:cubicBezTo>
                    <a:pt x="760" y="27"/>
                    <a:pt x="760" y="27"/>
                    <a:pt x="760" y="27"/>
                  </a:cubicBezTo>
                  <a:cubicBezTo>
                    <a:pt x="761" y="27"/>
                    <a:pt x="761" y="27"/>
                    <a:pt x="761" y="26"/>
                  </a:cubicBezTo>
                  <a:cubicBezTo>
                    <a:pt x="760" y="27"/>
                    <a:pt x="759" y="26"/>
                    <a:pt x="759" y="26"/>
                  </a:cubicBezTo>
                  <a:cubicBezTo>
                    <a:pt x="760" y="26"/>
                    <a:pt x="765" y="23"/>
                    <a:pt x="766" y="23"/>
                  </a:cubicBezTo>
                  <a:cubicBezTo>
                    <a:pt x="760" y="22"/>
                    <a:pt x="776" y="19"/>
                    <a:pt x="772" y="19"/>
                  </a:cubicBezTo>
                  <a:cubicBezTo>
                    <a:pt x="773" y="18"/>
                    <a:pt x="777" y="17"/>
                    <a:pt x="777" y="18"/>
                  </a:cubicBezTo>
                  <a:cubicBezTo>
                    <a:pt x="772" y="20"/>
                    <a:pt x="781" y="19"/>
                    <a:pt x="781" y="20"/>
                  </a:cubicBezTo>
                  <a:cubicBezTo>
                    <a:pt x="782" y="19"/>
                    <a:pt x="777" y="20"/>
                    <a:pt x="779" y="19"/>
                  </a:cubicBezTo>
                  <a:cubicBezTo>
                    <a:pt x="782" y="18"/>
                    <a:pt x="784" y="19"/>
                    <a:pt x="786" y="19"/>
                  </a:cubicBezTo>
                  <a:cubicBezTo>
                    <a:pt x="785" y="19"/>
                    <a:pt x="785" y="19"/>
                    <a:pt x="785" y="19"/>
                  </a:cubicBezTo>
                  <a:cubicBezTo>
                    <a:pt x="789" y="19"/>
                    <a:pt x="789" y="19"/>
                    <a:pt x="789" y="19"/>
                  </a:cubicBezTo>
                  <a:cubicBezTo>
                    <a:pt x="790" y="18"/>
                    <a:pt x="785" y="19"/>
                    <a:pt x="789" y="17"/>
                  </a:cubicBezTo>
                  <a:cubicBezTo>
                    <a:pt x="790" y="18"/>
                    <a:pt x="794" y="16"/>
                    <a:pt x="794" y="17"/>
                  </a:cubicBezTo>
                  <a:cubicBezTo>
                    <a:pt x="792" y="18"/>
                    <a:pt x="794" y="19"/>
                    <a:pt x="790" y="20"/>
                  </a:cubicBezTo>
                  <a:cubicBezTo>
                    <a:pt x="793" y="20"/>
                    <a:pt x="802" y="18"/>
                    <a:pt x="798" y="17"/>
                  </a:cubicBezTo>
                  <a:cubicBezTo>
                    <a:pt x="802" y="17"/>
                    <a:pt x="802" y="17"/>
                    <a:pt x="802" y="17"/>
                  </a:cubicBezTo>
                  <a:cubicBezTo>
                    <a:pt x="800" y="16"/>
                    <a:pt x="793" y="16"/>
                    <a:pt x="800" y="15"/>
                  </a:cubicBezTo>
                  <a:cubicBezTo>
                    <a:pt x="800" y="15"/>
                    <a:pt x="800" y="15"/>
                    <a:pt x="800" y="15"/>
                  </a:cubicBezTo>
                  <a:cubicBezTo>
                    <a:pt x="805" y="13"/>
                    <a:pt x="805" y="13"/>
                    <a:pt x="805" y="13"/>
                  </a:cubicBezTo>
                  <a:cubicBezTo>
                    <a:pt x="807" y="14"/>
                    <a:pt x="807" y="14"/>
                    <a:pt x="807" y="14"/>
                  </a:cubicBezTo>
                  <a:cubicBezTo>
                    <a:pt x="807" y="13"/>
                    <a:pt x="808" y="13"/>
                    <a:pt x="810" y="13"/>
                  </a:cubicBezTo>
                  <a:cubicBezTo>
                    <a:pt x="810" y="13"/>
                    <a:pt x="812" y="13"/>
                    <a:pt x="812" y="14"/>
                  </a:cubicBezTo>
                  <a:cubicBezTo>
                    <a:pt x="817" y="13"/>
                    <a:pt x="817" y="12"/>
                    <a:pt x="817" y="12"/>
                  </a:cubicBezTo>
                  <a:cubicBezTo>
                    <a:pt x="820" y="11"/>
                    <a:pt x="821" y="11"/>
                    <a:pt x="820" y="12"/>
                  </a:cubicBezTo>
                  <a:cubicBezTo>
                    <a:pt x="824" y="12"/>
                    <a:pt x="831" y="11"/>
                    <a:pt x="834" y="11"/>
                  </a:cubicBezTo>
                  <a:cubicBezTo>
                    <a:pt x="839" y="10"/>
                    <a:pt x="833" y="11"/>
                    <a:pt x="836" y="10"/>
                  </a:cubicBezTo>
                  <a:cubicBezTo>
                    <a:pt x="841" y="12"/>
                    <a:pt x="854" y="9"/>
                    <a:pt x="863" y="8"/>
                  </a:cubicBezTo>
                  <a:cubicBezTo>
                    <a:pt x="860" y="6"/>
                    <a:pt x="865" y="7"/>
                    <a:pt x="867" y="5"/>
                  </a:cubicBezTo>
                  <a:cubicBezTo>
                    <a:pt x="865" y="6"/>
                    <a:pt x="875" y="7"/>
                    <a:pt x="868" y="8"/>
                  </a:cubicBezTo>
                  <a:cubicBezTo>
                    <a:pt x="872" y="7"/>
                    <a:pt x="872" y="7"/>
                    <a:pt x="872" y="7"/>
                  </a:cubicBezTo>
                  <a:cubicBezTo>
                    <a:pt x="876" y="8"/>
                    <a:pt x="865" y="9"/>
                    <a:pt x="870" y="10"/>
                  </a:cubicBezTo>
                  <a:cubicBezTo>
                    <a:pt x="875" y="9"/>
                    <a:pt x="878" y="7"/>
                    <a:pt x="884" y="7"/>
                  </a:cubicBezTo>
                  <a:cubicBezTo>
                    <a:pt x="882" y="9"/>
                    <a:pt x="889" y="7"/>
                    <a:pt x="888" y="9"/>
                  </a:cubicBezTo>
                  <a:cubicBezTo>
                    <a:pt x="887" y="9"/>
                    <a:pt x="885" y="9"/>
                    <a:pt x="883" y="9"/>
                  </a:cubicBezTo>
                  <a:cubicBezTo>
                    <a:pt x="884" y="9"/>
                    <a:pt x="884" y="9"/>
                    <a:pt x="884" y="9"/>
                  </a:cubicBezTo>
                  <a:cubicBezTo>
                    <a:pt x="896" y="9"/>
                    <a:pt x="887" y="7"/>
                    <a:pt x="894" y="6"/>
                  </a:cubicBezTo>
                  <a:cubicBezTo>
                    <a:pt x="901" y="6"/>
                    <a:pt x="899" y="7"/>
                    <a:pt x="900" y="8"/>
                  </a:cubicBezTo>
                  <a:cubicBezTo>
                    <a:pt x="901" y="8"/>
                    <a:pt x="904" y="8"/>
                    <a:pt x="906" y="8"/>
                  </a:cubicBezTo>
                  <a:cubicBezTo>
                    <a:pt x="902" y="9"/>
                    <a:pt x="898" y="7"/>
                    <a:pt x="900" y="6"/>
                  </a:cubicBezTo>
                  <a:cubicBezTo>
                    <a:pt x="903" y="7"/>
                    <a:pt x="911" y="6"/>
                    <a:pt x="913" y="5"/>
                  </a:cubicBezTo>
                  <a:cubicBezTo>
                    <a:pt x="902" y="3"/>
                    <a:pt x="906" y="5"/>
                    <a:pt x="896" y="3"/>
                  </a:cubicBezTo>
                  <a:cubicBezTo>
                    <a:pt x="895" y="4"/>
                    <a:pt x="895" y="5"/>
                    <a:pt x="889" y="5"/>
                  </a:cubicBezTo>
                  <a:cubicBezTo>
                    <a:pt x="893" y="4"/>
                    <a:pt x="889" y="4"/>
                    <a:pt x="888" y="4"/>
                  </a:cubicBezTo>
                  <a:cubicBezTo>
                    <a:pt x="889" y="5"/>
                    <a:pt x="884" y="4"/>
                    <a:pt x="882" y="5"/>
                  </a:cubicBezTo>
                  <a:cubicBezTo>
                    <a:pt x="880" y="4"/>
                    <a:pt x="885" y="2"/>
                    <a:pt x="880" y="2"/>
                  </a:cubicBezTo>
                  <a:cubicBezTo>
                    <a:pt x="879" y="5"/>
                    <a:pt x="879" y="5"/>
                    <a:pt x="879" y="5"/>
                  </a:cubicBezTo>
                  <a:cubicBezTo>
                    <a:pt x="876" y="4"/>
                    <a:pt x="879" y="3"/>
                    <a:pt x="875" y="4"/>
                  </a:cubicBezTo>
                  <a:cubicBezTo>
                    <a:pt x="877" y="2"/>
                    <a:pt x="874" y="2"/>
                    <a:pt x="880" y="1"/>
                  </a:cubicBezTo>
                  <a:cubicBezTo>
                    <a:pt x="872" y="0"/>
                    <a:pt x="868" y="3"/>
                    <a:pt x="862" y="4"/>
                  </a:cubicBezTo>
                  <a:cubicBezTo>
                    <a:pt x="863" y="4"/>
                    <a:pt x="863" y="4"/>
                    <a:pt x="864" y="4"/>
                  </a:cubicBezTo>
                  <a:cubicBezTo>
                    <a:pt x="862" y="4"/>
                    <a:pt x="860" y="4"/>
                    <a:pt x="858" y="5"/>
                  </a:cubicBezTo>
                  <a:cubicBezTo>
                    <a:pt x="854" y="4"/>
                    <a:pt x="861" y="3"/>
                    <a:pt x="860" y="3"/>
                  </a:cubicBezTo>
                  <a:cubicBezTo>
                    <a:pt x="854" y="3"/>
                    <a:pt x="854" y="3"/>
                    <a:pt x="854" y="3"/>
                  </a:cubicBezTo>
                  <a:cubicBezTo>
                    <a:pt x="853" y="3"/>
                    <a:pt x="853" y="3"/>
                    <a:pt x="853" y="3"/>
                  </a:cubicBezTo>
                  <a:cubicBezTo>
                    <a:pt x="852" y="4"/>
                    <a:pt x="850" y="4"/>
                    <a:pt x="850" y="4"/>
                  </a:cubicBezTo>
                  <a:cubicBezTo>
                    <a:pt x="851" y="3"/>
                    <a:pt x="852" y="2"/>
                    <a:pt x="853" y="1"/>
                  </a:cubicBezTo>
                  <a:cubicBezTo>
                    <a:pt x="847" y="3"/>
                    <a:pt x="847" y="3"/>
                    <a:pt x="847" y="3"/>
                  </a:cubicBezTo>
                  <a:cubicBezTo>
                    <a:pt x="847" y="3"/>
                    <a:pt x="841" y="3"/>
                    <a:pt x="846" y="2"/>
                  </a:cubicBezTo>
                  <a:cubicBezTo>
                    <a:pt x="836" y="3"/>
                    <a:pt x="836" y="3"/>
                    <a:pt x="836" y="3"/>
                  </a:cubicBezTo>
                  <a:cubicBezTo>
                    <a:pt x="835" y="2"/>
                    <a:pt x="835" y="2"/>
                    <a:pt x="835" y="2"/>
                  </a:cubicBezTo>
                  <a:cubicBezTo>
                    <a:pt x="832" y="2"/>
                    <a:pt x="832" y="3"/>
                    <a:pt x="835" y="2"/>
                  </a:cubicBezTo>
                  <a:cubicBezTo>
                    <a:pt x="832" y="2"/>
                    <a:pt x="820" y="7"/>
                    <a:pt x="821" y="4"/>
                  </a:cubicBezTo>
                  <a:cubicBezTo>
                    <a:pt x="814" y="6"/>
                    <a:pt x="811" y="6"/>
                    <a:pt x="801" y="8"/>
                  </a:cubicBezTo>
                  <a:cubicBezTo>
                    <a:pt x="808" y="6"/>
                    <a:pt x="793" y="8"/>
                    <a:pt x="800" y="6"/>
                  </a:cubicBezTo>
                  <a:cubicBezTo>
                    <a:pt x="796" y="6"/>
                    <a:pt x="795" y="8"/>
                    <a:pt x="791" y="9"/>
                  </a:cubicBezTo>
                  <a:cubicBezTo>
                    <a:pt x="788" y="9"/>
                    <a:pt x="789" y="7"/>
                    <a:pt x="793" y="6"/>
                  </a:cubicBezTo>
                  <a:cubicBezTo>
                    <a:pt x="789" y="7"/>
                    <a:pt x="789" y="7"/>
                    <a:pt x="789" y="7"/>
                  </a:cubicBezTo>
                  <a:cubicBezTo>
                    <a:pt x="789" y="7"/>
                    <a:pt x="789" y="7"/>
                    <a:pt x="789" y="7"/>
                  </a:cubicBezTo>
                  <a:cubicBezTo>
                    <a:pt x="785" y="9"/>
                    <a:pt x="785" y="9"/>
                    <a:pt x="785" y="9"/>
                  </a:cubicBezTo>
                  <a:cubicBezTo>
                    <a:pt x="781" y="9"/>
                    <a:pt x="784" y="7"/>
                    <a:pt x="780" y="8"/>
                  </a:cubicBezTo>
                  <a:cubicBezTo>
                    <a:pt x="779" y="9"/>
                    <a:pt x="779" y="9"/>
                    <a:pt x="779" y="9"/>
                  </a:cubicBezTo>
                  <a:cubicBezTo>
                    <a:pt x="776" y="9"/>
                    <a:pt x="776" y="9"/>
                    <a:pt x="776" y="9"/>
                  </a:cubicBezTo>
                  <a:cubicBezTo>
                    <a:pt x="777" y="9"/>
                    <a:pt x="775" y="10"/>
                    <a:pt x="772" y="11"/>
                  </a:cubicBezTo>
                  <a:cubicBezTo>
                    <a:pt x="772" y="11"/>
                    <a:pt x="772" y="11"/>
                    <a:pt x="772" y="11"/>
                  </a:cubicBezTo>
                  <a:cubicBezTo>
                    <a:pt x="769" y="12"/>
                    <a:pt x="769" y="12"/>
                    <a:pt x="769" y="12"/>
                  </a:cubicBezTo>
                  <a:cubicBezTo>
                    <a:pt x="772" y="10"/>
                    <a:pt x="765" y="12"/>
                    <a:pt x="767" y="11"/>
                  </a:cubicBezTo>
                  <a:cubicBezTo>
                    <a:pt x="764" y="11"/>
                    <a:pt x="764" y="11"/>
                    <a:pt x="758" y="13"/>
                  </a:cubicBezTo>
                  <a:cubicBezTo>
                    <a:pt x="759" y="14"/>
                    <a:pt x="759" y="14"/>
                    <a:pt x="759" y="14"/>
                  </a:cubicBezTo>
                  <a:cubicBezTo>
                    <a:pt x="752" y="16"/>
                    <a:pt x="759" y="12"/>
                    <a:pt x="753" y="14"/>
                  </a:cubicBezTo>
                  <a:cubicBezTo>
                    <a:pt x="753" y="14"/>
                    <a:pt x="753" y="14"/>
                    <a:pt x="753" y="14"/>
                  </a:cubicBezTo>
                  <a:cubicBezTo>
                    <a:pt x="745" y="15"/>
                    <a:pt x="740" y="19"/>
                    <a:pt x="733" y="19"/>
                  </a:cubicBezTo>
                  <a:cubicBezTo>
                    <a:pt x="737" y="18"/>
                    <a:pt x="735" y="17"/>
                    <a:pt x="735" y="18"/>
                  </a:cubicBezTo>
                  <a:cubicBezTo>
                    <a:pt x="730" y="19"/>
                    <a:pt x="722" y="22"/>
                    <a:pt x="716" y="24"/>
                  </a:cubicBezTo>
                  <a:cubicBezTo>
                    <a:pt x="714" y="24"/>
                    <a:pt x="713" y="23"/>
                    <a:pt x="708" y="24"/>
                  </a:cubicBezTo>
                  <a:cubicBezTo>
                    <a:pt x="704" y="26"/>
                    <a:pt x="703" y="26"/>
                    <a:pt x="702" y="27"/>
                  </a:cubicBezTo>
                  <a:cubicBezTo>
                    <a:pt x="698" y="28"/>
                    <a:pt x="691" y="31"/>
                    <a:pt x="690" y="30"/>
                  </a:cubicBezTo>
                  <a:cubicBezTo>
                    <a:pt x="690" y="31"/>
                    <a:pt x="687" y="31"/>
                    <a:pt x="685" y="33"/>
                  </a:cubicBezTo>
                  <a:cubicBezTo>
                    <a:pt x="684" y="32"/>
                    <a:pt x="684" y="32"/>
                    <a:pt x="684" y="32"/>
                  </a:cubicBezTo>
                  <a:cubicBezTo>
                    <a:pt x="685" y="33"/>
                    <a:pt x="685" y="33"/>
                    <a:pt x="685" y="33"/>
                  </a:cubicBezTo>
                  <a:cubicBezTo>
                    <a:pt x="677" y="33"/>
                    <a:pt x="674" y="38"/>
                    <a:pt x="666" y="39"/>
                  </a:cubicBezTo>
                  <a:cubicBezTo>
                    <a:pt x="667" y="39"/>
                    <a:pt x="667" y="39"/>
                    <a:pt x="667" y="39"/>
                  </a:cubicBezTo>
                  <a:cubicBezTo>
                    <a:pt x="665" y="40"/>
                    <a:pt x="665" y="40"/>
                    <a:pt x="665" y="40"/>
                  </a:cubicBezTo>
                  <a:cubicBezTo>
                    <a:pt x="664" y="40"/>
                    <a:pt x="665" y="39"/>
                    <a:pt x="665" y="38"/>
                  </a:cubicBezTo>
                  <a:cubicBezTo>
                    <a:pt x="661" y="40"/>
                    <a:pt x="656" y="42"/>
                    <a:pt x="652" y="43"/>
                  </a:cubicBezTo>
                  <a:cubicBezTo>
                    <a:pt x="654" y="43"/>
                    <a:pt x="654" y="43"/>
                    <a:pt x="654" y="43"/>
                  </a:cubicBezTo>
                  <a:cubicBezTo>
                    <a:pt x="652" y="44"/>
                    <a:pt x="650" y="46"/>
                    <a:pt x="647" y="47"/>
                  </a:cubicBezTo>
                  <a:cubicBezTo>
                    <a:pt x="651" y="43"/>
                    <a:pt x="642" y="48"/>
                    <a:pt x="641" y="48"/>
                  </a:cubicBezTo>
                  <a:cubicBezTo>
                    <a:pt x="644" y="46"/>
                    <a:pt x="644" y="46"/>
                    <a:pt x="644" y="46"/>
                  </a:cubicBezTo>
                  <a:cubicBezTo>
                    <a:pt x="640" y="48"/>
                    <a:pt x="640" y="48"/>
                    <a:pt x="641" y="49"/>
                  </a:cubicBezTo>
                  <a:cubicBezTo>
                    <a:pt x="636" y="51"/>
                    <a:pt x="636" y="48"/>
                    <a:pt x="632" y="51"/>
                  </a:cubicBezTo>
                  <a:cubicBezTo>
                    <a:pt x="635" y="50"/>
                    <a:pt x="635" y="50"/>
                    <a:pt x="635" y="50"/>
                  </a:cubicBezTo>
                  <a:cubicBezTo>
                    <a:pt x="637" y="50"/>
                    <a:pt x="635" y="52"/>
                    <a:pt x="632" y="53"/>
                  </a:cubicBezTo>
                  <a:cubicBezTo>
                    <a:pt x="632" y="53"/>
                    <a:pt x="630" y="53"/>
                    <a:pt x="632" y="52"/>
                  </a:cubicBezTo>
                  <a:cubicBezTo>
                    <a:pt x="628" y="54"/>
                    <a:pt x="622" y="57"/>
                    <a:pt x="620" y="58"/>
                  </a:cubicBezTo>
                  <a:cubicBezTo>
                    <a:pt x="618" y="58"/>
                    <a:pt x="618" y="57"/>
                    <a:pt x="619" y="57"/>
                  </a:cubicBezTo>
                  <a:cubicBezTo>
                    <a:pt x="611" y="61"/>
                    <a:pt x="616" y="58"/>
                    <a:pt x="608" y="63"/>
                  </a:cubicBezTo>
                  <a:cubicBezTo>
                    <a:pt x="607" y="62"/>
                    <a:pt x="607" y="62"/>
                    <a:pt x="607" y="62"/>
                  </a:cubicBezTo>
                  <a:cubicBezTo>
                    <a:pt x="605" y="64"/>
                    <a:pt x="605" y="64"/>
                    <a:pt x="605" y="64"/>
                  </a:cubicBezTo>
                  <a:cubicBezTo>
                    <a:pt x="600" y="65"/>
                    <a:pt x="600" y="65"/>
                    <a:pt x="600" y="65"/>
                  </a:cubicBezTo>
                  <a:cubicBezTo>
                    <a:pt x="602" y="65"/>
                    <a:pt x="602" y="65"/>
                    <a:pt x="602" y="65"/>
                  </a:cubicBezTo>
                  <a:cubicBezTo>
                    <a:pt x="599" y="67"/>
                    <a:pt x="598" y="68"/>
                    <a:pt x="595" y="69"/>
                  </a:cubicBezTo>
                  <a:cubicBezTo>
                    <a:pt x="595" y="68"/>
                    <a:pt x="595" y="68"/>
                    <a:pt x="595" y="68"/>
                  </a:cubicBezTo>
                  <a:cubicBezTo>
                    <a:pt x="588" y="72"/>
                    <a:pt x="586" y="71"/>
                    <a:pt x="579" y="76"/>
                  </a:cubicBezTo>
                  <a:cubicBezTo>
                    <a:pt x="579" y="76"/>
                    <a:pt x="580" y="75"/>
                    <a:pt x="580" y="74"/>
                  </a:cubicBezTo>
                  <a:cubicBezTo>
                    <a:pt x="574" y="79"/>
                    <a:pt x="575" y="76"/>
                    <a:pt x="569" y="81"/>
                  </a:cubicBezTo>
                  <a:cubicBezTo>
                    <a:pt x="569" y="80"/>
                    <a:pt x="568" y="80"/>
                    <a:pt x="568" y="80"/>
                  </a:cubicBezTo>
                  <a:cubicBezTo>
                    <a:pt x="565" y="82"/>
                    <a:pt x="565" y="82"/>
                    <a:pt x="565" y="82"/>
                  </a:cubicBezTo>
                  <a:cubicBezTo>
                    <a:pt x="565" y="81"/>
                    <a:pt x="565" y="81"/>
                    <a:pt x="565" y="81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1" y="84"/>
                    <a:pt x="561" y="84"/>
                    <a:pt x="561" y="84"/>
                  </a:cubicBezTo>
                  <a:cubicBezTo>
                    <a:pt x="560" y="85"/>
                    <a:pt x="560" y="85"/>
                    <a:pt x="560" y="85"/>
                  </a:cubicBezTo>
                  <a:cubicBezTo>
                    <a:pt x="556" y="85"/>
                    <a:pt x="552" y="89"/>
                    <a:pt x="547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39" y="100"/>
                    <a:pt x="522" y="104"/>
                    <a:pt x="510" y="114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5" y="118"/>
                    <a:pt x="505" y="118"/>
                    <a:pt x="505" y="118"/>
                  </a:cubicBezTo>
                  <a:cubicBezTo>
                    <a:pt x="502" y="119"/>
                    <a:pt x="507" y="116"/>
                    <a:pt x="505" y="116"/>
                  </a:cubicBezTo>
                  <a:cubicBezTo>
                    <a:pt x="500" y="120"/>
                    <a:pt x="504" y="119"/>
                    <a:pt x="498" y="123"/>
                  </a:cubicBezTo>
                  <a:cubicBezTo>
                    <a:pt x="494" y="125"/>
                    <a:pt x="498" y="122"/>
                    <a:pt x="500" y="120"/>
                  </a:cubicBezTo>
                  <a:cubicBezTo>
                    <a:pt x="494" y="125"/>
                    <a:pt x="485" y="132"/>
                    <a:pt x="481" y="134"/>
                  </a:cubicBezTo>
                  <a:cubicBezTo>
                    <a:pt x="481" y="135"/>
                    <a:pt x="480" y="135"/>
                    <a:pt x="481" y="135"/>
                  </a:cubicBezTo>
                  <a:cubicBezTo>
                    <a:pt x="477" y="138"/>
                    <a:pt x="472" y="142"/>
                    <a:pt x="467" y="145"/>
                  </a:cubicBezTo>
                  <a:cubicBezTo>
                    <a:pt x="467" y="144"/>
                    <a:pt x="468" y="143"/>
                    <a:pt x="469" y="143"/>
                  </a:cubicBezTo>
                  <a:cubicBezTo>
                    <a:pt x="467" y="144"/>
                    <a:pt x="465" y="145"/>
                    <a:pt x="464" y="146"/>
                  </a:cubicBezTo>
                  <a:cubicBezTo>
                    <a:pt x="465" y="144"/>
                    <a:pt x="465" y="144"/>
                    <a:pt x="465" y="144"/>
                  </a:cubicBezTo>
                  <a:cubicBezTo>
                    <a:pt x="462" y="147"/>
                    <a:pt x="456" y="152"/>
                    <a:pt x="454" y="152"/>
                  </a:cubicBezTo>
                  <a:cubicBezTo>
                    <a:pt x="455" y="152"/>
                    <a:pt x="455" y="153"/>
                    <a:pt x="453" y="155"/>
                  </a:cubicBezTo>
                  <a:cubicBezTo>
                    <a:pt x="450" y="155"/>
                    <a:pt x="445" y="162"/>
                    <a:pt x="440" y="165"/>
                  </a:cubicBezTo>
                  <a:cubicBezTo>
                    <a:pt x="440" y="164"/>
                    <a:pt x="444" y="161"/>
                    <a:pt x="443" y="162"/>
                  </a:cubicBezTo>
                  <a:cubicBezTo>
                    <a:pt x="440" y="163"/>
                    <a:pt x="439" y="166"/>
                    <a:pt x="437" y="168"/>
                  </a:cubicBezTo>
                  <a:cubicBezTo>
                    <a:pt x="437" y="167"/>
                    <a:pt x="437" y="167"/>
                    <a:pt x="437" y="167"/>
                  </a:cubicBezTo>
                  <a:cubicBezTo>
                    <a:pt x="427" y="176"/>
                    <a:pt x="427" y="176"/>
                    <a:pt x="427" y="176"/>
                  </a:cubicBezTo>
                  <a:cubicBezTo>
                    <a:pt x="425" y="176"/>
                    <a:pt x="418" y="184"/>
                    <a:pt x="418" y="183"/>
                  </a:cubicBezTo>
                  <a:cubicBezTo>
                    <a:pt x="414" y="186"/>
                    <a:pt x="421" y="181"/>
                    <a:pt x="417" y="185"/>
                  </a:cubicBezTo>
                  <a:cubicBezTo>
                    <a:pt x="415" y="185"/>
                    <a:pt x="413" y="189"/>
                    <a:pt x="412" y="188"/>
                  </a:cubicBezTo>
                  <a:cubicBezTo>
                    <a:pt x="413" y="187"/>
                    <a:pt x="413" y="187"/>
                    <a:pt x="413" y="187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1" y="187"/>
                    <a:pt x="411" y="187"/>
                    <a:pt x="411" y="187"/>
                  </a:cubicBezTo>
                  <a:cubicBezTo>
                    <a:pt x="408" y="190"/>
                    <a:pt x="407" y="193"/>
                    <a:pt x="408" y="193"/>
                  </a:cubicBezTo>
                  <a:cubicBezTo>
                    <a:pt x="405" y="195"/>
                    <a:pt x="401" y="199"/>
                    <a:pt x="399" y="199"/>
                  </a:cubicBezTo>
                  <a:cubicBezTo>
                    <a:pt x="400" y="198"/>
                    <a:pt x="400" y="198"/>
                    <a:pt x="400" y="198"/>
                  </a:cubicBezTo>
                  <a:cubicBezTo>
                    <a:pt x="393" y="205"/>
                    <a:pt x="386" y="207"/>
                    <a:pt x="382" y="214"/>
                  </a:cubicBezTo>
                  <a:cubicBezTo>
                    <a:pt x="381" y="214"/>
                    <a:pt x="381" y="214"/>
                    <a:pt x="382" y="213"/>
                  </a:cubicBezTo>
                  <a:cubicBezTo>
                    <a:pt x="378" y="217"/>
                    <a:pt x="378" y="217"/>
                    <a:pt x="378" y="217"/>
                  </a:cubicBezTo>
                  <a:cubicBezTo>
                    <a:pt x="378" y="215"/>
                    <a:pt x="378" y="215"/>
                    <a:pt x="378" y="215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7" y="227"/>
                    <a:pt x="360" y="235"/>
                    <a:pt x="354" y="241"/>
                  </a:cubicBezTo>
                  <a:cubicBezTo>
                    <a:pt x="355" y="240"/>
                    <a:pt x="355" y="240"/>
                    <a:pt x="355" y="240"/>
                  </a:cubicBezTo>
                  <a:cubicBezTo>
                    <a:pt x="349" y="247"/>
                    <a:pt x="348" y="246"/>
                    <a:pt x="344" y="251"/>
                  </a:cubicBezTo>
                  <a:cubicBezTo>
                    <a:pt x="344" y="251"/>
                    <a:pt x="344" y="251"/>
                    <a:pt x="344" y="250"/>
                  </a:cubicBezTo>
                  <a:cubicBezTo>
                    <a:pt x="340" y="255"/>
                    <a:pt x="340" y="255"/>
                    <a:pt x="340" y="255"/>
                  </a:cubicBezTo>
                  <a:cubicBezTo>
                    <a:pt x="340" y="253"/>
                    <a:pt x="340" y="253"/>
                    <a:pt x="340" y="253"/>
                  </a:cubicBezTo>
                  <a:cubicBezTo>
                    <a:pt x="338" y="258"/>
                    <a:pt x="331" y="262"/>
                    <a:pt x="333" y="260"/>
                  </a:cubicBezTo>
                  <a:cubicBezTo>
                    <a:pt x="332" y="263"/>
                    <a:pt x="329" y="266"/>
                    <a:pt x="329" y="267"/>
                  </a:cubicBezTo>
                  <a:cubicBezTo>
                    <a:pt x="325" y="272"/>
                    <a:pt x="328" y="268"/>
                    <a:pt x="325" y="271"/>
                  </a:cubicBezTo>
                  <a:cubicBezTo>
                    <a:pt x="321" y="274"/>
                    <a:pt x="322" y="276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5" y="282"/>
                    <a:pt x="314" y="284"/>
                    <a:pt x="311" y="287"/>
                  </a:cubicBezTo>
                  <a:cubicBezTo>
                    <a:pt x="312" y="286"/>
                    <a:pt x="312" y="286"/>
                    <a:pt x="312" y="286"/>
                  </a:cubicBezTo>
                  <a:cubicBezTo>
                    <a:pt x="308" y="292"/>
                    <a:pt x="305" y="291"/>
                    <a:pt x="303" y="297"/>
                  </a:cubicBezTo>
                  <a:cubicBezTo>
                    <a:pt x="301" y="299"/>
                    <a:pt x="298" y="304"/>
                    <a:pt x="297" y="303"/>
                  </a:cubicBezTo>
                  <a:cubicBezTo>
                    <a:pt x="283" y="322"/>
                    <a:pt x="283" y="322"/>
                    <a:pt x="283" y="322"/>
                  </a:cubicBezTo>
                  <a:cubicBezTo>
                    <a:pt x="281" y="322"/>
                    <a:pt x="282" y="324"/>
                    <a:pt x="278" y="327"/>
                  </a:cubicBezTo>
                  <a:cubicBezTo>
                    <a:pt x="279" y="328"/>
                    <a:pt x="279" y="328"/>
                    <a:pt x="279" y="328"/>
                  </a:cubicBezTo>
                  <a:cubicBezTo>
                    <a:pt x="272" y="337"/>
                    <a:pt x="262" y="347"/>
                    <a:pt x="254" y="358"/>
                  </a:cubicBezTo>
                  <a:cubicBezTo>
                    <a:pt x="253" y="357"/>
                    <a:pt x="253" y="357"/>
                    <a:pt x="253" y="357"/>
                  </a:cubicBezTo>
                  <a:cubicBezTo>
                    <a:pt x="252" y="360"/>
                    <a:pt x="252" y="360"/>
                    <a:pt x="252" y="360"/>
                  </a:cubicBezTo>
                  <a:cubicBezTo>
                    <a:pt x="244" y="372"/>
                    <a:pt x="233" y="387"/>
                    <a:pt x="226" y="396"/>
                  </a:cubicBezTo>
                  <a:cubicBezTo>
                    <a:pt x="225" y="400"/>
                    <a:pt x="223" y="405"/>
                    <a:pt x="219" y="410"/>
                  </a:cubicBezTo>
                  <a:cubicBezTo>
                    <a:pt x="219" y="409"/>
                    <a:pt x="219" y="409"/>
                    <a:pt x="219" y="409"/>
                  </a:cubicBezTo>
                  <a:cubicBezTo>
                    <a:pt x="214" y="418"/>
                    <a:pt x="209" y="428"/>
                    <a:pt x="202" y="437"/>
                  </a:cubicBezTo>
                  <a:cubicBezTo>
                    <a:pt x="202" y="436"/>
                    <a:pt x="202" y="437"/>
                    <a:pt x="202" y="436"/>
                  </a:cubicBezTo>
                  <a:cubicBezTo>
                    <a:pt x="202" y="439"/>
                    <a:pt x="199" y="442"/>
                    <a:pt x="197" y="444"/>
                  </a:cubicBezTo>
                  <a:cubicBezTo>
                    <a:pt x="200" y="442"/>
                    <a:pt x="200" y="442"/>
                    <a:pt x="200" y="442"/>
                  </a:cubicBezTo>
                  <a:cubicBezTo>
                    <a:pt x="199" y="445"/>
                    <a:pt x="196" y="448"/>
                    <a:pt x="194" y="449"/>
                  </a:cubicBezTo>
                  <a:cubicBezTo>
                    <a:pt x="192" y="454"/>
                    <a:pt x="192" y="454"/>
                    <a:pt x="192" y="454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2" y="456"/>
                    <a:pt x="192" y="456"/>
                    <a:pt x="192" y="456"/>
                  </a:cubicBezTo>
                  <a:cubicBezTo>
                    <a:pt x="189" y="458"/>
                    <a:pt x="189" y="458"/>
                    <a:pt x="189" y="458"/>
                  </a:cubicBezTo>
                  <a:cubicBezTo>
                    <a:pt x="189" y="459"/>
                    <a:pt x="186" y="465"/>
                    <a:pt x="186" y="467"/>
                  </a:cubicBezTo>
                  <a:cubicBezTo>
                    <a:pt x="185" y="467"/>
                    <a:pt x="182" y="471"/>
                    <a:pt x="184" y="468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176" y="482"/>
                    <a:pt x="176" y="482"/>
                    <a:pt x="176" y="482"/>
                  </a:cubicBezTo>
                  <a:cubicBezTo>
                    <a:pt x="178" y="482"/>
                    <a:pt x="175" y="487"/>
                    <a:pt x="174" y="489"/>
                  </a:cubicBezTo>
                  <a:cubicBezTo>
                    <a:pt x="175" y="486"/>
                    <a:pt x="172" y="488"/>
                    <a:pt x="171" y="490"/>
                  </a:cubicBezTo>
                  <a:cubicBezTo>
                    <a:pt x="170" y="492"/>
                    <a:pt x="173" y="488"/>
                    <a:pt x="173" y="489"/>
                  </a:cubicBezTo>
                  <a:cubicBezTo>
                    <a:pt x="172" y="493"/>
                    <a:pt x="169" y="499"/>
                    <a:pt x="168" y="500"/>
                  </a:cubicBezTo>
                  <a:cubicBezTo>
                    <a:pt x="168" y="498"/>
                    <a:pt x="168" y="498"/>
                    <a:pt x="168" y="498"/>
                  </a:cubicBezTo>
                  <a:cubicBezTo>
                    <a:pt x="167" y="502"/>
                    <a:pt x="164" y="503"/>
                    <a:pt x="162" y="507"/>
                  </a:cubicBezTo>
                  <a:cubicBezTo>
                    <a:pt x="161" y="511"/>
                    <a:pt x="159" y="513"/>
                    <a:pt x="161" y="513"/>
                  </a:cubicBezTo>
                  <a:cubicBezTo>
                    <a:pt x="159" y="518"/>
                    <a:pt x="159" y="514"/>
                    <a:pt x="158" y="516"/>
                  </a:cubicBezTo>
                  <a:cubicBezTo>
                    <a:pt x="158" y="518"/>
                    <a:pt x="154" y="525"/>
                    <a:pt x="153" y="525"/>
                  </a:cubicBezTo>
                  <a:cubicBezTo>
                    <a:pt x="153" y="529"/>
                    <a:pt x="145" y="538"/>
                    <a:pt x="147" y="540"/>
                  </a:cubicBezTo>
                  <a:cubicBezTo>
                    <a:pt x="143" y="544"/>
                    <a:pt x="143" y="544"/>
                    <a:pt x="143" y="544"/>
                  </a:cubicBezTo>
                  <a:cubicBezTo>
                    <a:pt x="144" y="544"/>
                    <a:pt x="145" y="545"/>
                    <a:pt x="143" y="549"/>
                  </a:cubicBezTo>
                  <a:cubicBezTo>
                    <a:pt x="141" y="552"/>
                    <a:pt x="141" y="551"/>
                    <a:pt x="140" y="551"/>
                  </a:cubicBezTo>
                  <a:cubicBezTo>
                    <a:pt x="141" y="554"/>
                    <a:pt x="141" y="554"/>
                    <a:pt x="141" y="554"/>
                  </a:cubicBezTo>
                  <a:cubicBezTo>
                    <a:pt x="130" y="571"/>
                    <a:pt x="121" y="596"/>
                    <a:pt x="111" y="615"/>
                  </a:cubicBezTo>
                  <a:cubicBezTo>
                    <a:pt x="107" y="624"/>
                    <a:pt x="104" y="636"/>
                    <a:pt x="99" y="647"/>
                  </a:cubicBezTo>
                  <a:cubicBezTo>
                    <a:pt x="100" y="645"/>
                    <a:pt x="100" y="645"/>
                    <a:pt x="100" y="645"/>
                  </a:cubicBezTo>
                  <a:cubicBezTo>
                    <a:pt x="95" y="656"/>
                    <a:pt x="95" y="656"/>
                    <a:pt x="95" y="656"/>
                  </a:cubicBezTo>
                  <a:cubicBezTo>
                    <a:pt x="99" y="648"/>
                    <a:pt x="99" y="648"/>
                    <a:pt x="99" y="648"/>
                  </a:cubicBezTo>
                  <a:cubicBezTo>
                    <a:pt x="98" y="651"/>
                    <a:pt x="98" y="653"/>
                    <a:pt x="97" y="655"/>
                  </a:cubicBezTo>
                  <a:cubicBezTo>
                    <a:pt x="92" y="666"/>
                    <a:pt x="85" y="681"/>
                    <a:pt x="81" y="696"/>
                  </a:cubicBezTo>
                  <a:cubicBezTo>
                    <a:pt x="80" y="706"/>
                    <a:pt x="77" y="702"/>
                    <a:pt x="76" y="711"/>
                  </a:cubicBezTo>
                  <a:cubicBezTo>
                    <a:pt x="76" y="710"/>
                    <a:pt x="76" y="710"/>
                    <a:pt x="76" y="709"/>
                  </a:cubicBezTo>
                  <a:cubicBezTo>
                    <a:pt x="73" y="719"/>
                    <a:pt x="72" y="725"/>
                    <a:pt x="70" y="735"/>
                  </a:cubicBezTo>
                  <a:cubicBezTo>
                    <a:pt x="68" y="733"/>
                    <a:pt x="68" y="741"/>
                    <a:pt x="67" y="740"/>
                  </a:cubicBezTo>
                  <a:cubicBezTo>
                    <a:pt x="68" y="741"/>
                    <a:pt x="68" y="741"/>
                    <a:pt x="68" y="741"/>
                  </a:cubicBezTo>
                  <a:cubicBezTo>
                    <a:pt x="67" y="743"/>
                    <a:pt x="65" y="748"/>
                    <a:pt x="65" y="747"/>
                  </a:cubicBezTo>
                  <a:cubicBezTo>
                    <a:pt x="64" y="752"/>
                    <a:pt x="64" y="752"/>
                    <a:pt x="64" y="752"/>
                  </a:cubicBezTo>
                  <a:cubicBezTo>
                    <a:pt x="63" y="752"/>
                    <a:pt x="63" y="752"/>
                    <a:pt x="63" y="752"/>
                  </a:cubicBezTo>
                  <a:cubicBezTo>
                    <a:pt x="62" y="757"/>
                    <a:pt x="59" y="770"/>
                    <a:pt x="56" y="772"/>
                  </a:cubicBezTo>
                  <a:cubicBezTo>
                    <a:pt x="53" y="787"/>
                    <a:pt x="47" y="809"/>
                    <a:pt x="42" y="827"/>
                  </a:cubicBezTo>
                  <a:cubicBezTo>
                    <a:pt x="43" y="830"/>
                    <a:pt x="41" y="835"/>
                    <a:pt x="40" y="839"/>
                  </a:cubicBezTo>
                  <a:cubicBezTo>
                    <a:pt x="38" y="844"/>
                    <a:pt x="38" y="844"/>
                    <a:pt x="38" y="844"/>
                  </a:cubicBezTo>
                  <a:cubicBezTo>
                    <a:pt x="38" y="848"/>
                    <a:pt x="38" y="853"/>
                    <a:pt x="36" y="856"/>
                  </a:cubicBezTo>
                  <a:cubicBezTo>
                    <a:pt x="36" y="856"/>
                    <a:pt x="36" y="856"/>
                    <a:pt x="36" y="856"/>
                  </a:cubicBezTo>
                  <a:cubicBezTo>
                    <a:pt x="36" y="860"/>
                    <a:pt x="34" y="864"/>
                    <a:pt x="34" y="868"/>
                  </a:cubicBezTo>
                  <a:cubicBezTo>
                    <a:pt x="33" y="873"/>
                    <a:pt x="32" y="877"/>
                    <a:pt x="31" y="876"/>
                  </a:cubicBezTo>
                  <a:cubicBezTo>
                    <a:pt x="33" y="877"/>
                    <a:pt x="29" y="886"/>
                    <a:pt x="29" y="886"/>
                  </a:cubicBezTo>
                  <a:cubicBezTo>
                    <a:pt x="29" y="886"/>
                    <a:pt x="15" y="946"/>
                    <a:pt x="7" y="1014"/>
                  </a:cubicBezTo>
                  <a:cubicBezTo>
                    <a:pt x="3" y="1049"/>
                    <a:pt x="1" y="1085"/>
                    <a:pt x="0" y="1116"/>
                  </a:cubicBezTo>
                  <a:cubicBezTo>
                    <a:pt x="0" y="1148"/>
                    <a:pt x="1" y="1175"/>
                    <a:pt x="4" y="1189"/>
                  </a:cubicBezTo>
                  <a:cubicBezTo>
                    <a:pt x="5" y="1191"/>
                    <a:pt x="5" y="1197"/>
                    <a:pt x="6" y="1195"/>
                  </a:cubicBezTo>
                  <a:cubicBezTo>
                    <a:pt x="7" y="1199"/>
                    <a:pt x="5" y="1201"/>
                    <a:pt x="6" y="1202"/>
                  </a:cubicBezTo>
                  <a:cubicBezTo>
                    <a:pt x="7" y="1196"/>
                    <a:pt x="9" y="1204"/>
                    <a:pt x="10" y="1198"/>
                  </a:cubicBezTo>
                  <a:cubicBezTo>
                    <a:pt x="10" y="1202"/>
                    <a:pt x="10" y="1202"/>
                    <a:pt x="10" y="1202"/>
                  </a:cubicBezTo>
                  <a:cubicBezTo>
                    <a:pt x="11" y="1203"/>
                    <a:pt x="9" y="1197"/>
                    <a:pt x="11" y="1198"/>
                  </a:cubicBezTo>
                  <a:cubicBezTo>
                    <a:pt x="9" y="1197"/>
                    <a:pt x="9" y="1197"/>
                    <a:pt x="9" y="1197"/>
                  </a:cubicBezTo>
                  <a:cubicBezTo>
                    <a:pt x="9" y="1194"/>
                    <a:pt x="9" y="1192"/>
                    <a:pt x="10" y="1191"/>
                  </a:cubicBezTo>
                  <a:cubicBezTo>
                    <a:pt x="9" y="1188"/>
                    <a:pt x="7" y="1186"/>
                    <a:pt x="8" y="1180"/>
                  </a:cubicBezTo>
                  <a:cubicBezTo>
                    <a:pt x="8" y="1182"/>
                    <a:pt x="8" y="1182"/>
                    <a:pt x="8" y="1182"/>
                  </a:cubicBezTo>
                  <a:cubicBezTo>
                    <a:pt x="8" y="1176"/>
                    <a:pt x="9" y="1178"/>
                    <a:pt x="10" y="1177"/>
                  </a:cubicBezTo>
                  <a:cubicBezTo>
                    <a:pt x="10" y="1178"/>
                    <a:pt x="10" y="1178"/>
                    <a:pt x="10" y="1178"/>
                  </a:cubicBezTo>
                  <a:cubicBezTo>
                    <a:pt x="11" y="1174"/>
                    <a:pt x="11" y="1174"/>
                    <a:pt x="11" y="1174"/>
                  </a:cubicBezTo>
                  <a:cubicBezTo>
                    <a:pt x="10" y="1177"/>
                    <a:pt x="11" y="1183"/>
                    <a:pt x="11" y="1180"/>
                  </a:cubicBezTo>
                  <a:cubicBezTo>
                    <a:pt x="12" y="1174"/>
                    <a:pt x="11" y="1182"/>
                    <a:pt x="11" y="1177"/>
                  </a:cubicBezTo>
                  <a:cubicBezTo>
                    <a:pt x="11" y="1174"/>
                    <a:pt x="12" y="1175"/>
                    <a:pt x="12" y="1175"/>
                  </a:cubicBezTo>
                  <a:cubicBezTo>
                    <a:pt x="12" y="1170"/>
                    <a:pt x="12" y="1170"/>
                    <a:pt x="12" y="1170"/>
                  </a:cubicBezTo>
                  <a:cubicBezTo>
                    <a:pt x="13" y="1170"/>
                    <a:pt x="12" y="1173"/>
                    <a:pt x="13" y="1171"/>
                  </a:cubicBezTo>
                  <a:cubicBezTo>
                    <a:pt x="12" y="1164"/>
                    <a:pt x="12" y="1164"/>
                    <a:pt x="12" y="1164"/>
                  </a:cubicBezTo>
                  <a:cubicBezTo>
                    <a:pt x="14" y="1163"/>
                    <a:pt x="11" y="1157"/>
                    <a:pt x="13" y="1154"/>
                  </a:cubicBezTo>
                  <a:cubicBezTo>
                    <a:pt x="14" y="1159"/>
                    <a:pt x="14" y="1153"/>
                    <a:pt x="15" y="1154"/>
                  </a:cubicBezTo>
                  <a:cubicBezTo>
                    <a:pt x="15" y="1142"/>
                    <a:pt x="15" y="1142"/>
                    <a:pt x="15" y="1142"/>
                  </a:cubicBezTo>
                  <a:cubicBezTo>
                    <a:pt x="16" y="1141"/>
                    <a:pt x="16" y="1145"/>
                    <a:pt x="16" y="1144"/>
                  </a:cubicBezTo>
                  <a:cubicBezTo>
                    <a:pt x="16" y="1141"/>
                    <a:pt x="15" y="1140"/>
                    <a:pt x="15" y="1139"/>
                  </a:cubicBezTo>
                  <a:cubicBezTo>
                    <a:pt x="16" y="1138"/>
                    <a:pt x="16" y="1130"/>
                    <a:pt x="17" y="1130"/>
                  </a:cubicBezTo>
                  <a:cubicBezTo>
                    <a:pt x="19" y="1122"/>
                    <a:pt x="15" y="1127"/>
                    <a:pt x="17" y="1119"/>
                  </a:cubicBezTo>
                  <a:cubicBezTo>
                    <a:pt x="18" y="1118"/>
                    <a:pt x="17" y="1125"/>
                    <a:pt x="18" y="1122"/>
                  </a:cubicBezTo>
                  <a:cubicBezTo>
                    <a:pt x="18" y="1114"/>
                    <a:pt x="18" y="1114"/>
                    <a:pt x="18" y="1114"/>
                  </a:cubicBezTo>
                  <a:cubicBezTo>
                    <a:pt x="18" y="1115"/>
                    <a:pt x="19" y="1116"/>
                    <a:pt x="19" y="1119"/>
                  </a:cubicBezTo>
                  <a:cubicBezTo>
                    <a:pt x="21" y="1098"/>
                    <a:pt x="26" y="1087"/>
                    <a:pt x="27" y="1067"/>
                  </a:cubicBezTo>
                  <a:cubicBezTo>
                    <a:pt x="28" y="1065"/>
                    <a:pt x="27" y="1069"/>
                    <a:pt x="28" y="1071"/>
                  </a:cubicBezTo>
                  <a:cubicBezTo>
                    <a:pt x="28" y="1057"/>
                    <a:pt x="32" y="1052"/>
                    <a:pt x="33" y="1040"/>
                  </a:cubicBezTo>
                  <a:cubicBezTo>
                    <a:pt x="32" y="1040"/>
                    <a:pt x="32" y="1040"/>
                    <a:pt x="32" y="1040"/>
                  </a:cubicBezTo>
                  <a:cubicBezTo>
                    <a:pt x="36" y="1024"/>
                    <a:pt x="37" y="1004"/>
                    <a:pt x="41" y="986"/>
                  </a:cubicBezTo>
                  <a:cubicBezTo>
                    <a:pt x="40" y="988"/>
                    <a:pt x="40" y="988"/>
                    <a:pt x="40" y="988"/>
                  </a:cubicBezTo>
                  <a:cubicBezTo>
                    <a:pt x="39" y="985"/>
                    <a:pt x="40" y="981"/>
                    <a:pt x="40" y="978"/>
                  </a:cubicBezTo>
                  <a:cubicBezTo>
                    <a:pt x="40" y="977"/>
                    <a:pt x="41" y="980"/>
                    <a:pt x="42" y="975"/>
                  </a:cubicBezTo>
                  <a:cubicBezTo>
                    <a:pt x="41" y="976"/>
                    <a:pt x="41" y="978"/>
                    <a:pt x="40" y="977"/>
                  </a:cubicBezTo>
                  <a:cubicBezTo>
                    <a:pt x="45" y="962"/>
                    <a:pt x="50" y="928"/>
                    <a:pt x="56" y="903"/>
                  </a:cubicBezTo>
                  <a:cubicBezTo>
                    <a:pt x="62" y="868"/>
                    <a:pt x="72" y="831"/>
                    <a:pt x="81" y="797"/>
                  </a:cubicBezTo>
                  <a:cubicBezTo>
                    <a:pt x="79" y="802"/>
                    <a:pt x="78" y="799"/>
                    <a:pt x="79" y="796"/>
                  </a:cubicBezTo>
                  <a:cubicBezTo>
                    <a:pt x="86" y="786"/>
                    <a:pt x="84" y="777"/>
                    <a:pt x="89" y="767"/>
                  </a:cubicBezTo>
                  <a:cubicBezTo>
                    <a:pt x="94" y="747"/>
                    <a:pt x="103" y="731"/>
                    <a:pt x="106" y="712"/>
                  </a:cubicBezTo>
                  <a:cubicBezTo>
                    <a:pt x="107" y="712"/>
                    <a:pt x="107" y="712"/>
                    <a:pt x="107" y="712"/>
                  </a:cubicBezTo>
                  <a:cubicBezTo>
                    <a:pt x="108" y="710"/>
                    <a:pt x="108" y="709"/>
                    <a:pt x="109" y="706"/>
                  </a:cubicBezTo>
                  <a:cubicBezTo>
                    <a:pt x="109" y="706"/>
                    <a:pt x="109" y="706"/>
                    <a:pt x="109" y="706"/>
                  </a:cubicBezTo>
                  <a:cubicBezTo>
                    <a:pt x="112" y="700"/>
                    <a:pt x="113" y="691"/>
                    <a:pt x="115" y="688"/>
                  </a:cubicBezTo>
                  <a:cubicBezTo>
                    <a:pt x="114" y="687"/>
                    <a:pt x="114" y="687"/>
                    <a:pt x="114" y="687"/>
                  </a:cubicBezTo>
                  <a:cubicBezTo>
                    <a:pt x="116" y="683"/>
                    <a:pt x="116" y="685"/>
                    <a:pt x="117" y="681"/>
                  </a:cubicBezTo>
                  <a:cubicBezTo>
                    <a:pt x="117" y="681"/>
                    <a:pt x="117" y="681"/>
                    <a:pt x="117" y="681"/>
                  </a:cubicBezTo>
                  <a:cubicBezTo>
                    <a:pt x="118" y="676"/>
                    <a:pt x="118" y="676"/>
                    <a:pt x="118" y="676"/>
                  </a:cubicBezTo>
                  <a:cubicBezTo>
                    <a:pt x="120" y="677"/>
                    <a:pt x="122" y="665"/>
                    <a:pt x="124" y="663"/>
                  </a:cubicBezTo>
                  <a:cubicBezTo>
                    <a:pt x="126" y="657"/>
                    <a:pt x="129" y="648"/>
                    <a:pt x="132" y="640"/>
                  </a:cubicBezTo>
                  <a:cubicBezTo>
                    <a:pt x="134" y="639"/>
                    <a:pt x="137" y="630"/>
                    <a:pt x="140" y="624"/>
                  </a:cubicBezTo>
                  <a:cubicBezTo>
                    <a:pt x="145" y="613"/>
                    <a:pt x="151" y="596"/>
                    <a:pt x="158" y="582"/>
                  </a:cubicBezTo>
                  <a:cubicBezTo>
                    <a:pt x="157" y="582"/>
                    <a:pt x="157" y="582"/>
                    <a:pt x="157" y="582"/>
                  </a:cubicBezTo>
                  <a:cubicBezTo>
                    <a:pt x="159" y="578"/>
                    <a:pt x="159" y="578"/>
                    <a:pt x="159" y="578"/>
                  </a:cubicBezTo>
                  <a:cubicBezTo>
                    <a:pt x="159" y="578"/>
                    <a:pt x="159" y="578"/>
                    <a:pt x="159" y="578"/>
                  </a:cubicBezTo>
                  <a:cubicBezTo>
                    <a:pt x="162" y="576"/>
                    <a:pt x="163" y="569"/>
                    <a:pt x="165" y="567"/>
                  </a:cubicBezTo>
                  <a:cubicBezTo>
                    <a:pt x="163" y="568"/>
                    <a:pt x="164" y="569"/>
                    <a:pt x="163" y="572"/>
                  </a:cubicBezTo>
                  <a:cubicBezTo>
                    <a:pt x="161" y="574"/>
                    <a:pt x="161" y="571"/>
                    <a:pt x="163" y="567"/>
                  </a:cubicBezTo>
                  <a:cubicBezTo>
                    <a:pt x="164" y="567"/>
                    <a:pt x="164" y="567"/>
                    <a:pt x="164" y="567"/>
                  </a:cubicBezTo>
                  <a:cubicBezTo>
                    <a:pt x="164" y="564"/>
                    <a:pt x="164" y="564"/>
                    <a:pt x="164" y="564"/>
                  </a:cubicBezTo>
                  <a:cubicBezTo>
                    <a:pt x="165" y="564"/>
                    <a:pt x="167" y="562"/>
                    <a:pt x="168" y="562"/>
                  </a:cubicBezTo>
                  <a:cubicBezTo>
                    <a:pt x="174" y="550"/>
                    <a:pt x="176" y="541"/>
                    <a:pt x="183" y="528"/>
                  </a:cubicBezTo>
                  <a:cubicBezTo>
                    <a:pt x="183" y="530"/>
                    <a:pt x="187" y="519"/>
                    <a:pt x="188" y="523"/>
                  </a:cubicBezTo>
                  <a:cubicBezTo>
                    <a:pt x="191" y="515"/>
                    <a:pt x="186" y="523"/>
                    <a:pt x="186" y="519"/>
                  </a:cubicBezTo>
                  <a:cubicBezTo>
                    <a:pt x="188" y="517"/>
                    <a:pt x="188" y="515"/>
                    <a:pt x="189" y="515"/>
                  </a:cubicBezTo>
                  <a:cubicBezTo>
                    <a:pt x="189" y="516"/>
                    <a:pt x="191" y="513"/>
                    <a:pt x="190" y="515"/>
                  </a:cubicBezTo>
                  <a:cubicBezTo>
                    <a:pt x="193" y="510"/>
                    <a:pt x="193" y="510"/>
                    <a:pt x="193" y="510"/>
                  </a:cubicBezTo>
                  <a:cubicBezTo>
                    <a:pt x="193" y="510"/>
                    <a:pt x="193" y="511"/>
                    <a:pt x="193" y="512"/>
                  </a:cubicBezTo>
                  <a:cubicBezTo>
                    <a:pt x="197" y="501"/>
                    <a:pt x="203" y="494"/>
                    <a:pt x="207" y="485"/>
                  </a:cubicBezTo>
                  <a:cubicBezTo>
                    <a:pt x="207" y="484"/>
                    <a:pt x="205" y="488"/>
                    <a:pt x="205" y="487"/>
                  </a:cubicBezTo>
                  <a:cubicBezTo>
                    <a:pt x="209" y="478"/>
                    <a:pt x="211" y="480"/>
                    <a:pt x="215" y="471"/>
                  </a:cubicBezTo>
                  <a:cubicBezTo>
                    <a:pt x="214" y="473"/>
                    <a:pt x="214" y="473"/>
                    <a:pt x="214" y="473"/>
                  </a:cubicBezTo>
                  <a:cubicBezTo>
                    <a:pt x="215" y="470"/>
                    <a:pt x="215" y="469"/>
                    <a:pt x="219" y="465"/>
                  </a:cubicBezTo>
                  <a:cubicBezTo>
                    <a:pt x="220" y="465"/>
                    <a:pt x="217" y="469"/>
                    <a:pt x="216" y="471"/>
                  </a:cubicBezTo>
                  <a:cubicBezTo>
                    <a:pt x="218" y="468"/>
                    <a:pt x="223" y="461"/>
                    <a:pt x="220" y="462"/>
                  </a:cubicBezTo>
                  <a:cubicBezTo>
                    <a:pt x="222" y="459"/>
                    <a:pt x="224" y="458"/>
                    <a:pt x="225" y="456"/>
                  </a:cubicBezTo>
                  <a:cubicBezTo>
                    <a:pt x="225" y="456"/>
                    <a:pt x="223" y="459"/>
                    <a:pt x="223" y="457"/>
                  </a:cubicBezTo>
                  <a:cubicBezTo>
                    <a:pt x="227" y="452"/>
                    <a:pt x="231" y="444"/>
                    <a:pt x="235" y="439"/>
                  </a:cubicBezTo>
                  <a:cubicBezTo>
                    <a:pt x="235" y="439"/>
                    <a:pt x="236" y="439"/>
                    <a:pt x="236" y="439"/>
                  </a:cubicBezTo>
                  <a:cubicBezTo>
                    <a:pt x="238" y="434"/>
                    <a:pt x="239" y="436"/>
                    <a:pt x="243" y="4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481" name="Freeform 155"/>
            <p:cNvSpPr>
              <a:spLocks/>
            </p:cNvSpPr>
            <p:nvPr/>
          </p:nvSpPr>
          <p:spPr bwMode="auto">
            <a:xfrm rot="19252896" flipH="1">
              <a:off x="7281996" y="4098971"/>
              <a:ext cx="277350" cy="486397"/>
            </a:xfrm>
            <a:custGeom>
              <a:avLst/>
              <a:gdLst/>
              <a:ahLst/>
              <a:cxnLst>
                <a:cxn ang="0">
                  <a:pos x="295" y="351"/>
                </a:cxn>
                <a:cxn ang="0">
                  <a:pos x="339" y="296"/>
                </a:cxn>
                <a:cxn ang="0">
                  <a:pos x="362" y="265"/>
                </a:cxn>
                <a:cxn ang="0">
                  <a:pos x="377" y="249"/>
                </a:cxn>
                <a:cxn ang="0">
                  <a:pos x="403" y="224"/>
                </a:cxn>
                <a:cxn ang="0">
                  <a:pos x="411" y="216"/>
                </a:cxn>
                <a:cxn ang="0">
                  <a:pos x="427" y="202"/>
                </a:cxn>
                <a:cxn ang="0">
                  <a:pos x="458" y="180"/>
                </a:cxn>
                <a:cxn ang="0">
                  <a:pos x="477" y="162"/>
                </a:cxn>
                <a:cxn ang="0">
                  <a:pos x="512" y="134"/>
                </a:cxn>
                <a:cxn ang="0">
                  <a:pos x="530" y="124"/>
                </a:cxn>
                <a:cxn ang="0">
                  <a:pos x="558" y="106"/>
                </a:cxn>
                <a:cxn ang="0">
                  <a:pos x="583" y="94"/>
                </a:cxn>
                <a:cxn ang="0">
                  <a:pos x="620" y="71"/>
                </a:cxn>
                <a:cxn ang="0">
                  <a:pos x="662" y="54"/>
                </a:cxn>
                <a:cxn ang="0">
                  <a:pos x="704" y="40"/>
                </a:cxn>
                <a:cxn ang="0">
                  <a:pos x="735" y="30"/>
                </a:cxn>
                <a:cxn ang="0">
                  <a:pos x="758" y="25"/>
                </a:cxn>
                <a:cxn ang="0">
                  <a:pos x="759" y="26"/>
                </a:cxn>
                <a:cxn ang="0">
                  <a:pos x="785" y="19"/>
                </a:cxn>
                <a:cxn ang="0">
                  <a:pos x="800" y="15"/>
                </a:cxn>
                <a:cxn ang="0">
                  <a:pos x="820" y="12"/>
                </a:cxn>
                <a:cxn ang="0">
                  <a:pos x="870" y="10"/>
                </a:cxn>
                <a:cxn ang="0">
                  <a:pos x="906" y="8"/>
                </a:cxn>
                <a:cxn ang="0">
                  <a:pos x="880" y="2"/>
                </a:cxn>
                <a:cxn ang="0">
                  <a:pos x="860" y="3"/>
                </a:cxn>
                <a:cxn ang="0">
                  <a:pos x="836" y="3"/>
                </a:cxn>
                <a:cxn ang="0">
                  <a:pos x="793" y="6"/>
                </a:cxn>
                <a:cxn ang="0">
                  <a:pos x="772" y="11"/>
                </a:cxn>
                <a:cxn ang="0">
                  <a:pos x="753" y="14"/>
                </a:cxn>
                <a:cxn ang="0">
                  <a:pos x="685" y="33"/>
                </a:cxn>
                <a:cxn ang="0">
                  <a:pos x="652" y="43"/>
                </a:cxn>
                <a:cxn ang="0">
                  <a:pos x="635" y="50"/>
                </a:cxn>
                <a:cxn ang="0">
                  <a:pos x="605" y="64"/>
                </a:cxn>
                <a:cxn ang="0">
                  <a:pos x="569" y="81"/>
                </a:cxn>
                <a:cxn ang="0">
                  <a:pos x="547" y="90"/>
                </a:cxn>
                <a:cxn ang="0">
                  <a:pos x="500" y="120"/>
                </a:cxn>
                <a:cxn ang="0">
                  <a:pos x="454" y="152"/>
                </a:cxn>
                <a:cxn ang="0">
                  <a:pos x="418" y="183"/>
                </a:cxn>
                <a:cxn ang="0">
                  <a:pos x="399" y="199"/>
                </a:cxn>
                <a:cxn ang="0">
                  <a:pos x="372" y="223"/>
                </a:cxn>
                <a:cxn ang="0">
                  <a:pos x="333" y="260"/>
                </a:cxn>
                <a:cxn ang="0">
                  <a:pos x="303" y="297"/>
                </a:cxn>
                <a:cxn ang="0">
                  <a:pos x="252" y="360"/>
                </a:cxn>
                <a:cxn ang="0">
                  <a:pos x="200" y="442"/>
                </a:cxn>
                <a:cxn ang="0">
                  <a:pos x="184" y="468"/>
                </a:cxn>
                <a:cxn ang="0">
                  <a:pos x="168" y="498"/>
                </a:cxn>
                <a:cxn ang="0">
                  <a:pos x="143" y="549"/>
                </a:cxn>
                <a:cxn ang="0">
                  <a:pos x="99" y="648"/>
                </a:cxn>
                <a:cxn ang="0">
                  <a:pos x="68" y="741"/>
                </a:cxn>
                <a:cxn ang="0">
                  <a:pos x="38" y="844"/>
                </a:cxn>
                <a:cxn ang="0">
                  <a:pos x="0" y="1116"/>
                </a:cxn>
                <a:cxn ang="0">
                  <a:pos x="9" y="1197"/>
                </a:cxn>
                <a:cxn ang="0">
                  <a:pos x="11" y="1180"/>
                </a:cxn>
                <a:cxn ang="0">
                  <a:pos x="15" y="1154"/>
                </a:cxn>
                <a:cxn ang="0">
                  <a:pos x="18" y="1114"/>
                </a:cxn>
                <a:cxn ang="0">
                  <a:pos x="40" y="988"/>
                </a:cxn>
                <a:cxn ang="0">
                  <a:pos x="89" y="767"/>
                </a:cxn>
                <a:cxn ang="0">
                  <a:pos x="117" y="681"/>
                </a:cxn>
                <a:cxn ang="0">
                  <a:pos x="157" y="582"/>
                </a:cxn>
                <a:cxn ang="0">
                  <a:pos x="164" y="564"/>
                </a:cxn>
                <a:cxn ang="0">
                  <a:pos x="193" y="510"/>
                </a:cxn>
                <a:cxn ang="0">
                  <a:pos x="216" y="471"/>
                </a:cxn>
              </a:cxnLst>
              <a:rect l="0" t="0" r="r" b="b"/>
              <a:pathLst>
                <a:path w="913" h="1204">
                  <a:moveTo>
                    <a:pt x="243" y="429"/>
                  </a:moveTo>
                  <a:cubicBezTo>
                    <a:pt x="254" y="411"/>
                    <a:pt x="268" y="388"/>
                    <a:pt x="280" y="372"/>
                  </a:cubicBezTo>
                  <a:cubicBezTo>
                    <a:pt x="282" y="368"/>
                    <a:pt x="286" y="362"/>
                    <a:pt x="289" y="357"/>
                  </a:cubicBezTo>
                  <a:cubicBezTo>
                    <a:pt x="291" y="358"/>
                    <a:pt x="291" y="358"/>
                    <a:pt x="291" y="358"/>
                  </a:cubicBezTo>
                  <a:cubicBezTo>
                    <a:pt x="294" y="353"/>
                    <a:pt x="294" y="353"/>
                    <a:pt x="294" y="353"/>
                  </a:cubicBezTo>
                  <a:cubicBezTo>
                    <a:pt x="296" y="351"/>
                    <a:pt x="292" y="356"/>
                    <a:pt x="295" y="354"/>
                  </a:cubicBezTo>
                  <a:cubicBezTo>
                    <a:pt x="295" y="351"/>
                    <a:pt x="295" y="351"/>
                    <a:pt x="295" y="351"/>
                  </a:cubicBezTo>
                  <a:cubicBezTo>
                    <a:pt x="296" y="351"/>
                    <a:pt x="304" y="341"/>
                    <a:pt x="299" y="349"/>
                  </a:cubicBezTo>
                  <a:cubicBezTo>
                    <a:pt x="304" y="343"/>
                    <a:pt x="308" y="338"/>
                    <a:pt x="313" y="332"/>
                  </a:cubicBezTo>
                  <a:cubicBezTo>
                    <a:pt x="316" y="329"/>
                    <a:pt x="313" y="329"/>
                    <a:pt x="317" y="325"/>
                  </a:cubicBezTo>
                  <a:cubicBezTo>
                    <a:pt x="318" y="325"/>
                    <a:pt x="316" y="327"/>
                    <a:pt x="317" y="327"/>
                  </a:cubicBezTo>
                  <a:cubicBezTo>
                    <a:pt x="328" y="316"/>
                    <a:pt x="325" y="311"/>
                    <a:pt x="335" y="300"/>
                  </a:cubicBezTo>
                  <a:cubicBezTo>
                    <a:pt x="334" y="301"/>
                    <a:pt x="334" y="301"/>
                    <a:pt x="334" y="301"/>
                  </a:cubicBezTo>
                  <a:cubicBezTo>
                    <a:pt x="336" y="299"/>
                    <a:pt x="339" y="296"/>
                    <a:pt x="339" y="296"/>
                  </a:cubicBezTo>
                  <a:cubicBezTo>
                    <a:pt x="336" y="296"/>
                    <a:pt x="338" y="298"/>
                    <a:pt x="334" y="301"/>
                  </a:cubicBezTo>
                  <a:cubicBezTo>
                    <a:pt x="333" y="299"/>
                    <a:pt x="337" y="296"/>
                    <a:pt x="336" y="295"/>
                  </a:cubicBezTo>
                  <a:cubicBezTo>
                    <a:pt x="338" y="293"/>
                    <a:pt x="339" y="291"/>
                    <a:pt x="341" y="289"/>
                  </a:cubicBezTo>
                  <a:cubicBezTo>
                    <a:pt x="345" y="286"/>
                    <a:pt x="349" y="280"/>
                    <a:pt x="353" y="278"/>
                  </a:cubicBezTo>
                  <a:cubicBezTo>
                    <a:pt x="354" y="276"/>
                    <a:pt x="355" y="273"/>
                    <a:pt x="358" y="269"/>
                  </a:cubicBezTo>
                  <a:cubicBezTo>
                    <a:pt x="362" y="267"/>
                    <a:pt x="359" y="270"/>
                    <a:pt x="363" y="267"/>
                  </a:cubicBezTo>
                  <a:cubicBezTo>
                    <a:pt x="362" y="265"/>
                    <a:pt x="362" y="265"/>
                    <a:pt x="362" y="265"/>
                  </a:cubicBezTo>
                  <a:cubicBezTo>
                    <a:pt x="365" y="262"/>
                    <a:pt x="365" y="263"/>
                    <a:pt x="365" y="264"/>
                  </a:cubicBezTo>
                  <a:cubicBezTo>
                    <a:pt x="369" y="260"/>
                    <a:pt x="367" y="260"/>
                    <a:pt x="371" y="256"/>
                  </a:cubicBezTo>
                  <a:cubicBezTo>
                    <a:pt x="370" y="259"/>
                    <a:pt x="370" y="259"/>
                    <a:pt x="370" y="259"/>
                  </a:cubicBezTo>
                  <a:cubicBezTo>
                    <a:pt x="373" y="256"/>
                    <a:pt x="374" y="255"/>
                    <a:pt x="378" y="251"/>
                  </a:cubicBezTo>
                  <a:cubicBezTo>
                    <a:pt x="378" y="251"/>
                    <a:pt x="377" y="253"/>
                    <a:pt x="375" y="254"/>
                  </a:cubicBezTo>
                  <a:cubicBezTo>
                    <a:pt x="379" y="253"/>
                    <a:pt x="379" y="250"/>
                    <a:pt x="380" y="248"/>
                  </a:cubicBezTo>
                  <a:cubicBezTo>
                    <a:pt x="379" y="249"/>
                    <a:pt x="376" y="251"/>
                    <a:pt x="377" y="249"/>
                  </a:cubicBezTo>
                  <a:cubicBezTo>
                    <a:pt x="379" y="247"/>
                    <a:pt x="381" y="244"/>
                    <a:pt x="383" y="243"/>
                  </a:cubicBezTo>
                  <a:cubicBezTo>
                    <a:pt x="381" y="246"/>
                    <a:pt x="381" y="246"/>
                    <a:pt x="381" y="246"/>
                  </a:cubicBezTo>
                  <a:cubicBezTo>
                    <a:pt x="385" y="241"/>
                    <a:pt x="383" y="243"/>
                    <a:pt x="388" y="238"/>
                  </a:cubicBezTo>
                  <a:cubicBezTo>
                    <a:pt x="388" y="239"/>
                    <a:pt x="388" y="239"/>
                    <a:pt x="388" y="239"/>
                  </a:cubicBezTo>
                  <a:cubicBezTo>
                    <a:pt x="390" y="235"/>
                    <a:pt x="395" y="232"/>
                    <a:pt x="400" y="227"/>
                  </a:cubicBezTo>
                  <a:cubicBezTo>
                    <a:pt x="399" y="228"/>
                    <a:pt x="399" y="228"/>
                    <a:pt x="399" y="228"/>
                  </a:cubicBezTo>
                  <a:cubicBezTo>
                    <a:pt x="401" y="226"/>
                    <a:pt x="402" y="225"/>
                    <a:pt x="403" y="224"/>
                  </a:cubicBezTo>
                  <a:cubicBezTo>
                    <a:pt x="399" y="226"/>
                    <a:pt x="400" y="225"/>
                    <a:pt x="399" y="224"/>
                  </a:cubicBezTo>
                  <a:cubicBezTo>
                    <a:pt x="404" y="222"/>
                    <a:pt x="403" y="218"/>
                    <a:pt x="410" y="213"/>
                  </a:cubicBezTo>
                  <a:cubicBezTo>
                    <a:pt x="410" y="214"/>
                    <a:pt x="409" y="216"/>
                    <a:pt x="407" y="217"/>
                  </a:cubicBezTo>
                  <a:cubicBezTo>
                    <a:pt x="406" y="220"/>
                    <a:pt x="407" y="221"/>
                    <a:pt x="404" y="225"/>
                  </a:cubicBezTo>
                  <a:cubicBezTo>
                    <a:pt x="406" y="223"/>
                    <a:pt x="408" y="220"/>
                    <a:pt x="408" y="221"/>
                  </a:cubicBezTo>
                  <a:cubicBezTo>
                    <a:pt x="408" y="219"/>
                    <a:pt x="408" y="219"/>
                    <a:pt x="408" y="219"/>
                  </a:cubicBezTo>
                  <a:cubicBezTo>
                    <a:pt x="409" y="218"/>
                    <a:pt x="410" y="217"/>
                    <a:pt x="411" y="216"/>
                  </a:cubicBezTo>
                  <a:cubicBezTo>
                    <a:pt x="411" y="215"/>
                    <a:pt x="408" y="217"/>
                    <a:pt x="410" y="214"/>
                  </a:cubicBezTo>
                  <a:cubicBezTo>
                    <a:pt x="414" y="210"/>
                    <a:pt x="413" y="213"/>
                    <a:pt x="413" y="212"/>
                  </a:cubicBezTo>
                  <a:cubicBezTo>
                    <a:pt x="418" y="208"/>
                    <a:pt x="414" y="209"/>
                    <a:pt x="419" y="205"/>
                  </a:cubicBezTo>
                  <a:cubicBezTo>
                    <a:pt x="419" y="206"/>
                    <a:pt x="418" y="207"/>
                    <a:pt x="418" y="207"/>
                  </a:cubicBezTo>
                  <a:cubicBezTo>
                    <a:pt x="422" y="205"/>
                    <a:pt x="426" y="200"/>
                    <a:pt x="428" y="200"/>
                  </a:cubicBezTo>
                  <a:cubicBezTo>
                    <a:pt x="428" y="201"/>
                    <a:pt x="428" y="201"/>
                    <a:pt x="427" y="202"/>
                  </a:cubicBezTo>
                  <a:cubicBezTo>
                    <a:pt x="427" y="202"/>
                    <a:pt x="427" y="202"/>
                    <a:pt x="427" y="202"/>
                  </a:cubicBezTo>
                  <a:cubicBezTo>
                    <a:pt x="424" y="207"/>
                    <a:pt x="430" y="199"/>
                    <a:pt x="430" y="201"/>
                  </a:cubicBezTo>
                  <a:cubicBezTo>
                    <a:pt x="429" y="201"/>
                    <a:pt x="434" y="197"/>
                    <a:pt x="436" y="195"/>
                  </a:cubicBezTo>
                  <a:cubicBezTo>
                    <a:pt x="435" y="195"/>
                    <a:pt x="435" y="195"/>
                    <a:pt x="435" y="195"/>
                  </a:cubicBezTo>
                  <a:cubicBezTo>
                    <a:pt x="440" y="186"/>
                    <a:pt x="436" y="197"/>
                    <a:pt x="443" y="190"/>
                  </a:cubicBezTo>
                  <a:cubicBezTo>
                    <a:pt x="447" y="186"/>
                    <a:pt x="441" y="192"/>
                    <a:pt x="443" y="189"/>
                  </a:cubicBezTo>
                  <a:cubicBezTo>
                    <a:pt x="446" y="186"/>
                    <a:pt x="448" y="186"/>
                    <a:pt x="452" y="182"/>
                  </a:cubicBezTo>
                  <a:cubicBezTo>
                    <a:pt x="454" y="181"/>
                    <a:pt x="457" y="180"/>
                    <a:pt x="458" y="180"/>
                  </a:cubicBezTo>
                  <a:cubicBezTo>
                    <a:pt x="461" y="178"/>
                    <a:pt x="467" y="174"/>
                    <a:pt x="468" y="172"/>
                  </a:cubicBezTo>
                  <a:cubicBezTo>
                    <a:pt x="462" y="175"/>
                    <a:pt x="464" y="177"/>
                    <a:pt x="457" y="180"/>
                  </a:cubicBezTo>
                  <a:cubicBezTo>
                    <a:pt x="458" y="178"/>
                    <a:pt x="458" y="178"/>
                    <a:pt x="458" y="178"/>
                  </a:cubicBezTo>
                  <a:cubicBezTo>
                    <a:pt x="462" y="174"/>
                    <a:pt x="467" y="170"/>
                    <a:pt x="470" y="168"/>
                  </a:cubicBezTo>
                  <a:cubicBezTo>
                    <a:pt x="469" y="168"/>
                    <a:pt x="469" y="168"/>
                    <a:pt x="469" y="168"/>
                  </a:cubicBezTo>
                  <a:cubicBezTo>
                    <a:pt x="474" y="163"/>
                    <a:pt x="475" y="161"/>
                    <a:pt x="481" y="157"/>
                  </a:cubicBezTo>
                  <a:cubicBezTo>
                    <a:pt x="482" y="157"/>
                    <a:pt x="479" y="160"/>
                    <a:pt x="477" y="162"/>
                  </a:cubicBezTo>
                  <a:cubicBezTo>
                    <a:pt x="481" y="160"/>
                    <a:pt x="480" y="159"/>
                    <a:pt x="486" y="155"/>
                  </a:cubicBezTo>
                  <a:cubicBezTo>
                    <a:pt x="487" y="156"/>
                    <a:pt x="482" y="158"/>
                    <a:pt x="482" y="159"/>
                  </a:cubicBezTo>
                  <a:cubicBezTo>
                    <a:pt x="488" y="154"/>
                    <a:pt x="488" y="154"/>
                    <a:pt x="488" y="154"/>
                  </a:cubicBezTo>
                  <a:cubicBezTo>
                    <a:pt x="488" y="154"/>
                    <a:pt x="488" y="154"/>
                    <a:pt x="488" y="154"/>
                  </a:cubicBezTo>
                  <a:cubicBezTo>
                    <a:pt x="488" y="152"/>
                    <a:pt x="493" y="151"/>
                    <a:pt x="497" y="148"/>
                  </a:cubicBezTo>
                  <a:cubicBezTo>
                    <a:pt x="506" y="141"/>
                    <a:pt x="506" y="139"/>
                    <a:pt x="510" y="134"/>
                  </a:cubicBezTo>
                  <a:cubicBezTo>
                    <a:pt x="512" y="133"/>
                    <a:pt x="513" y="134"/>
                    <a:pt x="512" y="134"/>
                  </a:cubicBezTo>
                  <a:cubicBezTo>
                    <a:pt x="510" y="135"/>
                    <a:pt x="510" y="135"/>
                    <a:pt x="510" y="136"/>
                  </a:cubicBezTo>
                  <a:cubicBezTo>
                    <a:pt x="513" y="134"/>
                    <a:pt x="518" y="133"/>
                    <a:pt x="516" y="135"/>
                  </a:cubicBezTo>
                  <a:cubicBezTo>
                    <a:pt x="521" y="131"/>
                    <a:pt x="514" y="135"/>
                    <a:pt x="517" y="133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2" y="128"/>
                    <a:pt x="520" y="130"/>
                    <a:pt x="523" y="127"/>
                  </a:cubicBezTo>
                  <a:cubicBezTo>
                    <a:pt x="526" y="125"/>
                    <a:pt x="527" y="124"/>
                    <a:pt x="531" y="121"/>
                  </a:cubicBezTo>
                  <a:cubicBezTo>
                    <a:pt x="531" y="122"/>
                    <a:pt x="533" y="122"/>
                    <a:pt x="530" y="124"/>
                  </a:cubicBezTo>
                  <a:cubicBezTo>
                    <a:pt x="533" y="123"/>
                    <a:pt x="536" y="121"/>
                    <a:pt x="536" y="119"/>
                  </a:cubicBezTo>
                  <a:cubicBezTo>
                    <a:pt x="531" y="121"/>
                    <a:pt x="543" y="114"/>
                    <a:pt x="539" y="115"/>
                  </a:cubicBezTo>
                  <a:cubicBezTo>
                    <a:pt x="544" y="113"/>
                    <a:pt x="544" y="113"/>
                    <a:pt x="544" y="113"/>
                  </a:cubicBezTo>
                  <a:cubicBezTo>
                    <a:pt x="543" y="114"/>
                    <a:pt x="543" y="114"/>
                    <a:pt x="541" y="115"/>
                  </a:cubicBezTo>
                  <a:cubicBezTo>
                    <a:pt x="543" y="115"/>
                    <a:pt x="545" y="112"/>
                    <a:pt x="546" y="111"/>
                  </a:cubicBezTo>
                  <a:cubicBezTo>
                    <a:pt x="548" y="111"/>
                    <a:pt x="552" y="108"/>
                    <a:pt x="553" y="109"/>
                  </a:cubicBezTo>
                  <a:cubicBezTo>
                    <a:pt x="554" y="108"/>
                    <a:pt x="557" y="106"/>
                    <a:pt x="558" y="106"/>
                  </a:cubicBezTo>
                  <a:cubicBezTo>
                    <a:pt x="560" y="105"/>
                    <a:pt x="558" y="105"/>
                    <a:pt x="559" y="104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1"/>
                    <a:pt x="568" y="102"/>
                    <a:pt x="567" y="103"/>
                  </a:cubicBezTo>
                  <a:cubicBezTo>
                    <a:pt x="570" y="101"/>
                    <a:pt x="567" y="101"/>
                    <a:pt x="571" y="98"/>
                  </a:cubicBezTo>
                  <a:cubicBezTo>
                    <a:pt x="570" y="101"/>
                    <a:pt x="577" y="96"/>
                    <a:pt x="575" y="100"/>
                  </a:cubicBezTo>
                  <a:cubicBezTo>
                    <a:pt x="577" y="99"/>
                    <a:pt x="584" y="96"/>
                    <a:pt x="588" y="93"/>
                  </a:cubicBezTo>
                  <a:cubicBezTo>
                    <a:pt x="589" y="91"/>
                    <a:pt x="583" y="95"/>
                    <a:pt x="583" y="94"/>
                  </a:cubicBezTo>
                  <a:cubicBezTo>
                    <a:pt x="593" y="88"/>
                    <a:pt x="592" y="85"/>
                    <a:pt x="601" y="81"/>
                  </a:cubicBezTo>
                  <a:cubicBezTo>
                    <a:pt x="598" y="82"/>
                    <a:pt x="598" y="82"/>
                    <a:pt x="598" y="82"/>
                  </a:cubicBezTo>
                  <a:cubicBezTo>
                    <a:pt x="603" y="79"/>
                    <a:pt x="602" y="80"/>
                    <a:pt x="605" y="77"/>
                  </a:cubicBezTo>
                  <a:cubicBezTo>
                    <a:pt x="604" y="79"/>
                    <a:pt x="612" y="78"/>
                    <a:pt x="620" y="74"/>
                  </a:cubicBezTo>
                  <a:cubicBezTo>
                    <a:pt x="620" y="73"/>
                    <a:pt x="615" y="75"/>
                    <a:pt x="616" y="73"/>
                  </a:cubicBezTo>
                  <a:cubicBezTo>
                    <a:pt x="621" y="70"/>
                    <a:pt x="621" y="70"/>
                    <a:pt x="621" y="70"/>
                  </a:cubicBezTo>
                  <a:cubicBezTo>
                    <a:pt x="622" y="70"/>
                    <a:pt x="621" y="71"/>
                    <a:pt x="620" y="71"/>
                  </a:cubicBezTo>
                  <a:cubicBezTo>
                    <a:pt x="625" y="69"/>
                    <a:pt x="630" y="69"/>
                    <a:pt x="631" y="67"/>
                  </a:cubicBezTo>
                  <a:cubicBezTo>
                    <a:pt x="637" y="67"/>
                    <a:pt x="637" y="67"/>
                    <a:pt x="637" y="67"/>
                  </a:cubicBezTo>
                  <a:cubicBezTo>
                    <a:pt x="634" y="67"/>
                    <a:pt x="634" y="67"/>
                    <a:pt x="634" y="67"/>
                  </a:cubicBezTo>
                  <a:cubicBezTo>
                    <a:pt x="635" y="66"/>
                    <a:pt x="640" y="63"/>
                    <a:pt x="641" y="62"/>
                  </a:cubicBezTo>
                  <a:cubicBezTo>
                    <a:pt x="646" y="59"/>
                    <a:pt x="649" y="59"/>
                    <a:pt x="652" y="59"/>
                  </a:cubicBezTo>
                  <a:cubicBezTo>
                    <a:pt x="651" y="58"/>
                    <a:pt x="648" y="58"/>
                    <a:pt x="652" y="56"/>
                  </a:cubicBezTo>
                  <a:cubicBezTo>
                    <a:pt x="653" y="58"/>
                    <a:pt x="662" y="53"/>
                    <a:pt x="662" y="54"/>
                  </a:cubicBezTo>
                  <a:cubicBezTo>
                    <a:pt x="664" y="54"/>
                    <a:pt x="668" y="53"/>
                    <a:pt x="667" y="52"/>
                  </a:cubicBezTo>
                  <a:cubicBezTo>
                    <a:pt x="668" y="54"/>
                    <a:pt x="668" y="54"/>
                    <a:pt x="668" y="54"/>
                  </a:cubicBezTo>
                  <a:cubicBezTo>
                    <a:pt x="667" y="52"/>
                    <a:pt x="674" y="49"/>
                    <a:pt x="679" y="47"/>
                  </a:cubicBezTo>
                  <a:cubicBezTo>
                    <a:pt x="679" y="50"/>
                    <a:pt x="684" y="45"/>
                    <a:pt x="688" y="46"/>
                  </a:cubicBezTo>
                  <a:cubicBezTo>
                    <a:pt x="688" y="44"/>
                    <a:pt x="696" y="43"/>
                    <a:pt x="697" y="41"/>
                  </a:cubicBezTo>
                  <a:cubicBezTo>
                    <a:pt x="701" y="39"/>
                    <a:pt x="701" y="41"/>
                    <a:pt x="702" y="41"/>
                  </a:cubicBezTo>
                  <a:cubicBezTo>
                    <a:pt x="704" y="40"/>
                    <a:pt x="704" y="40"/>
                    <a:pt x="704" y="40"/>
                  </a:cubicBezTo>
                  <a:cubicBezTo>
                    <a:pt x="706" y="40"/>
                    <a:pt x="713" y="38"/>
                    <a:pt x="718" y="37"/>
                  </a:cubicBezTo>
                  <a:cubicBezTo>
                    <a:pt x="722" y="35"/>
                    <a:pt x="722" y="35"/>
                    <a:pt x="722" y="35"/>
                  </a:cubicBezTo>
                  <a:cubicBezTo>
                    <a:pt x="723" y="35"/>
                    <a:pt x="723" y="35"/>
                    <a:pt x="723" y="35"/>
                  </a:cubicBezTo>
                  <a:cubicBezTo>
                    <a:pt x="724" y="34"/>
                    <a:pt x="727" y="33"/>
                    <a:pt x="725" y="33"/>
                  </a:cubicBezTo>
                  <a:cubicBezTo>
                    <a:pt x="727" y="33"/>
                    <a:pt x="727" y="33"/>
                    <a:pt x="727" y="33"/>
                  </a:cubicBezTo>
                  <a:cubicBezTo>
                    <a:pt x="727" y="31"/>
                    <a:pt x="730" y="31"/>
                    <a:pt x="735" y="29"/>
                  </a:cubicBezTo>
                  <a:cubicBezTo>
                    <a:pt x="736" y="29"/>
                    <a:pt x="736" y="30"/>
                    <a:pt x="735" y="30"/>
                  </a:cubicBezTo>
                  <a:cubicBezTo>
                    <a:pt x="737" y="30"/>
                    <a:pt x="736" y="31"/>
                    <a:pt x="738" y="31"/>
                  </a:cubicBezTo>
                  <a:cubicBezTo>
                    <a:pt x="736" y="31"/>
                    <a:pt x="745" y="26"/>
                    <a:pt x="739" y="27"/>
                  </a:cubicBezTo>
                  <a:cubicBezTo>
                    <a:pt x="738" y="26"/>
                    <a:pt x="741" y="25"/>
                    <a:pt x="744" y="24"/>
                  </a:cubicBezTo>
                  <a:cubicBezTo>
                    <a:pt x="745" y="26"/>
                    <a:pt x="745" y="26"/>
                    <a:pt x="745" y="26"/>
                  </a:cubicBezTo>
                  <a:cubicBezTo>
                    <a:pt x="748" y="23"/>
                    <a:pt x="748" y="23"/>
                    <a:pt x="748" y="23"/>
                  </a:cubicBezTo>
                  <a:cubicBezTo>
                    <a:pt x="751" y="22"/>
                    <a:pt x="753" y="23"/>
                    <a:pt x="756" y="22"/>
                  </a:cubicBezTo>
                  <a:cubicBezTo>
                    <a:pt x="753" y="23"/>
                    <a:pt x="750" y="27"/>
                    <a:pt x="758" y="25"/>
                  </a:cubicBezTo>
                  <a:cubicBezTo>
                    <a:pt x="754" y="26"/>
                    <a:pt x="752" y="28"/>
                    <a:pt x="750" y="28"/>
                  </a:cubicBezTo>
                  <a:cubicBezTo>
                    <a:pt x="752" y="28"/>
                    <a:pt x="752" y="28"/>
                    <a:pt x="750" y="29"/>
                  </a:cubicBezTo>
                  <a:cubicBezTo>
                    <a:pt x="756" y="27"/>
                    <a:pt x="752" y="28"/>
                    <a:pt x="758" y="26"/>
                  </a:cubicBezTo>
                  <a:cubicBezTo>
                    <a:pt x="758" y="28"/>
                    <a:pt x="759" y="28"/>
                    <a:pt x="764" y="27"/>
                  </a:cubicBezTo>
                  <a:cubicBezTo>
                    <a:pt x="760" y="27"/>
                    <a:pt x="760" y="27"/>
                    <a:pt x="760" y="27"/>
                  </a:cubicBezTo>
                  <a:cubicBezTo>
                    <a:pt x="761" y="27"/>
                    <a:pt x="761" y="27"/>
                    <a:pt x="761" y="26"/>
                  </a:cubicBezTo>
                  <a:cubicBezTo>
                    <a:pt x="760" y="27"/>
                    <a:pt x="759" y="26"/>
                    <a:pt x="759" y="26"/>
                  </a:cubicBezTo>
                  <a:cubicBezTo>
                    <a:pt x="760" y="26"/>
                    <a:pt x="765" y="23"/>
                    <a:pt x="766" y="23"/>
                  </a:cubicBezTo>
                  <a:cubicBezTo>
                    <a:pt x="760" y="22"/>
                    <a:pt x="776" y="19"/>
                    <a:pt x="772" y="19"/>
                  </a:cubicBezTo>
                  <a:cubicBezTo>
                    <a:pt x="773" y="18"/>
                    <a:pt x="777" y="17"/>
                    <a:pt x="777" y="18"/>
                  </a:cubicBezTo>
                  <a:cubicBezTo>
                    <a:pt x="772" y="20"/>
                    <a:pt x="781" y="19"/>
                    <a:pt x="781" y="20"/>
                  </a:cubicBezTo>
                  <a:cubicBezTo>
                    <a:pt x="782" y="19"/>
                    <a:pt x="777" y="20"/>
                    <a:pt x="779" y="19"/>
                  </a:cubicBezTo>
                  <a:cubicBezTo>
                    <a:pt x="782" y="18"/>
                    <a:pt x="784" y="19"/>
                    <a:pt x="786" y="19"/>
                  </a:cubicBezTo>
                  <a:cubicBezTo>
                    <a:pt x="785" y="19"/>
                    <a:pt x="785" y="19"/>
                    <a:pt x="785" y="19"/>
                  </a:cubicBezTo>
                  <a:cubicBezTo>
                    <a:pt x="789" y="19"/>
                    <a:pt x="789" y="19"/>
                    <a:pt x="789" y="19"/>
                  </a:cubicBezTo>
                  <a:cubicBezTo>
                    <a:pt x="790" y="18"/>
                    <a:pt x="785" y="19"/>
                    <a:pt x="789" y="17"/>
                  </a:cubicBezTo>
                  <a:cubicBezTo>
                    <a:pt x="790" y="18"/>
                    <a:pt x="794" y="16"/>
                    <a:pt x="794" y="17"/>
                  </a:cubicBezTo>
                  <a:cubicBezTo>
                    <a:pt x="792" y="18"/>
                    <a:pt x="794" y="19"/>
                    <a:pt x="790" y="20"/>
                  </a:cubicBezTo>
                  <a:cubicBezTo>
                    <a:pt x="793" y="20"/>
                    <a:pt x="802" y="18"/>
                    <a:pt x="798" y="17"/>
                  </a:cubicBezTo>
                  <a:cubicBezTo>
                    <a:pt x="802" y="17"/>
                    <a:pt x="802" y="17"/>
                    <a:pt x="802" y="17"/>
                  </a:cubicBezTo>
                  <a:cubicBezTo>
                    <a:pt x="800" y="16"/>
                    <a:pt x="793" y="16"/>
                    <a:pt x="800" y="15"/>
                  </a:cubicBezTo>
                  <a:cubicBezTo>
                    <a:pt x="800" y="15"/>
                    <a:pt x="800" y="15"/>
                    <a:pt x="800" y="15"/>
                  </a:cubicBezTo>
                  <a:cubicBezTo>
                    <a:pt x="805" y="13"/>
                    <a:pt x="805" y="13"/>
                    <a:pt x="805" y="13"/>
                  </a:cubicBezTo>
                  <a:cubicBezTo>
                    <a:pt x="807" y="14"/>
                    <a:pt x="807" y="14"/>
                    <a:pt x="807" y="14"/>
                  </a:cubicBezTo>
                  <a:cubicBezTo>
                    <a:pt x="807" y="13"/>
                    <a:pt x="808" y="13"/>
                    <a:pt x="810" y="13"/>
                  </a:cubicBezTo>
                  <a:cubicBezTo>
                    <a:pt x="810" y="13"/>
                    <a:pt x="812" y="13"/>
                    <a:pt x="812" y="14"/>
                  </a:cubicBezTo>
                  <a:cubicBezTo>
                    <a:pt x="817" y="13"/>
                    <a:pt x="817" y="12"/>
                    <a:pt x="817" y="12"/>
                  </a:cubicBezTo>
                  <a:cubicBezTo>
                    <a:pt x="820" y="11"/>
                    <a:pt x="821" y="11"/>
                    <a:pt x="820" y="12"/>
                  </a:cubicBezTo>
                  <a:cubicBezTo>
                    <a:pt x="824" y="12"/>
                    <a:pt x="831" y="11"/>
                    <a:pt x="834" y="11"/>
                  </a:cubicBezTo>
                  <a:cubicBezTo>
                    <a:pt x="839" y="10"/>
                    <a:pt x="833" y="11"/>
                    <a:pt x="836" y="10"/>
                  </a:cubicBezTo>
                  <a:cubicBezTo>
                    <a:pt x="841" y="12"/>
                    <a:pt x="854" y="9"/>
                    <a:pt x="863" y="8"/>
                  </a:cubicBezTo>
                  <a:cubicBezTo>
                    <a:pt x="860" y="6"/>
                    <a:pt x="865" y="7"/>
                    <a:pt x="867" y="5"/>
                  </a:cubicBezTo>
                  <a:cubicBezTo>
                    <a:pt x="865" y="6"/>
                    <a:pt x="875" y="7"/>
                    <a:pt x="868" y="8"/>
                  </a:cubicBezTo>
                  <a:cubicBezTo>
                    <a:pt x="872" y="7"/>
                    <a:pt x="872" y="7"/>
                    <a:pt x="872" y="7"/>
                  </a:cubicBezTo>
                  <a:cubicBezTo>
                    <a:pt x="876" y="8"/>
                    <a:pt x="865" y="9"/>
                    <a:pt x="870" y="10"/>
                  </a:cubicBezTo>
                  <a:cubicBezTo>
                    <a:pt x="875" y="9"/>
                    <a:pt x="878" y="7"/>
                    <a:pt x="884" y="7"/>
                  </a:cubicBezTo>
                  <a:cubicBezTo>
                    <a:pt x="882" y="9"/>
                    <a:pt x="889" y="7"/>
                    <a:pt x="888" y="9"/>
                  </a:cubicBezTo>
                  <a:cubicBezTo>
                    <a:pt x="887" y="9"/>
                    <a:pt x="885" y="9"/>
                    <a:pt x="883" y="9"/>
                  </a:cubicBezTo>
                  <a:cubicBezTo>
                    <a:pt x="884" y="9"/>
                    <a:pt x="884" y="9"/>
                    <a:pt x="884" y="9"/>
                  </a:cubicBezTo>
                  <a:cubicBezTo>
                    <a:pt x="896" y="9"/>
                    <a:pt x="887" y="7"/>
                    <a:pt x="894" y="6"/>
                  </a:cubicBezTo>
                  <a:cubicBezTo>
                    <a:pt x="901" y="6"/>
                    <a:pt x="899" y="7"/>
                    <a:pt x="900" y="8"/>
                  </a:cubicBezTo>
                  <a:cubicBezTo>
                    <a:pt x="901" y="8"/>
                    <a:pt x="904" y="8"/>
                    <a:pt x="906" y="8"/>
                  </a:cubicBezTo>
                  <a:cubicBezTo>
                    <a:pt x="902" y="9"/>
                    <a:pt x="898" y="7"/>
                    <a:pt x="900" y="6"/>
                  </a:cubicBezTo>
                  <a:cubicBezTo>
                    <a:pt x="903" y="7"/>
                    <a:pt x="911" y="6"/>
                    <a:pt x="913" y="5"/>
                  </a:cubicBezTo>
                  <a:cubicBezTo>
                    <a:pt x="902" y="3"/>
                    <a:pt x="906" y="5"/>
                    <a:pt x="896" y="3"/>
                  </a:cubicBezTo>
                  <a:cubicBezTo>
                    <a:pt x="895" y="4"/>
                    <a:pt x="895" y="5"/>
                    <a:pt x="889" y="5"/>
                  </a:cubicBezTo>
                  <a:cubicBezTo>
                    <a:pt x="893" y="4"/>
                    <a:pt x="889" y="4"/>
                    <a:pt x="888" y="4"/>
                  </a:cubicBezTo>
                  <a:cubicBezTo>
                    <a:pt x="889" y="5"/>
                    <a:pt x="884" y="4"/>
                    <a:pt x="882" y="5"/>
                  </a:cubicBezTo>
                  <a:cubicBezTo>
                    <a:pt x="880" y="4"/>
                    <a:pt x="885" y="2"/>
                    <a:pt x="880" y="2"/>
                  </a:cubicBezTo>
                  <a:cubicBezTo>
                    <a:pt x="879" y="5"/>
                    <a:pt x="879" y="5"/>
                    <a:pt x="879" y="5"/>
                  </a:cubicBezTo>
                  <a:cubicBezTo>
                    <a:pt x="876" y="4"/>
                    <a:pt x="879" y="3"/>
                    <a:pt x="875" y="4"/>
                  </a:cubicBezTo>
                  <a:cubicBezTo>
                    <a:pt x="877" y="2"/>
                    <a:pt x="874" y="2"/>
                    <a:pt x="880" y="1"/>
                  </a:cubicBezTo>
                  <a:cubicBezTo>
                    <a:pt x="872" y="0"/>
                    <a:pt x="868" y="3"/>
                    <a:pt x="862" y="4"/>
                  </a:cubicBezTo>
                  <a:cubicBezTo>
                    <a:pt x="863" y="4"/>
                    <a:pt x="863" y="4"/>
                    <a:pt x="864" y="4"/>
                  </a:cubicBezTo>
                  <a:cubicBezTo>
                    <a:pt x="862" y="4"/>
                    <a:pt x="860" y="4"/>
                    <a:pt x="858" y="5"/>
                  </a:cubicBezTo>
                  <a:cubicBezTo>
                    <a:pt x="854" y="4"/>
                    <a:pt x="861" y="3"/>
                    <a:pt x="860" y="3"/>
                  </a:cubicBezTo>
                  <a:cubicBezTo>
                    <a:pt x="854" y="3"/>
                    <a:pt x="854" y="3"/>
                    <a:pt x="854" y="3"/>
                  </a:cubicBezTo>
                  <a:cubicBezTo>
                    <a:pt x="853" y="3"/>
                    <a:pt x="853" y="3"/>
                    <a:pt x="853" y="3"/>
                  </a:cubicBezTo>
                  <a:cubicBezTo>
                    <a:pt x="852" y="4"/>
                    <a:pt x="850" y="4"/>
                    <a:pt x="850" y="4"/>
                  </a:cubicBezTo>
                  <a:cubicBezTo>
                    <a:pt x="851" y="3"/>
                    <a:pt x="852" y="2"/>
                    <a:pt x="853" y="1"/>
                  </a:cubicBezTo>
                  <a:cubicBezTo>
                    <a:pt x="847" y="3"/>
                    <a:pt x="847" y="3"/>
                    <a:pt x="847" y="3"/>
                  </a:cubicBezTo>
                  <a:cubicBezTo>
                    <a:pt x="847" y="3"/>
                    <a:pt x="841" y="3"/>
                    <a:pt x="846" y="2"/>
                  </a:cubicBezTo>
                  <a:cubicBezTo>
                    <a:pt x="836" y="3"/>
                    <a:pt x="836" y="3"/>
                    <a:pt x="836" y="3"/>
                  </a:cubicBezTo>
                  <a:cubicBezTo>
                    <a:pt x="835" y="2"/>
                    <a:pt x="835" y="2"/>
                    <a:pt x="835" y="2"/>
                  </a:cubicBezTo>
                  <a:cubicBezTo>
                    <a:pt x="832" y="2"/>
                    <a:pt x="832" y="3"/>
                    <a:pt x="835" y="2"/>
                  </a:cubicBezTo>
                  <a:cubicBezTo>
                    <a:pt x="832" y="2"/>
                    <a:pt x="820" y="7"/>
                    <a:pt x="821" y="4"/>
                  </a:cubicBezTo>
                  <a:cubicBezTo>
                    <a:pt x="814" y="6"/>
                    <a:pt x="811" y="6"/>
                    <a:pt x="801" y="8"/>
                  </a:cubicBezTo>
                  <a:cubicBezTo>
                    <a:pt x="808" y="6"/>
                    <a:pt x="793" y="8"/>
                    <a:pt x="800" y="6"/>
                  </a:cubicBezTo>
                  <a:cubicBezTo>
                    <a:pt x="796" y="6"/>
                    <a:pt x="795" y="8"/>
                    <a:pt x="791" y="9"/>
                  </a:cubicBezTo>
                  <a:cubicBezTo>
                    <a:pt x="788" y="9"/>
                    <a:pt x="789" y="7"/>
                    <a:pt x="793" y="6"/>
                  </a:cubicBezTo>
                  <a:cubicBezTo>
                    <a:pt x="789" y="7"/>
                    <a:pt x="789" y="7"/>
                    <a:pt x="789" y="7"/>
                  </a:cubicBezTo>
                  <a:cubicBezTo>
                    <a:pt x="789" y="7"/>
                    <a:pt x="789" y="7"/>
                    <a:pt x="789" y="7"/>
                  </a:cubicBezTo>
                  <a:cubicBezTo>
                    <a:pt x="785" y="9"/>
                    <a:pt x="785" y="9"/>
                    <a:pt x="785" y="9"/>
                  </a:cubicBezTo>
                  <a:cubicBezTo>
                    <a:pt x="781" y="9"/>
                    <a:pt x="784" y="7"/>
                    <a:pt x="780" y="8"/>
                  </a:cubicBezTo>
                  <a:cubicBezTo>
                    <a:pt x="779" y="9"/>
                    <a:pt x="779" y="9"/>
                    <a:pt x="779" y="9"/>
                  </a:cubicBezTo>
                  <a:cubicBezTo>
                    <a:pt x="776" y="9"/>
                    <a:pt x="776" y="9"/>
                    <a:pt x="776" y="9"/>
                  </a:cubicBezTo>
                  <a:cubicBezTo>
                    <a:pt x="777" y="9"/>
                    <a:pt x="775" y="10"/>
                    <a:pt x="772" y="11"/>
                  </a:cubicBezTo>
                  <a:cubicBezTo>
                    <a:pt x="772" y="11"/>
                    <a:pt x="772" y="11"/>
                    <a:pt x="772" y="11"/>
                  </a:cubicBezTo>
                  <a:cubicBezTo>
                    <a:pt x="769" y="12"/>
                    <a:pt x="769" y="12"/>
                    <a:pt x="769" y="12"/>
                  </a:cubicBezTo>
                  <a:cubicBezTo>
                    <a:pt x="772" y="10"/>
                    <a:pt x="765" y="12"/>
                    <a:pt x="767" y="11"/>
                  </a:cubicBezTo>
                  <a:cubicBezTo>
                    <a:pt x="764" y="11"/>
                    <a:pt x="764" y="11"/>
                    <a:pt x="758" y="13"/>
                  </a:cubicBezTo>
                  <a:cubicBezTo>
                    <a:pt x="759" y="14"/>
                    <a:pt x="759" y="14"/>
                    <a:pt x="759" y="14"/>
                  </a:cubicBezTo>
                  <a:cubicBezTo>
                    <a:pt x="752" y="16"/>
                    <a:pt x="759" y="12"/>
                    <a:pt x="753" y="14"/>
                  </a:cubicBezTo>
                  <a:cubicBezTo>
                    <a:pt x="753" y="14"/>
                    <a:pt x="753" y="14"/>
                    <a:pt x="753" y="14"/>
                  </a:cubicBezTo>
                  <a:cubicBezTo>
                    <a:pt x="745" y="15"/>
                    <a:pt x="740" y="19"/>
                    <a:pt x="733" y="19"/>
                  </a:cubicBezTo>
                  <a:cubicBezTo>
                    <a:pt x="737" y="18"/>
                    <a:pt x="735" y="17"/>
                    <a:pt x="735" y="18"/>
                  </a:cubicBezTo>
                  <a:cubicBezTo>
                    <a:pt x="730" y="19"/>
                    <a:pt x="722" y="22"/>
                    <a:pt x="716" y="24"/>
                  </a:cubicBezTo>
                  <a:cubicBezTo>
                    <a:pt x="714" y="24"/>
                    <a:pt x="713" y="23"/>
                    <a:pt x="708" y="24"/>
                  </a:cubicBezTo>
                  <a:cubicBezTo>
                    <a:pt x="704" y="26"/>
                    <a:pt x="703" y="26"/>
                    <a:pt x="702" y="27"/>
                  </a:cubicBezTo>
                  <a:cubicBezTo>
                    <a:pt x="698" y="28"/>
                    <a:pt x="691" y="31"/>
                    <a:pt x="690" y="30"/>
                  </a:cubicBezTo>
                  <a:cubicBezTo>
                    <a:pt x="690" y="31"/>
                    <a:pt x="687" y="31"/>
                    <a:pt x="685" y="33"/>
                  </a:cubicBezTo>
                  <a:cubicBezTo>
                    <a:pt x="684" y="32"/>
                    <a:pt x="684" y="32"/>
                    <a:pt x="684" y="32"/>
                  </a:cubicBezTo>
                  <a:cubicBezTo>
                    <a:pt x="685" y="33"/>
                    <a:pt x="685" y="33"/>
                    <a:pt x="685" y="33"/>
                  </a:cubicBezTo>
                  <a:cubicBezTo>
                    <a:pt x="677" y="33"/>
                    <a:pt x="674" y="38"/>
                    <a:pt x="666" y="39"/>
                  </a:cubicBezTo>
                  <a:cubicBezTo>
                    <a:pt x="667" y="39"/>
                    <a:pt x="667" y="39"/>
                    <a:pt x="667" y="39"/>
                  </a:cubicBezTo>
                  <a:cubicBezTo>
                    <a:pt x="665" y="40"/>
                    <a:pt x="665" y="40"/>
                    <a:pt x="665" y="40"/>
                  </a:cubicBezTo>
                  <a:cubicBezTo>
                    <a:pt x="664" y="40"/>
                    <a:pt x="665" y="39"/>
                    <a:pt x="665" y="38"/>
                  </a:cubicBezTo>
                  <a:cubicBezTo>
                    <a:pt x="661" y="40"/>
                    <a:pt x="656" y="42"/>
                    <a:pt x="652" y="43"/>
                  </a:cubicBezTo>
                  <a:cubicBezTo>
                    <a:pt x="654" y="43"/>
                    <a:pt x="654" y="43"/>
                    <a:pt x="654" y="43"/>
                  </a:cubicBezTo>
                  <a:cubicBezTo>
                    <a:pt x="652" y="44"/>
                    <a:pt x="650" y="46"/>
                    <a:pt x="647" y="47"/>
                  </a:cubicBezTo>
                  <a:cubicBezTo>
                    <a:pt x="651" y="43"/>
                    <a:pt x="642" y="48"/>
                    <a:pt x="641" y="48"/>
                  </a:cubicBezTo>
                  <a:cubicBezTo>
                    <a:pt x="644" y="46"/>
                    <a:pt x="644" y="46"/>
                    <a:pt x="644" y="46"/>
                  </a:cubicBezTo>
                  <a:cubicBezTo>
                    <a:pt x="640" y="48"/>
                    <a:pt x="640" y="48"/>
                    <a:pt x="641" y="49"/>
                  </a:cubicBezTo>
                  <a:cubicBezTo>
                    <a:pt x="636" y="51"/>
                    <a:pt x="636" y="48"/>
                    <a:pt x="632" y="51"/>
                  </a:cubicBezTo>
                  <a:cubicBezTo>
                    <a:pt x="635" y="50"/>
                    <a:pt x="635" y="50"/>
                    <a:pt x="635" y="50"/>
                  </a:cubicBezTo>
                  <a:cubicBezTo>
                    <a:pt x="637" y="50"/>
                    <a:pt x="635" y="52"/>
                    <a:pt x="632" y="53"/>
                  </a:cubicBezTo>
                  <a:cubicBezTo>
                    <a:pt x="632" y="53"/>
                    <a:pt x="630" y="53"/>
                    <a:pt x="632" y="52"/>
                  </a:cubicBezTo>
                  <a:cubicBezTo>
                    <a:pt x="628" y="54"/>
                    <a:pt x="622" y="57"/>
                    <a:pt x="620" y="58"/>
                  </a:cubicBezTo>
                  <a:cubicBezTo>
                    <a:pt x="618" y="58"/>
                    <a:pt x="618" y="57"/>
                    <a:pt x="619" y="57"/>
                  </a:cubicBezTo>
                  <a:cubicBezTo>
                    <a:pt x="611" y="61"/>
                    <a:pt x="616" y="58"/>
                    <a:pt x="608" y="63"/>
                  </a:cubicBezTo>
                  <a:cubicBezTo>
                    <a:pt x="607" y="62"/>
                    <a:pt x="607" y="62"/>
                    <a:pt x="607" y="62"/>
                  </a:cubicBezTo>
                  <a:cubicBezTo>
                    <a:pt x="605" y="64"/>
                    <a:pt x="605" y="64"/>
                    <a:pt x="605" y="64"/>
                  </a:cubicBezTo>
                  <a:cubicBezTo>
                    <a:pt x="600" y="65"/>
                    <a:pt x="600" y="65"/>
                    <a:pt x="600" y="65"/>
                  </a:cubicBezTo>
                  <a:cubicBezTo>
                    <a:pt x="602" y="65"/>
                    <a:pt x="602" y="65"/>
                    <a:pt x="602" y="65"/>
                  </a:cubicBezTo>
                  <a:cubicBezTo>
                    <a:pt x="599" y="67"/>
                    <a:pt x="598" y="68"/>
                    <a:pt x="595" y="69"/>
                  </a:cubicBezTo>
                  <a:cubicBezTo>
                    <a:pt x="595" y="68"/>
                    <a:pt x="595" y="68"/>
                    <a:pt x="595" y="68"/>
                  </a:cubicBezTo>
                  <a:cubicBezTo>
                    <a:pt x="588" y="72"/>
                    <a:pt x="586" y="71"/>
                    <a:pt x="579" y="76"/>
                  </a:cubicBezTo>
                  <a:cubicBezTo>
                    <a:pt x="579" y="76"/>
                    <a:pt x="580" y="75"/>
                    <a:pt x="580" y="74"/>
                  </a:cubicBezTo>
                  <a:cubicBezTo>
                    <a:pt x="574" y="79"/>
                    <a:pt x="575" y="76"/>
                    <a:pt x="569" y="81"/>
                  </a:cubicBezTo>
                  <a:cubicBezTo>
                    <a:pt x="569" y="80"/>
                    <a:pt x="568" y="80"/>
                    <a:pt x="568" y="80"/>
                  </a:cubicBezTo>
                  <a:cubicBezTo>
                    <a:pt x="565" y="82"/>
                    <a:pt x="565" y="82"/>
                    <a:pt x="565" y="82"/>
                  </a:cubicBezTo>
                  <a:cubicBezTo>
                    <a:pt x="565" y="81"/>
                    <a:pt x="565" y="81"/>
                    <a:pt x="565" y="81"/>
                  </a:cubicBezTo>
                  <a:cubicBezTo>
                    <a:pt x="563" y="84"/>
                    <a:pt x="563" y="84"/>
                    <a:pt x="563" y="84"/>
                  </a:cubicBezTo>
                  <a:cubicBezTo>
                    <a:pt x="561" y="84"/>
                    <a:pt x="561" y="84"/>
                    <a:pt x="561" y="84"/>
                  </a:cubicBezTo>
                  <a:cubicBezTo>
                    <a:pt x="560" y="85"/>
                    <a:pt x="560" y="85"/>
                    <a:pt x="560" y="85"/>
                  </a:cubicBezTo>
                  <a:cubicBezTo>
                    <a:pt x="556" y="85"/>
                    <a:pt x="552" y="89"/>
                    <a:pt x="547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39" y="100"/>
                    <a:pt x="522" y="104"/>
                    <a:pt x="510" y="114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5" y="118"/>
                    <a:pt x="505" y="118"/>
                    <a:pt x="505" y="118"/>
                  </a:cubicBezTo>
                  <a:cubicBezTo>
                    <a:pt x="502" y="119"/>
                    <a:pt x="507" y="116"/>
                    <a:pt x="505" y="116"/>
                  </a:cubicBezTo>
                  <a:cubicBezTo>
                    <a:pt x="500" y="120"/>
                    <a:pt x="504" y="119"/>
                    <a:pt x="498" y="123"/>
                  </a:cubicBezTo>
                  <a:cubicBezTo>
                    <a:pt x="494" y="125"/>
                    <a:pt x="498" y="122"/>
                    <a:pt x="500" y="120"/>
                  </a:cubicBezTo>
                  <a:cubicBezTo>
                    <a:pt x="494" y="125"/>
                    <a:pt x="485" y="132"/>
                    <a:pt x="481" y="134"/>
                  </a:cubicBezTo>
                  <a:cubicBezTo>
                    <a:pt x="481" y="135"/>
                    <a:pt x="480" y="135"/>
                    <a:pt x="481" y="135"/>
                  </a:cubicBezTo>
                  <a:cubicBezTo>
                    <a:pt x="477" y="138"/>
                    <a:pt x="472" y="142"/>
                    <a:pt x="467" y="145"/>
                  </a:cubicBezTo>
                  <a:cubicBezTo>
                    <a:pt x="467" y="144"/>
                    <a:pt x="468" y="143"/>
                    <a:pt x="469" y="143"/>
                  </a:cubicBezTo>
                  <a:cubicBezTo>
                    <a:pt x="467" y="144"/>
                    <a:pt x="465" y="145"/>
                    <a:pt x="464" y="146"/>
                  </a:cubicBezTo>
                  <a:cubicBezTo>
                    <a:pt x="465" y="144"/>
                    <a:pt x="465" y="144"/>
                    <a:pt x="465" y="144"/>
                  </a:cubicBezTo>
                  <a:cubicBezTo>
                    <a:pt x="462" y="147"/>
                    <a:pt x="456" y="152"/>
                    <a:pt x="454" y="152"/>
                  </a:cubicBezTo>
                  <a:cubicBezTo>
                    <a:pt x="455" y="152"/>
                    <a:pt x="455" y="153"/>
                    <a:pt x="453" y="155"/>
                  </a:cubicBezTo>
                  <a:cubicBezTo>
                    <a:pt x="450" y="155"/>
                    <a:pt x="445" y="162"/>
                    <a:pt x="440" y="165"/>
                  </a:cubicBezTo>
                  <a:cubicBezTo>
                    <a:pt x="440" y="164"/>
                    <a:pt x="444" y="161"/>
                    <a:pt x="443" y="162"/>
                  </a:cubicBezTo>
                  <a:cubicBezTo>
                    <a:pt x="440" y="163"/>
                    <a:pt x="439" y="166"/>
                    <a:pt x="437" y="168"/>
                  </a:cubicBezTo>
                  <a:cubicBezTo>
                    <a:pt x="437" y="167"/>
                    <a:pt x="437" y="167"/>
                    <a:pt x="437" y="167"/>
                  </a:cubicBezTo>
                  <a:cubicBezTo>
                    <a:pt x="427" y="176"/>
                    <a:pt x="427" y="176"/>
                    <a:pt x="427" y="176"/>
                  </a:cubicBezTo>
                  <a:cubicBezTo>
                    <a:pt x="425" y="176"/>
                    <a:pt x="418" y="184"/>
                    <a:pt x="418" y="183"/>
                  </a:cubicBezTo>
                  <a:cubicBezTo>
                    <a:pt x="414" y="186"/>
                    <a:pt x="421" y="181"/>
                    <a:pt x="417" y="185"/>
                  </a:cubicBezTo>
                  <a:cubicBezTo>
                    <a:pt x="415" y="185"/>
                    <a:pt x="413" y="189"/>
                    <a:pt x="412" y="188"/>
                  </a:cubicBezTo>
                  <a:cubicBezTo>
                    <a:pt x="413" y="187"/>
                    <a:pt x="413" y="187"/>
                    <a:pt x="413" y="187"/>
                  </a:cubicBezTo>
                  <a:cubicBezTo>
                    <a:pt x="410" y="190"/>
                    <a:pt x="410" y="190"/>
                    <a:pt x="410" y="190"/>
                  </a:cubicBezTo>
                  <a:cubicBezTo>
                    <a:pt x="411" y="187"/>
                    <a:pt x="411" y="187"/>
                    <a:pt x="411" y="187"/>
                  </a:cubicBezTo>
                  <a:cubicBezTo>
                    <a:pt x="408" y="190"/>
                    <a:pt x="407" y="193"/>
                    <a:pt x="408" y="193"/>
                  </a:cubicBezTo>
                  <a:cubicBezTo>
                    <a:pt x="405" y="195"/>
                    <a:pt x="401" y="199"/>
                    <a:pt x="399" y="199"/>
                  </a:cubicBezTo>
                  <a:cubicBezTo>
                    <a:pt x="400" y="198"/>
                    <a:pt x="400" y="198"/>
                    <a:pt x="400" y="198"/>
                  </a:cubicBezTo>
                  <a:cubicBezTo>
                    <a:pt x="393" y="205"/>
                    <a:pt x="386" y="207"/>
                    <a:pt x="382" y="214"/>
                  </a:cubicBezTo>
                  <a:cubicBezTo>
                    <a:pt x="381" y="214"/>
                    <a:pt x="381" y="214"/>
                    <a:pt x="382" y="213"/>
                  </a:cubicBezTo>
                  <a:cubicBezTo>
                    <a:pt x="378" y="217"/>
                    <a:pt x="378" y="217"/>
                    <a:pt x="378" y="217"/>
                  </a:cubicBezTo>
                  <a:cubicBezTo>
                    <a:pt x="378" y="215"/>
                    <a:pt x="378" y="215"/>
                    <a:pt x="378" y="215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72" y="223"/>
                    <a:pt x="372" y="223"/>
                    <a:pt x="372" y="223"/>
                  </a:cubicBezTo>
                  <a:cubicBezTo>
                    <a:pt x="367" y="227"/>
                    <a:pt x="360" y="235"/>
                    <a:pt x="354" y="241"/>
                  </a:cubicBezTo>
                  <a:cubicBezTo>
                    <a:pt x="355" y="240"/>
                    <a:pt x="355" y="240"/>
                    <a:pt x="355" y="240"/>
                  </a:cubicBezTo>
                  <a:cubicBezTo>
                    <a:pt x="349" y="247"/>
                    <a:pt x="348" y="246"/>
                    <a:pt x="344" y="251"/>
                  </a:cubicBezTo>
                  <a:cubicBezTo>
                    <a:pt x="344" y="251"/>
                    <a:pt x="344" y="251"/>
                    <a:pt x="344" y="250"/>
                  </a:cubicBezTo>
                  <a:cubicBezTo>
                    <a:pt x="340" y="255"/>
                    <a:pt x="340" y="255"/>
                    <a:pt x="340" y="255"/>
                  </a:cubicBezTo>
                  <a:cubicBezTo>
                    <a:pt x="340" y="253"/>
                    <a:pt x="340" y="253"/>
                    <a:pt x="340" y="253"/>
                  </a:cubicBezTo>
                  <a:cubicBezTo>
                    <a:pt x="338" y="258"/>
                    <a:pt x="331" y="262"/>
                    <a:pt x="333" y="260"/>
                  </a:cubicBezTo>
                  <a:cubicBezTo>
                    <a:pt x="332" y="263"/>
                    <a:pt x="329" y="266"/>
                    <a:pt x="329" y="267"/>
                  </a:cubicBezTo>
                  <a:cubicBezTo>
                    <a:pt x="325" y="272"/>
                    <a:pt x="328" y="268"/>
                    <a:pt x="325" y="271"/>
                  </a:cubicBezTo>
                  <a:cubicBezTo>
                    <a:pt x="321" y="274"/>
                    <a:pt x="322" y="276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5" y="282"/>
                    <a:pt x="314" y="284"/>
                    <a:pt x="311" y="287"/>
                  </a:cubicBezTo>
                  <a:cubicBezTo>
                    <a:pt x="312" y="286"/>
                    <a:pt x="312" y="286"/>
                    <a:pt x="312" y="286"/>
                  </a:cubicBezTo>
                  <a:cubicBezTo>
                    <a:pt x="308" y="292"/>
                    <a:pt x="305" y="291"/>
                    <a:pt x="303" y="297"/>
                  </a:cubicBezTo>
                  <a:cubicBezTo>
                    <a:pt x="301" y="299"/>
                    <a:pt x="298" y="304"/>
                    <a:pt x="297" y="303"/>
                  </a:cubicBezTo>
                  <a:cubicBezTo>
                    <a:pt x="283" y="322"/>
                    <a:pt x="283" y="322"/>
                    <a:pt x="283" y="322"/>
                  </a:cubicBezTo>
                  <a:cubicBezTo>
                    <a:pt x="281" y="322"/>
                    <a:pt x="282" y="324"/>
                    <a:pt x="278" y="327"/>
                  </a:cubicBezTo>
                  <a:cubicBezTo>
                    <a:pt x="279" y="328"/>
                    <a:pt x="279" y="328"/>
                    <a:pt x="279" y="328"/>
                  </a:cubicBezTo>
                  <a:cubicBezTo>
                    <a:pt x="272" y="337"/>
                    <a:pt x="262" y="347"/>
                    <a:pt x="254" y="358"/>
                  </a:cubicBezTo>
                  <a:cubicBezTo>
                    <a:pt x="253" y="357"/>
                    <a:pt x="253" y="357"/>
                    <a:pt x="253" y="357"/>
                  </a:cubicBezTo>
                  <a:cubicBezTo>
                    <a:pt x="252" y="360"/>
                    <a:pt x="252" y="360"/>
                    <a:pt x="252" y="360"/>
                  </a:cubicBezTo>
                  <a:cubicBezTo>
                    <a:pt x="244" y="372"/>
                    <a:pt x="233" y="387"/>
                    <a:pt x="226" y="396"/>
                  </a:cubicBezTo>
                  <a:cubicBezTo>
                    <a:pt x="225" y="400"/>
                    <a:pt x="223" y="405"/>
                    <a:pt x="219" y="410"/>
                  </a:cubicBezTo>
                  <a:cubicBezTo>
                    <a:pt x="219" y="409"/>
                    <a:pt x="219" y="409"/>
                    <a:pt x="219" y="409"/>
                  </a:cubicBezTo>
                  <a:cubicBezTo>
                    <a:pt x="214" y="418"/>
                    <a:pt x="209" y="428"/>
                    <a:pt x="202" y="437"/>
                  </a:cubicBezTo>
                  <a:cubicBezTo>
                    <a:pt x="202" y="436"/>
                    <a:pt x="202" y="437"/>
                    <a:pt x="202" y="436"/>
                  </a:cubicBezTo>
                  <a:cubicBezTo>
                    <a:pt x="202" y="439"/>
                    <a:pt x="199" y="442"/>
                    <a:pt x="197" y="444"/>
                  </a:cubicBezTo>
                  <a:cubicBezTo>
                    <a:pt x="200" y="442"/>
                    <a:pt x="200" y="442"/>
                    <a:pt x="200" y="442"/>
                  </a:cubicBezTo>
                  <a:cubicBezTo>
                    <a:pt x="199" y="445"/>
                    <a:pt x="196" y="448"/>
                    <a:pt x="194" y="449"/>
                  </a:cubicBezTo>
                  <a:cubicBezTo>
                    <a:pt x="192" y="454"/>
                    <a:pt x="192" y="454"/>
                    <a:pt x="192" y="454"/>
                  </a:cubicBezTo>
                  <a:cubicBezTo>
                    <a:pt x="192" y="455"/>
                    <a:pt x="192" y="455"/>
                    <a:pt x="192" y="455"/>
                  </a:cubicBezTo>
                  <a:cubicBezTo>
                    <a:pt x="192" y="456"/>
                    <a:pt x="192" y="456"/>
                    <a:pt x="192" y="456"/>
                  </a:cubicBezTo>
                  <a:cubicBezTo>
                    <a:pt x="189" y="458"/>
                    <a:pt x="189" y="458"/>
                    <a:pt x="189" y="458"/>
                  </a:cubicBezTo>
                  <a:cubicBezTo>
                    <a:pt x="189" y="459"/>
                    <a:pt x="186" y="465"/>
                    <a:pt x="186" y="467"/>
                  </a:cubicBezTo>
                  <a:cubicBezTo>
                    <a:pt x="185" y="467"/>
                    <a:pt x="182" y="471"/>
                    <a:pt x="184" y="468"/>
                  </a:cubicBezTo>
                  <a:cubicBezTo>
                    <a:pt x="175" y="484"/>
                    <a:pt x="175" y="484"/>
                    <a:pt x="175" y="484"/>
                  </a:cubicBezTo>
                  <a:cubicBezTo>
                    <a:pt x="176" y="482"/>
                    <a:pt x="176" y="482"/>
                    <a:pt x="176" y="482"/>
                  </a:cubicBezTo>
                  <a:cubicBezTo>
                    <a:pt x="178" y="482"/>
                    <a:pt x="175" y="487"/>
                    <a:pt x="174" y="489"/>
                  </a:cubicBezTo>
                  <a:cubicBezTo>
                    <a:pt x="175" y="486"/>
                    <a:pt x="172" y="488"/>
                    <a:pt x="171" y="490"/>
                  </a:cubicBezTo>
                  <a:cubicBezTo>
                    <a:pt x="170" y="492"/>
                    <a:pt x="173" y="488"/>
                    <a:pt x="173" y="489"/>
                  </a:cubicBezTo>
                  <a:cubicBezTo>
                    <a:pt x="172" y="493"/>
                    <a:pt x="169" y="499"/>
                    <a:pt x="168" y="500"/>
                  </a:cubicBezTo>
                  <a:cubicBezTo>
                    <a:pt x="168" y="498"/>
                    <a:pt x="168" y="498"/>
                    <a:pt x="168" y="498"/>
                  </a:cubicBezTo>
                  <a:cubicBezTo>
                    <a:pt x="167" y="502"/>
                    <a:pt x="164" y="503"/>
                    <a:pt x="162" y="507"/>
                  </a:cubicBezTo>
                  <a:cubicBezTo>
                    <a:pt x="161" y="511"/>
                    <a:pt x="159" y="513"/>
                    <a:pt x="161" y="513"/>
                  </a:cubicBezTo>
                  <a:cubicBezTo>
                    <a:pt x="159" y="518"/>
                    <a:pt x="159" y="514"/>
                    <a:pt x="158" y="516"/>
                  </a:cubicBezTo>
                  <a:cubicBezTo>
                    <a:pt x="158" y="518"/>
                    <a:pt x="154" y="525"/>
                    <a:pt x="153" y="525"/>
                  </a:cubicBezTo>
                  <a:cubicBezTo>
                    <a:pt x="153" y="529"/>
                    <a:pt x="145" y="538"/>
                    <a:pt x="147" y="540"/>
                  </a:cubicBezTo>
                  <a:cubicBezTo>
                    <a:pt x="143" y="544"/>
                    <a:pt x="143" y="544"/>
                    <a:pt x="143" y="544"/>
                  </a:cubicBezTo>
                  <a:cubicBezTo>
                    <a:pt x="144" y="544"/>
                    <a:pt x="145" y="545"/>
                    <a:pt x="143" y="549"/>
                  </a:cubicBezTo>
                  <a:cubicBezTo>
                    <a:pt x="141" y="552"/>
                    <a:pt x="141" y="551"/>
                    <a:pt x="140" y="551"/>
                  </a:cubicBezTo>
                  <a:cubicBezTo>
                    <a:pt x="141" y="554"/>
                    <a:pt x="141" y="554"/>
                    <a:pt x="141" y="554"/>
                  </a:cubicBezTo>
                  <a:cubicBezTo>
                    <a:pt x="130" y="571"/>
                    <a:pt x="121" y="596"/>
                    <a:pt x="111" y="615"/>
                  </a:cubicBezTo>
                  <a:cubicBezTo>
                    <a:pt x="107" y="624"/>
                    <a:pt x="104" y="636"/>
                    <a:pt x="99" y="647"/>
                  </a:cubicBezTo>
                  <a:cubicBezTo>
                    <a:pt x="100" y="645"/>
                    <a:pt x="100" y="645"/>
                    <a:pt x="100" y="645"/>
                  </a:cubicBezTo>
                  <a:cubicBezTo>
                    <a:pt x="95" y="656"/>
                    <a:pt x="95" y="656"/>
                    <a:pt x="95" y="656"/>
                  </a:cubicBezTo>
                  <a:cubicBezTo>
                    <a:pt x="99" y="648"/>
                    <a:pt x="99" y="648"/>
                    <a:pt x="99" y="648"/>
                  </a:cubicBezTo>
                  <a:cubicBezTo>
                    <a:pt x="98" y="651"/>
                    <a:pt x="98" y="653"/>
                    <a:pt x="97" y="655"/>
                  </a:cubicBezTo>
                  <a:cubicBezTo>
                    <a:pt x="92" y="666"/>
                    <a:pt x="85" y="681"/>
                    <a:pt x="81" y="696"/>
                  </a:cubicBezTo>
                  <a:cubicBezTo>
                    <a:pt x="80" y="706"/>
                    <a:pt x="77" y="702"/>
                    <a:pt x="76" y="711"/>
                  </a:cubicBezTo>
                  <a:cubicBezTo>
                    <a:pt x="76" y="710"/>
                    <a:pt x="76" y="710"/>
                    <a:pt x="76" y="709"/>
                  </a:cubicBezTo>
                  <a:cubicBezTo>
                    <a:pt x="73" y="719"/>
                    <a:pt x="72" y="725"/>
                    <a:pt x="70" y="735"/>
                  </a:cubicBezTo>
                  <a:cubicBezTo>
                    <a:pt x="68" y="733"/>
                    <a:pt x="68" y="741"/>
                    <a:pt x="67" y="740"/>
                  </a:cubicBezTo>
                  <a:cubicBezTo>
                    <a:pt x="68" y="741"/>
                    <a:pt x="68" y="741"/>
                    <a:pt x="68" y="741"/>
                  </a:cubicBezTo>
                  <a:cubicBezTo>
                    <a:pt x="67" y="743"/>
                    <a:pt x="65" y="748"/>
                    <a:pt x="65" y="747"/>
                  </a:cubicBezTo>
                  <a:cubicBezTo>
                    <a:pt x="64" y="752"/>
                    <a:pt x="64" y="752"/>
                    <a:pt x="64" y="752"/>
                  </a:cubicBezTo>
                  <a:cubicBezTo>
                    <a:pt x="63" y="752"/>
                    <a:pt x="63" y="752"/>
                    <a:pt x="63" y="752"/>
                  </a:cubicBezTo>
                  <a:cubicBezTo>
                    <a:pt x="62" y="757"/>
                    <a:pt x="59" y="770"/>
                    <a:pt x="56" y="772"/>
                  </a:cubicBezTo>
                  <a:cubicBezTo>
                    <a:pt x="53" y="787"/>
                    <a:pt x="47" y="809"/>
                    <a:pt x="42" y="827"/>
                  </a:cubicBezTo>
                  <a:cubicBezTo>
                    <a:pt x="43" y="830"/>
                    <a:pt x="41" y="835"/>
                    <a:pt x="40" y="839"/>
                  </a:cubicBezTo>
                  <a:cubicBezTo>
                    <a:pt x="38" y="844"/>
                    <a:pt x="38" y="844"/>
                    <a:pt x="38" y="844"/>
                  </a:cubicBezTo>
                  <a:cubicBezTo>
                    <a:pt x="38" y="848"/>
                    <a:pt x="38" y="853"/>
                    <a:pt x="36" y="856"/>
                  </a:cubicBezTo>
                  <a:cubicBezTo>
                    <a:pt x="36" y="856"/>
                    <a:pt x="36" y="856"/>
                    <a:pt x="36" y="856"/>
                  </a:cubicBezTo>
                  <a:cubicBezTo>
                    <a:pt x="36" y="860"/>
                    <a:pt x="34" y="864"/>
                    <a:pt x="34" y="868"/>
                  </a:cubicBezTo>
                  <a:cubicBezTo>
                    <a:pt x="33" y="873"/>
                    <a:pt x="32" y="877"/>
                    <a:pt x="31" y="876"/>
                  </a:cubicBezTo>
                  <a:cubicBezTo>
                    <a:pt x="33" y="877"/>
                    <a:pt x="29" y="886"/>
                    <a:pt x="29" y="886"/>
                  </a:cubicBezTo>
                  <a:cubicBezTo>
                    <a:pt x="29" y="886"/>
                    <a:pt x="15" y="946"/>
                    <a:pt x="7" y="1014"/>
                  </a:cubicBezTo>
                  <a:cubicBezTo>
                    <a:pt x="3" y="1049"/>
                    <a:pt x="1" y="1085"/>
                    <a:pt x="0" y="1116"/>
                  </a:cubicBezTo>
                  <a:cubicBezTo>
                    <a:pt x="0" y="1148"/>
                    <a:pt x="1" y="1175"/>
                    <a:pt x="4" y="1189"/>
                  </a:cubicBezTo>
                  <a:cubicBezTo>
                    <a:pt x="5" y="1191"/>
                    <a:pt x="5" y="1197"/>
                    <a:pt x="6" y="1195"/>
                  </a:cubicBezTo>
                  <a:cubicBezTo>
                    <a:pt x="7" y="1199"/>
                    <a:pt x="5" y="1201"/>
                    <a:pt x="6" y="1202"/>
                  </a:cubicBezTo>
                  <a:cubicBezTo>
                    <a:pt x="7" y="1196"/>
                    <a:pt x="9" y="1204"/>
                    <a:pt x="10" y="1198"/>
                  </a:cubicBezTo>
                  <a:cubicBezTo>
                    <a:pt x="10" y="1202"/>
                    <a:pt x="10" y="1202"/>
                    <a:pt x="10" y="1202"/>
                  </a:cubicBezTo>
                  <a:cubicBezTo>
                    <a:pt x="11" y="1203"/>
                    <a:pt x="9" y="1197"/>
                    <a:pt x="11" y="1198"/>
                  </a:cubicBezTo>
                  <a:cubicBezTo>
                    <a:pt x="9" y="1197"/>
                    <a:pt x="9" y="1197"/>
                    <a:pt x="9" y="1197"/>
                  </a:cubicBezTo>
                  <a:cubicBezTo>
                    <a:pt x="9" y="1194"/>
                    <a:pt x="9" y="1192"/>
                    <a:pt x="10" y="1191"/>
                  </a:cubicBezTo>
                  <a:cubicBezTo>
                    <a:pt x="9" y="1188"/>
                    <a:pt x="7" y="1186"/>
                    <a:pt x="8" y="1180"/>
                  </a:cubicBezTo>
                  <a:cubicBezTo>
                    <a:pt x="8" y="1182"/>
                    <a:pt x="8" y="1182"/>
                    <a:pt x="8" y="1182"/>
                  </a:cubicBezTo>
                  <a:cubicBezTo>
                    <a:pt x="8" y="1176"/>
                    <a:pt x="9" y="1178"/>
                    <a:pt x="10" y="1177"/>
                  </a:cubicBezTo>
                  <a:cubicBezTo>
                    <a:pt x="10" y="1178"/>
                    <a:pt x="10" y="1178"/>
                    <a:pt x="10" y="1178"/>
                  </a:cubicBezTo>
                  <a:cubicBezTo>
                    <a:pt x="11" y="1174"/>
                    <a:pt x="11" y="1174"/>
                    <a:pt x="11" y="1174"/>
                  </a:cubicBezTo>
                  <a:cubicBezTo>
                    <a:pt x="10" y="1177"/>
                    <a:pt x="11" y="1183"/>
                    <a:pt x="11" y="1180"/>
                  </a:cubicBezTo>
                  <a:cubicBezTo>
                    <a:pt x="12" y="1174"/>
                    <a:pt x="11" y="1182"/>
                    <a:pt x="11" y="1177"/>
                  </a:cubicBezTo>
                  <a:cubicBezTo>
                    <a:pt x="11" y="1174"/>
                    <a:pt x="12" y="1175"/>
                    <a:pt x="12" y="1175"/>
                  </a:cubicBezTo>
                  <a:cubicBezTo>
                    <a:pt x="12" y="1170"/>
                    <a:pt x="12" y="1170"/>
                    <a:pt x="12" y="1170"/>
                  </a:cubicBezTo>
                  <a:cubicBezTo>
                    <a:pt x="13" y="1170"/>
                    <a:pt x="12" y="1173"/>
                    <a:pt x="13" y="1171"/>
                  </a:cubicBezTo>
                  <a:cubicBezTo>
                    <a:pt x="12" y="1164"/>
                    <a:pt x="12" y="1164"/>
                    <a:pt x="12" y="1164"/>
                  </a:cubicBezTo>
                  <a:cubicBezTo>
                    <a:pt x="14" y="1163"/>
                    <a:pt x="11" y="1157"/>
                    <a:pt x="13" y="1154"/>
                  </a:cubicBezTo>
                  <a:cubicBezTo>
                    <a:pt x="14" y="1159"/>
                    <a:pt x="14" y="1153"/>
                    <a:pt x="15" y="1154"/>
                  </a:cubicBezTo>
                  <a:cubicBezTo>
                    <a:pt x="15" y="1142"/>
                    <a:pt x="15" y="1142"/>
                    <a:pt x="15" y="1142"/>
                  </a:cubicBezTo>
                  <a:cubicBezTo>
                    <a:pt x="16" y="1141"/>
                    <a:pt x="16" y="1145"/>
                    <a:pt x="16" y="1144"/>
                  </a:cubicBezTo>
                  <a:cubicBezTo>
                    <a:pt x="16" y="1141"/>
                    <a:pt x="15" y="1140"/>
                    <a:pt x="15" y="1139"/>
                  </a:cubicBezTo>
                  <a:cubicBezTo>
                    <a:pt x="16" y="1138"/>
                    <a:pt x="16" y="1130"/>
                    <a:pt x="17" y="1130"/>
                  </a:cubicBezTo>
                  <a:cubicBezTo>
                    <a:pt x="19" y="1122"/>
                    <a:pt x="15" y="1127"/>
                    <a:pt x="17" y="1119"/>
                  </a:cubicBezTo>
                  <a:cubicBezTo>
                    <a:pt x="18" y="1118"/>
                    <a:pt x="17" y="1125"/>
                    <a:pt x="18" y="1122"/>
                  </a:cubicBezTo>
                  <a:cubicBezTo>
                    <a:pt x="18" y="1114"/>
                    <a:pt x="18" y="1114"/>
                    <a:pt x="18" y="1114"/>
                  </a:cubicBezTo>
                  <a:cubicBezTo>
                    <a:pt x="18" y="1115"/>
                    <a:pt x="19" y="1116"/>
                    <a:pt x="19" y="1119"/>
                  </a:cubicBezTo>
                  <a:cubicBezTo>
                    <a:pt x="21" y="1098"/>
                    <a:pt x="26" y="1087"/>
                    <a:pt x="27" y="1067"/>
                  </a:cubicBezTo>
                  <a:cubicBezTo>
                    <a:pt x="28" y="1065"/>
                    <a:pt x="27" y="1069"/>
                    <a:pt x="28" y="1071"/>
                  </a:cubicBezTo>
                  <a:cubicBezTo>
                    <a:pt x="28" y="1057"/>
                    <a:pt x="32" y="1052"/>
                    <a:pt x="33" y="1040"/>
                  </a:cubicBezTo>
                  <a:cubicBezTo>
                    <a:pt x="32" y="1040"/>
                    <a:pt x="32" y="1040"/>
                    <a:pt x="32" y="1040"/>
                  </a:cubicBezTo>
                  <a:cubicBezTo>
                    <a:pt x="36" y="1024"/>
                    <a:pt x="37" y="1004"/>
                    <a:pt x="41" y="986"/>
                  </a:cubicBezTo>
                  <a:cubicBezTo>
                    <a:pt x="40" y="988"/>
                    <a:pt x="40" y="988"/>
                    <a:pt x="40" y="988"/>
                  </a:cubicBezTo>
                  <a:cubicBezTo>
                    <a:pt x="39" y="985"/>
                    <a:pt x="40" y="981"/>
                    <a:pt x="40" y="978"/>
                  </a:cubicBezTo>
                  <a:cubicBezTo>
                    <a:pt x="40" y="977"/>
                    <a:pt x="41" y="980"/>
                    <a:pt x="42" y="975"/>
                  </a:cubicBezTo>
                  <a:cubicBezTo>
                    <a:pt x="41" y="976"/>
                    <a:pt x="41" y="978"/>
                    <a:pt x="40" y="977"/>
                  </a:cubicBezTo>
                  <a:cubicBezTo>
                    <a:pt x="45" y="962"/>
                    <a:pt x="50" y="928"/>
                    <a:pt x="56" y="903"/>
                  </a:cubicBezTo>
                  <a:cubicBezTo>
                    <a:pt x="62" y="868"/>
                    <a:pt x="72" y="831"/>
                    <a:pt x="81" y="797"/>
                  </a:cubicBezTo>
                  <a:cubicBezTo>
                    <a:pt x="79" y="802"/>
                    <a:pt x="78" y="799"/>
                    <a:pt x="79" y="796"/>
                  </a:cubicBezTo>
                  <a:cubicBezTo>
                    <a:pt x="86" y="786"/>
                    <a:pt x="84" y="777"/>
                    <a:pt x="89" y="767"/>
                  </a:cubicBezTo>
                  <a:cubicBezTo>
                    <a:pt x="94" y="747"/>
                    <a:pt x="103" y="731"/>
                    <a:pt x="106" y="712"/>
                  </a:cubicBezTo>
                  <a:cubicBezTo>
                    <a:pt x="107" y="712"/>
                    <a:pt x="107" y="712"/>
                    <a:pt x="107" y="712"/>
                  </a:cubicBezTo>
                  <a:cubicBezTo>
                    <a:pt x="108" y="710"/>
                    <a:pt x="108" y="709"/>
                    <a:pt x="109" y="706"/>
                  </a:cubicBezTo>
                  <a:cubicBezTo>
                    <a:pt x="109" y="706"/>
                    <a:pt x="109" y="706"/>
                    <a:pt x="109" y="706"/>
                  </a:cubicBezTo>
                  <a:cubicBezTo>
                    <a:pt x="112" y="700"/>
                    <a:pt x="113" y="691"/>
                    <a:pt x="115" y="688"/>
                  </a:cubicBezTo>
                  <a:cubicBezTo>
                    <a:pt x="114" y="687"/>
                    <a:pt x="114" y="687"/>
                    <a:pt x="114" y="687"/>
                  </a:cubicBezTo>
                  <a:cubicBezTo>
                    <a:pt x="116" y="683"/>
                    <a:pt x="116" y="685"/>
                    <a:pt x="117" y="681"/>
                  </a:cubicBezTo>
                  <a:cubicBezTo>
                    <a:pt x="117" y="681"/>
                    <a:pt x="117" y="681"/>
                    <a:pt x="117" y="681"/>
                  </a:cubicBezTo>
                  <a:cubicBezTo>
                    <a:pt x="118" y="676"/>
                    <a:pt x="118" y="676"/>
                    <a:pt x="118" y="676"/>
                  </a:cubicBezTo>
                  <a:cubicBezTo>
                    <a:pt x="120" y="677"/>
                    <a:pt x="122" y="665"/>
                    <a:pt x="124" y="663"/>
                  </a:cubicBezTo>
                  <a:cubicBezTo>
                    <a:pt x="126" y="657"/>
                    <a:pt x="129" y="648"/>
                    <a:pt x="132" y="640"/>
                  </a:cubicBezTo>
                  <a:cubicBezTo>
                    <a:pt x="134" y="639"/>
                    <a:pt x="137" y="630"/>
                    <a:pt x="140" y="624"/>
                  </a:cubicBezTo>
                  <a:cubicBezTo>
                    <a:pt x="145" y="613"/>
                    <a:pt x="151" y="596"/>
                    <a:pt x="158" y="582"/>
                  </a:cubicBezTo>
                  <a:cubicBezTo>
                    <a:pt x="157" y="582"/>
                    <a:pt x="157" y="582"/>
                    <a:pt x="157" y="582"/>
                  </a:cubicBezTo>
                  <a:cubicBezTo>
                    <a:pt x="159" y="578"/>
                    <a:pt x="159" y="578"/>
                    <a:pt x="159" y="578"/>
                  </a:cubicBezTo>
                  <a:cubicBezTo>
                    <a:pt x="159" y="578"/>
                    <a:pt x="159" y="578"/>
                    <a:pt x="159" y="578"/>
                  </a:cubicBezTo>
                  <a:cubicBezTo>
                    <a:pt x="162" y="576"/>
                    <a:pt x="163" y="569"/>
                    <a:pt x="165" y="567"/>
                  </a:cubicBezTo>
                  <a:cubicBezTo>
                    <a:pt x="163" y="568"/>
                    <a:pt x="164" y="569"/>
                    <a:pt x="163" y="572"/>
                  </a:cubicBezTo>
                  <a:cubicBezTo>
                    <a:pt x="161" y="574"/>
                    <a:pt x="161" y="571"/>
                    <a:pt x="163" y="567"/>
                  </a:cubicBezTo>
                  <a:cubicBezTo>
                    <a:pt x="164" y="567"/>
                    <a:pt x="164" y="567"/>
                    <a:pt x="164" y="567"/>
                  </a:cubicBezTo>
                  <a:cubicBezTo>
                    <a:pt x="164" y="564"/>
                    <a:pt x="164" y="564"/>
                    <a:pt x="164" y="564"/>
                  </a:cubicBezTo>
                  <a:cubicBezTo>
                    <a:pt x="165" y="564"/>
                    <a:pt x="167" y="562"/>
                    <a:pt x="168" y="562"/>
                  </a:cubicBezTo>
                  <a:cubicBezTo>
                    <a:pt x="174" y="550"/>
                    <a:pt x="176" y="541"/>
                    <a:pt x="183" y="528"/>
                  </a:cubicBezTo>
                  <a:cubicBezTo>
                    <a:pt x="183" y="530"/>
                    <a:pt x="187" y="519"/>
                    <a:pt x="188" y="523"/>
                  </a:cubicBezTo>
                  <a:cubicBezTo>
                    <a:pt x="191" y="515"/>
                    <a:pt x="186" y="523"/>
                    <a:pt x="186" y="519"/>
                  </a:cubicBezTo>
                  <a:cubicBezTo>
                    <a:pt x="188" y="517"/>
                    <a:pt x="188" y="515"/>
                    <a:pt x="189" y="515"/>
                  </a:cubicBezTo>
                  <a:cubicBezTo>
                    <a:pt x="189" y="516"/>
                    <a:pt x="191" y="513"/>
                    <a:pt x="190" y="515"/>
                  </a:cubicBezTo>
                  <a:cubicBezTo>
                    <a:pt x="193" y="510"/>
                    <a:pt x="193" y="510"/>
                    <a:pt x="193" y="510"/>
                  </a:cubicBezTo>
                  <a:cubicBezTo>
                    <a:pt x="193" y="510"/>
                    <a:pt x="193" y="511"/>
                    <a:pt x="193" y="512"/>
                  </a:cubicBezTo>
                  <a:cubicBezTo>
                    <a:pt x="197" y="501"/>
                    <a:pt x="203" y="494"/>
                    <a:pt x="207" y="485"/>
                  </a:cubicBezTo>
                  <a:cubicBezTo>
                    <a:pt x="207" y="484"/>
                    <a:pt x="205" y="488"/>
                    <a:pt x="205" y="487"/>
                  </a:cubicBezTo>
                  <a:cubicBezTo>
                    <a:pt x="209" y="478"/>
                    <a:pt x="211" y="480"/>
                    <a:pt x="215" y="471"/>
                  </a:cubicBezTo>
                  <a:cubicBezTo>
                    <a:pt x="214" y="473"/>
                    <a:pt x="214" y="473"/>
                    <a:pt x="214" y="473"/>
                  </a:cubicBezTo>
                  <a:cubicBezTo>
                    <a:pt x="215" y="470"/>
                    <a:pt x="215" y="469"/>
                    <a:pt x="219" y="465"/>
                  </a:cubicBezTo>
                  <a:cubicBezTo>
                    <a:pt x="220" y="465"/>
                    <a:pt x="217" y="469"/>
                    <a:pt x="216" y="471"/>
                  </a:cubicBezTo>
                  <a:cubicBezTo>
                    <a:pt x="218" y="468"/>
                    <a:pt x="223" y="461"/>
                    <a:pt x="220" y="462"/>
                  </a:cubicBezTo>
                  <a:cubicBezTo>
                    <a:pt x="222" y="459"/>
                    <a:pt x="224" y="458"/>
                    <a:pt x="225" y="456"/>
                  </a:cubicBezTo>
                  <a:cubicBezTo>
                    <a:pt x="225" y="456"/>
                    <a:pt x="223" y="459"/>
                    <a:pt x="223" y="457"/>
                  </a:cubicBezTo>
                  <a:cubicBezTo>
                    <a:pt x="227" y="452"/>
                    <a:pt x="231" y="444"/>
                    <a:pt x="235" y="439"/>
                  </a:cubicBezTo>
                  <a:cubicBezTo>
                    <a:pt x="235" y="439"/>
                    <a:pt x="236" y="439"/>
                    <a:pt x="236" y="439"/>
                  </a:cubicBezTo>
                  <a:cubicBezTo>
                    <a:pt x="238" y="434"/>
                    <a:pt x="239" y="436"/>
                    <a:pt x="243" y="4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83" name="矩形 482"/>
          <p:cNvSpPr/>
          <p:nvPr/>
        </p:nvSpPr>
        <p:spPr>
          <a:xfrm>
            <a:off x="1003861" y="3909403"/>
            <a:ext cx="3403374" cy="212365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2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通过具体实例</a:t>
            </a:r>
            <a:r>
              <a:rPr lang="zh-CN" altLang="zh-CN" sz="2200" dirty="0" smtClean="0">
                <a:latin typeface="楷体" pitchFamily="49" charset="-122"/>
                <a:ea typeface="楷体" pitchFamily="49" charset="-122"/>
              </a:rPr>
              <a:t>，体会</a:t>
            </a:r>
            <a:r>
              <a:rPr lang="zh-CN" altLang="zh-CN" sz="22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百分位数在实际生活中的应用</a:t>
            </a:r>
            <a:r>
              <a:rPr lang="en-US" altLang="zh-CN" sz="2200" dirty="0"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引导学生</a:t>
            </a:r>
            <a:r>
              <a:rPr lang="zh-CN" altLang="en-US" sz="2200" dirty="0">
                <a:latin typeface="楷体" pitchFamily="49" charset="-122"/>
                <a:ea typeface="楷体" pitchFamily="49" charset="-122"/>
              </a:rPr>
              <a:t>会</a:t>
            </a:r>
            <a:r>
              <a:rPr lang="zh-CN" altLang="zh-CN" sz="2200" dirty="0">
                <a:latin typeface="楷体" pitchFamily="49" charset="-122"/>
                <a:ea typeface="楷体" pitchFamily="49" charset="-122"/>
              </a:rPr>
              <a:t>用数学的眼光观察世界，会用数学的思维思考世界，会用数学语言表达世界</a:t>
            </a:r>
            <a:r>
              <a:rPr lang="en-US" altLang="zh-CN" sz="22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84" name="TextBox 48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47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2785"/>
    </mc:Choice>
    <mc:Fallback>
      <p:transition advTm="32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" grpId="0"/>
      <p:bldP spid="466" grpId="0"/>
      <p:bldP spid="48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0658ECA-1515-4F26-9A0B-78456209477D}"/>
              </a:ext>
            </a:extLst>
          </p:cNvPr>
          <p:cNvSpPr/>
          <p:nvPr/>
        </p:nvSpPr>
        <p:spPr>
          <a:xfrm>
            <a:off x="14002" y="1982025"/>
            <a:ext cx="12168945" cy="2455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MH_Others_1">
            <a:extLst>
              <a:ext uri="{FF2B5EF4-FFF2-40B4-BE49-F238E27FC236}">
                <a16:creationId xmlns:a16="http://schemas.microsoft.com/office/drawing/2014/main" xmlns="" id="{66CD0DCB-48C2-4387-A094-05C8CC8F9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42797" y="1091508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4" name="MH_Others_2">
            <a:extLst>
              <a:ext uri="{FF2B5EF4-FFF2-40B4-BE49-F238E27FC236}">
                <a16:creationId xmlns:a16="http://schemas.microsoft.com/office/drawing/2014/main" xmlns="" id="{23C848B4-C60C-43C3-A5B5-30396853DE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52011" y="2287714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5" name="MH_Others_3">
            <a:extLst>
              <a:ext uri="{FF2B5EF4-FFF2-40B4-BE49-F238E27FC236}">
                <a16:creationId xmlns:a16="http://schemas.microsoft.com/office/drawing/2014/main" xmlns="" id="{BD21FC64-9338-4EB9-A37E-5064BFF28B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196872" y="2408838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8E0CCBB-60ED-4A9B-91FC-E2228EC3765F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081105" y="2890583"/>
            <a:ext cx="1136591" cy="55606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 b="1" spc="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endParaRPr lang="zh-CN" altLang="en-US" sz="4400" b="1" spc="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48FEB1-34FD-48E0-8A84-F3C2C9D768A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35769" y="2750975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b="1" dirty="0">
                <a:solidFill>
                  <a:schemeClr val="bg1"/>
                </a:solidFill>
              </a:rPr>
              <a:t>学情分析</a:t>
            </a:r>
            <a:endParaRPr lang="en-US" altLang="zh-CN" sz="4400" b="1" dirty="0">
              <a:solidFill>
                <a:schemeClr val="bg1"/>
              </a:solidFill>
            </a:endParaRPr>
          </a:p>
        </p:txBody>
      </p:sp>
      <p:sp>
        <p:nvSpPr>
          <p:cNvPr id="21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5996491"/>
      </p:ext>
    </p:extLst>
  </p:cSld>
  <p:clrMapOvr>
    <a:masterClrMapping/>
  </p:clrMapOvr>
  <p:transition advTm="1539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18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1454">
            <a:extLst>
              <a:ext uri="{FF2B5EF4-FFF2-40B4-BE49-F238E27FC236}">
                <a16:creationId xmlns:a16="http://schemas.microsoft.com/office/drawing/2014/main" xmlns="" id="{5D81CA45-352C-4A4D-835E-6B8D02D27BC7}"/>
              </a:ext>
            </a:extLst>
          </p:cNvPr>
          <p:cNvSpPr/>
          <p:nvPr/>
        </p:nvSpPr>
        <p:spPr>
          <a:xfrm>
            <a:off x="996759" y="2376657"/>
            <a:ext cx="3661873" cy="3773885"/>
          </a:xfrm>
          <a:prstGeom prst="roundRect">
            <a:avLst>
              <a:gd name="adj" fmla="val 6924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: 圆角 45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7" name="直接连接符 46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学情分析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50" name="任意多边形: 形状 49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1" name="任意多边形: 形状 50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2" name="任意多边形: 形状 51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5" name="Shape 1456">
            <a:extLst>
              <a:ext uri="{FF2B5EF4-FFF2-40B4-BE49-F238E27FC236}">
                <a16:creationId xmlns:a16="http://schemas.microsoft.com/office/drawing/2014/main" xmlns="" id="{EB964F06-8C11-4300-A668-D13CCA9C4202}"/>
              </a:ext>
            </a:extLst>
          </p:cNvPr>
          <p:cNvSpPr/>
          <p:nvPr/>
        </p:nvSpPr>
        <p:spPr>
          <a:xfrm>
            <a:off x="8749366" y="2432637"/>
            <a:ext cx="2201102" cy="2612203"/>
          </a:xfrm>
          <a:prstGeom prst="roundRect">
            <a:avLst>
              <a:gd name="adj" fmla="val 6924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FF0000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177884" y="1482298"/>
            <a:ext cx="3099844" cy="4754873"/>
            <a:chOff x="5177884" y="1482298"/>
            <a:chExt cx="3099844" cy="4754873"/>
          </a:xfrm>
        </p:grpSpPr>
        <p:sp>
          <p:nvSpPr>
            <p:cNvPr id="54" name="Shape 1454">
              <a:extLst>
                <a:ext uri="{FF2B5EF4-FFF2-40B4-BE49-F238E27FC236}">
                  <a16:creationId xmlns:a16="http://schemas.microsoft.com/office/drawing/2014/main" xmlns="" id="{5D81CA45-352C-4A4D-835E-6B8D02D27BC7}"/>
                </a:ext>
              </a:extLst>
            </p:cNvPr>
            <p:cNvSpPr/>
            <p:nvPr/>
          </p:nvSpPr>
          <p:spPr>
            <a:xfrm>
              <a:off x="5177884" y="2376658"/>
              <a:ext cx="3099844" cy="3860513"/>
            </a:xfrm>
            <a:prstGeom prst="roundRect">
              <a:avLst>
                <a:gd name="adj" fmla="val 6924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rgbClr val="FF0000"/>
              </a:solidFill>
              <a:miter lim="400000"/>
            </a:ln>
          </p:spPr>
          <p:txBody>
            <a:bodyPr lIns="19049" tIns="19049" rIns="19049" bIns="19049" anchor="ctr"/>
            <a:lstStyle/>
            <a:p>
              <a:pPr lvl="0"/>
              <a:endParaRPr sz="1733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Shape 1465">
              <a:extLst>
                <a:ext uri="{FF2B5EF4-FFF2-40B4-BE49-F238E27FC236}">
                  <a16:creationId xmlns:a16="http://schemas.microsoft.com/office/drawing/2014/main" xmlns="" id="{2176D6E8-7E15-4998-ADA7-DC16D35709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43550" y="1482298"/>
              <a:ext cx="1367128" cy="1367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9049" tIns="19049" rIns="19049" bIns="19049" numCol="1" anchor="ctr">
              <a:noAutofit/>
            </a:bodyPr>
            <a:lstStyle/>
            <a:p>
              <a:pPr lvl="0"/>
              <a:endParaRPr sz="1733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8" name="Shape 1468">
            <a:extLst>
              <a:ext uri="{FF2B5EF4-FFF2-40B4-BE49-F238E27FC236}">
                <a16:creationId xmlns:a16="http://schemas.microsoft.com/office/drawing/2014/main" xmlns="" id="{F03207C3-4851-4958-977F-26535D47B004}"/>
              </a:ext>
            </a:extLst>
          </p:cNvPr>
          <p:cNvSpPr>
            <a:spLocks noChangeAspect="1"/>
          </p:cNvSpPr>
          <p:nvPr/>
        </p:nvSpPr>
        <p:spPr>
          <a:xfrm>
            <a:off x="9160900" y="1507130"/>
            <a:ext cx="1364326" cy="1364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1982807" y="1474178"/>
            <a:ext cx="1607417" cy="1367128"/>
            <a:chOff x="1385199" y="1329802"/>
            <a:chExt cx="1984465" cy="1687812"/>
          </a:xfrm>
        </p:grpSpPr>
        <p:sp>
          <p:nvSpPr>
            <p:cNvPr id="56" name="Shape 1460">
              <a:extLst>
                <a:ext uri="{FF2B5EF4-FFF2-40B4-BE49-F238E27FC236}">
                  <a16:creationId xmlns:a16="http://schemas.microsoft.com/office/drawing/2014/main" xmlns="" id="{E9BCC3C9-60CD-43FA-9DC4-C8B245BA340F}"/>
                </a:ext>
              </a:extLst>
            </p:cNvPr>
            <p:cNvSpPr/>
            <p:nvPr/>
          </p:nvSpPr>
          <p:spPr>
            <a:xfrm>
              <a:off x="1541678" y="1329802"/>
              <a:ext cx="1687812" cy="1687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9049" tIns="19049" rIns="19049" bIns="19049" numCol="1" anchor="ctr">
              <a:noAutofit/>
            </a:bodyPr>
            <a:lstStyle/>
            <a:p>
              <a:pPr lvl="0"/>
              <a:endParaRPr sz="1733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 Placeholder 5">
              <a:extLst>
                <a:ext uri="{FF2B5EF4-FFF2-40B4-BE49-F238E27FC236}">
                  <a16:creationId xmlns:a16="http://schemas.microsoft.com/office/drawing/2014/main" xmlns="" id="{120E67A6-AC71-446A-8A27-CDDFE389E0E3}"/>
                </a:ext>
              </a:extLst>
            </p:cNvPr>
            <p:cNvSpPr txBox="1">
              <a:spLocks/>
            </p:cNvSpPr>
            <p:nvPr/>
          </p:nvSpPr>
          <p:spPr>
            <a:xfrm>
              <a:off x="1385199" y="1751664"/>
              <a:ext cx="1984465" cy="823991"/>
            </a:xfrm>
            <a:prstGeom prst="rect">
              <a:avLst/>
            </a:prstGeom>
          </p:spPr>
          <p:txBody>
            <a:bodyPr lIns="121908" tIns="60953" rIns="121908" bIns="60953" anchor="ctr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2400" b="1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已经具备的基础</a:t>
              </a:r>
            </a:p>
          </p:txBody>
        </p:sp>
      </p:grpSp>
      <p:sp>
        <p:nvSpPr>
          <p:cNvPr id="60" name="Text Placeholder 6">
            <a:extLst>
              <a:ext uri="{FF2B5EF4-FFF2-40B4-BE49-F238E27FC236}">
                <a16:creationId xmlns:a16="http://schemas.microsoft.com/office/drawing/2014/main" xmlns="" id="{552018F3-62D9-4912-916C-07D2FA0E1D2F}"/>
              </a:ext>
            </a:extLst>
          </p:cNvPr>
          <p:cNvSpPr txBox="1">
            <a:spLocks/>
          </p:cNvSpPr>
          <p:nvPr/>
        </p:nvSpPr>
        <p:spPr>
          <a:xfrm>
            <a:off x="1084408" y="3966465"/>
            <a:ext cx="3680102" cy="1134191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学生具有良好的知识基础和较强的学习能力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000" dirty="0">
              <a:latin typeface="楷体" pitchFamily="49" charset="-122"/>
              <a:ea typeface="楷体" pitchFamily="49" charset="-122"/>
            </a:endParaRPr>
          </a:p>
          <a:p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学生在初中学习了中位数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</a:p>
          <a:p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通过本章前面的学习，学生已体会到样本估计总体的统计思想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</a:p>
          <a:p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经过长期训练，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学生具备小组合作共同探究的能力，有较强的语言表达能力，具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有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一定的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信息技术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能力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000" dirty="0">
              <a:latin typeface="楷体" pitchFamily="49" charset="-122"/>
              <a:ea typeface="楷体" pitchFamily="49" charset="-122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xmlns="" id="{A19435D3-FE76-4016-A349-72ADF7CE5304}"/>
              </a:ext>
            </a:extLst>
          </p:cNvPr>
          <p:cNvSpPr txBox="1">
            <a:spLocks/>
          </p:cNvSpPr>
          <p:nvPr/>
        </p:nvSpPr>
        <p:spPr>
          <a:xfrm>
            <a:off x="5819584" y="1921761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可能存在</a:t>
            </a:r>
            <a:endParaRPr lang="en-US" altLang="zh-CN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+mn-cs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的困难</a:t>
            </a:r>
          </a:p>
        </p:txBody>
      </p:sp>
      <p:sp>
        <p:nvSpPr>
          <p:cNvPr id="62" name="Text Placeholder 6">
            <a:extLst>
              <a:ext uri="{FF2B5EF4-FFF2-40B4-BE49-F238E27FC236}">
                <a16:creationId xmlns:a16="http://schemas.microsoft.com/office/drawing/2014/main" xmlns="" id="{D6604FB9-F5E5-423E-B854-58E051B994A8}"/>
              </a:ext>
            </a:extLst>
          </p:cNvPr>
          <p:cNvSpPr txBox="1">
            <a:spLocks/>
          </p:cNvSpPr>
          <p:nvPr/>
        </p:nvSpPr>
        <p:spPr>
          <a:xfrm>
            <a:off x="5265637" y="3768982"/>
            <a:ext cx="2627077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US" altLang="zh-CN" sz="1100" dirty="0"/>
          </a:p>
          <a:p>
            <a:pPr algn="just">
              <a:lnSpc>
                <a:spcPct val="120000"/>
              </a:lnSpc>
            </a:pPr>
            <a:endParaRPr lang="en-US" altLang="zh-CN" sz="1100" dirty="0"/>
          </a:p>
          <a:p>
            <a:pPr algn="just">
              <a:lnSpc>
                <a:spcPct val="120000"/>
              </a:lnSpc>
            </a:pPr>
            <a:endParaRPr lang="en-US" altLang="zh-CN" sz="20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xmlns="" id="{0202BF2D-F7FD-4034-9ADE-593E5BC63848}"/>
              </a:ext>
            </a:extLst>
          </p:cNvPr>
          <p:cNvSpPr txBox="1">
            <a:spLocks/>
          </p:cNvSpPr>
          <p:nvPr/>
        </p:nvSpPr>
        <p:spPr>
          <a:xfrm>
            <a:off x="8907600" y="3062477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en-US" altLang="zh-CN" sz="20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百分位数的统计含义及统计图表中百分位数的</a:t>
            </a:r>
            <a:r>
              <a:rPr lang="zh-CN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计算方法</a:t>
            </a:r>
            <a:r>
              <a:rPr lang="en-US" altLang="zh-CN" sz="20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000" b="1" dirty="0">
              <a:solidFill>
                <a:srgbClr val="FF0000"/>
              </a:solidFill>
            </a:endParaRP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xmlns="" id="{F5CCCA37-FEDB-4B57-94A7-0826E6788B8C}"/>
              </a:ext>
            </a:extLst>
          </p:cNvPr>
          <p:cNvSpPr txBox="1">
            <a:spLocks/>
          </p:cNvSpPr>
          <p:nvPr/>
        </p:nvSpPr>
        <p:spPr>
          <a:xfrm>
            <a:off x="9059103" y="1792455"/>
            <a:ext cx="1651709" cy="738989"/>
          </a:xfrm>
          <a:prstGeom prst="rect">
            <a:avLst/>
          </a:prstGeom>
        </p:spPr>
        <p:txBody>
          <a:bodyPr vert="horz" lIns="0" tIns="0" rIns="0" bIns="0" rtlCol="0" anchor="ctr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教学</a:t>
            </a:r>
            <a:endParaRPr lang="en-US" altLang="zh-CN" sz="2400" b="1" dirty="0">
              <a:solidFill>
                <a:schemeClr val="bg1"/>
              </a:solidFill>
              <a:latin typeface="黑体" pitchFamily="49" charset="-122"/>
              <a:ea typeface="黑体" pitchFamily="49" charset="-122"/>
              <a:cs typeface="+mn-cs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黑体" pitchFamily="49" charset="-122"/>
                <a:ea typeface="黑体" pitchFamily="49" charset="-122"/>
                <a:cs typeface="+mn-cs"/>
              </a:rPr>
              <a:t>难点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xmlns="" id="{552018F3-62D9-4912-916C-07D2FA0E1D2F}"/>
              </a:ext>
            </a:extLst>
          </p:cNvPr>
          <p:cNvSpPr txBox="1">
            <a:spLocks/>
          </p:cNvSpPr>
          <p:nvPr/>
        </p:nvSpPr>
        <p:spPr>
          <a:xfrm>
            <a:off x="5217873" y="4052626"/>
            <a:ext cx="3059855" cy="1134191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对于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百分位数定义中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“小于等于”“大于等于”“至少有”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等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描述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的理解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在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整理好的统计图表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中</a:t>
            </a:r>
            <a:r>
              <a:rPr lang="zh-CN" altLang="zh-CN" sz="2000" dirty="0">
                <a:latin typeface="楷体" pitchFamily="49" charset="-122"/>
                <a:ea typeface="楷体" pitchFamily="49" charset="-122"/>
              </a:rPr>
              <a:t>，如何处理损失的信息，求得相应的百分位数</a:t>
            </a: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000" dirty="0">
              <a:latin typeface="楷体" pitchFamily="49" charset="-122"/>
              <a:ea typeface="楷体" pitchFamily="49" charset="-122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60797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43201"/>
    </mc:Choice>
    <mc:Fallback>
      <p:transition advTm="43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8" grpId="0" animBg="1"/>
      <p:bldP spid="61" grpId="0"/>
      <p:bldP spid="62" grpId="0"/>
      <p:bldP spid="63" grpId="0"/>
      <p:bldP spid="64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0658ECA-1515-4F26-9A0B-78456209477D}"/>
              </a:ext>
            </a:extLst>
          </p:cNvPr>
          <p:cNvSpPr/>
          <p:nvPr/>
        </p:nvSpPr>
        <p:spPr>
          <a:xfrm>
            <a:off x="14002" y="1982025"/>
            <a:ext cx="12168945" cy="2455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MH_Others_1">
            <a:extLst>
              <a:ext uri="{FF2B5EF4-FFF2-40B4-BE49-F238E27FC236}">
                <a16:creationId xmlns:a16="http://schemas.microsoft.com/office/drawing/2014/main" xmlns="" id="{66CD0DCB-48C2-4387-A094-05C8CC8F9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42797" y="1091508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4" name="MH_Others_2">
            <a:extLst>
              <a:ext uri="{FF2B5EF4-FFF2-40B4-BE49-F238E27FC236}">
                <a16:creationId xmlns:a16="http://schemas.microsoft.com/office/drawing/2014/main" xmlns="" id="{23C848B4-C60C-43C3-A5B5-30396853DE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52011" y="2287714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5" name="MH_Others_3">
            <a:extLst>
              <a:ext uri="{FF2B5EF4-FFF2-40B4-BE49-F238E27FC236}">
                <a16:creationId xmlns:a16="http://schemas.microsoft.com/office/drawing/2014/main" xmlns="" id="{BD21FC64-9338-4EB9-A37E-5064BFF28B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196872" y="2408838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8E0CCBB-60ED-4A9B-91FC-E2228EC3765F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081105" y="2890583"/>
            <a:ext cx="1136591" cy="55606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 b="1" spc="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03</a:t>
            </a:r>
            <a:endParaRPr lang="zh-CN" altLang="en-US" sz="4400" b="1" spc="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48FEB1-34FD-48E0-8A84-F3C2C9D768A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35769" y="2750975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b="1" dirty="0">
                <a:solidFill>
                  <a:schemeClr val="bg1"/>
                </a:solidFill>
              </a:rPr>
              <a:t>教学策略分析</a:t>
            </a:r>
            <a:endParaRPr lang="en-US" altLang="zh-CN" sz="4400" b="1" dirty="0">
              <a:solidFill>
                <a:schemeClr val="bg1"/>
              </a:solidFill>
            </a:endParaRPr>
          </a:p>
        </p:txBody>
      </p:sp>
      <p:sp>
        <p:nvSpPr>
          <p:cNvPr id="21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450308"/>
      </p:ext>
    </p:extLst>
  </p:cSld>
  <p:clrMapOvr>
    <a:masterClrMapping/>
  </p:clrMapOvr>
  <p:transition advTm="2476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18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6837548" y="1660696"/>
            <a:ext cx="3921389" cy="3098774"/>
            <a:chOff x="6795395" y="1971819"/>
            <a:chExt cx="3921389" cy="3098774"/>
          </a:xfrm>
        </p:grpSpPr>
        <p:sp>
          <p:nvSpPr>
            <p:cNvPr id="9" name="Freeform: Shape 20"/>
            <p:cNvSpPr>
              <a:spLocks/>
            </p:cNvSpPr>
            <p:nvPr/>
          </p:nvSpPr>
          <p:spPr bwMode="auto">
            <a:xfrm>
              <a:off x="7243106" y="4644924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矩形 28"/>
            <p:cNvSpPr/>
            <p:nvPr/>
          </p:nvSpPr>
          <p:spPr>
            <a:xfrm>
              <a:off x="6795395" y="1971819"/>
              <a:ext cx="3921389" cy="3270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6350"/>
            </a:bodyPr>
            <a:lstStyle/>
            <a:p>
              <a:pPr>
                <a:lnSpc>
                  <a:spcPct val="120000"/>
                </a:lnSpc>
              </a:pP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3" name="矩形: 圆角 32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34" name="直接连接符 3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1403349" y="36692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2980B9"/>
                </a:solidFill>
                <a:latin typeface="Arial"/>
                <a:ea typeface="微软雅黑"/>
              </a:rPr>
              <a:t>教学策略分析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2980B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37" name="任意多边形: 形状 36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8" name="任意多边形: 形状 37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9" name="任意多边形: 形状 38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46328" y="1058556"/>
            <a:ext cx="4815435" cy="3790756"/>
            <a:chOff x="1046328" y="1058556"/>
            <a:chExt cx="4815435" cy="3790756"/>
          </a:xfrm>
        </p:grpSpPr>
        <p:grpSp>
          <p:nvGrpSpPr>
            <p:cNvPr id="40" name="组合 39"/>
            <p:cNvGrpSpPr/>
            <p:nvPr/>
          </p:nvGrpSpPr>
          <p:grpSpPr>
            <a:xfrm>
              <a:off x="1046328" y="1058556"/>
              <a:ext cx="4109434" cy="3663955"/>
              <a:chOff x="1104614" y="3772246"/>
              <a:chExt cx="4109434" cy="1816781"/>
            </a:xfrm>
          </p:grpSpPr>
          <p:sp>
            <p:nvSpPr>
              <p:cNvPr id="19" name="Rectangle 1"/>
              <p:cNvSpPr/>
              <p:nvPr/>
            </p:nvSpPr>
            <p:spPr>
              <a:xfrm>
                <a:off x="3413131" y="3772246"/>
                <a:ext cx="1132790" cy="523220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en-US" altLang="zh-CN" sz="2800" b="1">
                    <a:solidFill>
                      <a:schemeClr val="bg1"/>
                    </a:solidFill>
                  </a:rPr>
                  <a:t>+15%</a:t>
                </a: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1104614" y="3897839"/>
                <a:ext cx="4109434" cy="1691188"/>
                <a:chOff x="-684370" y="3065789"/>
                <a:chExt cx="4109434" cy="1691188"/>
              </a:xfrm>
            </p:grpSpPr>
            <p:sp>
              <p:nvSpPr>
                <p:cNvPr id="26" name="矩形 25"/>
                <p:cNvSpPr/>
                <p:nvPr/>
              </p:nvSpPr>
              <p:spPr>
                <a:xfrm>
                  <a:off x="-684370" y="4594795"/>
                  <a:ext cx="4109434" cy="162182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6350"/>
                </a:bodyPr>
                <a:lstStyle/>
                <a:p>
                  <a:pPr algn="r">
                    <a:lnSpc>
                      <a:spcPct val="120000"/>
                    </a:lnSpc>
                  </a:pPr>
                  <a:endPara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-404351" y="3065789"/>
                  <a:ext cx="2241974" cy="302171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635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en-US" altLang="zh-CN" sz="2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itchFamily="18" charset="0"/>
                      <a:ea typeface="黑体" pitchFamily="49" charset="-122"/>
                      <a:cs typeface="Times New Roman" pitchFamily="18" charset="0"/>
                    </a:rPr>
                    <a:t>1</a:t>
                  </a:r>
                  <a:r>
                    <a:rPr lang="en-US" altLang="zh-CN" sz="2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黑体" pitchFamily="49" charset="-122"/>
                      <a:ea typeface="黑体" pitchFamily="49" charset="-122"/>
                    </a:rPr>
                    <a:t>.</a:t>
                  </a:r>
                  <a:r>
                    <a:rPr lang="zh-CN" altLang="en-US" sz="2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黑体" pitchFamily="49" charset="-122"/>
                      <a:ea typeface="黑体" pitchFamily="49" charset="-122"/>
                    </a:rPr>
                    <a:t>教法分析</a:t>
                  </a:r>
                </a:p>
              </p:txBody>
            </p:sp>
          </p:grpSp>
        </p:grpSp>
        <p:graphicFrame>
          <p:nvGraphicFramePr>
            <p:cNvPr id="3" name="图示 2"/>
            <p:cNvGraphicFramePr/>
            <p:nvPr>
              <p:extLst>
                <p:ext uri="{D42A27DB-BD31-4B8C-83A1-F6EECF244321}">
                  <p14:modId xmlns:p14="http://schemas.microsoft.com/office/powerpoint/2010/main" xmlns="" val="2635840590"/>
                </p:ext>
              </p:extLst>
            </p:nvPr>
          </p:nvGraphicFramePr>
          <p:xfrm>
            <a:off x="1494330" y="1909798"/>
            <a:ext cx="4367433" cy="293951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grpSp>
        <p:nvGrpSpPr>
          <p:cNvPr id="6" name="组合 5"/>
          <p:cNvGrpSpPr/>
          <p:nvPr/>
        </p:nvGrpSpPr>
        <p:grpSpPr>
          <a:xfrm>
            <a:off x="6622977" y="1114480"/>
            <a:ext cx="4749064" cy="3784787"/>
            <a:chOff x="6622977" y="1114480"/>
            <a:chExt cx="4749064" cy="3784787"/>
          </a:xfrm>
        </p:grpSpPr>
        <p:grpSp>
          <p:nvGrpSpPr>
            <p:cNvPr id="47" name="组合 46"/>
            <p:cNvGrpSpPr/>
            <p:nvPr/>
          </p:nvGrpSpPr>
          <p:grpSpPr>
            <a:xfrm>
              <a:off x="6622977" y="1114480"/>
              <a:ext cx="4229314" cy="3663955"/>
              <a:chOff x="984734" y="3772246"/>
              <a:chExt cx="4229314" cy="1816781"/>
            </a:xfrm>
          </p:grpSpPr>
          <p:sp>
            <p:nvSpPr>
              <p:cNvPr id="48" name="Rectangle 1"/>
              <p:cNvSpPr/>
              <p:nvPr/>
            </p:nvSpPr>
            <p:spPr>
              <a:xfrm>
                <a:off x="3413131" y="3772246"/>
                <a:ext cx="1132790" cy="523220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en-US" altLang="zh-CN" sz="2800" b="1">
                    <a:solidFill>
                      <a:schemeClr val="bg1"/>
                    </a:solidFill>
                  </a:rPr>
                  <a:t>+15%</a:t>
                </a:r>
              </a:p>
            </p:txBody>
          </p:sp>
          <p:grpSp>
            <p:nvGrpSpPr>
              <p:cNvPr id="49" name="组合 48"/>
              <p:cNvGrpSpPr/>
              <p:nvPr/>
            </p:nvGrpSpPr>
            <p:grpSpPr>
              <a:xfrm>
                <a:off x="984734" y="3899796"/>
                <a:ext cx="4229314" cy="1689231"/>
                <a:chOff x="-804250" y="3067746"/>
                <a:chExt cx="4229314" cy="1689231"/>
              </a:xfrm>
            </p:grpSpPr>
            <p:sp>
              <p:nvSpPr>
                <p:cNvPr id="50" name="矩形 49"/>
                <p:cNvSpPr/>
                <p:nvPr/>
              </p:nvSpPr>
              <p:spPr>
                <a:xfrm>
                  <a:off x="-684370" y="4594795"/>
                  <a:ext cx="4109434" cy="162182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6350"/>
                </a:bodyPr>
                <a:lstStyle/>
                <a:p>
                  <a:pPr algn="r">
                    <a:lnSpc>
                      <a:spcPct val="120000"/>
                    </a:lnSpc>
                  </a:pPr>
                  <a:endPara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51" name="矩形 50"/>
                <p:cNvSpPr/>
                <p:nvPr/>
              </p:nvSpPr>
              <p:spPr>
                <a:xfrm>
                  <a:off x="-804250" y="3067746"/>
                  <a:ext cx="2241974" cy="302171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6350"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en-US" altLang="zh-CN" sz="2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Times New Roman" pitchFamily="18" charset="0"/>
                      <a:ea typeface="黑体" pitchFamily="49" charset="-122"/>
                      <a:cs typeface="Times New Roman" pitchFamily="18" charset="0"/>
                    </a:rPr>
                    <a:t>2</a:t>
                  </a:r>
                  <a:r>
                    <a:rPr lang="en-US" altLang="zh-CN" sz="2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黑体" pitchFamily="49" charset="-122"/>
                      <a:ea typeface="黑体" pitchFamily="49" charset="-122"/>
                    </a:rPr>
                    <a:t>.</a:t>
                  </a:r>
                  <a:r>
                    <a:rPr lang="zh-CN" altLang="en-US" sz="28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黑体" pitchFamily="49" charset="-122"/>
                      <a:ea typeface="黑体" pitchFamily="49" charset="-122"/>
                    </a:rPr>
                    <a:t>学法分析</a:t>
                  </a:r>
                </a:p>
              </p:txBody>
            </p:sp>
          </p:grpSp>
        </p:grpSp>
        <p:graphicFrame>
          <p:nvGraphicFramePr>
            <p:cNvPr id="52" name="图示 51"/>
            <p:cNvGraphicFramePr/>
            <p:nvPr>
              <p:extLst>
                <p:ext uri="{D42A27DB-BD31-4B8C-83A1-F6EECF244321}">
                  <p14:modId xmlns:p14="http://schemas.microsoft.com/office/powerpoint/2010/main" xmlns="" val="2080959713"/>
                </p:ext>
              </p:extLst>
            </p:nvPr>
          </p:nvGraphicFramePr>
          <p:xfrm>
            <a:off x="6762107" y="1890548"/>
            <a:ext cx="4609934" cy="300871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53" name="矩形 52"/>
          <p:cNvSpPr/>
          <p:nvPr/>
        </p:nvSpPr>
        <p:spPr>
          <a:xfrm>
            <a:off x="801690" y="5014228"/>
            <a:ext cx="9891102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r">
              <a:lnSpc>
                <a:spcPct val="120000"/>
              </a:lnSpc>
            </a:pP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r>
              <a:rPr lang="en-US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教学条件支持：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Excel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软件处理数据，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PPT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演示引导教学</a:t>
            </a:r>
            <a:r>
              <a:rPr lang="en-US" altLang="zh-CN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7345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6544"/>
    </mc:Choice>
    <mc:Fallback>
      <p:transition advTm="6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0658ECA-1515-4F26-9A0B-78456209477D}"/>
              </a:ext>
            </a:extLst>
          </p:cNvPr>
          <p:cNvSpPr/>
          <p:nvPr/>
        </p:nvSpPr>
        <p:spPr>
          <a:xfrm>
            <a:off x="14002" y="1982025"/>
            <a:ext cx="12168945" cy="2455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MH_Others_1">
            <a:extLst>
              <a:ext uri="{FF2B5EF4-FFF2-40B4-BE49-F238E27FC236}">
                <a16:creationId xmlns:a16="http://schemas.microsoft.com/office/drawing/2014/main" xmlns="" id="{66CD0DCB-48C2-4387-A094-05C8CC8F9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42797" y="1091508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4" name="MH_Others_2">
            <a:extLst>
              <a:ext uri="{FF2B5EF4-FFF2-40B4-BE49-F238E27FC236}">
                <a16:creationId xmlns:a16="http://schemas.microsoft.com/office/drawing/2014/main" xmlns="" id="{23C848B4-C60C-43C3-A5B5-30396853DE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52011" y="2287714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5" name="MH_Others_3">
            <a:extLst>
              <a:ext uri="{FF2B5EF4-FFF2-40B4-BE49-F238E27FC236}">
                <a16:creationId xmlns:a16="http://schemas.microsoft.com/office/drawing/2014/main" xmlns="" id="{BD21FC64-9338-4EB9-A37E-5064BFF28B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196872" y="2408838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8E0CCBB-60ED-4A9B-91FC-E2228EC3765F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081105" y="2890583"/>
            <a:ext cx="1136591" cy="55606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 b="1" spc="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endParaRPr lang="zh-CN" altLang="en-US" sz="4400" b="1" spc="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48FEB1-34FD-48E0-8A84-F3C2C9D768A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35769" y="2750975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b="1" dirty="0">
                <a:solidFill>
                  <a:schemeClr val="bg1"/>
                </a:solidFill>
              </a:rPr>
              <a:t>教学过程</a:t>
            </a:r>
            <a:endParaRPr lang="en-US" altLang="zh-CN" sz="4400" b="1" dirty="0">
              <a:solidFill>
                <a:schemeClr val="bg1"/>
              </a:solidFill>
            </a:endParaRPr>
          </a:p>
        </p:txBody>
      </p:sp>
      <p:sp>
        <p:nvSpPr>
          <p:cNvPr id="21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0902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362">
        <p:split orient="vert"/>
      </p:transition>
    </mc:Choice>
    <mc:Fallback>
      <p:transition spd="slow" advTm="436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18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cd2846-cdbd-4f8f-a21a-7355b98fdcf1"/>
          <p:cNvGrpSpPr>
            <a:grpSpLocks noChangeAspect="1"/>
          </p:cNvGrpSpPr>
          <p:nvPr/>
        </p:nvGrpSpPr>
        <p:grpSpPr>
          <a:xfrm>
            <a:off x="711509" y="2651584"/>
            <a:ext cx="10761354" cy="2518458"/>
            <a:chOff x="711509" y="2384884"/>
            <a:chExt cx="10761354" cy="2518458"/>
          </a:xfrm>
        </p:grpSpPr>
        <p:sp>
          <p:nvSpPr>
            <p:cNvPr id="4" name="Freeform: Shape 3"/>
            <p:cNvSpPr>
              <a:spLocks/>
            </p:cNvSpPr>
            <p:nvPr/>
          </p:nvSpPr>
          <p:spPr bwMode="auto">
            <a:xfrm>
              <a:off x="711509" y="3208322"/>
              <a:ext cx="1534583" cy="855132"/>
            </a:xfrm>
            <a:custGeom>
              <a:avLst/>
              <a:gdLst>
                <a:gd name="T0" fmla="*/ 0 w 725"/>
                <a:gd name="T1" fmla="*/ 0 h 404"/>
                <a:gd name="T2" fmla="*/ 0 w 725"/>
                <a:gd name="T3" fmla="*/ 404 h 404"/>
                <a:gd name="T4" fmla="*/ 725 w 725"/>
                <a:gd name="T5" fmla="*/ 404 h 404"/>
                <a:gd name="T6" fmla="*/ 324 w 725"/>
                <a:gd name="T7" fmla="*/ 0 h 404"/>
                <a:gd name="T8" fmla="*/ 0 w 725"/>
                <a:gd name="T9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5" h="404">
                  <a:moveTo>
                    <a:pt x="0" y="0"/>
                  </a:moveTo>
                  <a:lnTo>
                    <a:pt x="0" y="404"/>
                  </a:lnTo>
                  <a:lnTo>
                    <a:pt x="725" y="404"/>
                  </a:lnTo>
                  <a:lnTo>
                    <a:pt x="3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4"/>
            <p:cNvSpPr>
              <a:spLocks/>
            </p:cNvSpPr>
            <p:nvPr/>
          </p:nvSpPr>
          <p:spPr bwMode="auto">
            <a:xfrm>
              <a:off x="979265" y="3426338"/>
              <a:ext cx="456869" cy="453433"/>
            </a:xfrm>
            <a:custGeom>
              <a:avLst/>
              <a:gdLst/>
              <a:ahLst/>
              <a:cxnLst>
                <a:cxn ang="0">
                  <a:pos x="33" y="1"/>
                </a:cxn>
                <a:cxn ang="0">
                  <a:pos x="22" y="1"/>
                </a:cxn>
                <a:cxn ang="0">
                  <a:pos x="0" y="28"/>
                </a:cxn>
                <a:cxn ang="0">
                  <a:pos x="22" y="55"/>
                </a:cxn>
                <a:cxn ang="0">
                  <a:pos x="33" y="55"/>
                </a:cxn>
                <a:cxn ang="0">
                  <a:pos x="56" y="28"/>
                </a:cxn>
                <a:cxn ang="0">
                  <a:pos x="20" y="7"/>
                </a:cxn>
                <a:cxn ang="0">
                  <a:pos x="10" y="14"/>
                </a:cxn>
                <a:cxn ang="0">
                  <a:pos x="7" y="19"/>
                </a:cxn>
                <a:cxn ang="0">
                  <a:pos x="11" y="25"/>
                </a:cxn>
                <a:cxn ang="0">
                  <a:pos x="7" y="19"/>
                </a:cxn>
                <a:cxn ang="0">
                  <a:pos x="5" y="30"/>
                </a:cxn>
                <a:cxn ang="0">
                  <a:pos x="12" y="36"/>
                </a:cxn>
                <a:cxn ang="0">
                  <a:pos x="9" y="41"/>
                </a:cxn>
                <a:cxn ang="0">
                  <a:pos x="20" y="49"/>
                </a:cxn>
                <a:cxn ang="0">
                  <a:pos x="25" y="46"/>
                </a:cxn>
                <a:cxn ang="0">
                  <a:pos x="25" y="41"/>
                </a:cxn>
                <a:cxn ang="0">
                  <a:pos x="25" y="36"/>
                </a:cxn>
                <a:cxn ang="0">
                  <a:pos x="16" y="30"/>
                </a:cxn>
                <a:cxn ang="0">
                  <a:pos x="25" y="36"/>
                </a:cxn>
                <a:cxn ang="0">
                  <a:pos x="16" y="25"/>
                </a:cxn>
                <a:cxn ang="0">
                  <a:pos x="25" y="19"/>
                </a:cxn>
                <a:cxn ang="0">
                  <a:pos x="25" y="14"/>
                </a:cxn>
                <a:cxn ang="0">
                  <a:pos x="25" y="10"/>
                </a:cxn>
                <a:cxn ang="0">
                  <a:pos x="48" y="19"/>
                </a:cxn>
                <a:cxn ang="0">
                  <a:pos x="45" y="25"/>
                </a:cxn>
                <a:cxn ang="0">
                  <a:pos x="48" y="19"/>
                </a:cxn>
                <a:cxn ang="0">
                  <a:pos x="41" y="14"/>
                </a:cxn>
                <a:cxn ang="0">
                  <a:pos x="45" y="14"/>
                </a:cxn>
                <a:cxn ang="0">
                  <a:pos x="34" y="14"/>
                </a:cxn>
                <a:cxn ang="0">
                  <a:pos x="30" y="10"/>
                </a:cxn>
                <a:cxn ang="0">
                  <a:pos x="38" y="19"/>
                </a:cxn>
                <a:cxn ang="0">
                  <a:pos x="30" y="25"/>
                </a:cxn>
                <a:cxn ang="0">
                  <a:pos x="30" y="30"/>
                </a:cxn>
                <a:cxn ang="0">
                  <a:pos x="38" y="36"/>
                </a:cxn>
                <a:cxn ang="0">
                  <a:pos x="30" y="30"/>
                </a:cxn>
                <a:cxn ang="0">
                  <a:pos x="30" y="41"/>
                </a:cxn>
                <a:cxn ang="0">
                  <a:pos x="30" y="46"/>
                </a:cxn>
                <a:cxn ang="0">
                  <a:pos x="41" y="41"/>
                </a:cxn>
                <a:cxn ang="0">
                  <a:pos x="35" y="49"/>
                </a:cxn>
                <a:cxn ang="0">
                  <a:pos x="45" y="30"/>
                </a:cxn>
                <a:cxn ang="0">
                  <a:pos x="49" y="36"/>
                </a:cxn>
              </a:cxnLst>
              <a:rect l="0" t="0" r="r" b="b"/>
              <a:pathLst>
                <a:path w="56" h="56">
                  <a:moveTo>
                    <a:pt x="46" y="7"/>
                  </a:moveTo>
                  <a:cubicBezTo>
                    <a:pt x="42" y="4"/>
                    <a:pt x="38" y="1"/>
                    <a:pt x="33" y="1"/>
                  </a:cubicBezTo>
                  <a:cubicBezTo>
                    <a:pt x="31" y="0"/>
                    <a:pt x="30" y="0"/>
                    <a:pt x="28" y="0"/>
                  </a:cubicBezTo>
                  <a:cubicBezTo>
                    <a:pt x="26" y="0"/>
                    <a:pt x="24" y="0"/>
                    <a:pt x="22" y="1"/>
                  </a:cubicBezTo>
                  <a:cubicBezTo>
                    <a:pt x="17" y="1"/>
                    <a:pt x="13" y="4"/>
                    <a:pt x="10" y="7"/>
                  </a:cubicBezTo>
                  <a:cubicBezTo>
                    <a:pt x="3" y="12"/>
                    <a:pt x="0" y="19"/>
                    <a:pt x="0" y="28"/>
                  </a:cubicBezTo>
                  <a:cubicBezTo>
                    <a:pt x="0" y="37"/>
                    <a:pt x="3" y="44"/>
                    <a:pt x="10" y="49"/>
                  </a:cubicBezTo>
                  <a:cubicBezTo>
                    <a:pt x="13" y="52"/>
                    <a:pt x="17" y="55"/>
                    <a:pt x="22" y="55"/>
                  </a:cubicBezTo>
                  <a:cubicBezTo>
                    <a:pt x="24" y="56"/>
                    <a:pt x="26" y="56"/>
                    <a:pt x="28" y="56"/>
                  </a:cubicBezTo>
                  <a:cubicBezTo>
                    <a:pt x="30" y="56"/>
                    <a:pt x="31" y="56"/>
                    <a:pt x="33" y="55"/>
                  </a:cubicBezTo>
                  <a:cubicBezTo>
                    <a:pt x="38" y="55"/>
                    <a:pt x="42" y="52"/>
                    <a:pt x="46" y="49"/>
                  </a:cubicBezTo>
                  <a:cubicBezTo>
                    <a:pt x="52" y="44"/>
                    <a:pt x="56" y="37"/>
                    <a:pt x="56" y="28"/>
                  </a:cubicBezTo>
                  <a:cubicBezTo>
                    <a:pt x="56" y="19"/>
                    <a:pt x="52" y="12"/>
                    <a:pt x="46" y="7"/>
                  </a:cubicBezTo>
                  <a:close/>
                  <a:moveTo>
                    <a:pt x="20" y="7"/>
                  </a:moveTo>
                  <a:cubicBezTo>
                    <a:pt x="18" y="9"/>
                    <a:pt x="16" y="11"/>
                    <a:pt x="14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11"/>
                    <a:pt x="16" y="8"/>
                    <a:pt x="20" y="7"/>
                  </a:cubicBezTo>
                  <a:close/>
                  <a:moveTo>
                    <a:pt x="7" y="19"/>
                  </a:moveTo>
                  <a:cubicBezTo>
                    <a:pt x="12" y="19"/>
                    <a:pt x="12" y="19"/>
                    <a:pt x="12" y="19"/>
                  </a:cubicBezTo>
                  <a:cubicBezTo>
                    <a:pt x="11" y="21"/>
                    <a:pt x="11" y="23"/>
                    <a:pt x="11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3"/>
                    <a:pt x="6" y="21"/>
                    <a:pt x="7" y="19"/>
                  </a:cubicBezTo>
                  <a:close/>
                  <a:moveTo>
                    <a:pt x="6" y="36"/>
                  </a:moveTo>
                  <a:cubicBezTo>
                    <a:pt x="6" y="34"/>
                    <a:pt x="5" y="32"/>
                    <a:pt x="5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2"/>
                    <a:pt x="11" y="34"/>
                    <a:pt x="12" y="36"/>
                  </a:cubicBezTo>
                  <a:lnTo>
                    <a:pt x="6" y="36"/>
                  </a:lnTo>
                  <a:close/>
                  <a:moveTo>
                    <a:pt x="9" y="41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6" y="44"/>
                    <a:pt x="18" y="47"/>
                    <a:pt x="20" y="49"/>
                  </a:cubicBezTo>
                  <a:cubicBezTo>
                    <a:pt x="16" y="48"/>
                    <a:pt x="12" y="45"/>
                    <a:pt x="9" y="41"/>
                  </a:cubicBezTo>
                  <a:close/>
                  <a:moveTo>
                    <a:pt x="25" y="46"/>
                  </a:moveTo>
                  <a:cubicBezTo>
                    <a:pt x="23" y="45"/>
                    <a:pt x="22" y="43"/>
                    <a:pt x="20" y="41"/>
                  </a:cubicBezTo>
                  <a:cubicBezTo>
                    <a:pt x="25" y="41"/>
                    <a:pt x="25" y="41"/>
                    <a:pt x="25" y="41"/>
                  </a:cubicBezTo>
                  <a:lnTo>
                    <a:pt x="25" y="46"/>
                  </a:lnTo>
                  <a:close/>
                  <a:moveTo>
                    <a:pt x="25" y="36"/>
                  </a:moveTo>
                  <a:cubicBezTo>
                    <a:pt x="17" y="36"/>
                    <a:pt x="17" y="36"/>
                    <a:pt x="17" y="36"/>
                  </a:cubicBezTo>
                  <a:cubicBezTo>
                    <a:pt x="17" y="34"/>
                    <a:pt x="16" y="32"/>
                    <a:pt x="16" y="30"/>
                  </a:cubicBezTo>
                  <a:cubicBezTo>
                    <a:pt x="25" y="30"/>
                    <a:pt x="25" y="30"/>
                    <a:pt x="25" y="30"/>
                  </a:cubicBezTo>
                  <a:lnTo>
                    <a:pt x="25" y="36"/>
                  </a:lnTo>
                  <a:close/>
                  <a:moveTo>
                    <a:pt x="25" y="25"/>
                  </a:moveTo>
                  <a:cubicBezTo>
                    <a:pt x="16" y="25"/>
                    <a:pt x="16" y="25"/>
                    <a:pt x="16" y="25"/>
                  </a:cubicBezTo>
                  <a:cubicBezTo>
                    <a:pt x="17" y="23"/>
                    <a:pt x="17" y="21"/>
                    <a:pt x="18" y="19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25" y="25"/>
                  </a:lnTo>
                  <a:close/>
                  <a:moveTo>
                    <a:pt x="25" y="14"/>
                  </a:moveTo>
                  <a:cubicBezTo>
                    <a:pt x="21" y="14"/>
                    <a:pt x="21" y="14"/>
                    <a:pt x="21" y="14"/>
                  </a:cubicBezTo>
                  <a:cubicBezTo>
                    <a:pt x="22" y="12"/>
                    <a:pt x="23" y="11"/>
                    <a:pt x="25" y="10"/>
                  </a:cubicBezTo>
                  <a:lnTo>
                    <a:pt x="25" y="14"/>
                  </a:lnTo>
                  <a:close/>
                  <a:moveTo>
                    <a:pt x="48" y="19"/>
                  </a:moveTo>
                  <a:cubicBezTo>
                    <a:pt x="49" y="21"/>
                    <a:pt x="50" y="23"/>
                    <a:pt x="50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3"/>
                    <a:pt x="44" y="21"/>
                    <a:pt x="43" y="19"/>
                  </a:cubicBezTo>
                  <a:lnTo>
                    <a:pt x="48" y="19"/>
                  </a:lnTo>
                  <a:close/>
                  <a:moveTo>
                    <a:pt x="45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39" y="11"/>
                    <a:pt x="37" y="9"/>
                    <a:pt x="35" y="7"/>
                  </a:cubicBezTo>
                  <a:cubicBezTo>
                    <a:pt x="39" y="8"/>
                    <a:pt x="42" y="11"/>
                    <a:pt x="45" y="14"/>
                  </a:cubicBezTo>
                  <a:close/>
                  <a:moveTo>
                    <a:pt x="30" y="10"/>
                  </a:moveTo>
                  <a:cubicBezTo>
                    <a:pt x="32" y="11"/>
                    <a:pt x="33" y="12"/>
                    <a:pt x="34" y="14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30" y="10"/>
                  </a:lnTo>
                  <a:close/>
                  <a:moveTo>
                    <a:pt x="30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8" y="21"/>
                    <a:pt x="39" y="23"/>
                    <a:pt x="39" y="25"/>
                  </a:cubicBezTo>
                  <a:cubicBezTo>
                    <a:pt x="30" y="25"/>
                    <a:pt x="30" y="25"/>
                    <a:pt x="30" y="25"/>
                  </a:cubicBezTo>
                  <a:lnTo>
                    <a:pt x="30" y="19"/>
                  </a:lnTo>
                  <a:close/>
                  <a:moveTo>
                    <a:pt x="30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2"/>
                    <a:pt x="39" y="34"/>
                    <a:pt x="38" y="36"/>
                  </a:cubicBezTo>
                  <a:cubicBezTo>
                    <a:pt x="30" y="36"/>
                    <a:pt x="30" y="36"/>
                    <a:pt x="30" y="36"/>
                  </a:cubicBezTo>
                  <a:lnTo>
                    <a:pt x="30" y="30"/>
                  </a:lnTo>
                  <a:close/>
                  <a:moveTo>
                    <a:pt x="30" y="46"/>
                  </a:moveTo>
                  <a:cubicBezTo>
                    <a:pt x="30" y="41"/>
                    <a:pt x="30" y="41"/>
                    <a:pt x="30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3"/>
                    <a:pt x="32" y="45"/>
                    <a:pt x="30" y="46"/>
                  </a:cubicBezTo>
                  <a:close/>
                  <a:moveTo>
                    <a:pt x="35" y="49"/>
                  </a:moveTo>
                  <a:cubicBezTo>
                    <a:pt x="38" y="47"/>
                    <a:pt x="40" y="44"/>
                    <a:pt x="41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3" y="45"/>
                    <a:pt x="39" y="48"/>
                    <a:pt x="35" y="49"/>
                  </a:cubicBezTo>
                  <a:close/>
                  <a:moveTo>
                    <a:pt x="44" y="36"/>
                  </a:moveTo>
                  <a:cubicBezTo>
                    <a:pt x="44" y="34"/>
                    <a:pt x="44" y="32"/>
                    <a:pt x="45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2"/>
                    <a:pt x="49" y="34"/>
                    <a:pt x="49" y="36"/>
                  </a:cubicBezTo>
                  <a:lnTo>
                    <a:pt x="44" y="3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>
              <a:spLocks/>
            </p:cNvSpPr>
            <p:nvPr/>
          </p:nvSpPr>
          <p:spPr bwMode="auto">
            <a:xfrm>
              <a:off x="2069739" y="3208321"/>
              <a:ext cx="1699684" cy="855132"/>
            </a:xfrm>
            <a:custGeom>
              <a:avLst/>
              <a:gdLst>
                <a:gd name="T0" fmla="*/ 663 w 803"/>
                <a:gd name="T1" fmla="*/ 0 h 404"/>
                <a:gd name="T2" fmla="*/ 401 w 803"/>
                <a:gd name="T3" fmla="*/ 262 h 404"/>
                <a:gd name="T4" fmla="*/ 141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3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3" y="0"/>
                  </a:moveTo>
                  <a:lnTo>
                    <a:pt x="401" y="262"/>
                  </a:lnTo>
                  <a:lnTo>
                    <a:pt x="141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593996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 b="1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01</a:t>
              </a:r>
            </a:p>
          </p:txBody>
        </p:sp>
        <p:sp>
          <p:nvSpPr>
            <p:cNvPr id="8" name="Freeform: Shape 8"/>
            <p:cNvSpPr>
              <a:spLocks/>
            </p:cNvSpPr>
            <p:nvPr/>
          </p:nvSpPr>
          <p:spPr bwMode="auto">
            <a:xfrm>
              <a:off x="5116401" y="3208321"/>
              <a:ext cx="1699684" cy="855132"/>
            </a:xfrm>
            <a:custGeom>
              <a:avLst/>
              <a:gdLst>
                <a:gd name="T0" fmla="*/ 662 w 803"/>
                <a:gd name="T1" fmla="*/ 0 h 404"/>
                <a:gd name="T2" fmla="*/ 401 w 803"/>
                <a:gd name="T3" fmla="*/ 262 h 404"/>
                <a:gd name="T4" fmla="*/ 140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2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2" y="0"/>
                  </a:moveTo>
                  <a:lnTo>
                    <a:pt x="401" y="262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643252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 b="1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03</a:t>
              </a:r>
            </a:p>
          </p:txBody>
        </p:sp>
        <p:sp>
          <p:nvSpPr>
            <p:cNvPr id="10" name="Freeform: Shape 11"/>
            <p:cNvSpPr>
              <a:spLocks/>
            </p:cNvSpPr>
            <p:nvPr/>
          </p:nvSpPr>
          <p:spPr bwMode="auto">
            <a:xfrm>
              <a:off x="8163063" y="3208321"/>
              <a:ext cx="1699684" cy="855132"/>
            </a:xfrm>
            <a:custGeom>
              <a:avLst/>
              <a:gdLst>
                <a:gd name="T0" fmla="*/ 662 w 803"/>
                <a:gd name="T1" fmla="*/ 0 h 404"/>
                <a:gd name="T2" fmla="*/ 401 w 803"/>
                <a:gd name="T3" fmla="*/ 262 h 404"/>
                <a:gd name="T4" fmla="*/ 140 w 803"/>
                <a:gd name="T5" fmla="*/ 0 h 404"/>
                <a:gd name="T6" fmla="*/ 0 w 803"/>
                <a:gd name="T7" fmla="*/ 0 h 404"/>
                <a:gd name="T8" fmla="*/ 401 w 803"/>
                <a:gd name="T9" fmla="*/ 404 h 404"/>
                <a:gd name="T10" fmla="*/ 803 w 803"/>
                <a:gd name="T11" fmla="*/ 0 h 404"/>
                <a:gd name="T12" fmla="*/ 662 w 803"/>
                <a:gd name="T13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662" y="0"/>
                  </a:moveTo>
                  <a:lnTo>
                    <a:pt x="401" y="262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401" y="404"/>
                  </a:lnTo>
                  <a:lnTo>
                    <a:pt x="803" y="0"/>
                  </a:lnTo>
                  <a:lnTo>
                    <a:pt x="6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12"/>
            <p:cNvSpPr txBox="1"/>
            <p:nvPr/>
          </p:nvSpPr>
          <p:spPr>
            <a:xfrm>
              <a:off x="8682436" y="3015373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 b="1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05</a:t>
              </a:r>
            </a:p>
          </p:txBody>
        </p:sp>
        <p:cxnSp>
          <p:nvCxnSpPr>
            <p:cNvPr id="12" name="Straight Connector 7"/>
            <p:cNvCxnSpPr/>
            <p:nvPr/>
          </p:nvCxnSpPr>
          <p:spPr>
            <a:xfrm flipV="1">
              <a:off x="2890231" y="2384884"/>
              <a:ext cx="0" cy="562697"/>
            </a:xfrm>
            <a:prstGeom prst="line">
              <a:avLst/>
            </a:prstGeom>
            <a:ln w="0">
              <a:solidFill>
                <a:schemeClr val="accent1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0"/>
            <p:cNvCxnSpPr/>
            <p:nvPr/>
          </p:nvCxnSpPr>
          <p:spPr>
            <a:xfrm flipV="1">
              <a:off x="5939487" y="2384884"/>
              <a:ext cx="0" cy="562697"/>
            </a:xfrm>
            <a:prstGeom prst="line">
              <a:avLst/>
            </a:prstGeom>
            <a:ln w="0">
              <a:solidFill>
                <a:schemeClr val="accent1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8978672" y="2384884"/>
              <a:ext cx="0" cy="562697"/>
            </a:xfrm>
            <a:prstGeom prst="line">
              <a:avLst/>
            </a:prstGeom>
            <a:ln w="0">
              <a:solidFill>
                <a:schemeClr val="accent1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: Shape 14"/>
            <p:cNvSpPr>
              <a:spLocks/>
            </p:cNvSpPr>
            <p:nvPr/>
          </p:nvSpPr>
          <p:spPr bwMode="auto">
            <a:xfrm>
              <a:off x="3593070" y="3208323"/>
              <a:ext cx="1699684" cy="855132"/>
            </a:xfrm>
            <a:custGeom>
              <a:avLst/>
              <a:gdLst>
                <a:gd name="T0" fmla="*/ 141 w 803"/>
                <a:gd name="T1" fmla="*/ 404 h 404"/>
                <a:gd name="T2" fmla="*/ 402 w 803"/>
                <a:gd name="T3" fmla="*/ 141 h 404"/>
                <a:gd name="T4" fmla="*/ 663 w 803"/>
                <a:gd name="T5" fmla="*/ 404 h 404"/>
                <a:gd name="T6" fmla="*/ 803 w 803"/>
                <a:gd name="T7" fmla="*/ 404 h 404"/>
                <a:gd name="T8" fmla="*/ 402 w 803"/>
                <a:gd name="T9" fmla="*/ 0 h 404"/>
                <a:gd name="T10" fmla="*/ 0 w 803"/>
                <a:gd name="T11" fmla="*/ 404 h 404"/>
                <a:gd name="T12" fmla="*/ 141 w 803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141" y="404"/>
                  </a:moveTo>
                  <a:lnTo>
                    <a:pt x="402" y="141"/>
                  </a:lnTo>
                  <a:lnTo>
                    <a:pt x="663" y="404"/>
                  </a:lnTo>
                  <a:lnTo>
                    <a:pt x="803" y="404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141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33430" y="3763445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 b="1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02</a:t>
              </a:r>
            </a:p>
          </p:txBody>
        </p:sp>
        <p:sp>
          <p:nvSpPr>
            <p:cNvPr id="17" name="Freeform: Shape 17"/>
            <p:cNvSpPr>
              <a:spLocks/>
            </p:cNvSpPr>
            <p:nvPr/>
          </p:nvSpPr>
          <p:spPr bwMode="auto">
            <a:xfrm>
              <a:off x="6639732" y="3208323"/>
              <a:ext cx="1699684" cy="855132"/>
            </a:xfrm>
            <a:custGeom>
              <a:avLst/>
              <a:gdLst>
                <a:gd name="T0" fmla="*/ 140 w 803"/>
                <a:gd name="T1" fmla="*/ 404 h 404"/>
                <a:gd name="T2" fmla="*/ 402 w 803"/>
                <a:gd name="T3" fmla="*/ 141 h 404"/>
                <a:gd name="T4" fmla="*/ 662 w 803"/>
                <a:gd name="T5" fmla="*/ 404 h 404"/>
                <a:gd name="T6" fmla="*/ 803 w 803"/>
                <a:gd name="T7" fmla="*/ 404 h 404"/>
                <a:gd name="T8" fmla="*/ 402 w 803"/>
                <a:gd name="T9" fmla="*/ 0 h 404"/>
                <a:gd name="T10" fmla="*/ 0 w 803"/>
                <a:gd name="T11" fmla="*/ 404 h 404"/>
                <a:gd name="T12" fmla="*/ 140 w 803"/>
                <a:gd name="T13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3" h="404">
                  <a:moveTo>
                    <a:pt x="140" y="404"/>
                  </a:moveTo>
                  <a:lnTo>
                    <a:pt x="402" y="141"/>
                  </a:lnTo>
                  <a:lnTo>
                    <a:pt x="662" y="404"/>
                  </a:lnTo>
                  <a:lnTo>
                    <a:pt x="803" y="404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140" y="4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61896" y="3763445"/>
              <a:ext cx="639919" cy="584775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ru-RU" sz="3200" b="1" dirty="0">
                  <a:solidFill>
                    <a:schemeClr val="accent1"/>
                  </a:solidFill>
                  <a:latin typeface="Times New Roman" pitchFamily="18" charset="0"/>
                  <a:cs typeface="Times New Roman" pitchFamily="18" charset="0"/>
                </a:rPr>
                <a:t>04</a:t>
              </a:r>
            </a:p>
          </p:txBody>
        </p:sp>
        <p:cxnSp>
          <p:nvCxnSpPr>
            <p:cNvPr id="19" name="Straight Connector 16"/>
            <p:cNvCxnSpPr/>
            <p:nvPr/>
          </p:nvCxnSpPr>
          <p:spPr>
            <a:xfrm flipV="1">
              <a:off x="4445838" y="4359525"/>
              <a:ext cx="0" cy="543817"/>
            </a:xfrm>
            <a:prstGeom prst="line">
              <a:avLst/>
            </a:prstGeom>
            <a:ln w="0">
              <a:solidFill>
                <a:schemeClr val="accent1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7500156" y="4359525"/>
              <a:ext cx="0" cy="543817"/>
            </a:xfrm>
            <a:prstGeom prst="line">
              <a:avLst/>
            </a:prstGeom>
            <a:ln w="0">
              <a:solidFill>
                <a:schemeClr val="accent1"/>
              </a:solidFill>
              <a:prstDash val="dash"/>
              <a:headEnd type="oval"/>
              <a:tailEnd type="oval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: Shape 20"/>
            <p:cNvSpPr>
              <a:spLocks/>
            </p:cNvSpPr>
            <p:nvPr/>
          </p:nvSpPr>
          <p:spPr bwMode="auto">
            <a:xfrm>
              <a:off x="9686395" y="3208323"/>
              <a:ext cx="1786468" cy="855132"/>
            </a:xfrm>
            <a:custGeom>
              <a:avLst/>
              <a:gdLst>
                <a:gd name="T0" fmla="*/ 643 w 844"/>
                <a:gd name="T1" fmla="*/ 0 h 404"/>
                <a:gd name="T2" fmla="*/ 517 w 844"/>
                <a:gd name="T3" fmla="*/ 0 h 404"/>
                <a:gd name="T4" fmla="*/ 402 w 844"/>
                <a:gd name="T5" fmla="*/ 0 h 404"/>
                <a:gd name="T6" fmla="*/ 402 w 844"/>
                <a:gd name="T7" fmla="*/ 0 h 404"/>
                <a:gd name="T8" fmla="*/ 402 w 844"/>
                <a:gd name="T9" fmla="*/ 0 h 404"/>
                <a:gd name="T10" fmla="*/ 0 w 844"/>
                <a:gd name="T11" fmla="*/ 404 h 404"/>
                <a:gd name="T12" fmla="*/ 402 w 844"/>
                <a:gd name="T13" fmla="*/ 404 h 404"/>
                <a:gd name="T14" fmla="*/ 517 w 844"/>
                <a:gd name="T15" fmla="*/ 404 h 404"/>
                <a:gd name="T16" fmla="*/ 643 w 844"/>
                <a:gd name="T17" fmla="*/ 404 h 404"/>
                <a:gd name="T18" fmla="*/ 844 w 844"/>
                <a:gd name="T19" fmla="*/ 202 h 404"/>
                <a:gd name="T20" fmla="*/ 844 w 844"/>
                <a:gd name="T21" fmla="*/ 202 h 404"/>
                <a:gd name="T22" fmla="*/ 844 w 844"/>
                <a:gd name="T23" fmla="*/ 202 h 404"/>
                <a:gd name="T24" fmla="*/ 643 w 844"/>
                <a:gd name="T25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4" h="404">
                  <a:moveTo>
                    <a:pt x="643" y="0"/>
                  </a:moveTo>
                  <a:lnTo>
                    <a:pt x="517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0" y="404"/>
                  </a:lnTo>
                  <a:lnTo>
                    <a:pt x="402" y="404"/>
                  </a:lnTo>
                  <a:lnTo>
                    <a:pt x="517" y="404"/>
                  </a:lnTo>
                  <a:lnTo>
                    <a:pt x="643" y="404"/>
                  </a:lnTo>
                  <a:lnTo>
                    <a:pt x="844" y="202"/>
                  </a:lnTo>
                  <a:lnTo>
                    <a:pt x="844" y="202"/>
                  </a:lnTo>
                  <a:lnTo>
                    <a:pt x="844" y="202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9" name="矩形 38"/>
          <p:cNvSpPr/>
          <p:nvPr/>
        </p:nvSpPr>
        <p:spPr>
          <a:xfrm>
            <a:off x="1769244" y="1614860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创设情境、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引入新知</a:t>
            </a:r>
          </a:p>
        </p:txBody>
      </p:sp>
      <p:sp>
        <p:nvSpPr>
          <p:cNvPr id="42" name="矩形 41"/>
          <p:cNvSpPr/>
          <p:nvPr/>
        </p:nvSpPr>
        <p:spPr>
          <a:xfrm>
            <a:off x="4824149" y="1614860"/>
            <a:ext cx="2241974" cy="9346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新知应用、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内化迁移</a:t>
            </a:r>
          </a:p>
        </p:txBody>
      </p:sp>
      <p:sp>
        <p:nvSpPr>
          <p:cNvPr id="45" name="矩形 44"/>
          <p:cNvSpPr/>
          <p:nvPr/>
        </p:nvSpPr>
        <p:spPr>
          <a:xfrm>
            <a:off x="7861986" y="1614860"/>
            <a:ext cx="2241974" cy="93467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布置作业、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巩固所学</a:t>
            </a:r>
          </a:p>
        </p:txBody>
      </p:sp>
      <p:sp>
        <p:nvSpPr>
          <p:cNvPr id="48" name="矩形 47"/>
          <p:cNvSpPr/>
          <p:nvPr/>
        </p:nvSpPr>
        <p:spPr>
          <a:xfrm>
            <a:off x="6402362" y="5268660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归纳小结、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深化理解</a:t>
            </a:r>
          </a:p>
        </p:txBody>
      </p:sp>
      <p:sp>
        <p:nvSpPr>
          <p:cNvPr id="51" name="矩形 50"/>
          <p:cNvSpPr/>
          <p:nvPr/>
        </p:nvSpPr>
        <p:spPr>
          <a:xfrm>
            <a:off x="3332402" y="5268660"/>
            <a:ext cx="2241974" cy="9787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独思共议、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黑体" pitchFamily="49" charset="-122"/>
              <a:ea typeface="黑体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探究新知</a:t>
            </a:r>
          </a:p>
        </p:txBody>
      </p:sp>
      <p:sp>
        <p:nvSpPr>
          <p:cNvPr id="52" name="矩形: 圆角 5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53" name="直接连接符 52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200" b="1" dirty="0">
                <a:solidFill>
                  <a:srgbClr val="2980B9"/>
                </a:solidFill>
                <a:latin typeface="Arial"/>
                <a:ea typeface="微软雅黑"/>
              </a:rPr>
              <a:t>教学过程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2980B9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56" name="任意多边形: 形状 55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7" name="任意多边形: 形状 56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8" name="任意多边形: 形状 57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396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809"/>
    </mc:Choice>
    <mc:Fallback>
      <p:transition advTm="3809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619164" y="3052053"/>
            <a:ext cx="4157797" cy="226537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结合前面的学习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，继续对居民用户月均用水量的样本数据进行分析处理，引导学生经历一个案例的完整的分析过程，进一步激发学生的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数据分析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的意识与能力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28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919" y="3075696"/>
            <a:ext cx="3466005" cy="207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矩形 28"/>
          <p:cNvSpPr/>
          <p:nvPr/>
        </p:nvSpPr>
        <p:spPr>
          <a:xfrm>
            <a:off x="4363769" y="368898"/>
            <a:ext cx="3413158" cy="6093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创设情境、引入新知</a:t>
            </a: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xmlns="" val="3100268452"/>
              </p:ext>
            </p:extLst>
          </p:nvPr>
        </p:nvGraphicFramePr>
        <p:xfrm>
          <a:off x="1653692" y="1414915"/>
          <a:ext cx="8799028" cy="644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4175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2154"/>
    </mc:Choice>
    <mc:Fallback>
      <p:transition advTm="1215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6111" y="2021824"/>
            <a:ext cx="4071486" cy="208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矩形 14"/>
          <p:cNvSpPr/>
          <p:nvPr/>
        </p:nvSpPr>
        <p:spPr>
          <a:xfrm>
            <a:off x="1763438" y="1190349"/>
            <a:ext cx="7795666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探究百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分位数的定义</a:t>
            </a:r>
          </a:p>
        </p:txBody>
      </p:sp>
      <p:sp>
        <p:nvSpPr>
          <p:cNvPr id="16" name="矩形 15"/>
          <p:cNvSpPr/>
          <p:nvPr/>
        </p:nvSpPr>
        <p:spPr>
          <a:xfrm>
            <a:off x="4363769" y="368898"/>
            <a:ext cx="3413158" cy="5648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独思共议、探究新知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2537" y="1927935"/>
            <a:ext cx="3739438" cy="227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圆角矩形 16"/>
          <p:cNvSpPr/>
          <p:nvPr/>
        </p:nvSpPr>
        <p:spPr>
          <a:xfrm>
            <a:off x="1846112" y="4615735"/>
            <a:ext cx="8331160" cy="110840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</a:t>
            </a:r>
            <a:r>
              <a:rPr lang="zh-CN" altLang="en-US" sz="2200" b="1" dirty="0" smtClean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：</a:t>
            </a:r>
            <a:r>
              <a:rPr lang="zh-CN" altLang="en-US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结合实例，学生在理解</a:t>
            </a:r>
            <a:r>
              <a:rPr lang="zh-CN" altLang="zh-CN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中位数</a:t>
            </a:r>
            <a:r>
              <a:rPr lang="zh-CN" altLang="en-US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所在位置的基础上，引出第</a:t>
            </a:r>
            <a:r>
              <a:rPr lang="en-US" altLang="zh-CN" sz="2200" dirty="0" smtClean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80</a:t>
            </a:r>
            <a:r>
              <a:rPr lang="zh-CN" altLang="en-US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百分位数</a:t>
            </a:r>
            <a:r>
              <a:rPr lang="zh-CN" altLang="zh-CN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进一步</a:t>
            </a:r>
            <a:r>
              <a:rPr lang="zh-CN" altLang="zh-CN" sz="2200" dirty="0" smtClean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归纳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200" i="1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百分位数的定义，体会由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特殊到一般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的数学思想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1069848" y="1298448"/>
            <a:ext cx="91440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活动</a:t>
            </a:r>
            <a:r>
              <a:rPr lang="en-US" altLang="zh-CN" sz="2000" dirty="0" smtClean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38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1335"/>
    </mc:Choice>
    <mc:Fallback>
      <p:transition advTm="11335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5648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独思共议、探究新知</a:t>
            </a:r>
          </a:p>
        </p:txBody>
      </p:sp>
      <p:sp>
        <p:nvSpPr>
          <p:cNvPr id="14" name="矩形 13"/>
          <p:cNvSpPr/>
          <p:nvPr/>
        </p:nvSpPr>
        <p:spPr>
          <a:xfrm>
            <a:off x="1681142" y="1199493"/>
            <a:ext cx="7795666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回归实际问题，体会统计思想</a:t>
            </a:r>
          </a:p>
        </p:txBody>
      </p:sp>
      <p:sp>
        <p:nvSpPr>
          <p:cNvPr id="15" name="流程图: 决策 14"/>
          <p:cNvSpPr/>
          <p:nvPr/>
        </p:nvSpPr>
        <p:spPr>
          <a:xfrm>
            <a:off x="1286540" y="1371601"/>
            <a:ext cx="180752" cy="212652"/>
          </a:xfrm>
          <a:prstGeom prst="flowChartDecision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52"/>
          <a:stretch/>
        </p:blipFill>
        <p:spPr bwMode="auto">
          <a:xfrm>
            <a:off x="1073637" y="1863693"/>
            <a:ext cx="3921835" cy="222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7291141" y="2175309"/>
            <a:ext cx="3845288" cy="282982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体会类比的数学思想方法，学生由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中位数的求法，得到第</a:t>
            </a:r>
            <a:r>
              <a:rPr lang="en-US" altLang="zh-CN" sz="2200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80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百分位数的计算方法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学生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利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用所学的知识解决实际问题，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体会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样本估计总体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的思想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以及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统计思维与确定性思维的差异</a:t>
            </a:r>
            <a:r>
              <a:rPr lang="en-US" altLang="zh-CN" sz="22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69848" y="1298448"/>
            <a:ext cx="91440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活动</a:t>
            </a:r>
            <a:r>
              <a:rPr lang="en-US" altLang="zh-CN" sz="2000" dirty="0" smtClean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87160" y="4123250"/>
            <a:ext cx="4298184" cy="260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TextBox 1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5879600"/>
      </p:ext>
    </p:extLst>
  </p:cSld>
  <p:clrMapOvr>
    <a:masterClrMapping/>
  </p:clrMapOvr>
  <p:transition advTm="787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5648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独思共议、探究新知</a:t>
            </a:r>
          </a:p>
        </p:txBody>
      </p:sp>
      <p:pic>
        <p:nvPicPr>
          <p:cNvPr id="16" name="Picture 6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939" r="4500"/>
          <a:stretch/>
        </p:blipFill>
        <p:spPr bwMode="auto">
          <a:xfrm>
            <a:off x="2631386" y="4102753"/>
            <a:ext cx="2736252" cy="219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0138" y="2092366"/>
            <a:ext cx="3565613" cy="179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矩形 18"/>
          <p:cNvSpPr/>
          <p:nvPr/>
        </p:nvSpPr>
        <p:spPr>
          <a:xfrm>
            <a:off x="1745150" y="1190349"/>
            <a:ext cx="7795666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归纳一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组</a:t>
            </a:r>
            <a:r>
              <a:rPr lang="en-US" altLang="zh-CN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n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个数据的第</a:t>
            </a:r>
            <a:r>
              <a:rPr lang="en-US" altLang="zh-CN" sz="28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p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百分位数的求法</a:t>
            </a:r>
          </a:p>
        </p:txBody>
      </p:sp>
      <p:sp>
        <p:nvSpPr>
          <p:cNvPr id="15" name="流程图: 决策 14"/>
          <p:cNvSpPr/>
          <p:nvPr/>
        </p:nvSpPr>
        <p:spPr>
          <a:xfrm>
            <a:off x="1286540" y="1371601"/>
            <a:ext cx="180752" cy="212652"/>
          </a:xfrm>
          <a:prstGeom prst="flowChartDecision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823887" y="2416787"/>
            <a:ext cx="3706151" cy="25113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由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200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80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百分位数的求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法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，进一步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归纳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得到一组</a:t>
            </a:r>
            <a:r>
              <a:rPr lang="en-US" altLang="zh-CN" sz="2200" i="1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n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个数据的第</a:t>
            </a:r>
            <a:r>
              <a:rPr lang="en-US" altLang="zh-CN" sz="2200" i="1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p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百分位数的计算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步骤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，体会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类比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和由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特殊到一般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的数学思想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69848" y="1298448"/>
            <a:ext cx="91440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活动</a:t>
            </a:r>
            <a:r>
              <a:rPr lang="en-US" altLang="zh-CN" sz="2000" dirty="0" smtClean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13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0650"/>
    </mc:Choice>
    <mc:Fallback>
      <p:transition advTm="1065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5648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独思共议、探究新知</a:t>
            </a:r>
          </a:p>
        </p:txBody>
      </p:sp>
      <p:sp>
        <p:nvSpPr>
          <p:cNvPr id="14" name="矩形 13"/>
          <p:cNvSpPr/>
          <p:nvPr/>
        </p:nvSpPr>
        <p:spPr>
          <a:xfrm>
            <a:off x="1763438" y="1190349"/>
            <a:ext cx="7795666" cy="6093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探究百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分位数的特点</a:t>
            </a:r>
          </a:p>
        </p:txBody>
      </p:sp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1342" y="2060719"/>
            <a:ext cx="3743200" cy="240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流程图: 决策 14"/>
          <p:cNvSpPr/>
          <p:nvPr/>
        </p:nvSpPr>
        <p:spPr>
          <a:xfrm>
            <a:off x="1286540" y="1371601"/>
            <a:ext cx="180752" cy="212652"/>
          </a:xfrm>
          <a:prstGeom prst="flowChartDecision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2102867" y="5007002"/>
            <a:ext cx="8149033" cy="8365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通过具体例子理解百分位数的特点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，进一步体会百分位数的含义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62123" y="1977634"/>
            <a:ext cx="57208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zh-CN" altLang="en-US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第</a:t>
            </a:r>
            <a:r>
              <a:rPr lang="en-US" altLang="zh-CN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0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百分位数为数据组中的最小数，第</a:t>
            </a:r>
            <a:r>
              <a:rPr lang="en-US" altLang="zh-CN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100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百  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分位数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为数据组中的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最大数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；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zh-CN" altLang="en-US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一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组数据的百分位数既可能是这组数据中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的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     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数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，也可能不是这组数据中的数；</a:t>
            </a:r>
            <a:endParaRPr lang="en-US" altLang="zh-CN" sz="2000" dirty="0" smtClean="0"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（</a:t>
            </a:r>
            <a:r>
              <a:rPr lang="en-US" altLang="zh-CN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3</a:t>
            </a:r>
            <a:r>
              <a:rPr lang="zh-CN" altLang="en-US" sz="2000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）</a:t>
            </a:r>
            <a:r>
              <a:rPr lang="zh-CN" altLang="en-US" sz="2000" dirty="0" smtClean="0">
                <a:latin typeface="楷体" pitchFamily="49" charset="-122"/>
                <a:ea typeface="楷体" pitchFamily="49" charset="-122"/>
              </a:rPr>
              <a:t>一</a:t>
            </a:r>
            <a:r>
              <a:rPr lang="zh-CN" altLang="en-US" sz="2000" dirty="0">
                <a:latin typeface="楷体" pitchFamily="49" charset="-122"/>
                <a:ea typeface="楷体" pitchFamily="49" charset="-122"/>
              </a:rPr>
              <a:t>组数据的某些百分位数可能是同一个数</a:t>
            </a:r>
            <a:r>
              <a:rPr lang="en-US" altLang="zh-CN" sz="2000" dirty="0" smtClean="0"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000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1069848" y="1298448"/>
            <a:ext cx="91440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活动</a:t>
            </a:r>
            <a:r>
              <a:rPr lang="en-US" altLang="zh-CN" sz="2000" dirty="0" smtClean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3200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064"/>
    </mc:Choice>
    <mc:Fallback>
      <p:transition advTm="1064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5648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独思共议、探究新知</a:t>
            </a:r>
          </a:p>
        </p:txBody>
      </p:sp>
      <p:pic>
        <p:nvPicPr>
          <p:cNvPr id="16388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825"/>
          <a:stretch/>
        </p:blipFill>
        <p:spPr bwMode="auto">
          <a:xfrm>
            <a:off x="3118461" y="4110729"/>
            <a:ext cx="3118709" cy="2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3451" y="1895291"/>
            <a:ext cx="3150308" cy="203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矩形 19"/>
          <p:cNvSpPr/>
          <p:nvPr/>
        </p:nvSpPr>
        <p:spPr>
          <a:xfrm>
            <a:off x="1717718" y="1190349"/>
            <a:ext cx="7795666" cy="5407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itchFamily="49" charset="-122"/>
                <a:ea typeface="黑体" pitchFamily="49" charset="-122"/>
              </a:rPr>
              <a:t>  百分位数的实际应用举例</a:t>
            </a:r>
          </a:p>
        </p:txBody>
      </p:sp>
      <p:sp>
        <p:nvSpPr>
          <p:cNvPr id="16" name="流程图: 决策 15"/>
          <p:cNvSpPr/>
          <p:nvPr/>
        </p:nvSpPr>
        <p:spPr>
          <a:xfrm>
            <a:off x="1286540" y="1371601"/>
            <a:ext cx="180752" cy="212652"/>
          </a:xfrm>
          <a:prstGeom prst="flowChartDecision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6746570" y="2071122"/>
            <a:ext cx="3399933" cy="316028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通过生活中的具体实例，学生体会百分位数在实际生活中的应用，统计来源于生活，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引导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学生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会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用数学的眼光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观察世界，会用数学思维思考世界，会用数学语言表达世界</a:t>
            </a:r>
            <a:r>
              <a:rPr lang="en-US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1069848" y="1298448"/>
            <a:ext cx="914400" cy="365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楷体" pitchFamily="49" charset="-122"/>
                <a:ea typeface="楷体" pitchFamily="49" charset="-122"/>
              </a:rPr>
              <a:t>活动</a:t>
            </a:r>
            <a:r>
              <a:rPr lang="en-US" altLang="zh-CN" sz="2000" dirty="0" smtClean="0">
                <a:solidFill>
                  <a:schemeClr val="bg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5</a:t>
            </a:r>
            <a:endParaRPr lang="zh-CN" altLang="en-US" sz="2000" dirty="0">
              <a:solidFill>
                <a:schemeClr val="bg1"/>
              </a:solidFill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94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7627"/>
    </mc:Choice>
    <mc:Fallback>
      <p:transition advTm="17627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6093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新知应用、内化迁移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52654" y="1140361"/>
            <a:ext cx="100327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例</a:t>
            </a:r>
            <a:r>
              <a:rPr lang="en-US" altLang="zh-CN" sz="20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根据树人中学高一年级</a:t>
            </a:r>
            <a:r>
              <a:rPr lang="en-US" altLang="zh-CN" sz="20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27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名女生身高的样本数据，估计树人中学高一年级女生的第 </a:t>
            </a:r>
            <a:r>
              <a:rPr lang="en-US" altLang="zh-CN" sz="20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25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， </a:t>
            </a:r>
            <a:r>
              <a:rPr lang="en-US" altLang="zh-CN" sz="20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50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， </a:t>
            </a:r>
            <a:r>
              <a:rPr lang="en-US" altLang="zh-CN" sz="20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75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 </a:t>
            </a:r>
            <a:r>
              <a:rPr lang="zh-CN" altLang="en-US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百分位数</a:t>
            </a:r>
            <a:r>
              <a:rPr lang="en-US" altLang="zh-CN" sz="20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.</a:t>
            </a:r>
          </a:p>
          <a:p>
            <a:endParaRPr lang="zh-CN" altLang="en-US" sz="2000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5252"/>
          <a:stretch/>
        </p:blipFill>
        <p:spPr bwMode="auto">
          <a:xfrm>
            <a:off x="1659243" y="2071783"/>
            <a:ext cx="3140493" cy="2209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8376" y="4465239"/>
            <a:ext cx="5213537" cy="2001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圆角矩形 15"/>
          <p:cNvSpPr/>
          <p:nvPr/>
        </p:nvSpPr>
        <p:spPr>
          <a:xfrm>
            <a:off x="7360479" y="2156024"/>
            <a:ext cx="3398458" cy="29990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通过例题分析，学生熟悉百分位数的概念和求法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，提升应用能力，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并体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用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样本估计总体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统计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思想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通过学生解答情况确定目标达成效果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81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14672"/>
    </mc:Choice>
    <mc:Fallback>
      <p:transition advTm="14672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6093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新知应用、内化迁移</a:t>
            </a:r>
          </a:p>
        </p:txBody>
      </p:sp>
      <p:sp>
        <p:nvSpPr>
          <p:cNvPr id="15" name="矩形 14"/>
          <p:cNvSpPr/>
          <p:nvPr/>
        </p:nvSpPr>
        <p:spPr>
          <a:xfrm>
            <a:off x="946210" y="1058555"/>
            <a:ext cx="102645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练习</a:t>
            </a:r>
            <a:r>
              <a:rPr lang="en-US" altLang="zh-CN" sz="20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  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为了实现绿色发展，避免浪费能源，某市政府计划对居民用电采用阶梯收费的方法</a:t>
            </a:r>
            <a:r>
              <a:rPr lang="en-US" altLang="zh-CN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为此，相关部门在该市随机调查了</a:t>
            </a:r>
            <a:r>
              <a:rPr lang="en-US" altLang="zh-CN" sz="20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200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户居民六月份用电量（单位：</a:t>
            </a:r>
            <a:r>
              <a:rPr lang="en-US" altLang="zh-CN" sz="20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kW·h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），以了解这个城市家庭用电量的情况</a:t>
            </a:r>
            <a:r>
              <a:rPr lang="en-US" altLang="zh-CN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根据该市居民月度用电量的概率分布，请计算</a:t>
            </a:r>
            <a:r>
              <a:rPr lang="en-US" altLang="zh-CN" sz="20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75%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20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95%</a:t>
            </a:r>
            <a:r>
              <a:rPr lang="zh-CN" altLang="en-US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分位数</a:t>
            </a:r>
            <a:r>
              <a:rPr lang="en-US" altLang="zh-CN" sz="20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.</a:t>
            </a:r>
            <a:endParaRPr lang="zh-CN" altLang="en-US" sz="20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5619" y="2134302"/>
            <a:ext cx="3662233" cy="2197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5620" y="4481513"/>
            <a:ext cx="32956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21209" y="2637462"/>
            <a:ext cx="2114550" cy="330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圆角矩形 17"/>
          <p:cNvSpPr/>
          <p:nvPr/>
        </p:nvSpPr>
        <p:spPr>
          <a:xfrm>
            <a:off x="7651688" y="2637462"/>
            <a:ext cx="3398458" cy="29990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通过具体实例，学生理解百分位数的概念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，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用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统计工具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解决统计问题，并用所学知识解决实际问题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.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经历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数据分析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的基本过程，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提高学生分析问题和解决问题的能力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Times New Roman" pitchFamily="18" charset="0"/>
              </a:rPr>
              <a:t>.</a:t>
            </a:r>
            <a:endParaRPr lang="zh-CN" altLang="zh-CN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382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14672"/>
    </mc:Choice>
    <mc:Fallback>
      <p:transition advTm="14672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6093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新知应用、内化迁移</a:t>
            </a:r>
          </a:p>
        </p:txBody>
      </p:sp>
      <p:pic>
        <p:nvPicPr>
          <p:cNvPr id="5124" name="Picture 4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3371" y="1854023"/>
            <a:ext cx="3449407" cy="222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矩形 13"/>
          <p:cNvSpPr/>
          <p:nvPr/>
        </p:nvSpPr>
        <p:spPr>
          <a:xfrm>
            <a:off x="879578" y="1052396"/>
            <a:ext cx="103815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l">
              <a:lnSpc>
                <a:spcPct val="150000"/>
              </a:lnSpc>
            </a:pP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根据表</a:t>
            </a:r>
            <a:r>
              <a:rPr lang="zh-CN" altLang="en-US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9.2-1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，估计月均用水量样本数据的</a:t>
            </a:r>
            <a:r>
              <a:rPr lang="en-US" altLang="zh-CN" sz="2400" i="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80%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和</a:t>
            </a:r>
            <a:r>
              <a:rPr lang="en-US" altLang="zh-CN" sz="2400" i="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95</a:t>
            </a:r>
            <a:r>
              <a:rPr lang="en-US" altLang="zh-CN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%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分位数.</a:t>
            </a:r>
            <a:endParaRPr lang="zh-CN" altLang="en-US" sz="24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043800" y="1760840"/>
            <a:ext cx="3941441" cy="264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圆角矩形 16"/>
          <p:cNvSpPr/>
          <p:nvPr/>
        </p:nvSpPr>
        <p:spPr>
          <a:xfrm>
            <a:off x="2043801" y="4475747"/>
            <a:ext cx="8224559" cy="163629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探究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由一组数据的频率分布表估计这组数据百分位数的方法，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解题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的关键是假定样本在区间内是</a:t>
            </a:r>
            <a:r>
              <a:rPr lang="zh-CN" altLang="zh-CN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均匀分布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学习用样本的取值规律刻画样本的统计特征，进一步估计总体的特征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通过学生解答情况确定目标达成效果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106844"/>
      </p:ext>
    </p:extLst>
  </p:cSld>
  <p:clrMapOvr>
    <a:masterClrMapping/>
  </p:clrMapOvr>
  <p:transition advTm="7824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6093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新知应用、内化迁移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5598" y="1262104"/>
            <a:ext cx="5534908" cy="361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4422" y="1329802"/>
            <a:ext cx="2871788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6910543" y="3724981"/>
            <a:ext cx="3398458" cy="273067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通过具体实例，学生能够根据频率分布直方图估计一组数据的百分位数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巩固所学知识，体会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百分位数的统计含义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以及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样本估计总体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的统计思想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en-US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847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4578"/>
    </mc:Choice>
    <mc:Fallback>
      <p:transition advTm="4578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6093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归纳小结、深化理解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9369" y="1641502"/>
            <a:ext cx="4975651" cy="2897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圆角矩形 13"/>
          <p:cNvSpPr/>
          <p:nvPr/>
        </p:nvSpPr>
        <p:spPr>
          <a:xfrm>
            <a:off x="6763539" y="1275752"/>
            <a:ext cx="3664430" cy="428324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学生总结所学内容，教师补充说明.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尤其是本节课中学生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经历数据分析的基本过程</a:t>
            </a:r>
            <a:r>
              <a:rPr lang="zh-CN" altLang="en-US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在基本过程中学习数据分析的方法，理解数据分析的思路，并运用所学知识和方法进一步解决实际问题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en-US" sz="22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体会统计思想，提升学科素养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通过总结，培养学生数学交流和表达的能力</a:t>
            </a:r>
            <a:r>
              <a:rPr lang="en-US" altLang="zh-CN" sz="22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endParaRPr lang="zh-CN" altLang="zh-CN" sz="2200" dirty="0">
              <a:solidFill>
                <a:schemeClr val="tx1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5476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9722"/>
    </mc:Choice>
    <mc:Fallback>
      <p:transition advTm="9722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教学过程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363769" y="368898"/>
            <a:ext cx="3413158" cy="564898"/>
          </a:xfrm>
          <a:prstGeom prst="rect">
            <a:avLst/>
          </a:prstGeom>
          <a:solidFill>
            <a:srgbClr val="FFC000"/>
          </a:solidFill>
          <a:effectLst>
            <a:glow rad="635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bg1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  <a:sp3d contourW="635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布置作业、巩固所学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403348" y="1594482"/>
            <a:ext cx="49396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基础作业：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课本</a:t>
            </a:r>
            <a:r>
              <a:rPr lang="en-US" altLang="zh-CN" sz="24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203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页练习</a:t>
            </a:r>
            <a:r>
              <a:rPr lang="en-US" altLang="zh-CN" sz="24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4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题</a:t>
            </a:r>
          </a:p>
          <a:p>
            <a:pPr>
              <a:lnSpc>
                <a:spcPct val="150000"/>
              </a:lnSpc>
            </a:pPr>
            <a:r>
              <a:rPr lang="zh-CN" altLang="zh-CN" sz="2400" dirty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实践作业</a:t>
            </a:r>
            <a:r>
              <a:rPr lang="zh-CN" altLang="zh-CN" sz="2400" dirty="0" smtClean="0">
                <a:solidFill>
                  <a:srgbClr val="0070C0"/>
                </a:solidFill>
                <a:latin typeface="黑体" pitchFamily="49" charset="-122"/>
                <a:ea typeface="黑体" pitchFamily="49" charset="-122"/>
              </a:rPr>
              <a:t>：</a:t>
            </a:r>
            <a:endParaRPr lang="en-US" altLang="zh-CN" sz="2400" dirty="0" smtClean="0">
              <a:solidFill>
                <a:srgbClr val="0070C0"/>
              </a:solidFill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</a:t>
            </a:r>
            <a:r>
              <a:rPr lang="en-US" altLang="zh-CN" sz="2400" dirty="0" smtClean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dirty="0" smtClean="0">
                <a:latin typeface="黑体" pitchFamily="49" charset="-122"/>
                <a:ea typeface="黑体" pitchFamily="49" charset="-122"/>
              </a:rPr>
              <a:t>调查天津市阶梯水价的标准；</a:t>
            </a:r>
            <a:endParaRPr lang="en-US" altLang="zh-CN" sz="2400" dirty="0" smtClean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smtClean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400" dirty="0" smtClean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400" dirty="0" smtClean="0">
                <a:latin typeface="黑体" pitchFamily="49" charset="-122"/>
                <a:ea typeface="黑体" pitchFamily="49" charset="-122"/>
              </a:rPr>
              <a:t>根据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中国成年人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人体</a:t>
            </a:r>
            <a:r>
              <a:rPr lang="zh-CN" altLang="zh-CN" sz="2400" dirty="0">
                <a:latin typeface="黑体" pitchFamily="49" charset="-122"/>
                <a:ea typeface="黑体" pitchFamily="49" charset="-122"/>
              </a:rPr>
              <a:t>尺寸的相关数据，调查百分位数的更多应用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. </a:t>
            </a:r>
            <a:endParaRPr lang="zh-CN" altLang="zh-CN" sz="2400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740695" y="1507857"/>
            <a:ext cx="3405808" cy="36512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r>
              <a:rPr lang="zh-CN" altLang="en-US" sz="2200" b="1" dirty="0">
                <a:solidFill>
                  <a:srgbClr val="0070C0"/>
                </a:solidFill>
                <a:latin typeface="楷体" pitchFamily="49" charset="-122"/>
                <a:ea typeface="楷体" pitchFamily="49" charset="-122"/>
              </a:rPr>
              <a:t>设计意图：</a:t>
            </a:r>
            <a:endParaRPr lang="en-US" altLang="zh-CN" sz="2200" b="1" dirty="0">
              <a:solidFill>
                <a:srgbClr val="0070C0"/>
              </a:solidFill>
              <a:latin typeface="楷体" pitchFamily="49" charset="-122"/>
              <a:ea typeface="楷体" pitchFamily="49" charset="-122"/>
            </a:endParaRPr>
          </a:p>
          <a:p>
            <a:pPr lvl="0" algn="just"/>
            <a:r>
              <a:rPr lang="en-US" altLang="zh-CN" sz="2200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1</a:t>
            </a:r>
            <a:r>
              <a:rPr lang="en-US" altLang="zh-CN" sz="2200" b="1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</a:rPr>
              <a:t>.</a:t>
            </a:r>
            <a:r>
              <a:rPr lang="zh-CN" altLang="zh-CN" sz="2200" kern="1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宋体"/>
              </a:rPr>
              <a:t>基础作业主要考查学生对本节课知识的掌握情况，提高学生运用所学知识解决问题的能力</a:t>
            </a:r>
            <a:r>
              <a:rPr lang="en-US" altLang="zh-CN" sz="2200" kern="1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宋体"/>
              </a:rPr>
              <a:t>.</a:t>
            </a:r>
          </a:p>
          <a:p>
            <a:pPr lvl="0" algn="just"/>
            <a:r>
              <a:rPr lang="en-US" altLang="zh-CN" sz="2200" kern="100" dirty="0">
                <a:solidFill>
                  <a:schemeClr val="tx1"/>
                </a:solidFill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2</a:t>
            </a:r>
            <a:r>
              <a:rPr lang="en-US" altLang="zh-CN" sz="2200" kern="1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宋体"/>
              </a:rPr>
              <a:t>.</a:t>
            </a:r>
            <a:r>
              <a:rPr lang="zh-CN" altLang="zh-CN" sz="2200" kern="100" dirty="0">
                <a:solidFill>
                  <a:schemeClr val="tx1"/>
                </a:solidFill>
                <a:latin typeface="楷体" pitchFamily="49" charset="-122"/>
                <a:ea typeface="楷体" pitchFamily="49" charset="-122"/>
                <a:cs typeface="宋体"/>
              </a:rPr>
              <a:t>实践作业的设置是为了让学生体验数学在身边生活中的应用，提高数学分析能力，培养</a:t>
            </a:r>
            <a:r>
              <a:rPr lang="zh-CN" altLang="zh-CN" sz="2200" kern="1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/>
              </a:rPr>
              <a:t>数据分析</a:t>
            </a:r>
            <a:r>
              <a:rPr lang="zh-CN" altLang="en-US" sz="2200" kern="1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/>
              </a:rPr>
              <a:t>的核心</a:t>
            </a:r>
            <a:r>
              <a:rPr lang="zh-CN" altLang="zh-CN" sz="2200" kern="100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cs typeface="宋体"/>
              </a:rPr>
              <a:t>素养</a:t>
            </a:r>
            <a:r>
              <a:rPr lang="en-US" altLang="zh-CN" sz="2200" kern="100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  <a:cs typeface="宋体"/>
              </a:rPr>
              <a:t>.</a:t>
            </a:r>
            <a:endParaRPr lang="zh-CN" altLang="zh-CN" sz="2200" kern="100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6959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719"/>
    </mc:Choice>
    <mc:Fallback>
      <p:transition advTm="20719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0658ECA-1515-4F26-9A0B-78456209477D}"/>
              </a:ext>
            </a:extLst>
          </p:cNvPr>
          <p:cNvSpPr/>
          <p:nvPr/>
        </p:nvSpPr>
        <p:spPr>
          <a:xfrm>
            <a:off x="14002" y="1982025"/>
            <a:ext cx="12168945" cy="245533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MH_Others_1">
            <a:extLst>
              <a:ext uri="{FF2B5EF4-FFF2-40B4-BE49-F238E27FC236}">
                <a16:creationId xmlns:a16="http://schemas.microsoft.com/office/drawing/2014/main" xmlns="" id="{66CD0DCB-48C2-4387-A094-05C8CC8F9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242797" y="1091508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4" name="MH_Others_2">
            <a:extLst>
              <a:ext uri="{FF2B5EF4-FFF2-40B4-BE49-F238E27FC236}">
                <a16:creationId xmlns:a16="http://schemas.microsoft.com/office/drawing/2014/main" xmlns="" id="{23C848B4-C60C-43C3-A5B5-30396853DE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952011" y="2287714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5" name="MH_Others_3">
            <a:extLst>
              <a:ext uri="{FF2B5EF4-FFF2-40B4-BE49-F238E27FC236}">
                <a16:creationId xmlns:a16="http://schemas.microsoft.com/office/drawing/2014/main" xmlns="" id="{BD21FC64-9338-4EB9-A37E-5064BFF28B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196872" y="2408838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8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8E0CCBB-60ED-4A9B-91FC-E2228EC3765F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5081105" y="2890583"/>
            <a:ext cx="1136591" cy="55606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400" b="1" spc="2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05</a:t>
            </a:r>
            <a:endParaRPr lang="zh-CN" altLang="en-US" sz="4400" b="1" spc="200" dirty="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48FEB1-34FD-48E0-8A84-F3C2C9D768A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335769" y="2750975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4400" b="1" dirty="0">
                <a:solidFill>
                  <a:schemeClr val="bg1"/>
                </a:solidFill>
              </a:rPr>
              <a:t>教学反思</a:t>
            </a:r>
            <a:endParaRPr lang="en-US" altLang="zh-CN" sz="4400" b="1" dirty="0">
              <a:solidFill>
                <a:schemeClr val="bg1"/>
              </a:solidFill>
            </a:endParaRPr>
          </a:p>
        </p:txBody>
      </p:sp>
      <p:sp>
        <p:nvSpPr>
          <p:cNvPr id="21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585807"/>
      </p:ext>
    </p:extLst>
  </p:cSld>
  <p:clrMapOvr>
    <a:masterClrMapping/>
  </p:clrMapOvr>
  <p:transition advTm="424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/>
      <p:bldP spid="18" grpId="0" animBg="1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 rot="2700000">
            <a:off x="481528" y="324463"/>
            <a:ext cx="608141" cy="60814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4" name="直接连接符 3"/>
          <p:cNvCxnSpPr>
            <a:cxnSpLocks/>
          </p:cNvCxnSpPr>
          <p:nvPr/>
        </p:nvCxnSpPr>
        <p:spPr>
          <a:xfrm>
            <a:off x="1046328" y="1023585"/>
            <a:ext cx="1114567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403349" y="36692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980B9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教学反思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9376" y="400325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微软雅黑"/>
                <a:cs typeface="Times New Roman" pitchFamily="18" charset="0"/>
              </a:rPr>
              <a:t>05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微软雅黑"/>
              <a:cs typeface="Times New Roman" pitchFamily="18" charset="0"/>
            </a:endParaRPr>
          </a:p>
        </p:txBody>
      </p:sp>
      <p:sp>
        <p:nvSpPr>
          <p:cNvPr id="11" name="任意多边形: 形状 10"/>
          <p:cNvSpPr/>
          <p:nvPr/>
        </p:nvSpPr>
        <p:spPr>
          <a:xfrm rot="2700000">
            <a:off x="10236192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任意多边形: 形状 11"/>
          <p:cNvSpPr/>
          <p:nvPr/>
        </p:nvSpPr>
        <p:spPr>
          <a:xfrm rot="2700000">
            <a:off x="10688014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2700000">
            <a:off x="11139835" y="807057"/>
            <a:ext cx="433056" cy="433056"/>
          </a:xfrm>
          <a:custGeom>
            <a:avLst/>
            <a:gdLst>
              <a:gd name="connsiteX0" fmla="*/ 29688 w 542085"/>
              <a:gd name="connsiteY0" fmla="*/ 29687 h 542085"/>
              <a:gd name="connsiteX1" fmla="*/ 101359 w 542085"/>
              <a:gd name="connsiteY1" fmla="*/ 0 h 542085"/>
              <a:gd name="connsiteX2" fmla="*/ 506782 w 542085"/>
              <a:gd name="connsiteY2" fmla="*/ 0 h 542085"/>
              <a:gd name="connsiteX3" fmla="*/ 542085 w 542085"/>
              <a:gd name="connsiteY3" fmla="*/ 7127 h 542085"/>
              <a:gd name="connsiteX4" fmla="*/ 7127 w 542085"/>
              <a:gd name="connsiteY4" fmla="*/ 542085 h 542085"/>
              <a:gd name="connsiteX5" fmla="*/ 0 w 542085"/>
              <a:gd name="connsiteY5" fmla="*/ 506782 h 542085"/>
              <a:gd name="connsiteX6" fmla="*/ 0 w 542085"/>
              <a:gd name="connsiteY6" fmla="*/ 101359 h 542085"/>
              <a:gd name="connsiteX7" fmla="*/ 29688 w 542085"/>
              <a:gd name="connsiteY7" fmla="*/ 29687 h 54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2085" h="542085">
                <a:moveTo>
                  <a:pt x="29688" y="29687"/>
                </a:moveTo>
                <a:cubicBezTo>
                  <a:pt x="48030" y="11345"/>
                  <a:pt x="73370" y="0"/>
                  <a:pt x="101359" y="0"/>
                </a:cubicBezTo>
                <a:lnTo>
                  <a:pt x="506782" y="0"/>
                </a:lnTo>
                <a:lnTo>
                  <a:pt x="542085" y="7127"/>
                </a:lnTo>
                <a:lnTo>
                  <a:pt x="7127" y="542085"/>
                </a:lnTo>
                <a:lnTo>
                  <a:pt x="0" y="506782"/>
                </a:lnTo>
                <a:lnTo>
                  <a:pt x="0" y="101359"/>
                </a:lnTo>
                <a:cubicBezTo>
                  <a:pt x="0" y="73369"/>
                  <a:pt x="11345" y="48029"/>
                  <a:pt x="29688" y="29687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403349" y="1452895"/>
            <a:ext cx="2704849" cy="4474528"/>
            <a:chOff x="1403349" y="1452895"/>
            <a:chExt cx="2704849" cy="4474528"/>
          </a:xfrm>
        </p:grpSpPr>
        <p:grpSp>
          <p:nvGrpSpPr>
            <p:cNvPr id="5" name="组合 4"/>
            <p:cNvGrpSpPr/>
            <p:nvPr/>
          </p:nvGrpSpPr>
          <p:grpSpPr>
            <a:xfrm>
              <a:off x="1403349" y="1452895"/>
              <a:ext cx="2571947" cy="971131"/>
              <a:chOff x="1347668" y="5004314"/>
              <a:chExt cx="2571947" cy="971131"/>
            </a:xfrm>
          </p:grpSpPr>
          <p:sp>
            <p:nvSpPr>
              <p:cNvPr id="61" name="任意多边形: 形状 12">
                <a:extLst>
                  <a:ext uri="{FF2B5EF4-FFF2-40B4-BE49-F238E27FC236}">
                    <a16:creationId xmlns:a16="http://schemas.microsoft.com/office/drawing/2014/main" xmlns="" id="{29E3B720-3428-4418-9E5C-DECDA1879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581" y="5004314"/>
                <a:ext cx="1953034" cy="971131"/>
              </a:xfrm>
              <a:custGeom>
                <a:avLst/>
                <a:gdLst>
                  <a:gd name="T0" fmla="*/ 843 w 843"/>
                  <a:gd name="T1" fmla="*/ 0 h 419"/>
                  <a:gd name="T2" fmla="*/ 727 w 843"/>
                  <a:gd name="T3" fmla="*/ 18 h 419"/>
                  <a:gd name="T4" fmla="*/ 726 w 843"/>
                  <a:gd name="T5" fmla="*/ 95 h 419"/>
                  <a:gd name="T6" fmla="*/ 724 w 843"/>
                  <a:gd name="T7" fmla="*/ 213 h 419"/>
                  <a:gd name="T8" fmla="*/ 0 w 843"/>
                  <a:gd name="T9" fmla="*/ 272 h 419"/>
                  <a:gd name="T10" fmla="*/ 30 w 843"/>
                  <a:gd name="T11" fmla="*/ 419 h 419"/>
                  <a:gd name="T12" fmla="*/ 709 w 843"/>
                  <a:gd name="T13" fmla="*/ 257 h 419"/>
                  <a:gd name="T14" fmla="*/ 843 w 843"/>
                  <a:gd name="T15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3" h="419">
                    <a:moveTo>
                      <a:pt x="843" y="0"/>
                    </a:moveTo>
                    <a:cubicBezTo>
                      <a:pt x="727" y="18"/>
                      <a:pt x="727" y="18"/>
                      <a:pt x="727" y="18"/>
                    </a:cubicBezTo>
                    <a:cubicBezTo>
                      <a:pt x="726" y="95"/>
                      <a:pt x="726" y="95"/>
                      <a:pt x="726" y="95"/>
                    </a:cubicBezTo>
                    <a:cubicBezTo>
                      <a:pt x="724" y="213"/>
                      <a:pt x="724" y="213"/>
                      <a:pt x="724" y="213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30" y="419"/>
                      <a:pt x="30" y="419"/>
                      <a:pt x="30" y="419"/>
                    </a:cubicBezTo>
                    <a:cubicBezTo>
                      <a:pt x="709" y="257"/>
                      <a:pt x="709" y="257"/>
                      <a:pt x="709" y="257"/>
                    </a:cubicBezTo>
                    <a:cubicBezTo>
                      <a:pt x="773" y="185"/>
                      <a:pt x="820" y="97"/>
                      <a:pt x="843" y="0"/>
                    </a:cubicBezTo>
                  </a:path>
                </a:pathLst>
              </a:custGeom>
              <a:ln/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2" name="任意多边形: 形状 13">
                <a:extLst>
                  <a:ext uri="{FF2B5EF4-FFF2-40B4-BE49-F238E27FC236}">
                    <a16:creationId xmlns:a16="http://schemas.microsoft.com/office/drawing/2014/main" xmlns="" id="{D71CA090-C64D-478E-B82A-C45BA0B34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7668" y="5004314"/>
                <a:ext cx="2425873" cy="850720"/>
              </a:xfrm>
              <a:custGeom>
                <a:avLst/>
                <a:gdLst>
                  <a:gd name="T0" fmla="*/ 2478 w 2478"/>
                  <a:gd name="T1" fmla="*/ 0 h 869"/>
                  <a:gd name="T2" fmla="*/ 0 w 2478"/>
                  <a:gd name="T3" fmla="*/ 206 h 869"/>
                  <a:gd name="T4" fmla="*/ 133 w 2478"/>
                  <a:gd name="T5" fmla="*/ 869 h 869"/>
                  <a:gd name="T6" fmla="*/ 2329 w 2478"/>
                  <a:gd name="T7" fmla="*/ 549 h 869"/>
                  <a:gd name="T8" fmla="*/ 2478 w 2478"/>
                  <a:gd name="T9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8" h="869">
                    <a:moveTo>
                      <a:pt x="2478" y="0"/>
                    </a:moveTo>
                    <a:lnTo>
                      <a:pt x="0" y="206"/>
                    </a:lnTo>
                    <a:lnTo>
                      <a:pt x="133" y="869"/>
                    </a:lnTo>
                    <a:lnTo>
                      <a:pt x="2329" y="549"/>
                    </a:lnTo>
                    <a:lnTo>
                      <a:pt x="2478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none" lIns="121920" tIns="60960" rIns="121920" bIns="6096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</a:rPr>
                  <a:t>统计知识</a:t>
                </a:r>
              </a:p>
            </p:txBody>
          </p:sp>
        </p:grpSp>
        <p:sp>
          <p:nvSpPr>
            <p:cNvPr id="9" name="流程图: 可选过程 8"/>
            <p:cNvSpPr/>
            <p:nvPr/>
          </p:nvSpPr>
          <p:spPr>
            <a:xfrm>
              <a:off x="1422598" y="2521823"/>
              <a:ext cx="2685600" cy="340560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通过解决实际问题，学生理解了百分位数的含义，学会了用样本百分位数估计总体百分位数的方法</a:t>
              </a:r>
              <a:r>
                <a:rPr lang="en-US" altLang="zh-CN" sz="2200" dirty="0">
                  <a:latin typeface="楷体" pitchFamily="49" charset="-122"/>
                  <a:ea typeface="楷体" pitchFamily="49" charset="-122"/>
                </a:rPr>
                <a:t>.</a:t>
              </a:r>
              <a:endParaRPr lang="zh-CN" altLang="en-US" sz="2200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781911" y="1452894"/>
            <a:ext cx="2685600" cy="4483812"/>
            <a:chOff x="4781911" y="1452894"/>
            <a:chExt cx="2685600" cy="4483812"/>
          </a:xfrm>
        </p:grpSpPr>
        <p:grpSp>
          <p:nvGrpSpPr>
            <p:cNvPr id="63" name="组合 62"/>
            <p:cNvGrpSpPr/>
            <p:nvPr/>
          </p:nvGrpSpPr>
          <p:grpSpPr>
            <a:xfrm>
              <a:off x="4809088" y="1452894"/>
              <a:ext cx="2571947" cy="971131"/>
              <a:chOff x="1347668" y="5004314"/>
              <a:chExt cx="2571947" cy="971131"/>
            </a:xfrm>
          </p:grpSpPr>
          <p:sp>
            <p:nvSpPr>
              <p:cNvPr id="64" name="任意多边形: 形状 12">
                <a:extLst>
                  <a:ext uri="{FF2B5EF4-FFF2-40B4-BE49-F238E27FC236}">
                    <a16:creationId xmlns:a16="http://schemas.microsoft.com/office/drawing/2014/main" xmlns="" id="{29E3B720-3428-4418-9E5C-DECDA1879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581" y="5004314"/>
                <a:ext cx="1953034" cy="971131"/>
              </a:xfrm>
              <a:custGeom>
                <a:avLst/>
                <a:gdLst>
                  <a:gd name="T0" fmla="*/ 843 w 843"/>
                  <a:gd name="T1" fmla="*/ 0 h 419"/>
                  <a:gd name="T2" fmla="*/ 727 w 843"/>
                  <a:gd name="T3" fmla="*/ 18 h 419"/>
                  <a:gd name="T4" fmla="*/ 726 w 843"/>
                  <a:gd name="T5" fmla="*/ 95 h 419"/>
                  <a:gd name="T6" fmla="*/ 724 w 843"/>
                  <a:gd name="T7" fmla="*/ 213 h 419"/>
                  <a:gd name="T8" fmla="*/ 0 w 843"/>
                  <a:gd name="T9" fmla="*/ 272 h 419"/>
                  <a:gd name="T10" fmla="*/ 30 w 843"/>
                  <a:gd name="T11" fmla="*/ 419 h 419"/>
                  <a:gd name="T12" fmla="*/ 709 w 843"/>
                  <a:gd name="T13" fmla="*/ 257 h 419"/>
                  <a:gd name="T14" fmla="*/ 843 w 843"/>
                  <a:gd name="T15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3" h="419">
                    <a:moveTo>
                      <a:pt x="843" y="0"/>
                    </a:moveTo>
                    <a:cubicBezTo>
                      <a:pt x="727" y="18"/>
                      <a:pt x="727" y="18"/>
                      <a:pt x="727" y="18"/>
                    </a:cubicBezTo>
                    <a:cubicBezTo>
                      <a:pt x="726" y="95"/>
                      <a:pt x="726" y="95"/>
                      <a:pt x="726" y="95"/>
                    </a:cubicBezTo>
                    <a:cubicBezTo>
                      <a:pt x="724" y="213"/>
                      <a:pt x="724" y="213"/>
                      <a:pt x="724" y="213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30" y="419"/>
                      <a:pt x="30" y="419"/>
                      <a:pt x="30" y="419"/>
                    </a:cubicBezTo>
                    <a:cubicBezTo>
                      <a:pt x="709" y="257"/>
                      <a:pt x="709" y="257"/>
                      <a:pt x="709" y="257"/>
                    </a:cubicBezTo>
                    <a:cubicBezTo>
                      <a:pt x="773" y="185"/>
                      <a:pt x="820" y="97"/>
                      <a:pt x="843" y="0"/>
                    </a:cubicBezTo>
                  </a:path>
                </a:pathLst>
              </a:custGeom>
              <a:ln/>
            </p:spPr>
            <p:style>
              <a:lnRef idx="1">
                <a:schemeClr val="accent6"/>
              </a:lnRef>
              <a:fillRef idx="0">
                <a:schemeClr val="accent6"/>
              </a:fillRef>
              <a:effectRef idx="0">
                <a:schemeClr val="accent6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5" name="任意多边形: 形状 13">
                <a:extLst>
                  <a:ext uri="{FF2B5EF4-FFF2-40B4-BE49-F238E27FC236}">
                    <a16:creationId xmlns:a16="http://schemas.microsoft.com/office/drawing/2014/main" xmlns="" id="{D71CA090-C64D-478E-B82A-C45BA0B34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7668" y="5004314"/>
                <a:ext cx="2425873" cy="850720"/>
              </a:xfrm>
              <a:custGeom>
                <a:avLst/>
                <a:gdLst>
                  <a:gd name="T0" fmla="*/ 2478 w 2478"/>
                  <a:gd name="T1" fmla="*/ 0 h 869"/>
                  <a:gd name="T2" fmla="*/ 0 w 2478"/>
                  <a:gd name="T3" fmla="*/ 206 h 869"/>
                  <a:gd name="T4" fmla="*/ 133 w 2478"/>
                  <a:gd name="T5" fmla="*/ 869 h 869"/>
                  <a:gd name="T6" fmla="*/ 2329 w 2478"/>
                  <a:gd name="T7" fmla="*/ 549 h 869"/>
                  <a:gd name="T8" fmla="*/ 2478 w 2478"/>
                  <a:gd name="T9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8" h="869">
                    <a:moveTo>
                      <a:pt x="2478" y="0"/>
                    </a:moveTo>
                    <a:lnTo>
                      <a:pt x="0" y="206"/>
                    </a:lnTo>
                    <a:lnTo>
                      <a:pt x="133" y="869"/>
                    </a:lnTo>
                    <a:lnTo>
                      <a:pt x="2329" y="549"/>
                    </a:lnTo>
                    <a:lnTo>
                      <a:pt x="2478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none" lIns="121920" tIns="60960" rIns="121920" bIns="6096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</a:rPr>
                  <a:t>信息技术</a:t>
                </a:r>
              </a:p>
            </p:txBody>
          </p:sp>
        </p:grpSp>
        <p:sp>
          <p:nvSpPr>
            <p:cNvPr id="69" name="流程图: 可选过程 68"/>
            <p:cNvSpPr/>
            <p:nvPr/>
          </p:nvSpPr>
          <p:spPr>
            <a:xfrm>
              <a:off x="4781911" y="2549106"/>
              <a:ext cx="2685600" cy="338760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学生动手实践</a:t>
              </a:r>
              <a:r>
                <a:rPr lang="zh-CN" altLang="en-US" sz="2200" dirty="0" smtClean="0">
                  <a:latin typeface="楷体" pitchFamily="49" charset="-122"/>
                  <a:ea typeface="楷体" pitchFamily="49" charset="-122"/>
                </a:rPr>
                <a:t>，进一步用</a:t>
              </a:r>
              <a:r>
                <a:rPr lang="en-US" altLang="zh-CN" sz="2200" dirty="0">
                  <a:latin typeface="Times New Roman" pitchFamily="18" charset="0"/>
                  <a:ea typeface="楷体" pitchFamily="49" charset="-122"/>
                  <a:cs typeface="Times New Roman" pitchFamily="18" charset="0"/>
                </a:rPr>
                <a:t>Excel</a:t>
              </a:r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软件辅助学习，激发学习热情</a:t>
              </a:r>
              <a:r>
                <a:rPr lang="zh-CN" altLang="en-US" sz="2200" dirty="0" smtClean="0">
                  <a:latin typeface="楷体" pitchFamily="49" charset="-122"/>
                  <a:ea typeface="楷体" pitchFamily="49" charset="-122"/>
                </a:rPr>
                <a:t>，信息技术</a:t>
              </a:r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能力得到提升</a:t>
              </a:r>
              <a:r>
                <a:rPr lang="en-US" altLang="zh-CN" sz="2200" dirty="0">
                  <a:latin typeface="楷体" pitchFamily="49" charset="-122"/>
                  <a:ea typeface="楷体" pitchFamily="49" charset="-122"/>
                </a:rPr>
                <a:t>.</a:t>
              </a:r>
              <a:endParaRPr lang="zh-CN" altLang="en-US" sz="2200" dirty="0"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8072962" y="1392689"/>
            <a:ext cx="2714850" cy="4562334"/>
            <a:chOff x="8072962" y="1392689"/>
            <a:chExt cx="2714850" cy="4562334"/>
          </a:xfrm>
        </p:grpSpPr>
        <p:grpSp>
          <p:nvGrpSpPr>
            <p:cNvPr id="66" name="组合 65"/>
            <p:cNvGrpSpPr/>
            <p:nvPr/>
          </p:nvGrpSpPr>
          <p:grpSpPr>
            <a:xfrm>
              <a:off x="8072962" y="1392689"/>
              <a:ext cx="2571947" cy="971131"/>
              <a:chOff x="1347668" y="5004314"/>
              <a:chExt cx="2571947" cy="971131"/>
            </a:xfrm>
          </p:grpSpPr>
          <p:sp>
            <p:nvSpPr>
              <p:cNvPr id="67" name="任意多边形: 形状 12">
                <a:extLst>
                  <a:ext uri="{FF2B5EF4-FFF2-40B4-BE49-F238E27FC236}">
                    <a16:creationId xmlns:a16="http://schemas.microsoft.com/office/drawing/2014/main" xmlns="" id="{29E3B720-3428-4418-9E5C-DECDA1879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6581" y="5004314"/>
                <a:ext cx="1953034" cy="971131"/>
              </a:xfrm>
              <a:custGeom>
                <a:avLst/>
                <a:gdLst>
                  <a:gd name="T0" fmla="*/ 843 w 843"/>
                  <a:gd name="T1" fmla="*/ 0 h 419"/>
                  <a:gd name="T2" fmla="*/ 727 w 843"/>
                  <a:gd name="T3" fmla="*/ 18 h 419"/>
                  <a:gd name="T4" fmla="*/ 726 w 843"/>
                  <a:gd name="T5" fmla="*/ 95 h 419"/>
                  <a:gd name="T6" fmla="*/ 724 w 843"/>
                  <a:gd name="T7" fmla="*/ 213 h 419"/>
                  <a:gd name="T8" fmla="*/ 0 w 843"/>
                  <a:gd name="T9" fmla="*/ 272 h 419"/>
                  <a:gd name="T10" fmla="*/ 30 w 843"/>
                  <a:gd name="T11" fmla="*/ 419 h 419"/>
                  <a:gd name="T12" fmla="*/ 709 w 843"/>
                  <a:gd name="T13" fmla="*/ 257 h 419"/>
                  <a:gd name="T14" fmla="*/ 843 w 843"/>
                  <a:gd name="T15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43" h="419">
                    <a:moveTo>
                      <a:pt x="843" y="0"/>
                    </a:moveTo>
                    <a:cubicBezTo>
                      <a:pt x="727" y="18"/>
                      <a:pt x="727" y="18"/>
                      <a:pt x="727" y="18"/>
                    </a:cubicBezTo>
                    <a:cubicBezTo>
                      <a:pt x="726" y="95"/>
                      <a:pt x="726" y="95"/>
                      <a:pt x="726" y="95"/>
                    </a:cubicBezTo>
                    <a:cubicBezTo>
                      <a:pt x="724" y="213"/>
                      <a:pt x="724" y="213"/>
                      <a:pt x="724" y="213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30" y="419"/>
                      <a:pt x="30" y="419"/>
                      <a:pt x="30" y="419"/>
                    </a:cubicBezTo>
                    <a:cubicBezTo>
                      <a:pt x="709" y="257"/>
                      <a:pt x="709" y="257"/>
                      <a:pt x="709" y="257"/>
                    </a:cubicBezTo>
                    <a:cubicBezTo>
                      <a:pt x="773" y="185"/>
                      <a:pt x="820" y="97"/>
                      <a:pt x="843" y="0"/>
                    </a:cubicBezTo>
                  </a:path>
                </a:pathLst>
              </a:cu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8" name="任意多边形: 形状 13">
                <a:extLst>
                  <a:ext uri="{FF2B5EF4-FFF2-40B4-BE49-F238E27FC236}">
                    <a16:creationId xmlns:a16="http://schemas.microsoft.com/office/drawing/2014/main" xmlns="" id="{D71CA090-C64D-478E-B82A-C45BA0B347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7668" y="5004314"/>
                <a:ext cx="2425873" cy="850720"/>
              </a:xfrm>
              <a:custGeom>
                <a:avLst/>
                <a:gdLst>
                  <a:gd name="T0" fmla="*/ 2478 w 2478"/>
                  <a:gd name="T1" fmla="*/ 0 h 869"/>
                  <a:gd name="T2" fmla="*/ 0 w 2478"/>
                  <a:gd name="T3" fmla="*/ 206 h 869"/>
                  <a:gd name="T4" fmla="*/ 133 w 2478"/>
                  <a:gd name="T5" fmla="*/ 869 h 869"/>
                  <a:gd name="T6" fmla="*/ 2329 w 2478"/>
                  <a:gd name="T7" fmla="*/ 549 h 869"/>
                  <a:gd name="T8" fmla="*/ 2478 w 2478"/>
                  <a:gd name="T9" fmla="*/ 0 h 8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8" h="869">
                    <a:moveTo>
                      <a:pt x="2478" y="0"/>
                    </a:moveTo>
                    <a:lnTo>
                      <a:pt x="0" y="206"/>
                    </a:lnTo>
                    <a:lnTo>
                      <a:pt x="133" y="869"/>
                    </a:lnTo>
                    <a:lnTo>
                      <a:pt x="2329" y="549"/>
                    </a:lnTo>
                    <a:lnTo>
                      <a:pt x="2478" y="0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horz" wrap="none" lIns="121920" tIns="60960" rIns="121920" bIns="60960" anchor="ctr" anchorCtr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</a:rPr>
                  <a:t>思想方法</a:t>
                </a:r>
              </a:p>
            </p:txBody>
          </p:sp>
        </p:grpSp>
        <p:sp>
          <p:nvSpPr>
            <p:cNvPr id="70" name="流程图: 可选过程 69"/>
            <p:cNvSpPr/>
            <p:nvPr/>
          </p:nvSpPr>
          <p:spPr>
            <a:xfrm>
              <a:off x="8102306" y="2568356"/>
              <a:ext cx="2685506" cy="3386667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 w="15875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学生运用类比，由特殊到一般等数学</a:t>
              </a:r>
              <a:r>
                <a:rPr lang="zh-CN" altLang="en-US" sz="2200" dirty="0" smtClean="0">
                  <a:latin typeface="楷体" pitchFamily="49" charset="-122"/>
                  <a:ea typeface="楷体" pitchFamily="49" charset="-122"/>
                </a:rPr>
                <a:t>思想方法探究问题，</a:t>
              </a:r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经历了数据分析的基本过程，体会样本估计总体的统计</a:t>
              </a:r>
              <a:r>
                <a:rPr lang="zh-CN" altLang="en-US" sz="2200" dirty="0" smtClean="0">
                  <a:latin typeface="楷体" pitchFamily="49" charset="-122"/>
                  <a:ea typeface="楷体" pitchFamily="49" charset="-122"/>
                </a:rPr>
                <a:t>思想，提升</a:t>
              </a:r>
              <a:r>
                <a:rPr lang="zh-CN" altLang="en-US" sz="2200" dirty="0">
                  <a:latin typeface="楷体" pitchFamily="49" charset="-122"/>
                  <a:ea typeface="楷体" pitchFamily="49" charset="-122"/>
                </a:rPr>
                <a:t>了数学核心素养</a:t>
              </a:r>
              <a:r>
                <a:rPr lang="en-US" altLang="zh-CN" sz="2200" dirty="0">
                  <a:latin typeface="楷体" pitchFamily="49" charset="-122"/>
                  <a:ea typeface="楷体" pitchFamily="49" charset="-122"/>
                </a:rPr>
                <a:t>.</a:t>
              </a:r>
              <a:endParaRPr lang="zh-CN" altLang="en-US" sz="2200" dirty="0">
                <a:latin typeface="楷体" pitchFamily="49" charset="-122"/>
                <a:ea typeface="楷体" pitchFamily="49" charset="-122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601190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31706"/>
    </mc:Choice>
    <mc:Fallback>
      <p:transition advTm="317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2E6E9C6-E285-4FF7-94C9-006D0599BE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66294" y="4039682"/>
            <a:ext cx="3847381" cy="441947"/>
          </a:xfrm>
        </p:spPr>
        <p:txBody>
          <a:bodyPr/>
          <a:lstStyle/>
          <a:p>
            <a:r>
              <a:rPr lang="zh-CN" altLang="en-US" dirty="0"/>
              <a:t>天津市新华中学  李德平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235A93A-A109-4E45-8C63-D22830725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082" y="3080013"/>
            <a:ext cx="7239940" cy="945074"/>
          </a:xfrm>
        </p:spPr>
        <p:txBody>
          <a:bodyPr/>
          <a:lstStyle/>
          <a:p>
            <a:r>
              <a:rPr lang="zh-CN" altLang="en-US" dirty="0"/>
              <a:t>  感谢倾听  敬请指正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9998186"/>
      </p:ext>
    </p:extLst>
  </p:cSld>
  <p:clrMapOvr>
    <a:masterClrMapping/>
  </p:clrMapOvr>
  <p:transition advTm="4303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15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8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C8EC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第一PPT，www.1ppt.com">
  <a:themeElements>
    <a:clrScheme name="Office">
      <a:dk1>
        <a:sysClr val="windowText" lastClr="000000"/>
      </a:dk1>
      <a:lt1>
        <a:sysClr val="window" lastClr="C8EC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2783</TotalTime>
  <Words>1782</Words>
  <Application>Microsoft Office PowerPoint</Application>
  <PresentationFormat>自定义</PresentationFormat>
  <Paragraphs>274</Paragraphs>
  <Slides>32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34" baseType="lpstr">
      <vt:lpstr>第一PPT，www.1ppt.com</vt:lpstr>
      <vt:lpstr>1_第一PPT，www.1ppt.com</vt:lpstr>
      <vt:lpstr>幻灯片 1</vt:lpstr>
      <vt:lpstr>幻灯片 2</vt:lpstr>
      <vt:lpstr>总体百分位数的估计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  感谢倾听  敬请指正</vt:lpstr>
      <vt:lpstr>幻灯片 31</vt:lpstr>
      <vt:lpstr>幻灯片 32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</dc:title>
  <dc:creator>第一PPT</dc:creator>
  <cp:keywords>www.1ppt.com</cp:keywords>
  <dc:description>www.1ppt.com</dc:description>
  <cp:lastModifiedBy>lkwjefklj43</cp:lastModifiedBy>
  <cp:revision>214</cp:revision>
  <dcterms:created xsi:type="dcterms:W3CDTF">2017-05-13T03:05:43Z</dcterms:created>
  <dcterms:modified xsi:type="dcterms:W3CDTF">2021-04-22T05:59:23Z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