
<file path=[Content_Types].xml><?xml version="1.0" encoding="utf-8"?>
<Types xmlns="http://schemas.openxmlformats.org/package/2006/content-types">
  <Override PartName="/ppt/tags/tag569.xml" ContentType="application/vnd.openxmlformats-officedocument.presentationml.tags+xml"/>
  <Override PartName="/ppt/tags/tag755.xml" ContentType="application/vnd.openxmlformats-officedocument.presentationml.tags+xml"/>
  <Override PartName="/ppt/tags/tag941.xml" ContentType="application/vnd.openxmlformats-officedocument.presentationml.tags+xml"/>
  <Override PartName="/ppt/tags/tag1087.xml" ContentType="application/vnd.openxmlformats-officedocument.presentationml.tags+xml"/>
  <Override PartName="/ppt/tags/tag1103.xml" ContentType="application/vnd.openxmlformats-officedocument.presentationml.tags+xml"/>
  <Override PartName="/ppt/tags/tag1579.xml" ContentType="application/vnd.openxmlformats-officedocument.presentationml.tags+xml"/>
  <Override PartName="/ppt/tags/tag263.xml" ContentType="application/vnd.openxmlformats-officedocument.presentationml.tags+xml"/>
  <Override PartName="/ppt/tags/tag1273.xml" ContentType="application/vnd.openxmlformats-officedocument.presentationml.tags+xml"/>
  <Default Extension="xml" ContentType="application/xml"/>
  <Override PartName="/ppt/slideLayouts/slideLayout24.xml" ContentType="application/vnd.openxmlformats-officedocument.presentationml.slideLayout+xml"/>
  <Override PartName="/ppt/tags/tag1018.xml" ContentType="application/vnd.openxmlformats-officedocument.presentationml.tags+xml"/>
  <Override PartName="/ppt/tags/tag1204.xml" ContentType="application/vnd.openxmlformats-officedocument.presentationml.tags+xml"/>
  <Override PartName="/ppt/tags/tag63.xml" ContentType="application/vnd.openxmlformats-officedocument.presentationml.tags+xml"/>
  <Override PartName="/ppt/tags/tag178.xml" ContentType="application/vnd.openxmlformats-officedocument.presentationml.tags+xml"/>
  <Override PartName="/ppt/tags/tag364.xml" ContentType="application/vnd.openxmlformats-officedocument.presentationml.tags+xml"/>
  <Override PartName="/ppt/tags/tag856.xml" ContentType="application/vnd.openxmlformats-officedocument.presentationml.tags+xml"/>
  <Override PartName="/ppt/tags/tag1188.xml" ContentType="application/vnd.openxmlformats-officedocument.presentationml.tags+xml"/>
  <Override PartName="/ppt/tags/tag109.xml" ContentType="application/vnd.openxmlformats-officedocument.presentationml.tags+xml"/>
  <Override PartName="/ppt/tags/tag550.xml" ContentType="application/vnd.openxmlformats-officedocument.presentationml.tags+xml"/>
  <Override PartName="/ppt/tags/tag1374.xml" ContentType="application/vnd.openxmlformats-officedocument.presentationml.tags+xml"/>
  <Override PartName="/ppt/tags/tag1560.xml" ContentType="application/vnd.openxmlformats-officedocument.presentationml.tags+xml"/>
  <Override PartName="/ppt/tags/tag279.xml" ContentType="application/vnd.openxmlformats-officedocument.presentationml.tags+xml"/>
  <Override PartName="/ppt/tags/tag957.xml" ContentType="application/vnd.openxmlformats-officedocument.presentationml.tags+xml"/>
  <Override PartName="/ppt/tags/tag1119.xml" ContentType="application/vnd.openxmlformats-officedocument.presentationml.tags+xml"/>
  <Override PartName="/ppt/tags/tag1305.xml" ContentType="application/vnd.openxmlformats-officedocument.presentationml.tags+xml"/>
  <Override PartName="/ppt/tags/tag465.xml" ContentType="application/vnd.openxmlformats-officedocument.presentationml.tags+xml"/>
  <Override PartName="/ppt/tags/tag1289.xml" ContentType="application/vnd.openxmlformats-officedocument.presentationml.tags+xml"/>
  <Override PartName="/ppt/tags/tag1475.xml" ContentType="application/vnd.openxmlformats-officedocument.presentationml.tags+xml"/>
  <Default Extension="png" ContentType="image/png"/>
  <Override PartName="/ppt/tags/tag651.xml" ContentType="application/vnd.openxmlformats-officedocument.presentationml.tags+xml"/>
  <Override PartName="/ppt/tags/tag79.xml" ContentType="application/vnd.openxmlformats-officedocument.presentationml.tags+xml"/>
  <Override PartName="/ppt/tags/tag1406.xml" ContentType="application/vnd.openxmlformats-officedocument.presentationml.tags+xml"/>
  <Override PartName="/ppt/tags/tag566.xml" ContentType="application/vnd.openxmlformats-officedocument.presentationml.tags+xml"/>
  <Override PartName="/ppt/tags/tag752.xml" ContentType="application/vnd.openxmlformats-officedocument.presentationml.tags+xml"/>
  <Override PartName="/ppt/tags/tag1100.xml" ContentType="application/vnd.openxmlformats-officedocument.presentationml.tags+xml"/>
  <Override PartName="/ppt/tags/tag1576.xml" ContentType="application/vnd.openxmlformats-officedocument.presentationml.tags+xml"/>
  <Override PartName="/ppt/tags/tag260.xml" ContentType="application/vnd.openxmlformats-officedocument.presentationml.tags+xml"/>
  <Override PartName="/ppt/tags/tag1084.xml" ContentType="application/vnd.openxmlformats-officedocument.presentationml.tags+xml"/>
  <Override PartName="/ppt/tags/tag1270.xml" ContentType="application/vnd.openxmlformats-officedocument.presentationml.tags+xml"/>
  <Override PartName="/ppt/slideLayouts/slideLayout21.xml" ContentType="application/vnd.openxmlformats-officedocument.presentationml.slideLayout+xml"/>
  <Override PartName="/ppt/tags/tag667.xml" ContentType="application/vnd.openxmlformats-officedocument.presentationml.tags+xml"/>
  <Override PartName="/ppt/tags/tag1015.xml" ContentType="application/vnd.openxmlformats-officedocument.presentationml.tags+xml"/>
  <Override PartName="/ppt/notesSlides/notesSlide13.xml" ContentType="application/vnd.openxmlformats-officedocument.presentationml.notesSlide+xml"/>
  <Override PartName="/ppt/tags/tag1507.xml" ContentType="application/vnd.openxmlformats-officedocument.presentationml.tags+xml"/>
  <Override PartName="/ppt/tags/tag175.xml" ContentType="application/vnd.openxmlformats-officedocument.presentationml.tags+xml"/>
  <Override PartName="/ppt/tags/tag853.xml" ContentType="application/vnd.openxmlformats-officedocument.presentationml.tags+xml"/>
  <Override PartName="/ppt/tags/tag1185.xml" ContentType="application/vnd.openxmlformats-officedocument.presentationml.tags+xml"/>
  <Override PartName="/ppt/tags/tag1201.xml" ContentType="application/vnd.openxmlformats-officedocument.presentationml.tags+xml"/>
  <Override PartName="/ppt/tags/tag60.xml" ContentType="application/vnd.openxmlformats-officedocument.presentationml.tags+xml"/>
  <Override PartName="/ppt/tags/tag361.xml" ContentType="application/vnd.openxmlformats-officedocument.presentationml.tags+xml"/>
  <Override PartName="/ppt/tags/tag1371.xml" ContentType="application/vnd.openxmlformats-officedocument.presentationml.tags+xml"/>
  <Override PartName="/ppt/tags/tag1608.xml" ContentType="application/vnd.openxmlformats-officedocument.presentationml.tags+xml"/>
  <Override PartName="/ppt/tags/tag106.xml" ContentType="application/vnd.openxmlformats-officedocument.presentationml.tags+xml"/>
  <Override PartName="/ppt/tags/tag768.xml" ContentType="application/vnd.openxmlformats-officedocument.presentationml.tags+xml"/>
  <Override PartName="/ppt/tags/tag1116.xml" ContentType="application/vnd.openxmlformats-officedocument.presentationml.tags+xml"/>
  <Override PartName="/ppt/tags/tag276.xml" ContentType="application/vnd.openxmlformats-officedocument.presentationml.tags+xml"/>
  <Override PartName="/ppt/tags/tag462.xml" ContentType="application/vnd.openxmlformats-officedocument.presentationml.tags+xml"/>
  <Override PartName="/ppt/tags/tag954.xml" ContentType="application/vnd.openxmlformats-officedocument.presentationml.tags+xml"/>
  <Override PartName="/ppt/tags/tag1286.xml" ContentType="application/vnd.openxmlformats-officedocument.presentationml.tags+xml"/>
  <Override PartName="/ppt/tags/tag1302.xml" ContentType="application/vnd.openxmlformats-officedocument.presentationml.tags+xml"/>
  <Override PartName="/ppt/slideLayouts/slideLayout37.xml" ContentType="application/vnd.openxmlformats-officedocument.presentationml.slideLayout+xml"/>
  <Override PartName="/ppt/tags/tag207.xml" ContentType="application/vnd.openxmlformats-officedocument.presentationml.tags+xml"/>
  <Override PartName="/ppt/tags/tag1472.xml" ContentType="application/vnd.openxmlformats-officedocument.presentationml.tags+xml"/>
  <Override PartName="/ppt/tags/tag869.xml" ContentType="application/vnd.openxmlformats-officedocument.presentationml.tags+xml"/>
  <Override PartName="/ppt/tags/tag1217.xml" ContentType="application/vnd.openxmlformats-officedocument.presentationml.tags+xml"/>
  <Override PartName="/ppt/tags/tag1403.xml" ContentType="application/vnd.openxmlformats-officedocument.presentationml.tags+xml"/>
  <Override PartName="/ppt/tags/tag76.xml" ContentType="application/vnd.openxmlformats-officedocument.presentationml.tags+xml"/>
  <Override PartName="/ppt/tags/tag377.xml" ContentType="application/vnd.openxmlformats-officedocument.presentationml.tags+xml"/>
  <Override PartName="/ppt/tags/tag563.xml" ContentType="application/vnd.openxmlformats-officedocument.presentationml.tags+xml"/>
  <Override PartName="/ppt/tags/tag1387.xml" ContentType="application/vnd.openxmlformats-officedocument.presentationml.tags+xml"/>
  <Override PartName="/ppt/tags/tag1573.xml" ContentType="application/vnd.openxmlformats-officedocument.presentationml.tags+xml"/>
  <Override PartName="/ppt/tags/tag308.xml" ContentType="application/vnd.openxmlformats-officedocument.presentationml.tags+xml"/>
  <Override PartName="/ppt/tags/tag1081.xml" ContentType="application/vnd.openxmlformats-officedocument.presentationml.tags+xml"/>
  <Override PartName="/ppt/tags/tag1318.xml" ContentType="application/vnd.openxmlformats-officedocument.presentationml.tags+xml"/>
  <Override PartName="/ppt/tags/tag478.xml" ContentType="application/vnd.openxmlformats-officedocument.presentationml.tags+xml"/>
  <Override PartName="/ppt/tags/tag1504.xml" ContentType="application/vnd.openxmlformats-officedocument.presentationml.tags+xml"/>
  <Override PartName="/ppt/notesSlides/notesSlide10.xml" ContentType="application/vnd.openxmlformats-officedocument.presentationml.notesSlide+xml"/>
  <Override PartName="/ppt/tags/tag664.xml" ContentType="application/vnd.openxmlformats-officedocument.presentationml.tags+xml"/>
  <Override PartName="/ppt/tags/tag850.xml" ContentType="application/vnd.openxmlformats-officedocument.presentationml.tags+xml"/>
  <Override PartName="/ppt/tags/tag1012.xml" ContentType="application/vnd.openxmlformats-officedocument.presentationml.tags+xml"/>
  <Override PartName="/ppt/tags/tag1488.xml" ContentType="application/vnd.openxmlformats-officedocument.presentationml.tags+xml"/>
  <Override PartName="/ppt/tags/tag172.xml" ContentType="application/vnd.openxmlformats-officedocument.presentationml.tags+xml"/>
  <Override PartName="/ppt/tags/tag409.xml" ContentType="application/vnd.openxmlformats-officedocument.presentationml.tags+xml"/>
  <Override PartName="/ppt/tags/tag1182.xml" ContentType="application/vnd.openxmlformats-officedocument.presentationml.tags+xml"/>
  <Override PartName="/ppt/tags/tag1419.xml" ContentType="application/vnd.openxmlformats-officedocument.presentationml.tags+xml"/>
  <Override PartName="/ppt/tags/tag103.xml" ContentType="application/vnd.openxmlformats-officedocument.presentationml.tags+xml"/>
  <Override PartName="/ppt/tags/tag579.xml" ContentType="application/vnd.openxmlformats-officedocument.presentationml.tags+xml"/>
  <Override PartName="/ppt/tags/tag1113.xml" ContentType="application/vnd.openxmlformats-officedocument.presentationml.tags+xml"/>
  <Override PartName="/ppt/tags/tag1589.xml" ContentType="application/vnd.openxmlformats-officedocument.presentationml.tags+xml"/>
  <Override PartName="/ppt/tags/tag1605.xml" ContentType="application/vnd.openxmlformats-officedocument.presentationml.tags+xml"/>
  <Override PartName="/ppt/tags/tag273.xml" ContentType="application/vnd.openxmlformats-officedocument.presentationml.tags+xml"/>
  <Override PartName="/ppt/tags/tag765.xml" ContentType="application/vnd.openxmlformats-officedocument.presentationml.tags+xml"/>
  <Override PartName="/ppt/tags/tag951.xml" ContentType="application/vnd.openxmlformats-officedocument.presentationml.tags+xml"/>
  <Override PartName="/ppt/tags/tag1097.xml" ContentType="application/vnd.openxmlformats-officedocument.presentationml.tags+xml"/>
  <Override PartName="/ppt/slideLayouts/slideLayout34.xml" ContentType="application/vnd.openxmlformats-officedocument.presentationml.slideLayout+xml"/>
  <Override PartName="/ppt/tags/tag1283.xml" ContentType="application/vnd.openxmlformats-officedocument.presentationml.tags+xml"/>
  <Override PartName="/ppt/tags/tag188.xml" ContentType="application/vnd.openxmlformats-officedocument.presentationml.tags+xml"/>
  <Override PartName="/ppt/tags/tag204.xml" ContentType="application/vnd.openxmlformats-officedocument.presentationml.tags+xml"/>
  <Override PartName="/ppt/tags/tag866.xml" ContentType="application/vnd.openxmlformats-officedocument.presentationml.tags+xml"/>
  <Override PartName="/ppt/tags/tag1028.xml" ContentType="application/vnd.openxmlformats-officedocument.presentationml.tags+xml"/>
  <Override PartName="/ppt/tags/tag1214.xml" ContentType="application/vnd.openxmlformats-officedocument.presentationml.tags+xml"/>
  <Override PartName="/ppt/tags/tag73.xml" ContentType="application/vnd.openxmlformats-officedocument.presentationml.tags+xml"/>
  <Override PartName="/ppt/tags/tag374.xml" ContentType="application/vnd.openxmlformats-officedocument.presentationml.tags+xml"/>
  <Override PartName="/ppt/tags/tag1198.xml" ContentType="application/vnd.openxmlformats-officedocument.presentationml.tags+xml"/>
  <Override PartName="/ppt/tags/tag1384.xml" ContentType="application/vnd.openxmlformats-officedocument.presentationml.tags+xml"/>
  <Override PartName="/ppt/tags/tag1400.xml" ContentType="application/vnd.openxmlformats-officedocument.presentationml.tags+xml"/>
  <Override PartName="/ppt/tags/tag119.xml" ContentType="application/vnd.openxmlformats-officedocument.presentationml.tags+xml"/>
  <Override PartName="/ppt/tags/tag560.xml" ContentType="application/vnd.openxmlformats-officedocument.presentationml.tags+xml"/>
  <Override PartName="/ppt/tags/tag1129.xml" ContentType="application/vnd.openxmlformats-officedocument.presentationml.tags+xml"/>
  <Override PartName="/ppt/tags/tag1570.xml" ContentType="application/vnd.openxmlformats-officedocument.presentationml.tags+xml"/>
  <Override PartName="/ppt/tags/tag289.xml" ContentType="application/vnd.openxmlformats-officedocument.presentationml.tags+xml"/>
  <Override PartName="/ppt/tags/tag305.xml" ContentType="application/vnd.openxmlformats-officedocument.presentationml.tags+xml"/>
  <Override PartName="/ppt/tags/tag967.xml" ContentType="application/vnd.openxmlformats-officedocument.presentationml.tags+xml"/>
  <Override PartName="/ppt/tags/tag1299.xml" ContentType="application/vnd.openxmlformats-officedocument.presentationml.tags+xml"/>
  <Override PartName="/ppt/tags/tag1315.xml" ContentType="application/vnd.openxmlformats-officedocument.presentationml.tags+xml"/>
  <Override PartName="/ppt/tags/tag1501.xml" ContentType="application/vnd.openxmlformats-officedocument.presentationml.tags+xml"/>
  <Override PartName="/ppt/tags/tag475.xml" ContentType="application/vnd.openxmlformats-officedocument.presentationml.tags+xml"/>
  <Override PartName="/ppt/tags/tag661.xml" ContentType="application/vnd.openxmlformats-officedocument.presentationml.tags+xml"/>
  <Override PartName="/ppt/tags/tag1485.xml" ContentType="application/vnd.openxmlformats-officedocument.presentationml.tags+xml"/>
  <Override PartName="/ppt/tags/tag406.xml" ContentType="application/vnd.openxmlformats-officedocument.presentationml.tags+xml"/>
  <Override PartName="/ppt/tags/tag89.xml" ContentType="application/vnd.openxmlformats-officedocument.presentationml.tags+xml"/>
  <Override PartName="/ppt/tags/tag576.xml" ContentType="application/vnd.openxmlformats-officedocument.presentationml.tags+xml"/>
  <Override PartName="/ppt/tags/tag1416.xml" ContentType="application/vnd.openxmlformats-officedocument.presentationml.tags+xml"/>
  <Override PartName="/ppt/tags/tag1602.xml" ContentType="application/vnd.openxmlformats-officedocument.presentationml.tags+xml"/>
  <Override PartName="/ppt/tags/tag100.xml" ContentType="application/vnd.openxmlformats-officedocument.presentationml.tags+xml"/>
  <Override PartName="/ppt/tags/tag762.xml" ContentType="application/vnd.openxmlformats-officedocument.presentationml.tags+xml"/>
  <Override PartName="/ppt/tags/tag1094.xml" ContentType="application/vnd.openxmlformats-officedocument.presentationml.tags+xml"/>
  <Override PartName="/ppt/tags/tag1110.xml" ContentType="application/vnd.openxmlformats-officedocument.presentationml.tags+xml"/>
  <Override PartName="/ppt/tags/tag1586.xml" ContentType="application/vnd.openxmlformats-officedocument.presentationml.tags+xml"/>
  <Override PartName="/ppt/tags/tag270.xml" ContentType="application/vnd.openxmlformats-officedocument.presentationml.tags+xml"/>
  <Override PartName="/ppt/tags/tag507.xml" ContentType="application/vnd.openxmlformats-officedocument.presentationml.tags+xml"/>
  <Override PartName="/ppt/tags/tag1280.xml" ContentType="application/vnd.openxmlformats-officedocument.presentationml.tags+xml"/>
  <Override PartName="/ppt/tags/tag1517.xml" ContentType="application/vnd.openxmlformats-officedocument.presentationml.tags+xml"/>
  <Override PartName="/ppt/slideLayouts/slideLayout31.xml" ContentType="application/vnd.openxmlformats-officedocument.presentationml.slideLayout+xml"/>
  <Override PartName="/ppt/tags/tag201.xml" ContentType="application/vnd.openxmlformats-officedocument.presentationml.tags+xml"/>
  <Override PartName="/ppt/tags/tag677.xml" ContentType="application/vnd.openxmlformats-officedocument.presentationml.tags+xml"/>
  <Override PartName="/ppt/tags/tag1025.xml" ContentType="application/vnd.openxmlformats-officedocument.presentationml.tags+xml"/>
  <Override PartName="/ppt/tags/tag185.xml" ContentType="application/vnd.openxmlformats-officedocument.presentationml.tags+xml"/>
  <Override PartName="/ppt/tags/tag371.xml" ContentType="application/vnd.openxmlformats-officedocument.presentationml.tags+xml"/>
  <Override PartName="/ppt/tags/tag863.xml" ContentType="application/vnd.openxmlformats-officedocument.presentationml.tags+xml"/>
  <Override PartName="/ppt/tags/tag1195.xml" ContentType="application/vnd.openxmlformats-officedocument.presentationml.tags+xml"/>
  <Override PartName="/ppt/tags/tag121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608.xml" ContentType="application/vnd.openxmlformats-officedocument.presentationml.tags+xml"/>
  <Override PartName="/ppt/tags/tag939.xml" ContentType="application/vnd.openxmlformats-officedocument.presentationml.tags+xml"/>
  <Override PartName="/ppt/tags/tag1050.xml" ContentType="application/vnd.openxmlformats-officedocument.presentationml.tags+xml"/>
  <Override PartName="/ppt/tags/tag1381.xml" ContentType="application/vnd.openxmlformats-officedocument.presentationml.tags+xml"/>
  <Override PartName="/ppt/tags/tag1618.xml" ContentType="application/vnd.openxmlformats-officedocument.presentationml.tags+xml"/>
  <Override PartName="/ppt/tags/tag302.xml" ContentType="application/vnd.openxmlformats-officedocument.presentationml.tags+xml"/>
  <Override PartName="/ppt/tags/tag447.xml" ContentType="application/vnd.openxmlformats-officedocument.presentationml.tags+xml"/>
  <Override PartName="/ppt/tags/tag633.xml" ContentType="application/vnd.openxmlformats-officedocument.presentationml.tags+xml"/>
  <Override PartName="/ppt/tags/tag778.xml" ContentType="application/vnd.openxmlformats-officedocument.presentationml.tags+xml"/>
  <Override PartName="/ppt/tags/tag964.xml" ContentType="application/vnd.openxmlformats-officedocument.presentationml.tags+xml"/>
  <Override PartName="/ppt/tags/tag1126.xml" ContentType="application/vnd.openxmlformats-officedocument.presentationml.tags+xml"/>
  <Override PartName="/ppt/tags/tag1312.xml" ContentType="application/vnd.openxmlformats-officedocument.presentationml.tags+xml"/>
  <Override PartName="/ppt/tags/tag1457.xml" ContentType="application/vnd.openxmlformats-officedocument.presentationml.tags+xml"/>
  <Override PartName="/ppt/tags/tag1643.xml" ContentType="application/vnd.openxmlformats-officedocument.presentationml.tags+xml"/>
  <Override PartName="/ppt/tags/tag141.xml" ContentType="application/vnd.openxmlformats-officedocument.presentationml.tags+xml"/>
  <Override PartName="/ppt/tags/tag286.xml" ContentType="application/vnd.openxmlformats-officedocument.presentationml.tags+xml"/>
  <Override PartName="/ppt/tags/tag472.xml" ContentType="application/vnd.openxmlformats-officedocument.presentationml.tags+xml"/>
  <Override PartName="/ppt/tags/tag709.xml" ContentType="application/vnd.openxmlformats-officedocument.presentationml.tags+xml"/>
  <Override PartName="/ppt/tags/tag1151.xml" ContentType="application/vnd.openxmlformats-officedocument.presentationml.tags+xml"/>
  <Override PartName="/ppt/tags/tag1296.xml" ContentType="application/vnd.openxmlformats-officedocument.presentationml.tags+xml"/>
  <Override PartName="/ppt/tags/tag1482.xml" ContentType="application/vnd.openxmlformats-officedocument.presentationml.tags+xml"/>
  <Override PartName="/ppt/tags/tag217.xml" ContentType="application/vnd.openxmlformats-officedocument.presentationml.tags+xml"/>
  <Override PartName="/ppt/tags/tag548.xml" ContentType="application/vnd.openxmlformats-officedocument.presentationml.tags+xml"/>
  <Override PartName="/ppt/tags/tag1227.xml" ContentType="application/vnd.openxmlformats-officedocument.presentationml.tags+xml"/>
  <Override PartName="/ppt/tags/tag86.xml" ContentType="application/vnd.openxmlformats-officedocument.presentationml.tags+xml"/>
  <Override PartName="/ppt/tags/tag387.xml" ContentType="application/vnd.openxmlformats-officedocument.presentationml.tags+xml"/>
  <Override PartName="/ppt/tags/tag403.xml" ContentType="application/vnd.openxmlformats-officedocument.presentationml.tags+xml"/>
  <Override PartName="/ppt/tags/tag734.xml" ContentType="application/vnd.openxmlformats-officedocument.presentationml.tags+xml"/>
  <Override PartName="/ppt/tags/tag879.xml" ContentType="application/vnd.openxmlformats-officedocument.presentationml.tags+xml"/>
  <Override PartName="/ppt/tags/tag920.xml" ContentType="application/vnd.openxmlformats-officedocument.presentationml.tags+xml"/>
  <Override PartName="/ppt/tags/tag1066.xml" ContentType="application/vnd.openxmlformats-officedocument.presentationml.tags+xml"/>
  <Override PartName="/ppt/tags/tag1413.xml" ContentType="application/vnd.openxmlformats-officedocument.presentationml.tags+xml"/>
  <Override PartName="/ppt/tags/tag1558.xml" ContentType="application/vnd.openxmlformats-officedocument.presentationml.tags+xml"/>
  <Override PartName="/ppt/tags/tag242.xml" ContentType="application/vnd.openxmlformats-officedocument.presentationml.tags+xml"/>
  <Override PartName="/ppt/tags/tag573.xml" ContentType="application/vnd.openxmlformats-officedocument.presentationml.tags+xml"/>
  <Override PartName="/ppt/tags/tag1252.xml" ContentType="application/vnd.openxmlformats-officedocument.presentationml.tags+xml"/>
  <Override PartName="/ppt/tags/tag1397.xml" ContentType="application/vnd.openxmlformats-officedocument.presentationml.tags+xml"/>
  <Override PartName="/ppt/tags/tag1583.xml" ContentType="application/vnd.openxmlformats-officedocument.presentationml.tags+xml"/>
  <Override PartName="/ppt/tags/tag17.xml" ContentType="application/vnd.openxmlformats-officedocument.presentationml.tags+xml"/>
  <Override PartName="/ppt/tags/tag318.xml" ContentType="application/vnd.openxmlformats-officedocument.presentationml.tags+xml"/>
  <Override PartName="/ppt/tags/tag504.xml" ContentType="application/vnd.openxmlformats-officedocument.presentationml.tags+xml"/>
  <Override PartName="/ppt/tags/tag649.xml" ContentType="application/vnd.openxmlformats-officedocument.presentationml.tags+xml"/>
  <Override PartName="/ppt/tags/tag1091.xml" ContentType="application/vnd.openxmlformats-officedocument.presentationml.tags+xml"/>
  <Override PartName="/ppt/tags/tag1328.xml" ContentType="application/vnd.openxmlformats-officedocument.presentationml.tags+xml"/>
  <Override PartName="/ppt/tags/tag157.xml" ContentType="application/vnd.openxmlformats-officedocument.presentationml.tags+xml"/>
  <Override PartName="/ppt/tags/tag343.xml" ContentType="application/vnd.openxmlformats-officedocument.presentationml.tags+xml"/>
  <Override PartName="/ppt/tags/tag488.xml" ContentType="application/vnd.openxmlformats-officedocument.presentationml.tags+xml"/>
  <Override PartName="/ppt/tags/tag835.xml" ContentType="application/vnd.openxmlformats-officedocument.presentationml.tags+xml"/>
  <Override PartName="/ppt/tags/tag1022.xml" ContentType="application/vnd.openxmlformats-officedocument.presentationml.tags+xml"/>
  <Override PartName="/ppt/tags/tag1167.xml" ContentType="application/vnd.openxmlformats-officedocument.presentationml.tags+xml"/>
  <Override PartName="/ppt/tags/tag1498.xml" ContentType="application/vnd.openxmlformats-officedocument.presentationml.tags+xml"/>
  <Override PartName="/ppt/tags/tag1514.xml" ContentType="application/vnd.openxmlformats-officedocument.presentationml.tags+xml"/>
  <Override PartName="/ppt/tags/tag42.xml" ContentType="application/vnd.openxmlformats-officedocument.presentationml.tags+xml"/>
  <Override PartName="/ppt/tags/tag182.xml" ContentType="application/vnd.openxmlformats-officedocument.presentationml.tags+xml"/>
  <Override PartName="/ppt/tags/tag674.xml" ContentType="application/vnd.openxmlformats-officedocument.presentationml.tags+xml"/>
  <Override PartName="/ppt/tags/tag860.xml" ContentType="application/vnd.openxmlformats-officedocument.presentationml.tags+xml"/>
  <Override PartName="/ppt/tags/tag1353.xml" ContentType="application/vnd.openxmlformats-officedocument.presentationml.tags+xml"/>
  <Override PartName="/ppt/tags/tag419.xml" ContentType="application/vnd.openxmlformats-officedocument.presentationml.tags+xml"/>
  <Override PartName="/ppt/tags/tag605.xml" ContentType="application/vnd.openxmlformats-officedocument.presentationml.tags+xml"/>
  <Override PartName="/ppt/tags/tag936.xml" ContentType="application/vnd.openxmlformats-officedocument.presentationml.tags+xml"/>
  <Override PartName="/ppt/tags/tag1192.xml" ContentType="application/vnd.openxmlformats-officedocument.presentationml.tags+xml"/>
  <Override PartName="/ppt/tags/tag1429.xml" ContentType="application/vnd.openxmlformats-officedocument.presentationml.tags+xml"/>
  <Override PartName="/ppt/tags/tag1615.xml" ContentType="application/vnd.openxmlformats-officedocument.presentationml.tags+xml"/>
  <Override PartName="/ppt/slideLayouts/slideLayout19.xml" ContentType="application/vnd.openxmlformats-officedocument.presentationml.slideLayout+xml"/>
  <Override PartName="/ppt/tags/tag113.xml" ContentType="application/vnd.openxmlformats-officedocument.presentationml.tags+xml"/>
  <Override PartName="/ppt/tags/tag258.xml" ContentType="application/vnd.openxmlformats-officedocument.presentationml.tags+xml"/>
  <Override PartName="/ppt/tags/tag444.xml" ContentType="application/vnd.openxmlformats-officedocument.presentationml.tags+xml"/>
  <Override PartName="/ppt/tags/tag589.xml" ContentType="application/vnd.openxmlformats-officedocument.presentationml.tags+xml"/>
  <Override PartName="/ppt/tags/tag775.xml" ContentType="application/vnd.openxmlformats-officedocument.presentationml.tags+xml"/>
  <Override PartName="/ppt/tags/tag1123.xml" ContentType="application/vnd.openxmlformats-officedocument.presentationml.tags+xml"/>
  <Override PartName="/ppt/tags/tag1268.xml" ContentType="application/vnd.openxmlformats-officedocument.presentationml.tags+xml"/>
  <Override PartName="/ppt/tags/tag1454.xml" ContentType="application/vnd.openxmlformats-officedocument.presentationml.tags+xml"/>
  <Override PartName="/ppt/tags/tag1599.xml" ContentType="application/vnd.openxmlformats-officedocument.presentationml.tags+xml"/>
  <Override PartName="/ppt/theme/theme3.xml" ContentType="application/vnd.openxmlformats-officedocument.theme+xml"/>
  <Override PartName="/ppt/tags/tag283.xml" ContentType="application/vnd.openxmlformats-officedocument.presentationml.tags+xml"/>
  <Override PartName="/ppt/tags/tag630.xml" ContentType="application/vnd.openxmlformats-officedocument.presentationml.tags+xml"/>
  <Override PartName="/ppt/tags/tag961.xml" ContentType="application/vnd.openxmlformats-officedocument.presentationml.tags+xml"/>
  <Override PartName="/ppt/tags/tag1293.xml" ContentType="application/vnd.openxmlformats-officedocument.presentationml.tags+xml"/>
  <Override PartName="/ppt/tags/tag1640.xml" ContentType="application/vnd.openxmlformats-officedocument.presentationml.tags+xml"/>
  <Override PartName="/ppt/tags/tag58.xml" ContentType="application/vnd.openxmlformats-officedocument.presentationml.tags+xml"/>
  <Override PartName="/ppt/tags/tag359.xml" ContentType="application/vnd.openxmlformats-officedocument.presentationml.tags+xml"/>
  <Override PartName="/ppt/tags/tag706.xml" ContentType="application/vnd.openxmlformats-officedocument.presentationml.tags+xml"/>
  <Override PartName="/ppt/tags/tag1038.xml" ContentType="application/vnd.openxmlformats-officedocument.presentationml.tags+xml"/>
  <Override PartName="/ppt/tags/tag1369.xml" ContentType="application/vnd.openxmlformats-officedocument.presentationml.tags+xml"/>
  <Override PartName="/ppt/tags/tag198.xml" ContentType="application/vnd.openxmlformats-officedocument.presentationml.tags+xml"/>
  <Override PartName="/ppt/tags/tag214.xml" ContentType="application/vnd.openxmlformats-officedocument.presentationml.tags+xml"/>
  <Override PartName="/ppt/tags/tag400.xml" ContentType="application/vnd.openxmlformats-officedocument.presentationml.tags+xml"/>
  <Override PartName="/ppt/tags/tag545.xml" ContentType="application/vnd.openxmlformats-officedocument.presentationml.tags+xml"/>
  <Override PartName="/ppt/tags/tag731.xml" ContentType="application/vnd.openxmlformats-officedocument.presentationml.tags+xml"/>
  <Override PartName="/ppt/tags/tag876.xml" ContentType="application/vnd.openxmlformats-officedocument.presentationml.tags+xml"/>
  <Override PartName="/ppt/tags/tag1224.xml" ContentType="application/vnd.openxmlformats-officedocument.presentationml.tags+xml"/>
  <Override PartName="/ppt/tags/tag1410.xml" ContentType="application/vnd.openxmlformats-officedocument.presentationml.tags+xml"/>
  <Override PartName="/ppt/tags/tag1555.xml" ContentType="application/vnd.openxmlformats-officedocument.presentationml.tags+xml"/>
  <Override PartName="/ppt/tags/tag83.xml" ContentType="application/vnd.openxmlformats-officedocument.presentationml.tags+xml"/>
  <Override PartName="/ppt/tags/tag384.xml" ContentType="application/vnd.openxmlformats-officedocument.presentationml.tags+xml"/>
  <Override PartName="/ppt/tags/tag570.xml" ContentType="application/vnd.openxmlformats-officedocument.presentationml.tags+xml"/>
  <Override PartName="/ppt/tags/tag807.xml" ContentType="application/vnd.openxmlformats-officedocument.presentationml.tags+xml"/>
  <Override PartName="/ppt/tags/tag1063.xml" ContentType="application/vnd.openxmlformats-officedocument.presentationml.tags+xml"/>
  <Override PartName="/ppt/tags/tag1394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129.xml" ContentType="application/vnd.openxmlformats-officedocument.presentationml.tags+xml"/>
  <Override PartName="/ppt/tags/tag315.xml" ContentType="application/vnd.openxmlformats-officedocument.presentationml.tags+xml"/>
  <Override PartName="/ppt/tags/tag646.xml" ContentType="application/vnd.openxmlformats-officedocument.presentationml.tags+xml"/>
  <Override PartName="/ppt/tags/tag1139.xml" ContentType="application/vnd.openxmlformats-officedocument.presentationml.tags+xml"/>
  <Override PartName="/ppt/tags/tag1580.xml" ContentType="application/vnd.openxmlformats-officedocument.presentationml.tags+xml"/>
  <Override PartName="/ppt/tags/tag154.xml" ContentType="application/vnd.openxmlformats-officedocument.presentationml.tags+xml"/>
  <Override PartName="/ppt/tags/tag299.xml" ContentType="application/vnd.openxmlformats-officedocument.presentationml.tags+xml"/>
  <Override PartName="/ppt/tags/tag485.xml" ContentType="application/vnd.openxmlformats-officedocument.presentationml.tags+xml"/>
  <Override PartName="/ppt/tags/tag501.xml" ContentType="application/vnd.openxmlformats-officedocument.presentationml.tags+xml"/>
  <Override PartName="/ppt/tags/tag832.xml" ContentType="application/vnd.openxmlformats-officedocument.presentationml.tags+xml"/>
  <Override PartName="/ppt/tags/tag977.xml" ContentType="application/vnd.openxmlformats-officedocument.presentationml.tags+xml"/>
  <Override PartName="/ppt/tags/tag1325.xml" ContentType="application/vnd.openxmlformats-officedocument.presentationml.tags+xml"/>
  <Override PartName="/ppt/tags/tag1511.xml" ContentType="application/vnd.openxmlformats-officedocument.presentationml.tags+xml"/>
  <Override PartName="/ppt/tags/tag1656.xml" ContentType="application/vnd.openxmlformats-officedocument.presentationml.tags+xml"/>
  <Override PartName="/ppt/tags/tag340.xml" ContentType="application/vnd.openxmlformats-officedocument.presentationml.tags+xml"/>
  <Override PartName="/ppt/tags/tag671.xml" ContentType="application/vnd.openxmlformats-officedocument.presentationml.tags+xml"/>
  <Override PartName="/ppt/tags/tag908.xml" ContentType="application/vnd.openxmlformats-officedocument.presentationml.tags+xml"/>
  <Override PartName="/ppt/tags/tag1164.xml" ContentType="application/vnd.openxmlformats-officedocument.presentationml.tags+xml"/>
  <Override PartName="/ppt/tags/tag1350.xml" ContentType="application/vnd.openxmlformats-officedocument.presentationml.tags+xml"/>
  <Override PartName="/ppt/tags/tag1495.xml" ContentType="application/vnd.openxmlformats-officedocument.presentationml.tags+xml"/>
  <Override PartName="/ppt/tags/tag416.xml" ContentType="application/vnd.openxmlformats-officedocument.presentationml.tags+xml"/>
  <Override PartName="/ppt/tags/tag747.xml" ContentType="application/vnd.openxmlformats-officedocument.presentationml.tags+xml"/>
  <Override PartName="/ppt/tags/tag1426.xml" ContentType="application/vnd.openxmlformats-officedocument.presentationml.tags+xml"/>
  <Override PartName="/ppt/slides/slide17.xml" ContentType="application/vnd.openxmlformats-officedocument.presentationml.slide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255.xml" ContentType="application/vnd.openxmlformats-officedocument.presentationml.tags+xml"/>
  <Override PartName="/ppt/tags/tag586.xml" ContentType="application/vnd.openxmlformats-officedocument.presentationml.tags+xml"/>
  <Override PartName="/ppt/tags/tag602.xml" ContentType="application/vnd.openxmlformats-officedocument.presentationml.tags+xml"/>
  <Override PartName="/ppt/tags/tag933.xml" ContentType="application/vnd.openxmlformats-officedocument.presentationml.tags+xml"/>
  <Override PartName="/ppt/tags/tag1079.xml" ContentType="application/vnd.openxmlformats-officedocument.presentationml.tags+xml"/>
  <Override PartName="/ppt/tags/tag1265.xml" ContentType="application/vnd.openxmlformats-officedocument.presentationml.tags+xml"/>
  <Override PartName="/ppt/tags/tag1596.xml" ContentType="application/vnd.openxmlformats-officedocument.presentationml.tags+xml"/>
  <Override PartName="/ppt/tags/tag1612.xml" ContentType="application/vnd.openxmlformats-officedocument.presentationml.tags+xml"/>
  <Override PartName="/ppt/slideLayouts/slideLayout16.xml" ContentType="application/vnd.openxmlformats-officedocument.presentationml.slideLayout+xml"/>
  <Override PartName="/ppt/tags/tag280.xml" ContentType="application/vnd.openxmlformats-officedocument.presentationml.tags+xml"/>
  <Override PartName="/ppt/tags/tag441.xml" ContentType="application/vnd.openxmlformats-officedocument.presentationml.tags+xml"/>
  <Override PartName="/ppt/tags/tag772.xml" ContentType="application/vnd.openxmlformats-officedocument.presentationml.tags+xml"/>
  <Override PartName="/ppt/tags/tag1120.xml" ContentType="application/vnd.openxmlformats-officedocument.presentationml.tags+xml"/>
  <Override PartName="/ppt/tags/tag1451.xml" ContentType="application/vnd.openxmlformats-officedocument.presentationml.tags+xml"/>
  <Override PartName="/ppt/slideLayouts/slideLayout41.xml" ContentType="application/vnd.openxmlformats-officedocument.presentationml.slideLayout+xml"/>
  <Override PartName="/ppt/tags/tag517.xml" ContentType="application/vnd.openxmlformats-officedocument.presentationml.tags+xml"/>
  <Override PartName="/ppt/tags/tag703.xml" ContentType="application/vnd.openxmlformats-officedocument.presentationml.tags+xml"/>
  <Override PartName="/ppt/tags/tag848.xml" ContentType="application/vnd.openxmlformats-officedocument.presentationml.tags+xml"/>
  <Override PartName="/ppt/tags/tag1290.xml" ContentType="application/vnd.openxmlformats-officedocument.presentationml.tags+xml"/>
  <Override PartName="/ppt/tags/tag1527.xml" ContentType="application/vnd.openxmlformats-officedocument.presentationml.tags+xml"/>
  <Override PartName="/ppt/tags/tag55.xml" ContentType="application/vnd.openxmlformats-officedocument.presentationml.tags+xml"/>
  <Override PartName="/ppt/tags/tag211.xml" ContentType="application/vnd.openxmlformats-officedocument.presentationml.tags+xml"/>
  <Override PartName="/ppt/tags/tag356.xml" ContentType="application/vnd.openxmlformats-officedocument.presentationml.tags+xml"/>
  <Override PartName="/ppt/tags/tag542.xml" ContentType="application/vnd.openxmlformats-officedocument.presentationml.tags+xml"/>
  <Override PartName="/ppt/tags/tag687.xml" ContentType="application/vnd.openxmlformats-officedocument.presentationml.tags+xml"/>
  <Override PartName="/ppt/tags/tag873.xml" ContentType="application/vnd.openxmlformats-officedocument.presentationml.tags+xml"/>
  <Override PartName="/ppt/tags/tag1035.xml" ContentType="application/vnd.openxmlformats-officedocument.presentationml.tags+xml"/>
  <Override PartName="/ppt/tags/tag1221.xml" ContentType="application/vnd.openxmlformats-officedocument.presentationml.tags+xml"/>
  <Override PartName="/ppt/tags/tag1366.xml" ContentType="application/vnd.openxmlformats-officedocument.presentationml.tags+xml"/>
  <Override PartName="/ppt/tags/tag1552.xml" ContentType="application/vnd.openxmlformats-officedocument.presentationml.tags+xml"/>
  <Override PartName="/ppt/tags/tag80.xml" ContentType="application/vnd.openxmlformats-officedocument.presentationml.tags+xml"/>
  <Override PartName="/ppt/tags/tag195.xml" ContentType="application/vnd.openxmlformats-officedocument.presentationml.tags+xml"/>
  <Override PartName="/ppt/tags/tag381.xml" ContentType="application/vnd.openxmlformats-officedocument.presentationml.tags+xml"/>
  <Override PartName="/ppt/tags/tag618.xml" ContentType="application/vnd.openxmlformats-officedocument.presentationml.tags+xml"/>
  <Override PartName="/ppt/tags/tag1060.xml" ContentType="application/vnd.openxmlformats-officedocument.presentationml.tags+xml"/>
  <Override PartName="/ppt/tags/tag1391.xml" ContentType="application/vnd.openxmlformats-officedocument.presentationml.tags+xml"/>
  <Override PartName="/ppt/tags/tag126.xml" ContentType="application/vnd.openxmlformats-officedocument.presentationml.tags+xml"/>
  <Override PartName="/ppt/tags/tag457.xml" ContentType="application/vnd.openxmlformats-officedocument.presentationml.tags+xml"/>
  <Override PartName="/ppt/tags/tag804.xml" ContentType="application/vnd.openxmlformats-officedocument.presentationml.tags+xml"/>
  <Override PartName="/ppt/tags/tag949.xml" ContentType="application/vnd.openxmlformats-officedocument.presentationml.tags+xml"/>
  <Override PartName="/ppt/tags/tag1136.xml" ContentType="application/vnd.openxmlformats-officedocument.presentationml.tags+xml"/>
  <Override PartName="/ppt/tags/tag1628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96.xml" ContentType="application/vnd.openxmlformats-officedocument.presentationml.tags+xml"/>
  <Override PartName="/ppt/tags/tag312.xml" ContentType="application/vnd.openxmlformats-officedocument.presentationml.tags+xml"/>
  <Override PartName="/ppt/tags/tag643.xml" ContentType="application/vnd.openxmlformats-officedocument.presentationml.tags+xml"/>
  <Override PartName="/ppt/tags/tag788.xml" ContentType="application/vnd.openxmlformats-officedocument.presentationml.tags+xml"/>
  <Override PartName="/ppt/tags/tag974.xml" ContentType="application/vnd.openxmlformats-officedocument.presentationml.tags+xml"/>
  <Override PartName="/ppt/tags/tag1322.xml" ContentType="application/vnd.openxmlformats-officedocument.presentationml.tags+xml"/>
  <Override PartName="/ppt/tags/tag1467.xml" ContentType="application/vnd.openxmlformats-officedocument.presentationml.tags+xml"/>
  <Override PartName="/ppt/tags/tag1653.xml" ContentType="application/vnd.openxmlformats-officedocument.presentationml.tags+xml"/>
  <Override PartName="/ppt/slideMasters/slideMaster3.xml" ContentType="application/vnd.openxmlformats-officedocument.presentationml.slideMaster+xml"/>
  <Override PartName="/ppt/tags/tag151.xml" ContentType="application/vnd.openxmlformats-officedocument.presentationml.tags+xml"/>
  <Override PartName="/ppt/tags/tag482.xml" ContentType="application/vnd.openxmlformats-officedocument.presentationml.tags+xml"/>
  <Override PartName="/ppt/tags/tag719.xml" ContentType="application/vnd.openxmlformats-officedocument.presentationml.tags+xml"/>
  <Override PartName="/ppt/tags/tag1161.xml" ContentType="application/vnd.openxmlformats-officedocument.presentationml.tags+xml"/>
  <Override PartName="/ppt/tags/tag1492.xml" ContentType="application/vnd.openxmlformats-officedocument.presentationml.tags+xml"/>
  <Override PartName="/ppt/tags/tag227.xml" ContentType="application/vnd.openxmlformats-officedocument.presentationml.tags+xml"/>
  <Override PartName="/ppt/tags/tag413.xml" ContentType="application/vnd.openxmlformats-officedocument.presentationml.tags+xml"/>
  <Override PartName="/ppt/tags/tag558.xml" ContentType="application/vnd.openxmlformats-officedocument.presentationml.tags+xml"/>
  <Override PartName="/ppt/tags/tag889.xml" ContentType="application/vnd.openxmlformats-officedocument.presentationml.tags+xml"/>
  <Override PartName="/ppt/tags/tag905.xml" ContentType="application/vnd.openxmlformats-officedocument.presentationml.tags+xml"/>
  <Override PartName="/ppt/tags/tag1237.xml" ContentType="application/vnd.openxmlformats-officedocument.presentationml.tags+xml"/>
  <Override PartName="/ppt/tags/tag1568.xml" ContentType="application/vnd.openxmlformats-officedocument.presentationml.tags+xml"/>
  <Override PartName="/ppt/tags/tag96.xml" ContentType="application/vnd.openxmlformats-officedocument.presentationml.tags+xml"/>
  <Override PartName="/ppt/tags/tag252.xml" ContentType="application/vnd.openxmlformats-officedocument.presentationml.tags+xml"/>
  <Override PartName="/ppt/tags/tag397.xml" ContentType="application/vnd.openxmlformats-officedocument.presentationml.tags+xml"/>
  <Override PartName="/ppt/tags/tag744.xml" ContentType="application/vnd.openxmlformats-officedocument.presentationml.tags+xml"/>
  <Override PartName="/ppt/tags/tag930.xml" ContentType="application/vnd.openxmlformats-officedocument.presentationml.tags+xml"/>
  <Override PartName="/ppt/tags/tag1076.xml" ContentType="application/vnd.openxmlformats-officedocument.presentationml.tags+xml"/>
  <Override PartName="/ppt/tags/tag1423.xml" ContentType="application/vnd.openxmlformats-officedocument.presentationml.tags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gs/tag583.xml" ContentType="application/vnd.openxmlformats-officedocument.presentationml.tags+xml"/>
  <Override PartName="/ppt/tags/tag1262.xml" ContentType="application/vnd.openxmlformats-officedocument.presentationml.tags+xml"/>
  <Override PartName="/ppt/tags/tag1593.xml" ContentType="application/vnd.openxmlformats-officedocument.presentationml.tags+xml"/>
  <Override PartName="/ppt/tags/tag27.xml" ContentType="application/vnd.openxmlformats-officedocument.presentationml.tags+xml"/>
  <Override PartName="/ppt/tags/tag328.xml" ContentType="application/vnd.openxmlformats-officedocument.presentationml.tags+xml"/>
  <Override PartName="/ppt/tags/tag514.xml" ContentType="application/vnd.openxmlformats-officedocument.presentationml.tags+xml"/>
  <Override PartName="/ppt/tags/tag659.xml" ContentType="application/vnd.openxmlformats-officedocument.presentationml.tags+xml"/>
  <Override PartName="/ppt/tags/tag845.xml" ContentType="application/vnd.openxmlformats-officedocument.presentationml.tags+xml"/>
  <Override PartName="/ppt/tags/tag1007.xml" ContentType="application/vnd.openxmlformats-officedocument.presentationml.tags+xml"/>
  <Override PartName="/ppt/tags/tag1338.xml" ContentType="application/vnd.openxmlformats-officedocument.presentationml.tags+xml"/>
  <Override PartName="/ppt/tags/tag1524.xml" ContentType="application/vnd.openxmlformats-officedocument.presentationml.tags+xml"/>
  <Override PartName="/ppt/tags/tag52.xml" ContentType="application/vnd.openxmlformats-officedocument.presentationml.tags+xml"/>
  <Override PartName="/ppt/tags/tag167.xml" ContentType="application/vnd.openxmlformats-officedocument.presentationml.tags+xml"/>
  <Override PartName="/ppt/tags/tag353.xml" ContentType="application/vnd.openxmlformats-officedocument.presentationml.tags+xml"/>
  <Override PartName="/ppt/tags/tag498.xml" ContentType="application/vnd.openxmlformats-officedocument.presentationml.tags+xml"/>
  <Override PartName="/ppt/tags/tag684.xml" ContentType="application/vnd.openxmlformats-officedocument.presentationml.tags+xml"/>
  <Override PartName="/ppt/tags/tag700.xml" ContentType="application/vnd.openxmlformats-officedocument.presentationml.tags+xml"/>
  <Override PartName="/ppt/tags/tag1032.xml" ContentType="application/vnd.openxmlformats-officedocument.presentationml.tags+xml"/>
  <Override PartName="/ppt/tags/tag1177.xml" ContentType="application/vnd.openxmlformats-officedocument.presentationml.tags+xml"/>
  <Override PartName="/ppt/tags/tag1363.xml" ContentType="application/vnd.openxmlformats-officedocument.presentationml.tags+xml"/>
  <Override PartName="/ppt/tags/tag192.xml" ContentType="application/vnd.openxmlformats-officedocument.presentationml.tags+xml"/>
  <Override PartName="/ppt/tags/tag429.xml" ContentType="application/vnd.openxmlformats-officedocument.presentationml.tags+xml"/>
  <Override PartName="/ppt/tags/tag870.xml" ContentType="application/vnd.openxmlformats-officedocument.presentationml.tags+xml"/>
  <Override PartName="/ppt/tags/tag1108.xml" ContentType="application/vnd.openxmlformats-officedocument.presentationml.tags+xml"/>
  <Override PartName="/ppt/tags/tag268.xml" ContentType="application/vnd.openxmlformats-officedocument.presentationml.tags+xml"/>
  <Override PartName="/ppt/tags/tag599.xml" ContentType="application/vnd.openxmlformats-officedocument.presentationml.tags+xml"/>
  <Override PartName="/ppt/tags/tag615.xml" ContentType="application/vnd.openxmlformats-officedocument.presentationml.tags+xml"/>
  <Override PartName="/ppt/tags/tag801.xml" ContentType="application/vnd.openxmlformats-officedocument.presentationml.tags+xml"/>
  <Override PartName="/ppt/tags/tag946.xml" ContentType="application/vnd.openxmlformats-officedocument.presentationml.tags+xml"/>
  <Override PartName="/ppt/tags/tag1439.xml" ContentType="application/vnd.openxmlformats-officedocument.presentationml.tags+xml"/>
  <Override PartName="/ppt/tags/tag1625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23.xml" ContentType="application/vnd.openxmlformats-officedocument.presentationml.tags+xml"/>
  <Override PartName="/ppt/tags/tag454.xml" ContentType="application/vnd.openxmlformats-officedocument.presentationml.tags+xml"/>
  <Override PartName="/ppt/tags/tag640.xml" ContentType="application/vnd.openxmlformats-officedocument.presentationml.tags+xml"/>
  <Override PartName="/ppt/tags/tag785.xml" ContentType="application/vnd.openxmlformats-officedocument.presentationml.tags+xml"/>
  <Override PartName="/ppt/tags/tag1133.xml" ContentType="application/vnd.openxmlformats-officedocument.presentationml.tags+xml"/>
  <Override PartName="/ppt/tags/tag1278.xml" ContentType="application/vnd.openxmlformats-officedocument.presentationml.tags+xml"/>
  <Override PartName="/ppt/tags/tag1464.xml" ContentType="application/vnd.openxmlformats-officedocument.presentationml.tags+xml"/>
  <Override PartName="/ppt/tags/tag293.xml" ContentType="application/vnd.openxmlformats-officedocument.presentationml.tags+xml"/>
  <Override PartName="/ppt/tags/tag716.xml" ContentType="application/vnd.openxmlformats-officedocument.presentationml.tags+xml"/>
  <Override PartName="/ppt/tags/tag971.xml" ContentType="application/vnd.openxmlformats-officedocument.presentationml.tags+xml"/>
  <Override PartName="/ppt/tags/tag1209.xml" ContentType="application/vnd.openxmlformats-officedocument.presentationml.tags+xml"/>
  <Override PartName="/ppt/tags/tag1650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369.xml" ContentType="application/vnd.openxmlformats-officedocument.presentationml.tags+xml"/>
  <Override PartName="/ppt/tags/tag555.xml" ContentType="application/vnd.openxmlformats-officedocument.presentationml.tags+xml"/>
  <Override PartName="/ppt/tags/tag902.xml" ContentType="application/vnd.openxmlformats-officedocument.presentationml.tags+xml"/>
  <Override PartName="/ppt/tags/tag1048.xml" ContentType="application/vnd.openxmlformats-officedocument.presentationml.tags+xml"/>
  <Override PartName="/ppt/tags/tag1379.xml" ContentType="application/vnd.openxmlformats-officedocument.presentationml.tags+xml"/>
  <Override PartName="/ppt/presentation.xml" ContentType="application/vnd.openxmlformats-officedocument.presentationml.presentation.main+xml"/>
  <Override PartName="/ppt/tags/tag394.xml" ContentType="application/vnd.openxmlformats-officedocument.presentationml.tags+xml"/>
  <Override PartName="/ppt/tags/tag410.xml" ContentType="application/vnd.openxmlformats-officedocument.presentationml.tags+xml"/>
  <Override PartName="/ppt/tags/tag741.xml" ContentType="application/vnd.openxmlformats-officedocument.presentationml.tags+xml"/>
  <Override PartName="/ppt/tags/tag886.xml" ContentType="application/vnd.openxmlformats-officedocument.presentationml.tags+xml"/>
  <Override PartName="/ppt/tags/tag1234.xml" ContentType="application/vnd.openxmlformats-officedocument.presentationml.tags+xml"/>
  <Override PartName="/ppt/tags/tag1420.xml" ContentType="application/vnd.openxmlformats-officedocument.presentationml.tags+xml"/>
  <Override PartName="/ppt/tags/tag156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580.xml" ContentType="application/vnd.openxmlformats-officedocument.presentationml.tags+xml"/>
  <Override PartName="/ppt/tags/tag817.xml" ContentType="application/vnd.openxmlformats-officedocument.presentationml.tags+xml"/>
  <Override PartName="/ppt/tags/tag1073.xml" ContentType="application/vnd.openxmlformats-officedocument.presentationml.tags+xml"/>
  <Override PartName="/ppt/tags/tag1590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325.xml" ContentType="application/vnd.openxmlformats-officedocument.presentationml.tags+xml"/>
  <Override PartName="/ppt/tags/tag656.xml" ContentType="application/vnd.openxmlformats-officedocument.presentationml.tags+xml"/>
  <Override PartName="/ppt/tags/tag987.xml" ContentType="application/vnd.openxmlformats-officedocument.presentationml.tags+xml"/>
  <Override PartName="/ppt/tags/tag1004.xml" ContentType="application/vnd.openxmlformats-officedocument.presentationml.tags+xml"/>
  <Override PartName="/ppt/tags/tag1149.xml" ContentType="application/vnd.openxmlformats-officedocument.presentationml.tags+xml"/>
  <Override PartName="/ppt/tags/tag1335.xml" ContentType="application/vnd.openxmlformats-officedocument.presentationml.tags+xml"/>
  <Override PartName="/ppt/tags/tag164.xml" ContentType="application/vnd.openxmlformats-officedocument.presentationml.tags+xml"/>
  <Override PartName="/ppt/tags/tag495.xml" ContentType="application/vnd.openxmlformats-officedocument.presentationml.tags+xml"/>
  <Override PartName="/ppt/tags/tag511.xml" ContentType="application/vnd.openxmlformats-officedocument.presentationml.tags+xml"/>
  <Override PartName="/ppt/tags/tag842.xml" ContentType="application/vnd.openxmlformats-officedocument.presentationml.tags+xml"/>
  <Override PartName="/ppt/tags/tag1174.xml" ContentType="application/vnd.openxmlformats-officedocument.presentationml.tags+xml"/>
  <Override PartName="/ppt/tags/tag1521.xml" ContentType="application/vnd.openxmlformats-officedocument.presentationml.tags+xml"/>
  <Override PartName="/ppt/tags/tag350.xml" ContentType="application/vnd.openxmlformats-officedocument.presentationml.tags+xml"/>
  <Override PartName="/ppt/tags/tag681.xml" ContentType="application/vnd.openxmlformats-officedocument.presentationml.tags+xml"/>
  <Override PartName="/ppt/tags/tag918.xml" ContentType="application/vnd.openxmlformats-officedocument.presentationml.tags+xml"/>
  <Override PartName="/ppt/tags/tag1360.xml" ContentType="application/vnd.openxmlformats-officedocument.presentationml.tags+xml"/>
  <Override PartName="/ppt/tags/tag426.xml" ContentType="application/vnd.openxmlformats-officedocument.presentationml.tags+xml"/>
  <Override PartName="/ppt/tags/tag612.xml" ContentType="application/vnd.openxmlformats-officedocument.presentationml.tags+xml"/>
  <Override PartName="/ppt/tags/tag757.xml" ContentType="application/vnd.openxmlformats-officedocument.presentationml.tags+xml"/>
  <Override PartName="/ppt/tags/tag943.xml" ContentType="application/vnd.openxmlformats-officedocument.presentationml.tags+xml"/>
  <Override PartName="/ppt/tags/tag1089.xml" ContentType="application/vnd.openxmlformats-officedocument.presentationml.tags+xml"/>
  <Override PartName="/ppt/tags/tag1105.xml" ContentType="application/vnd.openxmlformats-officedocument.presentationml.tags+xml"/>
  <Override PartName="/ppt/tags/tag1436.xml" ContentType="application/vnd.openxmlformats-officedocument.presentationml.tags+xml"/>
  <Override PartName="/ppt/slideLayouts/slideLayout4.xml" ContentType="application/vnd.openxmlformats-officedocument.presentationml.slideLayout+xml"/>
  <Override PartName="/ppt/tags/tag120.xml" ContentType="application/vnd.openxmlformats-officedocument.presentationml.tags+xml"/>
  <Override PartName="/ppt/tags/tag265.xml" ContentType="application/vnd.openxmlformats-officedocument.presentationml.tags+xml"/>
  <Override PartName="/ppt/tags/tag451.xml" ContentType="application/vnd.openxmlformats-officedocument.presentationml.tags+xml"/>
  <Override PartName="/ppt/tags/tag596.xml" ContentType="application/vnd.openxmlformats-officedocument.presentationml.tags+xml"/>
  <Override PartName="/ppt/tags/tag782.xml" ContentType="application/vnd.openxmlformats-officedocument.presentationml.tags+xml"/>
  <Override PartName="/ppt/tags/tag1130.xml" ContentType="application/vnd.openxmlformats-officedocument.presentationml.tags+xml"/>
  <Override PartName="/ppt/tags/tag1275.xml" ContentType="application/vnd.openxmlformats-officedocument.presentationml.tags+xml"/>
  <Override PartName="/ppt/tags/tag1461.xml" ContentType="application/vnd.openxmlformats-officedocument.presentationml.tags+xml"/>
  <Override PartName="/ppt/tags/tag1622.xml" ContentType="application/vnd.openxmlformats-officedocument.presentationml.tags+xml"/>
  <Override PartName="/ppt/slides/slide2.xml" ContentType="application/vnd.openxmlformats-officedocument.presentationml.slide+xml"/>
  <Override PartName="/ppt/slideLayouts/slideLayout26.xml" ContentType="application/vnd.openxmlformats-officedocument.presentationml.slideLayout+xml"/>
  <Default Extension="wmf" ContentType="image/x-wmf"/>
  <Override PartName="/ppt/tags/tag290.xml" ContentType="application/vnd.openxmlformats-officedocument.presentationml.tags+xml"/>
  <Override PartName="/ppt/tags/tag527.xml" ContentType="application/vnd.openxmlformats-officedocument.presentationml.tags+xml"/>
  <Override PartName="/ppt/tags/tag1206.xml" ContentType="application/vnd.openxmlformats-officedocument.presentationml.tags+xml"/>
  <Override PartName="/ppt/tags/tag366.xml" ContentType="application/vnd.openxmlformats-officedocument.presentationml.tags+xml"/>
  <Override PartName="/ppt/tags/tag713.xml" ContentType="application/vnd.openxmlformats-officedocument.presentationml.tags+xml"/>
  <Override PartName="/ppt/tags/tag858.xml" ContentType="application/vnd.openxmlformats-officedocument.presentationml.tags+xml"/>
  <Override PartName="/ppt/tags/tag1045.xml" ContentType="application/vnd.openxmlformats-officedocument.presentationml.tags+xml"/>
  <Override PartName="/ppt/tags/tag1537.xml" ContentType="application/vnd.openxmlformats-officedocument.presentationml.tags+xml"/>
  <Override PartName="/ppt/tags/tag65.xml" ContentType="application/vnd.openxmlformats-officedocument.presentationml.tags+xml"/>
  <Override PartName="/ppt/tags/tag221.xml" ContentType="application/vnd.openxmlformats-officedocument.presentationml.tags+xml"/>
  <Override PartName="/ppt/tags/tag552.xml" ContentType="application/vnd.openxmlformats-officedocument.presentationml.tags+xml"/>
  <Override PartName="/ppt/tags/tag697.xml" ContentType="application/vnd.openxmlformats-officedocument.presentationml.tags+xml"/>
  <Override PartName="/ppt/tags/tag883.xml" ContentType="application/vnd.openxmlformats-officedocument.presentationml.tags+xml"/>
  <Override PartName="/ppt/tags/tag1231.xml" ContentType="application/vnd.openxmlformats-officedocument.presentationml.tags+xml"/>
  <Override PartName="/ppt/tags/tag1376.xml" ContentType="application/vnd.openxmlformats-officedocument.presentationml.tags+xml"/>
  <Override PartName="/ppt/tags/tag1562.xml" ContentType="application/vnd.openxmlformats-officedocument.presentationml.tags+xml"/>
  <Override PartName="/ppt/tags/tag90.xml" ContentType="application/vnd.openxmlformats-officedocument.presentationml.tags+xml"/>
  <Override PartName="/ppt/tags/tag391.xml" ContentType="application/vnd.openxmlformats-officedocument.presentationml.tags+xml"/>
  <Override PartName="/ppt/notesSlides/notesSlide9.xml" ContentType="application/vnd.openxmlformats-officedocument.presentationml.notesSlide+xml"/>
  <Override PartName="/ppt/tags/tag628.xml" ContentType="application/vnd.openxmlformats-officedocument.presentationml.tags+xml"/>
  <Override PartName="/ppt/tags/tag959.xml" ContentType="application/vnd.openxmlformats-officedocument.presentationml.tags+xml"/>
  <Override PartName="/ppt/tags/tag1070.xml" ContentType="application/vnd.openxmlformats-officedocument.presentationml.tags+xml"/>
  <Override PartName="/ppt/tags/tag1307.xml" ContentType="application/vnd.openxmlformats-officedocument.presentationml.tags+xml"/>
  <Override PartName="/ppt/tags/tag1638.xml" ContentType="application/vnd.openxmlformats-officedocument.presentationml.tags+xml"/>
  <Override PartName="/ppt/tags/tag136.xml" ContentType="application/vnd.openxmlformats-officedocument.presentationml.tags+xml"/>
  <Override PartName="/ppt/tags/tag322.xml" ContentType="application/vnd.openxmlformats-officedocument.presentationml.tags+xml"/>
  <Override PartName="/ppt/tags/tag467.xml" ContentType="application/vnd.openxmlformats-officedocument.presentationml.tags+xml"/>
  <Override PartName="/ppt/tags/tag798.xml" ContentType="application/vnd.openxmlformats-officedocument.presentationml.tags+xml"/>
  <Override PartName="/ppt/tags/tag814.xml" ContentType="application/vnd.openxmlformats-officedocument.presentationml.tags+xml"/>
  <Override PartName="/ppt/tags/tag1146.xml" ContentType="application/vnd.openxmlformats-officedocument.presentationml.tags+xml"/>
  <Override PartName="/ppt/tags/tag1477.xml" ContentType="application/vnd.openxmlformats-officedocument.presentationml.tags+xml"/>
  <Override PartName="/ppt/tags/tag21.xml" ContentType="application/vnd.openxmlformats-officedocument.presentationml.tags+xml"/>
  <Override PartName="/ppt/tags/tag161.xml" ContentType="application/vnd.openxmlformats-officedocument.presentationml.tags+xml"/>
  <Override PartName="/ppt/tags/tag653.xml" ContentType="application/vnd.openxmlformats-officedocument.presentationml.tags+xml"/>
  <Override PartName="/ppt/tags/tag984.xml" ContentType="application/vnd.openxmlformats-officedocument.presentationml.tags+xml"/>
  <Override PartName="/ppt/tags/tag1001.xml" ContentType="application/vnd.openxmlformats-officedocument.presentationml.tags+xml"/>
  <Override PartName="/ppt/tags/tag1332.xml" ContentType="application/vnd.openxmlformats-officedocument.presentationml.tags+xml"/>
  <Override PartName="/ppt/tags/tag7.xml" ContentType="application/vnd.openxmlformats-officedocument.presentationml.tags+xml"/>
  <Override PartName="/ppt/tags/tag492.xml" ContentType="application/vnd.openxmlformats-officedocument.presentationml.tags+xml"/>
  <Override PartName="/ppt/tags/tag729.xml" ContentType="application/vnd.openxmlformats-officedocument.presentationml.tags+xml"/>
  <Override PartName="/ppt/tags/tag915.xml" ContentType="application/vnd.openxmlformats-officedocument.presentationml.tags+xml"/>
  <Override PartName="/ppt/tags/tag1171.xml" ContentType="application/vnd.openxmlformats-officedocument.presentationml.tags+xml"/>
  <Override PartName="/ppt/tags/tag1408.xml" ContentType="application/vnd.openxmlformats-officedocument.presentationml.tags+xml"/>
  <Override PartName="/ppt/tags/tag237.xml" ContentType="application/vnd.openxmlformats-officedocument.presentationml.tags+xml"/>
  <Override PartName="/ppt/tags/tag423.xml" ContentType="application/vnd.openxmlformats-officedocument.presentationml.tags+xml"/>
  <Override PartName="/ppt/tags/tag568.xml" ContentType="application/vnd.openxmlformats-officedocument.presentationml.tags+xml"/>
  <Override PartName="/ppt/tags/tag754.xml" ContentType="application/vnd.openxmlformats-officedocument.presentationml.tags+xml"/>
  <Override PartName="/ppt/tags/tag899.xml" ContentType="application/vnd.openxmlformats-officedocument.presentationml.tags+xml"/>
  <Override PartName="/ppt/tags/tag1102.xml" ContentType="application/vnd.openxmlformats-officedocument.presentationml.tags+xml"/>
  <Override PartName="/ppt/tags/tag1247.xml" ContentType="application/vnd.openxmlformats-officedocument.presentationml.tags+xml"/>
  <Override PartName="/ppt/tags/tag1433.xml" ContentType="application/vnd.openxmlformats-officedocument.presentationml.tags+xml"/>
  <Override PartName="/ppt/tags/tag1578.xml" ContentType="application/vnd.openxmlformats-officedocument.presentationml.tags+xml"/>
  <Override PartName="/ppt/tags/tag262.xml" ContentType="application/vnd.openxmlformats-officedocument.presentationml.tags+xml"/>
  <Override PartName="/ppt/tags/tag593.xml" ContentType="application/vnd.openxmlformats-officedocument.presentationml.tags+xml"/>
  <Override PartName="/ppt/tags/tag940.xml" ContentType="application/vnd.openxmlformats-officedocument.presentationml.tags+xml"/>
  <Override PartName="/ppt/tags/tag1086.xml" ContentType="application/vnd.openxmlformats-officedocument.presentationml.tags+xml"/>
  <Override PartName="/ppt/tags/tag1272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37.xml" ContentType="application/vnd.openxmlformats-officedocument.presentationml.tags+xml"/>
  <Override PartName="/ppt/tags/tag338.xml" ContentType="application/vnd.openxmlformats-officedocument.presentationml.tags+xml"/>
  <Override PartName="/ppt/tags/tag669.xml" ContentType="application/vnd.openxmlformats-officedocument.presentationml.tags+xml"/>
  <Override PartName="/ppt/tags/tag1017.xml" ContentType="application/vnd.openxmlformats-officedocument.presentationml.tags+xml"/>
  <Override PartName="/ppt/tags/tag1509.xml" ContentType="application/vnd.openxmlformats-officedocument.presentationml.tags+xml"/>
  <Override PartName="/ppt/tags/tag177.xml" ContentType="application/vnd.openxmlformats-officedocument.presentationml.tags+xml"/>
  <Override PartName="/ppt/tags/tag524.xml" ContentType="application/vnd.openxmlformats-officedocument.presentationml.tags+xml"/>
  <Override PartName="/ppt/tags/tag710.xml" ContentType="application/vnd.openxmlformats-officedocument.presentationml.tags+xml"/>
  <Override PartName="/ppt/tags/tag855.xml" ContentType="application/vnd.openxmlformats-officedocument.presentationml.tags+xml"/>
  <Override PartName="/ppt/tags/tag1203.xml" ContentType="application/vnd.openxmlformats-officedocument.presentationml.tags+xml"/>
  <Override PartName="/ppt/tags/tag1348.xml" ContentType="application/vnd.openxmlformats-officedocument.presentationml.tags+xml"/>
  <Override PartName="/ppt/tags/tag1534.xml" ContentType="application/vnd.openxmlformats-officedocument.presentationml.tags+xml"/>
  <Override PartName="/ppt/tags/tag62.xml" ContentType="application/vnd.openxmlformats-officedocument.presentationml.tags+xml"/>
  <Override PartName="/ppt/tags/tag363.xml" ContentType="application/vnd.openxmlformats-officedocument.presentationml.tags+xml"/>
  <Override PartName="/ppt/tags/tag694.xml" ContentType="application/vnd.openxmlformats-officedocument.presentationml.tags+xml"/>
  <Override PartName="/ppt/tags/tag1042.xml" ContentType="application/vnd.openxmlformats-officedocument.presentationml.tags+xml"/>
  <Override PartName="/ppt/tags/tag1187.xml" ContentType="application/vnd.openxmlformats-officedocument.presentationml.tags+xml"/>
  <Override PartName="/ppt/tags/tag1373.xml" ContentType="application/vnd.openxmlformats-officedocument.presentationml.tags+xml"/>
  <Override PartName="/ppt/tags/tag108.xml" ContentType="application/vnd.openxmlformats-officedocument.presentationml.tags+xml"/>
  <Override PartName="/ppt/notesSlides/notesSlide6.xml" ContentType="application/vnd.openxmlformats-officedocument.presentationml.notesSlide+xml"/>
  <Override PartName="/ppt/tags/tag439.xml" ContentType="application/vnd.openxmlformats-officedocument.presentationml.tags+xml"/>
  <Override PartName="/ppt/tags/tag880.xml" ContentType="application/vnd.openxmlformats-officedocument.presentationml.tags+xml"/>
  <Override PartName="/ppt/tags/tag1118.xml" ContentType="application/vnd.openxmlformats-officedocument.presentationml.tags+xml"/>
  <Override PartName="/ppt/tags/tag1449.xml" ContentType="application/vnd.openxmlformats-officedocument.presentationml.tags+xml"/>
  <Override PartName="/ppt/tags/tag133.xml" ContentType="application/vnd.openxmlformats-officedocument.presentationml.tags+xml"/>
  <Override PartName="/ppt/tags/tag278.xml" ContentType="application/vnd.openxmlformats-officedocument.presentationml.tags+xml"/>
  <Override PartName="/ppt/tags/tag625.xml" ContentType="application/vnd.openxmlformats-officedocument.presentationml.tags+xml"/>
  <Override PartName="/ppt/tags/tag811.xml" ContentType="application/vnd.openxmlformats-officedocument.presentationml.tags+xml"/>
  <Override PartName="/ppt/tags/tag956.xml" ContentType="application/vnd.openxmlformats-officedocument.presentationml.tags+xml"/>
  <Override PartName="/ppt/tags/tag1288.xml" ContentType="application/vnd.openxmlformats-officedocument.presentationml.tags+xml"/>
  <Override PartName="/ppt/tags/tag1304.xml" ContentType="application/vnd.openxmlformats-officedocument.presentationml.tags+xml"/>
  <Override PartName="/ppt/tags/tag1635.xml" ContentType="application/vnd.openxmlformats-officedocument.presentationml.tags+xml"/>
  <Override PartName="/ppt/slideLayouts/slideLayout39.xml" ContentType="application/vnd.openxmlformats-officedocument.presentationml.slideLayout+xml"/>
  <Override PartName="/ppt/tags/tag209.xml" ContentType="application/vnd.openxmlformats-officedocument.presentationml.tags+xml"/>
  <Override PartName="/ppt/tags/tag464.xml" ContentType="application/vnd.openxmlformats-officedocument.presentationml.tags+xml"/>
  <Override PartName="/ppt/tags/tag650.xml" ContentType="application/vnd.openxmlformats-officedocument.presentationml.tags+xml"/>
  <Override PartName="/ppt/tags/tag795.xml" ContentType="application/vnd.openxmlformats-officedocument.presentationml.tags+xml"/>
  <Override PartName="/ppt/tags/tag981.xml" ContentType="application/vnd.openxmlformats-officedocument.presentationml.tags+xml"/>
  <Override PartName="/ppt/tags/tag1143.xml" ContentType="application/vnd.openxmlformats-officedocument.presentationml.tags+xml"/>
  <Override PartName="/ppt/tags/tag1474.xml" ContentType="application/vnd.openxmlformats-officedocument.presentationml.tags+xml"/>
  <Override PartName="/ppt/tags/tag4.xml" ContentType="application/vnd.openxmlformats-officedocument.presentationml.tags+xml"/>
  <Override PartName="/ppt/tags/tag726.xml" ContentType="application/vnd.openxmlformats-officedocument.presentationml.tags+xml"/>
  <Override PartName="/ppt/tags/tag1219.xml" ContentType="application/vnd.openxmlformats-officedocument.presentationml.tags+xml"/>
  <Override PartName="/ppt/tags/tag1405.xml" ContentType="application/vnd.openxmlformats-officedocument.presentationml.tags+xml"/>
  <Override PartName="/ppt/tags/tag78.xml" ContentType="application/vnd.openxmlformats-officedocument.presentationml.tags+xml"/>
  <Override PartName="/ppt/tags/tag234.xml" ContentType="application/vnd.openxmlformats-officedocument.presentationml.tags+xml"/>
  <Override PartName="/ppt/tags/tag379.xml" ContentType="application/vnd.openxmlformats-officedocument.presentationml.tags+xml"/>
  <Override PartName="/ppt/tags/tag565.xml" ContentType="application/vnd.openxmlformats-officedocument.presentationml.tags+xml"/>
  <Override PartName="/ppt/tags/tag896.xml" ContentType="application/vnd.openxmlformats-officedocument.presentationml.tags+xml"/>
  <Override PartName="/ppt/tags/tag912.xml" ContentType="application/vnd.openxmlformats-officedocument.presentationml.tags+xml"/>
  <Override PartName="/ppt/tags/tag1058.xml" ContentType="application/vnd.openxmlformats-officedocument.presentationml.tags+xml"/>
  <Override PartName="/ppt/tags/tag1244.xml" ContentType="application/vnd.openxmlformats-officedocument.presentationml.tags+xml"/>
  <Override PartName="/ppt/tags/tag1389.xml" ContentType="application/vnd.openxmlformats-officedocument.presentationml.tags+xml"/>
  <Override PartName="/ppt/tags/tag1575.xml" ContentType="application/vnd.openxmlformats-officedocument.presentationml.tags+xml"/>
  <Override PartName="/ppt/tags/tag420.xml" ContentType="application/vnd.openxmlformats-officedocument.presentationml.tags+xml"/>
  <Override PartName="/ppt/tags/tag751.xml" ContentType="application/vnd.openxmlformats-officedocument.presentationml.tags+xml"/>
  <Override PartName="/ppt/tags/tag1083.xml" ContentType="application/vnd.openxmlformats-officedocument.presentationml.tags+xml"/>
  <Override PartName="/ppt/tags/tag1430.xml" ContentType="application/vnd.openxmlformats-officedocument.presentationml.tags+xml"/>
  <Override PartName="/ppt/slideLayouts/slideLayout20.xml" ContentType="application/vnd.openxmlformats-officedocument.presentationml.slideLayout+xml"/>
  <Override PartName="/ppt/tags/tag149.xml" ContentType="application/vnd.openxmlformats-officedocument.presentationml.tags+xml"/>
  <Override PartName="/ppt/tags/tag590.xml" ContentType="application/vnd.openxmlformats-officedocument.presentationml.tags+xml"/>
  <Override PartName="/ppt/tags/tag827.xml" ContentType="application/vnd.openxmlformats-officedocument.presentationml.tags+xml"/>
  <Override PartName="/ppt/tags/tag1159.xml" ContentType="application/vnd.openxmlformats-officedocument.presentationml.tags+xml"/>
  <Override PartName="/ppt/tags/tag1506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335.xml" ContentType="application/vnd.openxmlformats-officedocument.presentationml.tags+xml"/>
  <Override PartName="/ppt/tags/tag521.xml" ContentType="application/vnd.openxmlformats-officedocument.presentationml.tags+xml"/>
  <Override PartName="/ppt/tags/tag666.xml" ContentType="application/vnd.openxmlformats-officedocument.presentationml.tags+xml"/>
  <Override PartName="/ppt/tags/tag852.xml" ContentType="application/vnd.openxmlformats-officedocument.presentationml.tags+xml"/>
  <Override PartName="/ppt/tags/tag997.xml" ContentType="application/vnd.openxmlformats-officedocument.presentationml.tags+xml"/>
  <Override PartName="/ppt/tags/tag1014.xml" ContentType="application/vnd.openxmlformats-officedocument.presentationml.tags+xml"/>
  <Override PartName="/ppt/notesSlides/notesSlide12.xml" ContentType="application/vnd.openxmlformats-officedocument.presentationml.notesSlide+xml"/>
  <Override PartName="/ppt/tags/tag1200.xml" ContentType="application/vnd.openxmlformats-officedocument.presentationml.tags+xml"/>
  <Override PartName="/ppt/tags/tag1345.xml" ContentType="application/vnd.openxmlformats-officedocument.presentationml.tags+xml"/>
  <Override PartName="/ppt/tags/tag174.xml" ContentType="application/vnd.openxmlformats-officedocument.presentationml.tags+xml"/>
  <Override PartName="/ppt/tags/tag360.xml" ContentType="application/vnd.openxmlformats-officedocument.presentationml.tags+xml"/>
  <Override PartName="/ppt/tags/tag691.xml" ContentType="application/vnd.openxmlformats-officedocument.presentationml.tags+xml"/>
  <Override PartName="/ppt/tags/tag1184.xml" ContentType="application/vnd.openxmlformats-officedocument.presentationml.tags+xml"/>
  <Override PartName="/ppt/tags/tag1531.xml" ContentType="application/vnd.openxmlformats-officedocument.presentationml.tags+xml"/>
  <Override PartName="/ppt/viewProps.xml" ContentType="application/vnd.openxmlformats-officedocument.presentationml.viewProps+xml"/>
  <Override PartName="/ppt/tags/tag105.xml" ContentType="application/vnd.openxmlformats-officedocument.presentationml.tags+xml"/>
  <Override PartName="/ppt/tags/tag436.xml" ContentType="application/vnd.openxmlformats-officedocument.presentationml.tags+xml"/>
  <Override PartName="/ppt/tags/tag928.xml" ContentType="application/vnd.openxmlformats-officedocument.presentationml.tags+xml"/>
  <Override PartName="/ppt/tags/tag1115.xml" ContentType="application/vnd.openxmlformats-officedocument.presentationml.tags+xml"/>
  <Override PartName="/ppt/tags/tag1370.xml" ContentType="application/vnd.openxmlformats-officedocument.presentationml.tags+xml"/>
  <Override PartName="/ppt/tags/tag1607.xml" ContentType="application/vnd.openxmlformats-officedocument.presentationml.tags+xml"/>
  <Override PartName="/ppt/notesSlides/notesSlide3.xml" ContentType="application/vnd.openxmlformats-officedocument.presentationml.notesSlide+xml"/>
  <Override PartName="/ppt/tags/tag275.xml" ContentType="application/vnd.openxmlformats-officedocument.presentationml.tags+xml"/>
  <Override PartName="/ppt/tags/tag622.xml" ContentType="application/vnd.openxmlformats-officedocument.presentationml.tags+xml"/>
  <Override PartName="/ppt/tags/tag767.xml" ContentType="application/vnd.openxmlformats-officedocument.presentationml.tags+xml"/>
  <Override PartName="/ppt/tags/tag953.xml" ContentType="application/vnd.openxmlformats-officedocument.presentationml.tags+xml"/>
  <Override PartName="/ppt/tags/tag1099.xml" ContentType="application/vnd.openxmlformats-officedocument.presentationml.tags+xml"/>
  <Override PartName="/ppt/tags/tag1301.xml" ContentType="application/vnd.openxmlformats-officedocument.presentationml.tags+xml"/>
  <Override PartName="/ppt/tags/tag1446.xml" ContentType="application/vnd.openxmlformats-officedocument.presentationml.tags+xml"/>
  <Override PartName="/ppt/tags/tag1632.xml" ContentType="application/vnd.openxmlformats-officedocument.presentationml.tags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tags/tag130.xml" ContentType="application/vnd.openxmlformats-officedocument.presentationml.tags+xml"/>
  <Override PartName="/ppt/tags/tag461.xml" ContentType="application/vnd.openxmlformats-officedocument.presentationml.tags+xml"/>
  <Override PartName="/ppt/tags/tag792.xml" ContentType="application/vnd.openxmlformats-officedocument.presentationml.tags+xml"/>
  <Override PartName="/ppt/tags/tag1140.xml" ContentType="application/vnd.openxmlformats-officedocument.presentationml.tags+xml"/>
  <Override PartName="/ppt/tags/tag1285.xml" ContentType="application/vnd.openxmlformats-officedocument.presentationml.tags+xml"/>
  <Override PartName="/ppt/tags/tag1471.xml" ContentType="application/vnd.openxmlformats-officedocument.presentationml.tags+xml"/>
  <Override PartName="/ppt/tags/tag206.xml" ContentType="application/vnd.openxmlformats-officedocument.presentationml.tags+xml"/>
  <Override PartName="/ppt/tags/tag537.xml" ContentType="application/vnd.openxmlformats-officedocument.presentationml.tags+xml"/>
  <Override PartName="/ppt/tags/tag868.xml" ContentType="application/vnd.openxmlformats-officedocument.presentationml.tags+xml"/>
  <Override PartName="/ppt/tags/tag1216.xml" ContentType="application/vnd.openxmlformats-officedocument.presentationml.tags+xml"/>
  <Override PartName="/ppt/tags/tag1547.xml" ContentType="application/vnd.openxmlformats-officedocument.presentationml.tags+xml"/>
  <Override PartName="/ppt/tags/tag1.xml" ContentType="application/vnd.openxmlformats-officedocument.presentationml.tags+xml"/>
  <Override PartName="/ppt/tags/tag75.xml" ContentType="application/vnd.openxmlformats-officedocument.presentationml.tags+xml"/>
  <Override PartName="/ppt/tags/tag231.xml" ContentType="application/vnd.openxmlformats-officedocument.presentationml.tags+xml"/>
  <Override PartName="/ppt/tags/tag376.xml" ContentType="application/vnd.openxmlformats-officedocument.presentationml.tags+xml"/>
  <Override PartName="/ppt/tags/tag723.xml" ContentType="application/vnd.openxmlformats-officedocument.presentationml.tags+xml"/>
  <Override PartName="/ppt/tags/tag1055.xml" ContentType="application/vnd.openxmlformats-officedocument.presentationml.tags+xml"/>
  <Override PartName="/ppt/tags/tag1386.xml" ContentType="application/vnd.openxmlformats-officedocument.presentationml.tags+xml"/>
  <Override PartName="/ppt/tags/tag1402.xml" ContentType="application/vnd.openxmlformats-officedocument.presentationml.tags+xml"/>
  <Override PartName="/ppt/tags/tag562.xml" ContentType="application/vnd.openxmlformats-officedocument.presentationml.tags+xml"/>
  <Override PartName="/ppt/tags/tag893.xml" ContentType="application/vnd.openxmlformats-officedocument.presentationml.tags+xml"/>
  <Override PartName="/ppt/tags/tag1241.xml" ContentType="application/vnd.openxmlformats-officedocument.presentationml.tags+xml"/>
  <Override PartName="/ppt/tags/tag1572.xml" ContentType="application/vnd.openxmlformats-officedocument.presentationml.tags+xml"/>
  <Override PartName="/ppt/tags/tag307.xml" ContentType="application/vnd.openxmlformats-officedocument.presentationml.tags+xml"/>
  <Override PartName="/ppt/tags/tag638.xml" ContentType="application/vnd.openxmlformats-officedocument.presentationml.tags+xml"/>
  <Override PartName="/ppt/tags/tag824.xml" ContentType="application/vnd.openxmlformats-officedocument.presentationml.tags+xml"/>
  <Override PartName="/ppt/tags/tag969.xml" ContentType="application/vnd.openxmlformats-officedocument.presentationml.tags+xml"/>
  <Override PartName="/ppt/tags/tag1080.xml" ContentType="application/vnd.openxmlformats-officedocument.presentationml.tags+xml"/>
  <Override PartName="/ppt/tags/tag1317.xml" ContentType="application/vnd.openxmlformats-officedocument.presentationml.tags+xml"/>
  <Override PartName="/ppt/tags/tag1503.xml" ContentType="application/vnd.openxmlformats-officedocument.presentationml.tags+xml"/>
  <Override PartName="/ppt/tags/tag1648.xml" ContentType="application/vnd.openxmlformats-officedocument.presentationml.tags+xml"/>
  <Override PartName="/ppt/tags/tag31.xml" ContentType="application/vnd.openxmlformats-officedocument.presentationml.tags+xml"/>
  <Override PartName="/ppt/tags/tag146.xml" ContentType="application/vnd.openxmlformats-officedocument.presentationml.tags+xml"/>
  <Override PartName="/ppt/tags/tag332.xml" ContentType="application/vnd.openxmlformats-officedocument.presentationml.tags+xml"/>
  <Override PartName="/ppt/tags/tag477.xml" ContentType="application/vnd.openxmlformats-officedocument.presentationml.tags+xml"/>
  <Override PartName="/ppt/tags/tag663.xml" ContentType="application/vnd.openxmlformats-officedocument.presentationml.tags+xml"/>
  <Override PartName="/ppt/tags/tag1011.xml" ContentType="application/vnd.openxmlformats-officedocument.presentationml.tags+xml"/>
  <Override PartName="/ppt/tags/tag1156.xml" ContentType="application/vnd.openxmlformats-officedocument.presentationml.tags+xml"/>
  <Override PartName="/ppt/tags/tag1342.xml" ContentType="application/vnd.openxmlformats-officedocument.presentationml.tags+xml"/>
  <Override PartName="/ppt/tags/tag1487.xml" ContentType="application/vnd.openxmlformats-officedocument.presentationml.tags+xml"/>
  <Override PartName="/ppt/tags/tag171.xml" ContentType="application/vnd.openxmlformats-officedocument.presentationml.tags+xml"/>
  <Override PartName="/ppt/tags/tag408.xml" ContentType="application/vnd.openxmlformats-officedocument.presentationml.tags+xml"/>
  <Override PartName="/ppt/tags/tag739.xml" ContentType="application/vnd.openxmlformats-officedocument.presentationml.tags+xml"/>
  <Override PartName="/ppt/tags/tag994.xml" ContentType="application/vnd.openxmlformats-officedocument.presentationml.tags+xml"/>
  <Override PartName="/ppt/tags/tag1181.xml" ContentType="application/vnd.openxmlformats-officedocument.presentationml.tags+xml"/>
  <Override PartName="/docProps/core.xml" ContentType="application/vnd.openxmlformats-package.core-properties+xml"/>
  <Override PartName="/ppt/tags/tag247.xml" ContentType="application/vnd.openxmlformats-officedocument.presentationml.tags+xml"/>
  <Override PartName="/ppt/tags/tag578.xml" ContentType="application/vnd.openxmlformats-officedocument.presentationml.tags+xml"/>
  <Override PartName="/ppt/tags/tag925.xml" ContentType="application/vnd.openxmlformats-officedocument.presentationml.tags+xml"/>
  <Override PartName="/ppt/tags/tag1418.xml" ContentType="application/vnd.openxmlformats-officedocument.presentationml.tags+xml"/>
  <Override PartName="/ppt/tags/tag1604.xml" ContentType="application/vnd.openxmlformats-officedocument.presentationml.tags+xml"/>
  <Override PartName="/ppt/tags/tag102.xml" ContentType="application/vnd.openxmlformats-officedocument.presentationml.tags+xml"/>
  <Override PartName="/ppt/tags/tag433.xml" ContentType="application/vnd.openxmlformats-officedocument.presentationml.tags+xml"/>
  <Override PartName="/ppt/tags/tag764.xml" ContentType="application/vnd.openxmlformats-officedocument.presentationml.tags+xml"/>
  <Override PartName="/ppt/tags/tag1112.xml" ContentType="application/vnd.openxmlformats-officedocument.presentationml.tags+xml"/>
  <Override PartName="/ppt/tags/tag1257.xml" ContentType="application/vnd.openxmlformats-officedocument.presentationml.tags+xml"/>
  <Override PartName="/ppt/tags/tag1443.xml" ContentType="application/vnd.openxmlformats-officedocument.presentationml.tags+xml"/>
  <Override PartName="/ppt/tags/tag1588.xml" ContentType="application/vnd.openxmlformats-officedocument.presentationml.tags+xml"/>
  <Override PartName="/ppt/tags/tag272.xml" ContentType="application/vnd.openxmlformats-officedocument.presentationml.tags+xml"/>
  <Override PartName="/ppt/tags/tag509.xml" ContentType="application/vnd.openxmlformats-officedocument.presentationml.tags+xml"/>
  <Override PartName="/ppt/tags/tag950.xml" ContentType="application/vnd.openxmlformats-officedocument.presentationml.tags+xml"/>
  <Override PartName="/ppt/tags/tag1096.xml" ContentType="application/vnd.openxmlformats-officedocument.presentationml.tags+xml"/>
  <Override PartName="/ppt/tags/tag1282.xml" ContentType="application/vnd.openxmlformats-officedocument.presentationml.tags+xml"/>
  <Override PartName="/ppt/tags/tag1519.xml" ContentType="application/vnd.openxmlformats-officedocument.presentationml.tags+xml"/>
  <Override PartName="/ppt/slideLayouts/slideLayout33.xml" ContentType="application/vnd.openxmlformats-officedocument.presentationml.slideLayout+xml"/>
  <Override PartName="/ppt/tags/tag47.xml" ContentType="application/vnd.openxmlformats-officedocument.presentationml.tags+xml"/>
  <Override PartName="/ppt/tags/tag203.xml" ContentType="application/vnd.openxmlformats-officedocument.presentationml.tags+xml"/>
  <Override PartName="/ppt/tags/tag348.xml" ContentType="application/vnd.openxmlformats-officedocument.presentationml.tags+xml"/>
  <Override PartName="/ppt/tags/tag679.xml" ContentType="application/vnd.openxmlformats-officedocument.presentationml.tags+xml"/>
  <Override PartName="/ppt/tags/tag1027.xml" ContentType="application/vnd.openxmlformats-officedocument.presentationml.tags+xml"/>
  <Override PartName="/ppt/tags/tag1358.xml" ContentType="application/vnd.openxmlformats-officedocument.presentationml.tags+xml"/>
  <Override PartName="/ppt/tags/tag187.xml" ContentType="application/vnd.openxmlformats-officedocument.presentationml.tags+xml"/>
  <Override PartName="/ppt/tags/tag534.xml" ContentType="application/vnd.openxmlformats-officedocument.presentationml.tags+xml"/>
  <Override PartName="/ppt/tags/tag720.xml" ContentType="application/vnd.openxmlformats-officedocument.presentationml.tags+xml"/>
  <Override PartName="/ppt/tags/tag865.xml" ContentType="application/vnd.openxmlformats-officedocument.presentationml.tags+xml"/>
  <Override PartName="/ppt/tags/tag1197.xml" ContentType="application/vnd.openxmlformats-officedocument.presentationml.tags+xml"/>
  <Override PartName="/ppt/tags/tag1213.xml" ContentType="application/vnd.openxmlformats-officedocument.presentationml.tags+xml"/>
  <Override PartName="/ppt/tags/tag1544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373.xml" ContentType="application/vnd.openxmlformats-officedocument.presentationml.tags+xml"/>
  <Override PartName="/ppt/tags/tag890.xml" ContentType="application/vnd.openxmlformats-officedocument.presentationml.tags+xml"/>
  <Override PartName="/ppt/tags/tag1052.xml" ContentType="application/vnd.openxmlformats-officedocument.presentationml.tags+xml"/>
  <Override PartName="/ppt/tags/tag1383.xml" ContentType="application/vnd.openxmlformats-officedocument.presentationml.tags+xml"/>
  <Override PartName="/ppt/tags/tag304.xml" ContentType="application/vnd.openxmlformats-officedocument.presentationml.tags+xml"/>
  <Override PartName="/ppt/tags/tag449.xml" ContentType="application/vnd.openxmlformats-officedocument.presentationml.tags+xml"/>
  <Override PartName="/ppt/tags/tag635.xml" ContentType="application/vnd.openxmlformats-officedocument.presentationml.tags+xml"/>
  <Override PartName="/ppt/tags/tag966.xml" ContentType="application/vnd.openxmlformats-officedocument.presentationml.tags+xml"/>
  <Override PartName="/ppt/tags/tag1128.xml" ContentType="application/vnd.openxmlformats-officedocument.presentationml.tags+xml"/>
  <Override PartName="/ppt/tags/tag1314.xml" ContentType="application/vnd.openxmlformats-officedocument.presentationml.tags+xml"/>
  <Override PartName="/ppt/tags/tag1459.xml" ContentType="application/vnd.openxmlformats-officedocument.presentationml.tags+xml"/>
  <Override PartName="/ppt/tags/tag143.xml" ContentType="application/vnd.openxmlformats-officedocument.presentationml.tags+xml"/>
  <Override PartName="/ppt/tags/tag288.xml" ContentType="application/vnd.openxmlformats-officedocument.presentationml.tags+xml"/>
  <Override PartName="/ppt/tags/tag474.xml" ContentType="application/vnd.openxmlformats-officedocument.presentationml.tags+xml"/>
  <Override PartName="/ppt/tags/tag821.xml" ContentType="application/vnd.openxmlformats-officedocument.presentationml.tags+xml"/>
  <Override PartName="/ppt/tags/tag1153.xml" ContentType="application/vnd.openxmlformats-officedocument.presentationml.tags+xml"/>
  <Override PartName="/ppt/tags/tag1298.xml" ContentType="application/vnd.openxmlformats-officedocument.presentationml.tags+xml"/>
  <Override PartName="/ppt/tags/tag1484.xml" ContentType="application/vnd.openxmlformats-officedocument.presentationml.tags+xml"/>
  <Override PartName="/ppt/tags/tag1500.xml" ContentType="application/vnd.openxmlformats-officedocument.presentationml.tags+xml"/>
  <Override PartName="/ppt/tags/tag1645.xml" ContentType="application/vnd.openxmlformats-officedocument.presentationml.tags+xml"/>
  <Override PartName="/ppt/tags/tag219.xml" ContentType="application/vnd.openxmlformats-officedocument.presentationml.tags+xml"/>
  <Override PartName="/ppt/tags/tag660.xml" ContentType="application/vnd.openxmlformats-officedocument.presentationml.tags+xml"/>
  <Override PartName="/ppt/tags/tag991.xml" ContentType="application/vnd.openxmlformats-officedocument.presentationml.tags+xml"/>
  <Override PartName="/ppt/tags/tag1229.xml" ContentType="application/vnd.openxmlformats-officedocument.presentationml.tags+xml"/>
  <Override PartName="/ppt/tags/tag389.xml" ContentType="application/vnd.openxmlformats-officedocument.presentationml.tags+xml"/>
  <Override PartName="/ppt/tags/tag405.xml" ContentType="application/vnd.openxmlformats-officedocument.presentationml.tags+xml"/>
  <Override PartName="/ppt/tags/tag736.xml" ContentType="application/vnd.openxmlformats-officedocument.presentationml.tags+xml"/>
  <Override PartName="/ppt/tags/tag922.xml" ContentType="application/vnd.openxmlformats-officedocument.presentationml.tags+xml"/>
  <Override PartName="/ppt/tags/tag1068.xml" ContentType="application/vnd.openxmlformats-officedocument.presentationml.tags+xml"/>
  <Override PartName="/ppt/tags/tag1415.xml" ContentType="application/vnd.openxmlformats-officedocument.presentationml.tags+xml"/>
  <Override PartName="/ppt/tags/tag88.xml" ContentType="application/vnd.openxmlformats-officedocument.presentationml.tags+xml"/>
  <Override PartName="/ppt/tags/tag244.xml" ContentType="application/vnd.openxmlformats-officedocument.presentationml.tags+xml"/>
  <Override PartName="/ppt/tags/tag430.xml" ContentType="application/vnd.openxmlformats-officedocument.presentationml.tags+xml"/>
  <Override PartName="/ppt/tags/tag575.xml" ContentType="application/vnd.openxmlformats-officedocument.presentationml.tags+xml"/>
  <Override PartName="/ppt/tags/tag761.xml" ContentType="application/vnd.openxmlformats-officedocument.presentationml.tags+xml"/>
  <Override PartName="/ppt/tags/tag1254.xml" ContentType="application/vnd.openxmlformats-officedocument.presentationml.tags+xml"/>
  <Override PartName="/ppt/tags/tag1399.xml" ContentType="application/vnd.openxmlformats-officedocument.presentationml.tags+xml"/>
  <Override PartName="/ppt/tags/tag1585.xml" ContentType="application/vnd.openxmlformats-officedocument.presentationml.tags+xml"/>
  <Override PartName="/ppt/tags/tag1601.xml" ContentType="application/vnd.openxmlformats-officedocument.presentationml.tags+xml"/>
  <Default Extension="jpeg" ContentType="image/jpeg"/>
  <Override PartName="/ppt/tags/tag19.xml" ContentType="application/vnd.openxmlformats-officedocument.presentationml.tags+xml"/>
  <Override PartName="/ppt/tags/tag506.xml" ContentType="application/vnd.openxmlformats-officedocument.presentationml.tags+xml"/>
  <Override PartName="/ppt/tags/tag1093.xml" ContentType="application/vnd.openxmlformats-officedocument.presentationml.tags+xml"/>
  <Override PartName="/ppt/tags/tag1440.xml" ContentType="application/vnd.openxmlformats-officedocument.presentationml.tags+xml"/>
  <Override PartName="/ppt/slideLayouts/slideLayout30.xml" ContentType="application/vnd.openxmlformats-officedocument.presentationml.slideLayout+xml"/>
  <Override PartName="/ppt/tags/tag159.xml" ContentType="application/vnd.openxmlformats-officedocument.presentationml.tags+xml"/>
  <Override PartName="/ppt/tags/tag345.xml" ContentType="application/vnd.openxmlformats-officedocument.presentationml.tags+xml"/>
  <Override PartName="/ppt/tags/tag837.xml" ContentType="application/vnd.openxmlformats-officedocument.presentationml.tags+xml"/>
  <Override PartName="/ppt/tags/tag1024.xml" ContentType="application/vnd.openxmlformats-officedocument.presentationml.tags+xml"/>
  <Override PartName="/ppt/tags/tag1169.xml" ContentType="application/vnd.openxmlformats-officedocument.presentationml.tags+xml"/>
  <Override PartName="/ppt/tags/tag1516.xml" ContentType="application/vnd.openxmlformats-officedocument.presentationml.tags+xml"/>
  <Override PartName="/ppt/tags/tag44.xml" ContentType="application/vnd.openxmlformats-officedocument.presentationml.tags+xml"/>
  <Override PartName="/ppt/tags/tag184.xml" ContentType="application/vnd.openxmlformats-officedocument.presentationml.tags+xml"/>
  <Override PartName="/ppt/tags/tag200.xml" ContentType="application/vnd.openxmlformats-officedocument.presentationml.tags+xml"/>
  <Override PartName="/ppt/tags/tag531.xml" ContentType="application/vnd.openxmlformats-officedocument.presentationml.tags+xml"/>
  <Override PartName="/ppt/tags/tag676.xml" ContentType="application/vnd.openxmlformats-officedocument.presentationml.tags+xml"/>
  <Override PartName="/ppt/tags/tag862.xml" ContentType="application/vnd.openxmlformats-officedocument.presentationml.tags+xml"/>
  <Override PartName="/ppt/tags/tag1210.xml" ContentType="application/vnd.openxmlformats-officedocument.presentationml.tags+xml"/>
  <Override PartName="/ppt/tags/tag1355.xml" ContentType="application/vnd.openxmlformats-officedocument.presentationml.tags+xml"/>
  <Override PartName="/ppt/tags/tag1541.xml" ContentType="application/vnd.openxmlformats-officedocument.presentationml.tags+xml"/>
  <Override PartName="/ppt/tags/tag370.xml" ContentType="application/vnd.openxmlformats-officedocument.presentationml.tags+xml"/>
  <Override PartName="/ppt/tags/tag607.xml" ContentType="application/vnd.openxmlformats-officedocument.presentationml.tags+xml"/>
  <Override PartName="/ppt/tags/tag938.xml" ContentType="application/vnd.openxmlformats-officedocument.presentationml.tags+xml"/>
  <Override PartName="/ppt/tags/tag1194.xml" ContentType="application/vnd.openxmlformats-officedocument.presentationml.tags+xml"/>
  <Override PartName="/ppt/tags/tag1380.xml" ContentType="application/vnd.openxmlformats-officedocument.presentationml.tags+xml"/>
  <Override PartName="/ppt/tags/tag1617.xml" ContentType="application/vnd.openxmlformats-officedocument.presentationml.tags+xml"/>
  <Override PartName="/ppt/tags/tag115.xml" ContentType="application/vnd.openxmlformats-officedocument.presentationml.tags+xml"/>
  <Override PartName="/ppt/tags/tag301.xml" ContentType="application/vnd.openxmlformats-officedocument.presentationml.tags+xml"/>
  <Override PartName="/ppt/tags/tag446.xml" ContentType="application/vnd.openxmlformats-officedocument.presentationml.tags+xml"/>
  <Override PartName="/ppt/tags/tag777.xml" ContentType="application/vnd.openxmlformats-officedocument.presentationml.tags+xml"/>
  <Override PartName="/ppt/tags/tag1125.xml" ContentType="application/vnd.openxmlformats-officedocument.presentationml.tags+xml"/>
  <Override PartName="/ppt/tags/tag1456.xml" ContentType="application/vnd.openxmlformats-officedocument.presentationml.tags+xml"/>
  <Override PartName="/ppt/tags/tag140.xml" ContentType="application/vnd.openxmlformats-officedocument.presentationml.tags+xml"/>
  <Override PartName="/ppt/tags/tag285.xml" ContentType="application/vnd.openxmlformats-officedocument.presentationml.tags+xml"/>
  <Override PartName="/ppt/tags/tag632.xml" ContentType="application/vnd.openxmlformats-officedocument.presentationml.tags+xml"/>
  <Override PartName="/ppt/tags/tag963.xml" ContentType="application/vnd.openxmlformats-officedocument.presentationml.tags+xml"/>
  <Override PartName="/ppt/tags/tag1295.xml" ContentType="application/vnd.openxmlformats-officedocument.presentationml.tags+xml"/>
  <Override PartName="/ppt/tags/tag1311.xml" ContentType="application/vnd.openxmlformats-officedocument.presentationml.tags+xml"/>
  <Override PartName="/ppt/tags/tag1642.xml" ContentType="application/vnd.openxmlformats-officedocument.presentationml.tags+xml"/>
  <Override PartName="/ppt/tags/tag471.xml" ContentType="application/vnd.openxmlformats-officedocument.presentationml.tags+xml"/>
  <Override PartName="/ppt/tags/tag708.xml" ContentType="application/vnd.openxmlformats-officedocument.presentationml.tags+xml"/>
  <Override PartName="/ppt/tags/tag1150.xml" ContentType="application/vnd.openxmlformats-officedocument.presentationml.tags+xml"/>
  <Override PartName="/ppt/tags/tag1481.xml" ContentType="application/vnd.openxmlformats-officedocument.presentationml.tags+xml"/>
  <Override PartName="/ppt/tags/tag216.xml" ContentType="application/vnd.openxmlformats-officedocument.presentationml.tags+xml"/>
  <Override PartName="/ppt/tags/tag402.xml" ContentType="application/vnd.openxmlformats-officedocument.presentationml.tags+xml"/>
  <Override PartName="/ppt/tags/tag547.xml" ContentType="application/vnd.openxmlformats-officedocument.presentationml.tags+xml"/>
  <Override PartName="/ppt/tags/tag733.xml" ContentType="application/vnd.openxmlformats-officedocument.presentationml.tags+xml"/>
  <Override PartName="/ppt/tags/tag878.xml" ContentType="application/vnd.openxmlformats-officedocument.presentationml.tags+xml"/>
  <Override PartName="/ppt/tags/tag1226.xml" ContentType="application/vnd.openxmlformats-officedocument.presentationml.tags+xml"/>
  <Override PartName="/ppt/tags/tag1412.xml" ContentType="application/vnd.openxmlformats-officedocument.presentationml.tags+xml"/>
  <Override PartName="/ppt/tags/tag1557.xml" ContentType="application/vnd.openxmlformats-officedocument.presentationml.tags+xml"/>
  <Override PartName="/ppt/tags/tag85.xml" ContentType="application/vnd.openxmlformats-officedocument.presentationml.tags+xml"/>
  <Override PartName="/ppt/tags/tag241.xml" ContentType="application/vnd.openxmlformats-officedocument.presentationml.tags+xml"/>
  <Override PartName="/ppt/tags/tag386.xml" ContentType="application/vnd.openxmlformats-officedocument.presentationml.tags+xml"/>
  <Override PartName="/ppt/tags/tag572.xml" ContentType="application/vnd.openxmlformats-officedocument.presentationml.tags+xml"/>
  <Override PartName="/ppt/tags/tag1065.xml" ContentType="application/vnd.openxmlformats-officedocument.presentationml.tags+xml"/>
  <Override PartName="/ppt/tags/tag1251.xml" ContentType="application/vnd.openxmlformats-officedocument.presentationml.tags+xml"/>
  <Override PartName="/ppt/tags/tag1396.xml" ContentType="application/vnd.openxmlformats-officedocument.presentationml.tags+xml"/>
  <Override PartName="/ppt/tags/tag16.xml" ContentType="application/vnd.openxmlformats-officedocument.presentationml.tags+xml"/>
  <Override PartName="/ppt/tags/tag317.xml" ContentType="application/vnd.openxmlformats-officedocument.presentationml.tags+xml"/>
  <Override PartName="/ppt/tags/tag809.xml" ContentType="application/vnd.openxmlformats-officedocument.presentationml.tags+xml"/>
  <Override PartName="/ppt/tags/tag1090.xml" ContentType="application/vnd.openxmlformats-officedocument.presentationml.tags+xml"/>
  <Override PartName="/ppt/tags/tag1582.xml" ContentType="application/vnd.openxmlformats-officedocument.presentationml.tags+xml"/>
  <Override PartName="/ppt/tags/tag156.xml" ContentType="application/vnd.openxmlformats-officedocument.presentationml.tags+xml"/>
  <Override PartName="/ppt/tags/tag487.xml" ContentType="application/vnd.openxmlformats-officedocument.presentationml.tags+xml"/>
  <Override PartName="/ppt/tags/tag503.xml" ContentType="application/vnd.openxmlformats-officedocument.presentationml.tags+xml"/>
  <Override PartName="/ppt/tags/tag648.xml" ContentType="application/vnd.openxmlformats-officedocument.presentationml.tags+xml"/>
  <Override PartName="/ppt/tags/tag834.xml" ContentType="application/vnd.openxmlformats-officedocument.presentationml.tags+xml"/>
  <Override PartName="/ppt/tags/tag979.xml" ContentType="application/vnd.openxmlformats-officedocument.presentationml.tags+xml"/>
  <Override PartName="/ppt/tags/tag1327.xml" ContentType="application/vnd.openxmlformats-officedocument.presentationml.tags+xml"/>
  <Override PartName="/ppt/tags/tag1513.xml" ContentType="application/vnd.openxmlformats-officedocument.presentationml.tags+xml"/>
  <Override PartName="/ppt/tags/tag1658.xml" ContentType="application/vnd.openxmlformats-officedocument.presentationml.tags+xml"/>
  <Override PartName="/ppt/tags/tag41.xml" ContentType="application/vnd.openxmlformats-officedocument.presentationml.tags+xml"/>
  <Override PartName="/ppt/tags/tag342.xml" ContentType="application/vnd.openxmlformats-officedocument.presentationml.tags+xml"/>
  <Override PartName="/ppt/tags/tag673.xml" ContentType="application/vnd.openxmlformats-officedocument.presentationml.tags+xml"/>
  <Override PartName="/ppt/tags/tag1021.xml" ContentType="application/vnd.openxmlformats-officedocument.presentationml.tags+xml"/>
  <Override PartName="/ppt/tags/tag1166.xml" ContentType="application/vnd.openxmlformats-officedocument.presentationml.tags+xml"/>
  <Override PartName="/ppt/tags/tag1352.xml" ContentType="application/vnd.openxmlformats-officedocument.presentationml.tags+xml"/>
  <Override PartName="/ppt/tags/tag1497.xml" ContentType="application/vnd.openxmlformats-officedocument.presentationml.tags+xml"/>
  <Override PartName="/ppt/tags/tag181.xml" ContentType="application/vnd.openxmlformats-officedocument.presentationml.tags+xml"/>
  <Override PartName="/ppt/tags/tag418.xml" ContentType="application/vnd.openxmlformats-officedocument.presentationml.tags+xml"/>
  <Override PartName="/ppt/tags/tag749.xml" ContentType="application/vnd.openxmlformats-officedocument.presentationml.tags+xml"/>
  <Override PartName="/ppt/tags/tag1191.xml" ContentType="application/vnd.openxmlformats-officedocument.presentationml.tags+xml"/>
  <Override PartName="/ppt/tags/tag1428.xml" ContentType="application/vnd.openxmlformats-officedocument.presentationml.tags+xml"/>
  <Override PartName="/ppt/slides/slide19.xml" ContentType="application/vnd.openxmlformats-officedocument.presentationml.slide+xml"/>
  <Override PartName="/ppt/tags/tag112.xml" ContentType="application/vnd.openxmlformats-officedocument.presentationml.tags+xml"/>
  <Override PartName="/ppt/tags/tag257.xml" ContentType="application/vnd.openxmlformats-officedocument.presentationml.tags+xml"/>
  <Override PartName="/ppt/tags/tag588.xml" ContentType="application/vnd.openxmlformats-officedocument.presentationml.tags+xml"/>
  <Override PartName="/ppt/tags/tag604.xml" ContentType="application/vnd.openxmlformats-officedocument.presentationml.tags+xml"/>
  <Override PartName="/ppt/tags/tag935.xml" ContentType="application/vnd.openxmlformats-officedocument.presentationml.tags+xml"/>
  <Override PartName="/ppt/tags/tag1267.xml" ContentType="application/vnd.openxmlformats-officedocument.presentationml.tags+xml"/>
  <Override PartName="/ppt/tags/tag1598.xml" ContentType="application/vnd.openxmlformats-officedocument.presentationml.tags+xml"/>
  <Override PartName="/ppt/tags/tag1614.xml" ContentType="application/vnd.openxmlformats-officedocument.presentationml.tag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443.xml" ContentType="application/vnd.openxmlformats-officedocument.presentationml.tags+xml"/>
  <Override PartName="/ppt/tags/tag774.xml" ContentType="application/vnd.openxmlformats-officedocument.presentationml.tags+xml"/>
  <Override PartName="/ppt/tags/tag960.xml" ContentType="application/vnd.openxmlformats-officedocument.presentationml.tags+xml"/>
  <Override PartName="/ppt/tags/tag1122.xml" ContentType="application/vnd.openxmlformats-officedocument.presentationml.tags+xml"/>
  <Override PartName="/ppt/tags/tag1453.xml" ContentType="application/vnd.openxmlformats-officedocument.presentationml.tags+xml"/>
  <Default Extension="emf" ContentType="image/x-emf"/>
  <Override PartName="/ppt/tags/tag282.xml" ContentType="application/vnd.openxmlformats-officedocument.presentationml.tags+xml"/>
  <Override PartName="/ppt/tags/tag519.xml" ContentType="application/vnd.openxmlformats-officedocument.presentationml.tags+xml"/>
  <Override PartName="/ppt/tags/tag705.xml" ContentType="application/vnd.openxmlformats-officedocument.presentationml.tags+xml"/>
  <Override PartName="/ppt/tags/tag1292.xml" ContentType="application/vnd.openxmlformats-officedocument.presentationml.tags+xml"/>
  <Override PartName="/ppt/tags/tag1529.xml" ContentType="application/vnd.openxmlformats-officedocument.presentationml.tags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358.xml" ContentType="application/vnd.openxmlformats-officedocument.presentationml.tags+xml"/>
  <Override PartName="/ppt/tags/tag544.xml" ContentType="application/vnd.openxmlformats-officedocument.presentationml.tags+xml"/>
  <Override PartName="/ppt/tags/tag689.xml" ContentType="application/vnd.openxmlformats-officedocument.presentationml.tags+xml"/>
  <Override PartName="/ppt/tags/tag875.xml" ContentType="application/vnd.openxmlformats-officedocument.presentationml.tags+xml"/>
  <Override PartName="/ppt/tags/tag1037.xml" ContentType="application/vnd.openxmlformats-officedocument.presentationml.tags+xml"/>
  <Override PartName="/ppt/tags/tag1223.xml" ContentType="application/vnd.openxmlformats-officedocument.presentationml.tags+xml"/>
  <Override PartName="/ppt/tags/tag1368.xml" ContentType="application/vnd.openxmlformats-officedocument.presentationml.tags+xml"/>
  <Override PartName="/ppt/tags/tag82.xml" ContentType="application/vnd.openxmlformats-officedocument.presentationml.tags+xml"/>
  <Override PartName="/ppt/tags/tag197.xml" ContentType="application/vnd.openxmlformats-officedocument.presentationml.tags+xml"/>
  <Override PartName="/ppt/tags/tag383.xml" ContentType="application/vnd.openxmlformats-officedocument.presentationml.tags+xml"/>
  <Override PartName="/ppt/tags/tag730.xml" ContentType="application/vnd.openxmlformats-officedocument.presentationml.tags+xml"/>
  <Override PartName="/ppt/tags/tag1062.xml" ContentType="application/vnd.openxmlformats-officedocument.presentationml.tags+xml"/>
  <Override PartName="/ppt/tags/tag1554.xml" ContentType="application/vnd.openxmlformats-officedocument.presentationml.tags+xml"/>
  <Override PartName="/ppt/tags/tag128.xml" ContentType="application/vnd.openxmlformats-officedocument.presentationml.tags+xml"/>
  <Override PartName="/ppt/tags/tag459.xml" ContentType="application/vnd.openxmlformats-officedocument.presentationml.tags+xml"/>
  <Override PartName="/ppt/tags/tag806.xml" ContentType="application/vnd.openxmlformats-officedocument.presentationml.tags+xml"/>
  <Override PartName="/ppt/tags/tag1138.xml" ContentType="application/vnd.openxmlformats-officedocument.presentationml.tags+xml"/>
  <Override PartName="/ppt/tags/tag1393.xml" ContentType="application/vnd.openxmlformats-officedocument.presentationml.tags+xml"/>
  <Override PartName="/ppt/tags/tag13.xml" ContentType="application/vnd.openxmlformats-officedocument.presentationml.tags+xml"/>
  <Override PartName="/ppt/tags/tag298.xml" ContentType="application/vnd.openxmlformats-officedocument.presentationml.tags+xml"/>
  <Override PartName="/ppt/tags/tag314.xml" ContentType="application/vnd.openxmlformats-officedocument.presentationml.tags+xml"/>
  <Override PartName="/ppt/tags/tag500.xml" ContentType="application/vnd.openxmlformats-officedocument.presentationml.tags+xml"/>
  <Override PartName="/ppt/tags/tag645.xml" ContentType="application/vnd.openxmlformats-officedocument.presentationml.tags+xml"/>
  <Override PartName="/ppt/tags/tag831.xml" ContentType="application/vnd.openxmlformats-officedocument.presentationml.tags+xml"/>
  <Override PartName="/ppt/tags/tag976.xml" ContentType="application/vnd.openxmlformats-officedocument.presentationml.tags+xml"/>
  <Override PartName="/ppt/tags/tag1324.xml" ContentType="application/vnd.openxmlformats-officedocument.presentationml.tags+xml"/>
  <Override PartName="/ppt/tags/tag1469.xml" ContentType="application/vnd.openxmlformats-officedocument.presentationml.tags+xml"/>
  <Override PartName="/ppt/tags/tag1655.xml" ContentType="application/vnd.openxmlformats-officedocument.presentationml.tags+xml"/>
  <Override PartName="/ppt/tags/tag153.xml" ContentType="application/vnd.openxmlformats-officedocument.presentationml.tags+xml"/>
  <Override PartName="/ppt/tags/tag484.xml" ContentType="application/vnd.openxmlformats-officedocument.presentationml.tags+xml"/>
  <Override PartName="/ppt/tags/tag670.xml" ContentType="application/vnd.openxmlformats-officedocument.presentationml.tags+xml"/>
  <Override PartName="/ppt/tags/tag1163.xml" ContentType="application/vnd.openxmlformats-officedocument.presentationml.tags+xml"/>
  <Override PartName="/ppt/tags/tag1494.xml" ContentType="application/vnd.openxmlformats-officedocument.presentationml.tags+xml"/>
  <Override PartName="/ppt/tags/tag1510.xml" ContentType="application/vnd.openxmlformats-officedocument.presentationml.tags+xml"/>
  <Override PartName="/ppt/tags/tag229.xml" ContentType="application/vnd.openxmlformats-officedocument.presentationml.tags+xml"/>
  <Override PartName="/ppt/tags/tag415.xml" ContentType="application/vnd.openxmlformats-officedocument.presentationml.tags+xml"/>
  <Override PartName="/ppt/tags/tag907.xml" ContentType="application/vnd.openxmlformats-officedocument.presentationml.tags+xml"/>
  <Override PartName="/ppt/tags/tag1239.xml" ContentType="application/vnd.openxmlformats-officedocument.presentationml.tags+xml"/>
  <Override PartName="/ppt/tags/tag98.xml" ContentType="application/vnd.openxmlformats-officedocument.presentationml.tags+xml"/>
  <Override PartName="/ppt/tags/tag254.xml" ContentType="application/vnd.openxmlformats-officedocument.presentationml.tags+xml"/>
  <Override PartName="/ppt/tags/tag399.xml" ContentType="application/vnd.openxmlformats-officedocument.presentationml.tags+xml"/>
  <Override PartName="/ppt/tags/tag601.xml" ContentType="application/vnd.openxmlformats-officedocument.presentationml.tags+xml"/>
  <Override PartName="/ppt/tags/tag746.xml" ContentType="application/vnd.openxmlformats-officedocument.presentationml.tags+xml"/>
  <Override PartName="/ppt/tags/tag932.xml" ContentType="application/vnd.openxmlformats-officedocument.presentationml.tags+xml"/>
  <Override PartName="/ppt/tags/tag1078.xml" ContentType="application/vnd.openxmlformats-officedocument.presentationml.tags+xml"/>
  <Override PartName="/ppt/tags/tag1425.xml" ContentType="application/vnd.openxmlformats-officedocument.presentationml.tags+xml"/>
  <Override PartName="/ppt/tags/tag1611.xml" ContentType="application/vnd.openxmlformats-officedocument.presentationml.tags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440.xml" ContentType="application/vnd.openxmlformats-officedocument.presentationml.tags+xml"/>
  <Override PartName="/ppt/tags/tag585.xml" ContentType="application/vnd.openxmlformats-officedocument.presentationml.tags+xml"/>
  <Override PartName="/ppt/tags/tag771.xml" ContentType="application/vnd.openxmlformats-officedocument.presentationml.tags+xml"/>
  <Override PartName="/ppt/tags/tag1264.xml" ContentType="application/vnd.openxmlformats-officedocument.presentationml.tags+xml"/>
  <Override PartName="/ppt/tags/tag1450.xml" ContentType="application/vnd.openxmlformats-officedocument.presentationml.tags+xml"/>
  <Override PartName="/ppt/tags/tag1595.xml" ContentType="application/vnd.openxmlformats-officedocument.presentationml.tags+xml"/>
  <Override PartName="/ppt/tags/tag29.xml" ContentType="application/vnd.openxmlformats-officedocument.presentationml.tags+xml"/>
  <Override PartName="/ppt/tags/tag516.xml" ContentType="application/vnd.openxmlformats-officedocument.presentationml.tags+xml"/>
  <Override PartName="/ppt/tags/tag847.xml" ContentType="application/vnd.openxmlformats-officedocument.presentationml.tags+xml"/>
  <Override PartName="/ppt/tags/tag1009.xml" ContentType="application/vnd.openxmlformats-officedocument.presentationml.tags+xml"/>
  <Override PartName="/ppt/tags/tag1526.xml" ContentType="application/vnd.openxmlformats-officedocument.presentationml.tags+xml"/>
  <Override PartName="/ppt/slideLayouts/slideLayout40.xml" ContentType="application/vnd.openxmlformats-officedocument.presentationml.slideLayout+xml"/>
  <Override PartName="/ppt/tags/tag54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355.xml" ContentType="application/vnd.openxmlformats-officedocument.presentationml.tags+xml"/>
  <Override PartName="/ppt/tags/tag686.xml" ContentType="application/vnd.openxmlformats-officedocument.presentationml.tags+xml"/>
  <Override PartName="/ppt/tags/tag702.xml" ContentType="application/vnd.openxmlformats-officedocument.presentationml.tags+xml"/>
  <Override PartName="/ppt/tags/tag1034.xml" ContentType="application/vnd.openxmlformats-officedocument.presentationml.tags+xml"/>
  <Override PartName="/ppt/tags/tag1179.xml" ContentType="application/vnd.openxmlformats-officedocument.presentationml.tags+xml"/>
  <Override PartName="/ppt/tags/tag1365.xml" ContentType="application/vnd.openxmlformats-officedocument.presentationml.tags+xml"/>
  <Override PartName="/ppt/tags/tag194.xml" ContentType="application/vnd.openxmlformats-officedocument.presentationml.tags+xml"/>
  <Override PartName="/ppt/tags/tag541.xml" ContentType="application/vnd.openxmlformats-officedocument.presentationml.tags+xml"/>
  <Override PartName="/ppt/tags/tag872.xml" ContentType="application/vnd.openxmlformats-officedocument.presentationml.tags+xml"/>
  <Override PartName="/ppt/tags/tag1220.xml" ContentType="application/vnd.openxmlformats-officedocument.presentationml.tags+xml"/>
  <Override PartName="/ppt/tags/tag1551.xml" ContentType="application/vnd.openxmlformats-officedocument.presentationml.tags+xml"/>
  <Override PartName="/ppt/tags/tag380.xml" ContentType="application/vnd.openxmlformats-officedocument.presentationml.tags+xml"/>
  <Override PartName="/ppt/tags/tag617.xml" ContentType="application/vnd.openxmlformats-officedocument.presentationml.tags+xml"/>
  <Override PartName="/ppt/tags/tag803.xml" ContentType="application/vnd.openxmlformats-officedocument.presentationml.tags+xml"/>
  <Override PartName="/ppt/tags/tag948.xml" ContentType="application/vnd.openxmlformats-officedocument.presentationml.tags+xml"/>
  <Override PartName="/ppt/tags/tag1390.xml" ContentType="application/vnd.openxmlformats-officedocument.presentationml.tags+xml"/>
  <Override PartName="/ppt/tags/tag1627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125.xml" ContentType="application/vnd.openxmlformats-officedocument.presentationml.tags+xml"/>
  <Override PartName="/ppt/tags/tag311.xml" ContentType="application/vnd.openxmlformats-officedocument.presentationml.tags+xml"/>
  <Override PartName="/ppt/tags/tag456.xml" ContentType="application/vnd.openxmlformats-officedocument.presentationml.tags+xml"/>
  <Override PartName="/ppt/tags/tag642.xml" ContentType="application/vnd.openxmlformats-officedocument.presentationml.tags+xml"/>
  <Override PartName="/ppt/tags/tag787.xml" ContentType="application/vnd.openxmlformats-officedocument.presentationml.tags+xml"/>
  <Override PartName="/ppt/tags/tag1135.xml" ContentType="application/vnd.openxmlformats-officedocument.presentationml.tags+xml"/>
  <Override PartName="/ppt/tags/tag1321.xml" ContentType="application/vnd.openxmlformats-officedocument.presentationml.tags+xml"/>
  <Override PartName="/ppt/tags/tag1466.xml" ContentType="application/vnd.openxmlformats-officedocument.presentationml.tags+xml"/>
  <Override PartName="/ppt/slideMasters/slideMaster2.xml" ContentType="application/vnd.openxmlformats-officedocument.presentationml.slideMaster+xml"/>
  <Override PartName="/ppt/tags/tag150.xml" ContentType="application/vnd.openxmlformats-officedocument.presentationml.tags+xml"/>
  <Override PartName="/ppt/tags/tag295.xml" ContentType="application/vnd.openxmlformats-officedocument.presentationml.tags+xml"/>
  <Override PartName="/ppt/tags/tag481.xml" ContentType="application/vnd.openxmlformats-officedocument.presentationml.tags+xml"/>
  <Override PartName="/ppt/tags/tag973.xml" ContentType="application/vnd.openxmlformats-officedocument.presentationml.tags+xml"/>
  <Override PartName="/ppt/tags/tag1160.xml" ContentType="application/vnd.openxmlformats-officedocument.presentationml.tags+xml"/>
  <Override PartName="/ppt/tags/tag1652.xml" ContentType="application/vnd.openxmlformats-officedocument.presentationml.tags+xml"/>
  <Override PartName="/ppt/tags/tag226.xml" ContentType="application/vnd.openxmlformats-officedocument.presentationml.tags+xml"/>
  <Override PartName="/ppt/tags/tag718.xml" ContentType="application/vnd.openxmlformats-officedocument.presentationml.tags+xml"/>
  <Override PartName="/ppt/tags/tag904.xml" ContentType="application/vnd.openxmlformats-officedocument.presentationml.tags+xml"/>
  <Override PartName="/ppt/tags/tag1491.xml" ContentType="application/vnd.openxmlformats-officedocument.presentationml.tags+xml"/>
  <Override PartName="/ppt/tags/tag412.xml" ContentType="application/vnd.openxmlformats-officedocument.presentationml.tags+xml"/>
  <Override PartName="/ppt/tags/tag557.xml" ContentType="application/vnd.openxmlformats-officedocument.presentationml.tags+xml"/>
  <Override PartName="/ppt/tags/tag743.xml" ContentType="application/vnd.openxmlformats-officedocument.presentationml.tags+xml"/>
  <Override PartName="/ppt/tags/tag888.xml" ContentType="application/vnd.openxmlformats-officedocument.presentationml.tags+xml"/>
  <Override PartName="/ppt/tags/tag1236.xml" ContentType="application/vnd.openxmlformats-officedocument.presentationml.tags+xml"/>
  <Override PartName="/ppt/tags/tag1422.xml" ContentType="application/vnd.openxmlformats-officedocument.presentationml.tags+xml"/>
  <Override PartName="/ppt/tags/tag1567.xml" ContentType="application/vnd.openxmlformats-officedocument.presentationml.tags+xml"/>
  <Override PartName="/ppt/slides/slide13.xml" ContentType="application/vnd.openxmlformats-officedocument.presentationml.slide+xml"/>
  <Override PartName="/ppt/tags/tag95.xml" ContentType="application/vnd.openxmlformats-officedocument.presentationml.tags+xml"/>
  <Override PartName="/ppt/tags/tag251.xml" ContentType="application/vnd.openxmlformats-officedocument.presentationml.tags+xml"/>
  <Override PartName="/ppt/tags/tag396.xml" ContentType="application/vnd.openxmlformats-officedocument.presentationml.tags+xml"/>
  <Override PartName="/ppt/tags/tag582.xml" ContentType="application/vnd.openxmlformats-officedocument.presentationml.tags+xml"/>
  <Override PartName="/ppt/tags/tag819.xml" ContentType="application/vnd.openxmlformats-officedocument.presentationml.tags+xml"/>
  <Override PartName="/ppt/tags/tag1075.xml" ContentType="application/vnd.openxmlformats-officedocument.presentationml.tags+xml"/>
  <Override PartName="/ppt/tags/tag1261.xml" ContentType="application/vnd.openxmlformats-officedocument.presentationml.tags+xml"/>
  <Override PartName="/ppt/tags/tag1592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327.xml" ContentType="application/vnd.openxmlformats-officedocument.presentationml.tags+xml"/>
  <Override PartName="/ppt/tags/tag658.xml" ContentType="application/vnd.openxmlformats-officedocument.presentationml.tags+xml"/>
  <Override PartName="/ppt/tags/tag989.xml" ContentType="application/vnd.openxmlformats-officedocument.presentationml.tags+xml"/>
  <Override PartName="/ppt/tags/tag1006.xml" ContentType="application/vnd.openxmlformats-officedocument.presentationml.tags+xml"/>
  <Override PartName="/ppt/tags/tag1337.xml" ContentType="application/vnd.openxmlformats-officedocument.presentationml.tags+xml"/>
  <Override PartName="/ppt/tags/tag166.xml" ContentType="application/vnd.openxmlformats-officedocument.presentationml.tags+xml"/>
  <Override PartName="/ppt/tags/tag497.xml" ContentType="application/vnd.openxmlformats-officedocument.presentationml.tags+xml"/>
  <Override PartName="/ppt/tags/tag513.xml" ContentType="application/vnd.openxmlformats-officedocument.presentationml.tags+xml"/>
  <Override PartName="/ppt/tags/tag844.xml" ContentType="application/vnd.openxmlformats-officedocument.presentationml.tags+xml"/>
  <Override PartName="/ppt/tags/tag1176.xml" ContentType="application/vnd.openxmlformats-officedocument.presentationml.tags+xml"/>
  <Override PartName="/ppt/tags/tag1523.xml" ContentType="application/vnd.openxmlformats-officedocument.presentationml.tags+xml"/>
  <Override PartName="/ppt/tags/tag51.xml" ContentType="application/vnd.openxmlformats-officedocument.presentationml.tags+xml"/>
  <Override PartName="/ppt/tags/tag352.xml" ContentType="application/vnd.openxmlformats-officedocument.presentationml.tags+xml"/>
  <Override PartName="/ppt/tags/tag683.xml" ContentType="application/vnd.openxmlformats-officedocument.presentationml.tags+xml"/>
  <Override PartName="/ppt/tags/tag1031.xml" ContentType="application/vnd.openxmlformats-officedocument.presentationml.tags+xml"/>
  <Override PartName="/ppt/tags/tag1362.xml" ContentType="application/vnd.openxmlformats-officedocument.presentationml.tags+xml"/>
  <Override PartName="/ppt/tags/tag191.xml" ContentType="application/vnd.openxmlformats-officedocument.presentationml.tags+xml"/>
  <Override PartName="/ppt/tags/tag428.xml" ContentType="application/vnd.openxmlformats-officedocument.presentationml.tags+xml"/>
  <Override PartName="/ppt/tags/tag614.xml" ContentType="application/vnd.openxmlformats-officedocument.presentationml.tags+xml"/>
  <Override PartName="/ppt/tags/tag759.xml" ContentType="application/vnd.openxmlformats-officedocument.presentationml.tags+xml"/>
  <Override PartName="/ppt/tags/tag945.xml" ContentType="application/vnd.openxmlformats-officedocument.presentationml.tags+xml"/>
  <Override PartName="/ppt/tags/tag1107.xml" ContentType="application/vnd.openxmlformats-officedocument.presentationml.tags+xml"/>
  <Override PartName="/ppt/tags/tag1438.xml" ContentType="application/vnd.openxmlformats-officedocument.presentationml.tags+xml"/>
  <Override PartName="/ppt/tags/tag122.xml" ContentType="application/vnd.openxmlformats-officedocument.presentationml.tags+xml"/>
  <Override PartName="/ppt/tags/tag267.xml" ContentType="application/vnd.openxmlformats-officedocument.presentationml.tags+xml"/>
  <Override PartName="/ppt/tags/tag453.xml" ContentType="application/vnd.openxmlformats-officedocument.presentationml.tags+xml"/>
  <Override PartName="/ppt/tags/tag598.xml" ContentType="application/vnd.openxmlformats-officedocument.presentationml.tags+xml"/>
  <Override PartName="/ppt/tags/tag784.xml" ContentType="application/vnd.openxmlformats-officedocument.presentationml.tags+xml"/>
  <Override PartName="/ppt/tags/tag800.xml" ContentType="application/vnd.openxmlformats-officedocument.presentationml.tags+xml"/>
  <Override PartName="/ppt/tags/tag1132.xml" ContentType="application/vnd.openxmlformats-officedocument.presentationml.tags+xml"/>
  <Override PartName="/ppt/tags/tag1277.xml" ContentType="application/vnd.openxmlformats-officedocument.presentationml.tags+xml"/>
  <Override PartName="/ppt/tags/tag1624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92.xml" ContentType="application/vnd.openxmlformats-officedocument.presentationml.tags+xml"/>
  <Override PartName="/ppt/tags/tag529.xml" ContentType="application/vnd.openxmlformats-officedocument.presentationml.tags+xml"/>
  <Override PartName="/ppt/tags/tag970.xml" ContentType="application/vnd.openxmlformats-officedocument.presentationml.tags+xml"/>
  <Override PartName="/ppt/tags/tag1463.xml" ContentType="application/vnd.openxmlformats-officedocument.presentationml.tags+xml"/>
  <Override PartName="/ppt/tags/tag368.xml" ContentType="application/vnd.openxmlformats-officedocument.presentationml.tags+xml"/>
  <Override PartName="/ppt/tags/tag715.xml" ContentType="application/vnd.openxmlformats-officedocument.presentationml.tags+xml"/>
  <Override PartName="/ppt/tags/tag1047.xml" ContentType="application/vnd.openxmlformats-officedocument.presentationml.tags+xml"/>
  <Override PartName="/ppt/tags/tag1208.xml" ContentType="application/vnd.openxmlformats-officedocument.presentationml.tags+xml"/>
  <Override PartName="/ppt/tags/tag1539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554.xml" ContentType="application/vnd.openxmlformats-officedocument.presentationml.tags+xml"/>
  <Override PartName="/ppt/tags/tag699.xml" ContentType="application/vnd.openxmlformats-officedocument.presentationml.tags+xml"/>
  <Override PartName="/ppt/tags/tag885.xml" ContentType="application/vnd.openxmlformats-officedocument.presentationml.tags+xml"/>
  <Override PartName="/ppt/tags/tag901.xml" ContentType="application/vnd.openxmlformats-officedocument.presentationml.tags+xml"/>
  <Override PartName="/ppt/tags/tag1233.xml" ContentType="application/vnd.openxmlformats-officedocument.presentationml.tags+xml"/>
  <Override PartName="/ppt/tags/tag1378.xml" ContentType="application/vnd.openxmlformats-officedocument.presentationml.tags+xml"/>
  <Override PartName="/ppt/tags/tag1564.xml" ContentType="application/vnd.openxmlformats-officedocument.presentationml.tags+xml"/>
  <Override PartName="/ppt/slides/slide10.xml" ContentType="application/vnd.openxmlformats-officedocument.presentationml.slide+xml"/>
  <Override PartName="/ppt/tags/tag92.xml" ContentType="application/vnd.openxmlformats-officedocument.presentationml.tags+xml"/>
  <Override PartName="/ppt/tags/tag393.xml" ContentType="application/vnd.openxmlformats-officedocument.presentationml.tags+xml"/>
  <Override PartName="/ppt/tags/tag740.xml" ContentType="application/vnd.openxmlformats-officedocument.presentationml.tags+xml"/>
  <Override PartName="/ppt/tags/tag1072.xml" ContentType="application/vnd.openxmlformats-officedocument.presentationml.tags+xml"/>
  <Override PartName="/ppt/tags/tag1309.xml" ContentType="application/vnd.openxmlformats-officedocument.presentationml.tags+xml"/>
  <Override PartName="/ppt/tags/tag138.xml" ContentType="application/vnd.openxmlformats-officedocument.presentationml.tags+xml"/>
  <Override PartName="/ppt/tags/tag324.xml" ContentType="application/vnd.openxmlformats-officedocument.presentationml.tags+xml"/>
  <Override PartName="/ppt/tags/tag469.xml" ContentType="application/vnd.openxmlformats-officedocument.presentationml.tags+xml"/>
  <Override PartName="/ppt/tags/tag816.xml" ContentType="application/vnd.openxmlformats-officedocument.presentationml.tags+xml"/>
  <Override PartName="/ppt/tags/tag1148.xml" ContentType="application/vnd.openxmlformats-officedocument.presentationml.tags+xml"/>
  <Override PartName="/ppt/tags/tag1479.xml" ContentType="application/vnd.openxmlformats-officedocument.presentationml.tags+xml"/>
  <Override PartName="/ppt/tags/tag23.xml" ContentType="application/vnd.openxmlformats-officedocument.presentationml.tags+xml"/>
  <Override PartName="/ppt/tags/tag163.xml" ContentType="application/vnd.openxmlformats-officedocument.presentationml.tags+xml"/>
  <Override PartName="/ppt/tags/tag510.xml" ContentType="application/vnd.openxmlformats-officedocument.presentationml.tags+xml"/>
  <Override PartName="/ppt/tags/tag655.xml" ContentType="application/vnd.openxmlformats-officedocument.presentationml.tags+xml"/>
  <Override PartName="/ppt/tags/tag841.xml" ContentType="application/vnd.openxmlformats-officedocument.presentationml.tags+xml"/>
  <Override PartName="/ppt/tags/tag986.xml" ContentType="application/vnd.openxmlformats-officedocument.presentationml.tags+xml"/>
  <Override PartName="/ppt/tags/tag1003.xml" ContentType="application/vnd.openxmlformats-officedocument.presentationml.tags+xml"/>
  <Override PartName="/ppt/tags/tag1334.xml" ContentType="application/vnd.openxmlformats-officedocument.presentationml.tags+xml"/>
  <Override PartName="/ppt/tags/tag1520.xml" ContentType="application/vnd.openxmlformats-officedocument.presentationml.tags+xml"/>
  <Override PartName="/ppt/tags/tag9.xml" ContentType="application/vnd.openxmlformats-officedocument.presentationml.tags+xml"/>
  <Override PartName="/ppt/tags/tag494.xml" ContentType="application/vnd.openxmlformats-officedocument.presentationml.tags+xml"/>
  <Override PartName="/ppt/tags/tag680.xml" ContentType="application/vnd.openxmlformats-officedocument.presentationml.tags+xml"/>
  <Override PartName="/ppt/tags/tag917.xml" ContentType="application/vnd.openxmlformats-officedocument.presentationml.tags+xml"/>
  <Override PartName="/ppt/tags/tag1173.xml" ContentType="application/vnd.openxmlformats-officedocument.presentationml.tags+xml"/>
  <Default Extension="bin" ContentType="application/vnd.openxmlformats-officedocument.oleObject"/>
  <Override PartName="/ppt/tags/tag239.xml" ContentType="application/vnd.openxmlformats-officedocument.presentationml.tags+xml"/>
  <Override PartName="/ppt/tags/tag425.xml" ContentType="application/vnd.openxmlformats-officedocument.presentationml.tags+xml"/>
  <Override PartName="/ppt/tags/tag756.xml" ContentType="application/vnd.openxmlformats-officedocument.presentationml.tags+xml"/>
  <Override PartName="/ppt/tags/tag1104.xml" ContentType="application/vnd.openxmlformats-officedocument.presentationml.tags+xml"/>
  <Override PartName="/ppt/tags/tag1249.xml" ContentType="application/vnd.openxmlformats-officedocument.presentationml.tags+xml"/>
  <Override PartName="/ppt/tags/tag1435.xml" ContentType="application/vnd.openxmlformats-officedocument.presentationml.tags+xml"/>
  <Override PartName="/ppt/tags/tag264.xml" ContentType="application/vnd.openxmlformats-officedocument.presentationml.tags+xml"/>
  <Override PartName="/ppt/tags/tag595.xml" ContentType="application/vnd.openxmlformats-officedocument.presentationml.tags+xml"/>
  <Override PartName="/ppt/tags/tag611.xml" ContentType="application/vnd.openxmlformats-officedocument.presentationml.tags+xml"/>
  <Override PartName="/ppt/tags/tag942.xml" ContentType="application/vnd.openxmlformats-officedocument.presentationml.tags+xml"/>
  <Override PartName="/ppt/tags/tag1088.xml" ContentType="application/vnd.openxmlformats-officedocument.presentationml.tags+xml"/>
  <Override PartName="/ppt/tags/tag1274.xml" ContentType="application/vnd.openxmlformats-officedocument.presentationml.tags+xml"/>
  <Override PartName="/ppt/tags/tag1621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9.xml" ContentType="application/vnd.openxmlformats-officedocument.presentationml.tags+xml"/>
  <Override PartName="/ppt/tags/tag450.xml" ContentType="application/vnd.openxmlformats-officedocument.presentationml.tags+xml"/>
  <Override PartName="/ppt/tags/tag781.xml" ContentType="application/vnd.openxmlformats-officedocument.presentationml.tags+xml"/>
  <Override PartName="/ppt/tags/tag1019.xml" ContentType="application/vnd.openxmlformats-officedocument.presentationml.tags+xml"/>
  <Override PartName="/ppt/tags/tag1460.xml" ContentType="application/vnd.openxmlformats-officedocument.presentationml.tags+xml"/>
  <Override PartName="/ppt/tags/tag179.xml" ContentType="application/vnd.openxmlformats-officedocument.presentationml.tags+xml"/>
  <Override PartName="/ppt/tags/tag526.xml" ContentType="application/vnd.openxmlformats-officedocument.presentationml.tags+xml"/>
  <Override PartName="/ppt/tags/tag712.xml" ContentType="application/vnd.openxmlformats-officedocument.presentationml.tags+xml"/>
  <Override PartName="/ppt/tags/tag857.xml" ContentType="application/vnd.openxmlformats-officedocument.presentationml.tags+xml"/>
  <Override PartName="/ppt/tags/tag1205.xml" ContentType="application/vnd.openxmlformats-officedocument.presentationml.tags+xml"/>
  <Override PartName="/ppt/tags/tag1536.xml" ContentType="application/vnd.openxmlformats-officedocument.presentationml.tags+xml"/>
  <Override PartName="/ppt/tags/tag64.xml" ContentType="application/vnd.openxmlformats-officedocument.presentationml.tags+xml"/>
  <Override PartName="/ppt/tags/tag220.xml" ContentType="application/vnd.openxmlformats-officedocument.presentationml.tags+xml"/>
  <Override PartName="/ppt/tags/tag365.xml" ContentType="application/vnd.openxmlformats-officedocument.presentationml.tags+xml"/>
  <Override PartName="/ppt/tags/tag551.xml" ContentType="application/vnd.openxmlformats-officedocument.presentationml.tags+xml"/>
  <Override PartName="/ppt/tags/tag696.xml" ContentType="application/vnd.openxmlformats-officedocument.presentationml.tags+xml"/>
  <Override PartName="/ppt/tags/tag1044.xml" ContentType="application/vnd.openxmlformats-officedocument.presentationml.tags+xml"/>
  <Override PartName="/ppt/tags/tag1189.xml" ContentType="application/vnd.openxmlformats-officedocument.presentationml.tags+xml"/>
  <Override PartName="/ppt/tags/tag1230.xml" ContentType="application/vnd.openxmlformats-officedocument.presentationml.tags+xml"/>
  <Override PartName="/ppt/tags/tag1375.xml" ContentType="application/vnd.openxmlformats-officedocument.presentationml.tags+xml"/>
  <Override PartName="/ppt/tags/tag390.xml" ContentType="application/vnd.openxmlformats-officedocument.presentationml.tags+xml"/>
  <Override PartName="/ppt/notesSlides/notesSlide8.xml" ContentType="application/vnd.openxmlformats-officedocument.presentationml.notesSlide+xml"/>
  <Override PartName="/ppt/tags/tag882.xml" ContentType="application/vnd.openxmlformats-officedocument.presentationml.tags+xml"/>
  <Default Extension="gif" ContentType="image/gif"/>
  <Override PartName="/ppt/tags/tag1561.xml" ContentType="application/vnd.openxmlformats-officedocument.presentationml.tags+xml"/>
  <Override PartName="/ppt/tags/tag135.xml" ContentType="application/vnd.openxmlformats-officedocument.presentationml.tags+xml"/>
  <Override PartName="/ppt/tags/tag627.xml" ContentType="application/vnd.openxmlformats-officedocument.presentationml.tags+xml"/>
  <Override PartName="/ppt/tags/tag813.xml" ContentType="application/vnd.openxmlformats-officedocument.presentationml.tags+xml"/>
  <Override PartName="/ppt/tags/tag958.xml" ContentType="application/vnd.openxmlformats-officedocument.presentationml.tags+xml"/>
  <Override PartName="/ppt/tags/tag1306.xml" ContentType="application/vnd.openxmlformats-officedocument.presentationml.tags+xml"/>
  <Override PartName="/ppt/tags/tag1637.xml" ContentType="application/vnd.openxmlformats-officedocument.presentationml.tags+xml"/>
  <Override PartName="/ppt/tags/tag20.xml" ContentType="application/vnd.openxmlformats-officedocument.presentationml.tags+xml"/>
  <Override PartName="/ppt/tags/tag321.xml" ContentType="application/vnd.openxmlformats-officedocument.presentationml.tags+xml"/>
  <Override PartName="/ppt/tags/tag466.xml" ContentType="application/vnd.openxmlformats-officedocument.presentationml.tags+xml"/>
  <Override PartName="/ppt/tags/tag652.xml" ContentType="application/vnd.openxmlformats-officedocument.presentationml.tags+xml"/>
  <Override PartName="/ppt/tags/tag797.xml" ContentType="application/vnd.openxmlformats-officedocument.presentationml.tags+xml"/>
  <Override PartName="/ppt/tags/tag983.xml" ContentType="application/vnd.openxmlformats-officedocument.presentationml.tags+xml"/>
  <Override PartName="/ppt/tags/tag1000.xml" ContentType="application/vnd.openxmlformats-officedocument.presentationml.tags+xml"/>
  <Override PartName="/ppt/tags/tag1145.xml" ContentType="application/vnd.openxmlformats-officedocument.presentationml.tags+xml"/>
  <Override PartName="/ppt/tags/tag1331.xml" ContentType="application/vnd.openxmlformats-officedocument.presentationml.tags+xml"/>
  <Override PartName="/ppt/tags/tag1476.xml" ContentType="application/vnd.openxmlformats-officedocument.presentationml.tags+xml"/>
  <Override PartName="/ppt/tags/tag6.xml" ContentType="application/vnd.openxmlformats-officedocument.presentationml.tags+xml"/>
  <Override PartName="/ppt/tags/tag160.xml" ContentType="application/vnd.openxmlformats-officedocument.presentationml.tags+xml"/>
  <Override PartName="/ppt/tags/tag491.xml" ContentType="application/vnd.openxmlformats-officedocument.presentationml.tags+xml"/>
  <Override PartName="/ppt/tags/tag728.xml" ContentType="application/vnd.openxmlformats-officedocument.presentationml.tags+xml"/>
  <Override PartName="/ppt/tags/tag1170.xml" ContentType="application/vnd.openxmlformats-officedocument.presentationml.tags+xml"/>
  <Override PartName="/ppt/tags/tag1407.xml" ContentType="application/vnd.openxmlformats-officedocument.presentationml.tags+xml"/>
  <Override PartName="/ppt/tags/tag236.xml" ContentType="application/vnd.openxmlformats-officedocument.presentationml.tags+xml"/>
  <Override PartName="/ppt/tags/tag567.xml" ContentType="application/vnd.openxmlformats-officedocument.presentationml.tags+xml"/>
  <Override PartName="/ppt/tags/tag898.xml" ContentType="application/vnd.openxmlformats-officedocument.presentationml.tags+xml"/>
  <Override PartName="/ppt/tags/tag914.xml" ContentType="application/vnd.openxmlformats-officedocument.presentationml.tags+xml"/>
  <Override PartName="/ppt/tags/tag1246.xml" ContentType="application/vnd.openxmlformats-officedocument.presentationml.tags+xml"/>
  <Override PartName="/ppt/tags/tag422.xml" ContentType="application/vnd.openxmlformats-officedocument.presentationml.tags+xml"/>
  <Override PartName="/ppt/tags/tag753.xml" ContentType="application/vnd.openxmlformats-officedocument.presentationml.tags+xml"/>
  <Override PartName="/ppt/tags/tag1085.xml" ContentType="application/vnd.openxmlformats-officedocument.presentationml.tags+xml"/>
  <Override PartName="/ppt/tags/tag1101.xml" ContentType="application/vnd.openxmlformats-officedocument.presentationml.tags+xml"/>
  <Override PartName="/ppt/tags/tag1432.xml" ContentType="application/vnd.openxmlformats-officedocument.presentationml.tags+xml"/>
  <Override PartName="/ppt/tags/tag1577.xml" ContentType="application/vnd.openxmlformats-officedocument.presentationml.tags+xml"/>
  <Override PartName="/ppt/slideLayouts/slideLayout22.xml" ContentType="application/vnd.openxmlformats-officedocument.presentationml.slideLayout+xml"/>
  <Override PartName="/ppt/tags/tag261.xml" ContentType="application/vnd.openxmlformats-officedocument.presentationml.tags+xml"/>
  <Override PartName="/ppt/tags/tag592.xml" ContentType="application/vnd.openxmlformats-officedocument.presentationml.tags+xml"/>
  <Override PartName="/ppt/tags/tag829.xml" ContentType="application/vnd.openxmlformats-officedocument.presentationml.tags+xml"/>
  <Override PartName="/ppt/tags/tag1271.xml" ContentType="application/vnd.openxmlformats-officedocument.presentationml.tags+xml"/>
  <Override PartName="/ppt/tags/tag1508.xml" ContentType="application/vnd.openxmlformats-officedocument.presentationml.tags+xml"/>
  <Override PartName="/ppt/tags/tag36.xml" ContentType="application/vnd.openxmlformats-officedocument.presentationml.tags+xml"/>
  <Override PartName="/ppt/tags/tag337.xml" ContentType="application/vnd.openxmlformats-officedocument.presentationml.tags+xml"/>
  <Override PartName="/ppt/tags/tag523.xml" ContentType="application/vnd.openxmlformats-officedocument.presentationml.tags+xml"/>
  <Override PartName="/ppt/tags/tag668.xml" ContentType="application/vnd.openxmlformats-officedocument.presentationml.tags+xml"/>
  <Override PartName="/ppt/tags/tag854.xml" ContentType="application/vnd.openxmlformats-officedocument.presentationml.tags+xml"/>
  <Override PartName="/ppt/tags/tag999.xml" ContentType="application/vnd.openxmlformats-officedocument.presentationml.tags+xml"/>
  <Override PartName="/ppt/tags/tag1016.xml" ContentType="application/vnd.openxmlformats-officedocument.presentationml.tags+xml"/>
  <Override PartName="/ppt/tags/tag1202.xml" ContentType="application/vnd.openxmlformats-officedocument.presentationml.tags+xml"/>
  <Override PartName="/ppt/tags/tag1347.xml" ContentType="application/vnd.openxmlformats-officedocument.presentationml.tags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176.xml" ContentType="application/vnd.openxmlformats-officedocument.presentationml.tags+xml"/>
  <Override PartName="/ppt/tags/tag362.xml" ContentType="application/vnd.openxmlformats-officedocument.presentationml.tags+xml"/>
  <Override PartName="/ppt/tags/tag693.xml" ContentType="application/vnd.openxmlformats-officedocument.presentationml.tags+xml"/>
  <Override PartName="/ppt/tags/tag1041.xml" ContentType="application/vnd.openxmlformats-officedocument.presentationml.tags+xml"/>
  <Override PartName="/ppt/tags/tag1186.xml" ContentType="application/vnd.openxmlformats-officedocument.presentationml.tags+xml"/>
  <Override PartName="/ppt/tags/tag1533.xml" ContentType="application/vnd.openxmlformats-officedocument.presentationml.tags+xml"/>
  <Override PartName="/ppt/tags/tag107.xml" ContentType="application/vnd.openxmlformats-officedocument.presentationml.tags+xml"/>
  <Override PartName="/ppt/tags/tag438.xml" ContentType="application/vnd.openxmlformats-officedocument.presentationml.tags+xml"/>
  <Override PartName="/ppt/tags/tag1372.xml" ContentType="application/vnd.openxmlformats-officedocument.presentationml.tags+xml"/>
  <Override PartName="/ppt/tags/tag1609.xml" ContentType="application/vnd.openxmlformats-officedocument.presentationml.tags+xml"/>
  <Override PartName="/ppt/tags/tag277.xml" ContentType="application/vnd.openxmlformats-officedocument.presentationml.tags+xml"/>
  <Override PartName="/ppt/notesSlides/notesSlide5.xml" ContentType="application/vnd.openxmlformats-officedocument.presentationml.notesSlide+xml"/>
  <Override PartName="/ppt/tags/tag624.xml" ContentType="application/vnd.openxmlformats-officedocument.presentationml.tags+xml"/>
  <Override PartName="/ppt/tags/tag769.xml" ContentType="application/vnd.openxmlformats-officedocument.presentationml.tags+xml"/>
  <Override PartName="/ppt/tags/tag955.xml" ContentType="application/vnd.openxmlformats-officedocument.presentationml.tags+xml"/>
  <Override PartName="/ppt/tags/tag1117.xml" ContentType="application/vnd.openxmlformats-officedocument.presentationml.tags+xml"/>
  <Override PartName="/ppt/tags/tag1303.xml" ContentType="application/vnd.openxmlformats-officedocument.presentationml.tags+xml"/>
  <Override PartName="/ppt/tags/tag1448.xml" ContentType="application/vnd.openxmlformats-officedocument.presentationml.tags+xml"/>
  <Override PartName="/ppt/tags/tag1634.xml" ContentType="application/vnd.openxmlformats-officedocument.presentationml.tags+xml"/>
  <Override PartName="/ppt/slideLayouts/slideLayout38.xml" ContentType="application/vnd.openxmlformats-officedocument.presentationml.slideLayout+xml"/>
  <Override PartName="/ppt/tags/tag132.xml" ContentType="application/vnd.openxmlformats-officedocument.presentationml.tags+xml"/>
  <Override PartName="/ppt/tags/tag463.xml" ContentType="application/vnd.openxmlformats-officedocument.presentationml.tags+xml"/>
  <Override PartName="/ppt/tags/tag794.xml" ContentType="application/vnd.openxmlformats-officedocument.presentationml.tags+xml"/>
  <Override PartName="/ppt/tags/tag810.xml" ContentType="application/vnd.openxmlformats-officedocument.presentationml.tags+xml"/>
  <Override PartName="/ppt/tags/tag1142.xml" ContentType="application/vnd.openxmlformats-officedocument.presentationml.tags+xml"/>
  <Override PartName="/ppt/tags/tag1287.xml" ContentType="application/vnd.openxmlformats-officedocument.presentationml.tags+xml"/>
  <Override PartName="/ppt/tags/tag1473.xml" ContentType="application/vnd.openxmlformats-officedocument.presentationml.tags+xml"/>
  <Override PartName="/ppt/tags/tag208.xml" ContentType="application/vnd.openxmlformats-officedocument.presentationml.tags+xml"/>
  <Override PartName="/ppt/tags/tag539.xml" ContentType="application/vnd.openxmlformats-officedocument.presentationml.tags+xml"/>
  <Override PartName="/ppt/tags/tag980.xml" ContentType="application/vnd.openxmlformats-officedocument.presentationml.tags+xml"/>
  <Override PartName="/ppt/tags/tag1218.xml" ContentType="application/vnd.openxmlformats-officedocument.presentationml.tags+xml"/>
  <Override PartName="/ppt/tags/tag1549.xml" ContentType="application/vnd.openxmlformats-officedocument.presentationml.tags+xml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233.xml" ContentType="application/vnd.openxmlformats-officedocument.presentationml.tags+xml"/>
  <Override PartName="/ppt/tags/tag378.xml" ContentType="application/vnd.openxmlformats-officedocument.presentationml.tags+xml"/>
  <Override PartName="/ppt/tags/tag725.xml" ContentType="application/vnd.openxmlformats-officedocument.presentationml.tags+xml"/>
  <Override PartName="/ppt/tags/tag911.xml" ContentType="application/vnd.openxmlformats-officedocument.presentationml.tags+xml"/>
  <Override PartName="/ppt/tags/tag1057.xml" ContentType="application/vnd.openxmlformats-officedocument.presentationml.tags+xml"/>
  <Override PartName="/ppt/tags/tag1388.xml" ContentType="application/vnd.openxmlformats-officedocument.presentationml.tags+xml"/>
  <Override PartName="/ppt/tags/tag1404.xml" ContentType="application/vnd.openxmlformats-officedocument.presentationml.tags+xml"/>
  <Override PartName="/ppt/tags/tag564.xml" ContentType="application/vnd.openxmlformats-officedocument.presentationml.tags+xml"/>
  <Override PartName="/ppt/tags/tag750.xml" ContentType="application/vnd.openxmlformats-officedocument.presentationml.tags+xml"/>
  <Override PartName="/ppt/tags/tag895.xml" ContentType="application/vnd.openxmlformats-officedocument.presentationml.tags+xml"/>
  <Override PartName="/ppt/tags/tag1243.xml" ContentType="application/vnd.openxmlformats-officedocument.presentationml.tags+xml"/>
  <Override PartName="/ppt/tags/tag1574.xml" ContentType="application/vnd.openxmlformats-officedocument.presentationml.tags+xml"/>
  <Override PartName="/ppt/tags/tag309.xml" ContentType="application/vnd.openxmlformats-officedocument.presentationml.tags+xml"/>
  <Override PartName="/ppt/tags/tag826.xml" ContentType="application/vnd.openxmlformats-officedocument.presentationml.tags+xml"/>
  <Override PartName="/ppt/tags/tag1082.xml" ContentType="application/vnd.openxmlformats-officedocument.presentationml.tags+xml"/>
  <Override PartName="/ppt/tags/tag1319.xml" ContentType="application/vnd.openxmlformats-officedocument.presentationml.tags+xml"/>
  <Override PartName="/ppt/tags/tag1505.xml" ContentType="application/vnd.openxmlformats-officedocument.presentationml.tags+xml"/>
  <Override PartName="/ppt/tags/tag33.xml" ContentType="application/vnd.openxmlformats-officedocument.presentationml.tags+xml"/>
  <Override PartName="/ppt/tags/tag148.xml" ContentType="application/vnd.openxmlformats-officedocument.presentationml.tags+xml"/>
  <Override PartName="/ppt/tags/tag334.xml" ContentType="application/vnd.openxmlformats-officedocument.presentationml.tags+xml"/>
  <Override PartName="/ppt/tags/tag479.xml" ContentType="application/vnd.openxmlformats-officedocument.presentationml.tags+xml"/>
  <Override PartName="/ppt/notesSlides/notesSlide11.xml" ContentType="application/vnd.openxmlformats-officedocument.presentationml.notesSlide+xml"/>
  <Override PartName="/ppt/tags/tag665.xml" ContentType="application/vnd.openxmlformats-officedocument.presentationml.tags+xml"/>
  <Override PartName="/ppt/tags/tag1013.xml" ContentType="application/vnd.openxmlformats-officedocument.presentationml.tags+xml"/>
  <Override PartName="/ppt/tags/tag1158.xml" ContentType="application/vnd.openxmlformats-officedocument.presentationml.tags+xml"/>
  <Override PartName="/ppt/tags/tag1344.xml" ContentType="application/vnd.openxmlformats-officedocument.presentationml.tags+xml"/>
  <Override PartName="/ppt/tags/tag1489.xml" ContentType="application/vnd.openxmlformats-officedocument.presentationml.tags+xml"/>
  <Override PartName="/ppt/tags/tag173.xml" ContentType="application/vnd.openxmlformats-officedocument.presentationml.tags+xml"/>
  <Override PartName="/ppt/tags/tag520.xml" ContentType="application/vnd.openxmlformats-officedocument.presentationml.tags+xml"/>
  <Override PartName="/ppt/tags/tag851.xml" ContentType="application/vnd.openxmlformats-officedocument.presentationml.tags+xml"/>
  <Override PartName="/ppt/tags/tag996.xml" ContentType="application/vnd.openxmlformats-officedocument.presentationml.tags+xml"/>
  <Override PartName="/ppt/tags/tag1183.xml" ContentType="application/vnd.openxmlformats-officedocument.presentationml.tags+xml"/>
  <Override PartName="/ppt/tags/tag1530.xml" ContentType="application/vnd.openxmlformats-officedocument.presentationml.tags+xml"/>
  <Override PartName="/ppt/tags/tag249.xml" ContentType="application/vnd.openxmlformats-officedocument.presentationml.tags+xml"/>
  <Override PartName="/ppt/tags/tag690.xml" ContentType="application/vnd.openxmlformats-officedocument.presentationml.tags+xml"/>
  <Override PartName="/ppt/tags/tag927.xml" ContentType="application/vnd.openxmlformats-officedocument.presentationml.tags+xml"/>
  <Override PartName="/ppt/tags/tag1606.xml" ContentType="application/vnd.openxmlformats-officedocument.presentationml.tags+xml"/>
  <Override PartName="/ppt/tags/tag104.xml" ContentType="application/vnd.openxmlformats-officedocument.presentationml.tags+xml"/>
  <Override PartName="/ppt/notesSlides/notesSlide2.xml" ContentType="application/vnd.openxmlformats-officedocument.presentationml.notesSlide+xml"/>
  <Override PartName="/ppt/tags/tag435.xml" ContentType="application/vnd.openxmlformats-officedocument.presentationml.tags+xml"/>
  <Override PartName="/ppt/tags/tag621.xml" ContentType="application/vnd.openxmlformats-officedocument.presentationml.tags+xml"/>
  <Override PartName="/ppt/tags/tag766.xml" ContentType="application/vnd.openxmlformats-officedocument.presentationml.tags+xml"/>
  <Override PartName="/ppt/tags/tag1114.xml" ContentType="application/vnd.openxmlformats-officedocument.presentationml.tags+xml"/>
  <Override PartName="/ppt/tags/tag1259.xml" ContentType="application/vnd.openxmlformats-officedocument.presentationml.tags+xml"/>
  <Override PartName="/ppt/tags/tag1445.xml" ContentType="application/vnd.openxmlformats-officedocument.presentationml.tags+xml"/>
  <Override PartName="/ppt/tags/tag274.xml" ContentType="application/vnd.openxmlformats-officedocument.presentationml.tags+xml"/>
  <Override PartName="/ppt/tags/tag460.xml" ContentType="application/vnd.openxmlformats-officedocument.presentationml.tags+xml"/>
  <Override PartName="/ppt/tags/tag952.xml" ContentType="application/vnd.openxmlformats-officedocument.presentationml.tags+xml"/>
  <Override PartName="/ppt/tags/tag1098.xml" ContentType="application/vnd.openxmlformats-officedocument.presentationml.tags+xml"/>
  <Override PartName="/ppt/tags/tag1284.xml" ContentType="application/vnd.openxmlformats-officedocument.presentationml.tags+xml"/>
  <Override PartName="/ppt/tags/tag1300.xml" ContentType="application/vnd.openxmlformats-officedocument.presentationml.tags+xml"/>
  <Override PartName="/ppt/tags/tag1631.xml" ContentType="application/vnd.openxmlformats-officedocument.presentationml.tags+xml"/>
  <Override PartName="/ppt/slideLayouts/slideLayout35.xml" ContentType="application/vnd.openxmlformats-officedocument.presentationml.slideLayout+xml"/>
  <Override PartName="/ppt/tags/tag49.xml" ContentType="application/vnd.openxmlformats-officedocument.presentationml.tags+xml"/>
  <Override PartName="/ppt/tags/tag205.xml" ContentType="application/vnd.openxmlformats-officedocument.presentationml.tags+xml"/>
  <Override PartName="/ppt/tags/tag791.xml" ContentType="application/vnd.openxmlformats-officedocument.presentationml.tags+xml"/>
  <Override PartName="/ppt/tags/tag1029.xml" ContentType="application/vnd.openxmlformats-officedocument.presentationml.tags+xml"/>
  <Override PartName="/ppt/tags/tag1470.xml" ContentType="application/vnd.openxmlformats-officedocument.presentationml.tags+xml"/>
  <Override PartName="/ppt/tags/tag189.xml" ContentType="application/vnd.openxmlformats-officedocument.presentationml.tags+xml"/>
  <Override PartName="/ppt/tags/tag536.xml" ContentType="application/vnd.openxmlformats-officedocument.presentationml.tags+xml"/>
  <Override PartName="/ppt/tags/tag722.xml" ContentType="application/vnd.openxmlformats-officedocument.presentationml.tags+xml"/>
  <Override PartName="/ppt/tags/tag867.xml" ContentType="application/vnd.openxmlformats-officedocument.presentationml.tags+xml"/>
  <Override PartName="/ppt/tags/tag1199.xml" ContentType="application/vnd.openxmlformats-officedocument.presentationml.tags+xml"/>
  <Override PartName="/ppt/tags/tag1215.xml" ContentType="application/vnd.openxmlformats-officedocument.presentationml.tags+xml"/>
  <Override PartName="/ppt/tags/tag1401.xml" ContentType="application/vnd.openxmlformats-officedocument.presentationml.tags+xml"/>
  <Override PartName="/ppt/tags/tag1546.xml" ContentType="application/vnd.openxmlformats-officedocument.presentationml.tags+xml"/>
  <Override PartName="/ppt/tableStyles.xml" ContentType="application/vnd.openxmlformats-officedocument.presentationml.tableStyles+xml"/>
  <Override PartName="/ppt/tags/tag74.xml" ContentType="application/vnd.openxmlformats-officedocument.presentationml.tags+xml"/>
  <Override PartName="/ppt/tags/tag230.xml" ContentType="application/vnd.openxmlformats-officedocument.presentationml.tags+xml"/>
  <Override PartName="/ppt/tags/tag375.xml" ContentType="application/vnd.openxmlformats-officedocument.presentationml.tags+xml"/>
  <Override PartName="/ppt/tags/tag561.xml" ContentType="application/vnd.openxmlformats-officedocument.presentationml.tags+xml"/>
  <Override PartName="/ppt/tags/tag892.xml" ContentType="application/vnd.openxmlformats-officedocument.presentationml.tags+xml"/>
  <Override PartName="/ppt/tags/tag1054.xml" ContentType="application/vnd.openxmlformats-officedocument.presentationml.tags+xml"/>
  <Override PartName="/ppt/tags/tag1240.xml" ContentType="application/vnd.openxmlformats-officedocument.presentationml.tags+xml"/>
  <Override PartName="/ppt/tags/tag1385.xml" ContentType="application/vnd.openxmlformats-officedocument.presentationml.tags+xml"/>
  <Override PartName="/ppt/tags/tag1571.xml" ContentType="application/vnd.openxmlformats-officedocument.presentationml.tags+xml"/>
  <Override PartName="/ppt/tags/tag306.xml" ContentType="application/vnd.openxmlformats-officedocument.presentationml.tags+xml"/>
  <Override PartName="/ppt/tags/tag637.xml" ContentType="application/vnd.openxmlformats-officedocument.presentationml.tags+xml"/>
  <Override PartName="/ppt/tags/tag968.xml" ContentType="application/vnd.openxmlformats-officedocument.presentationml.tags+xml"/>
  <Override PartName="/ppt/tags/tag1316.xml" ContentType="application/vnd.openxmlformats-officedocument.presentationml.tags+xml"/>
  <Override PartName="/ppt/tags/tag145.xml" ContentType="application/vnd.openxmlformats-officedocument.presentationml.tags+xml"/>
  <Override PartName="/ppt/tags/tag476.xml" ContentType="application/vnd.openxmlformats-officedocument.presentationml.tags+xml"/>
  <Override PartName="/ppt/tags/tag823.xml" ContentType="application/vnd.openxmlformats-officedocument.presentationml.tags+xml"/>
  <Override PartName="/ppt/tags/tag1155.xml" ContentType="application/vnd.openxmlformats-officedocument.presentationml.tags+xml"/>
  <Override PartName="/ppt/tags/tag1502.xml" ContentType="application/vnd.openxmlformats-officedocument.presentationml.tags+xml"/>
  <Override PartName="/ppt/tags/tag1647.xml" ContentType="application/vnd.openxmlformats-officedocument.presentationml.tags+xml"/>
  <Override PartName="/ppt/tags/tag30.xml" ContentType="application/vnd.openxmlformats-officedocument.presentationml.tags+xml"/>
  <Override PartName="/ppt/tags/tag331.xml" ContentType="application/vnd.openxmlformats-officedocument.presentationml.tags+xml"/>
  <Override PartName="/ppt/tags/tag662.xml" ContentType="application/vnd.openxmlformats-officedocument.presentationml.tags+xml"/>
  <Override PartName="/ppt/tags/tag993.xml" ContentType="application/vnd.openxmlformats-officedocument.presentationml.tags+xml"/>
  <Override PartName="/ppt/tags/tag1010.xml" ContentType="application/vnd.openxmlformats-officedocument.presentationml.tags+xml"/>
  <Override PartName="/ppt/tags/tag1341.xml" ContentType="application/vnd.openxmlformats-officedocument.presentationml.tags+xml"/>
  <Override PartName="/ppt/tags/tag1486.xml" ContentType="application/vnd.openxmlformats-officedocument.presentationml.tags+xml"/>
  <Override PartName="/ppt/tags/tag170.xml" ContentType="application/vnd.openxmlformats-officedocument.presentationml.tags+xml"/>
  <Override PartName="/ppt/tags/tag407.xml" ContentType="application/vnd.openxmlformats-officedocument.presentationml.tags+xml"/>
  <Override PartName="/ppt/tags/tag738.xml" ContentType="application/vnd.openxmlformats-officedocument.presentationml.tags+xml"/>
  <Override PartName="/ppt/tags/tag1180.xml" ContentType="application/vnd.openxmlformats-officedocument.presentationml.tags+xml"/>
  <Override PartName="/ppt/tags/tag1417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432.xml" ContentType="application/vnd.openxmlformats-officedocument.presentationml.tags+xml"/>
  <Override PartName="/ppt/tags/tag577.xml" ContentType="application/vnd.openxmlformats-officedocument.presentationml.tags+xml"/>
  <Override PartName="/ppt/tags/tag924.xml" ContentType="application/vnd.openxmlformats-officedocument.presentationml.tags+xml"/>
  <Override PartName="/ppt/tags/tag1111.xml" ContentType="application/vnd.openxmlformats-officedocument.presentationml.tags+xml"/>
  <Override PartName="/ppt/tags/tag1256.xml" ContentType="application/vnd.openxmlformats-officedocument.presentationml.tags+xml"/>
  <Override PartName="/ppt/tags/tag1587.xml" ContentType="application/vnd.openxmlformats-officedocument.presentationml.tags+xml"/>
  <Override PartName="/ppt/tags/tag1603.xml" ContentType="application/vnd.openxmlformats-officedocument.presentationml.tags+xml"/>
  <Override PartName="/ppt/tags/tag271.xml" ContentType="application/vnd.openxmlformats-officedocument.presentationml.tags+xml"/>
  <Override PartName="/ppt/tags/tag508.xml" ContentType="application/vnd.openxmlformats-officedocument.presentationml.tags+xml"/>
  <Override PartName="/ppt/tags/tag763.xml" ContentType="application/vnd.openxmlformats-officedocument.presentationml.tags+xml"/>
  <Override PartName="/ppt/tags/tag1095.xml" ContentType="application/vnd.openxmlformats-officedocument.presentationml.tags+xml"/>
  <Override PartName="/ppt/tags/tag1442.xml" ContentType="application/vnd.openxmlformats-officedocument.presentationml.tags+xml"/>
  <Override PartName="/ppt/slideLayouts/slideLayout32.xml" ContentType="application/vnd.openxmlformats-officedocument.presentationml.slideLayout+xml"/>
  <Override PartName="/ppt/tags/tag347.xml" ContentType="application/vnd.openxmlformats-officedocument.presentationml.tags+xml"/>
  <Override PartName="/ppt/tags/tag839.xml" ContentType="application/vnd.openxmlformats-officedocument.presentationml.tags+xml"/>
  <Override PartName="/ppt/tags/tag1281.xml" ContentType="application/vnd.openxmlformats-officedocument.presentationml.tags+xml"/>
  <Override PartName="/ppt/tags/tag1518.xml" ContentType="application/vnd.openxmlformats-officedocument.presentationml.tags+xml"/>
  <Override PartName="/ppt/tags/tag46.xml" ContentType="application/vnd.openxmlformats-officedocument.presentationml.tags+xml"/>
  <Override PartName="/ppt/tags/tag186.xml" ContentType="application/vnd.openxmlformats-officedocument.presentationml.tags+xml"/>
  <Override PartName="/ppt/tags/tag202.xml" ContentType="application/vnd.openxmlformats-officedocument.presentationml.tags+xml"/>
  <Override PartName="/ppt/tags/tag533.xml" ContentType="application/vnd.openxmlformats-officedocument.presentationml.tags+xml"/>
  <Override PartName="/ppt/tags/tag678.xml" ContentType="application/vnd.openxmlformats-officedocument.presentationml.tags+xml"/>
  <Override PartName="/ppt/tags/tag864.xml" ContentType="application/vnd.openxmlformats-officedocument.presentationml.tags+xml"/>
  <Override PartName="/ppt/tags/tag1026.xml" ContentType="application/vnd.openxmlformats-officedocument.presentationml.tags+xml"/>
  <Override PartName="/ppt/tags/tag1212.xml" ContentType="application/vnd.openxmlformats-officedocument.presentationml.tags+xml"/>
  <Override PartName="/ppt/tags/tag1357.xml" ContentType="application/vnd.openxmlformats-officedocument.presentationml.tags+xml"/>
  <Override PartName="/ppt/tags/tag1543.xml" ContentType="application/vnd.openxmlformats-officedocument.presentationml.tags+xml"/>
  <Override PartName="/ppt/tags/tag71.xml" ContentType="application/vnd.openxmlformats-officedocument.presentationml.tags+xml"/>
  <Override PartName="/ppt/tags/tag372.xml" ContentType="application/vnd.openxmlformats-officedocument.presentationml.tags+xml"/>
  <Override PartName="/ppt/tags/tag609.xml" ContentType="application/vnd.openxmlformats-officedocument.presentationml.tags+xml"/>
  <Override PartName="/ppt/tags/tag1051.xml" ContentType="application/vnd.openxmlformats-officedocument.presentationml.tags+xml"/>
  <Override PartName="/ppt/tags/tag1196.xml" ContentType="application/vnd.openxmlformats-officedocument.presentationml.tags+xml"/>
  <Override PartName="/ppt/tags/tag1382.xml" ContentType="application/vnd.openxmlformats-officedocument.presentationml.tags+xml"/>
  <Override PartName="/ppt/tags/tag1619.xml" ContentType="application/vnd.openxmlformats-officedocument.presentationml.tags+xml"/>
  <Override PartName="/ppt/tags/tag117.xml" ContentType="application/vnd.openxmlformats-officedocument.presentationml.tags+xml"/>
  <Override PartName="/ppt/tags/tag448.xml" ContentType="application/vnd.openxmlformats-officedocument.presentationml.tags+xml"/>
  <Override PartName="/ppt/tags/tag779.xml" ContentType="application/vnd.openxmlformats-officedocument.presentationml.tags+xml"/>
  <Override PartName="/ppt/tags/tag1127.xml" ContentType="application/vnd.openxmlformats-officedocument.presentationml.tags+xml"/>
  <Override PartName="/ppt/tags/tag1458.xml" ContentType="application/vnd.openxmlformats-officedocument.presentationml.tags+xml"/>
  <Override PartName="/ppt/tags/tag142.xml" ContentType="application/vnd.openxmlformats-officedocument.presentationml.tags+xml"/>
  <Override PartName="/ppt/tags/tag287.xml" ContentType="application/vnd.openxmlformats-officedocument.presentationml.tags+xml"/>
  <Override PartName="/ppt/tags/tag303.xml" ContentType="application/vnd.openxmlformats-officedocument.presentationml.tags+xml"/>
  <Override PartName="/ppt/tags/tag634.xml" ContentType="application/vnd.openxmlformats-officedocument.presentationml.tags+xml"/>
  <Override PartName="/ppt/tags/tag820.xml" ContentType="application/vnd.openxmlformats-officedocument.presentationml.tags+xml"/>
  <Override PartName="/ppt/tags/tag965.xml" ContentType="application/vnd.openxmlformats-officedocument.presentationml.tags+xml"/>
  <Override PartName="/ppt/tags/tag1297.xml" ContentType="application/vnd.openxmlformats-officedocument.presentationml.tags+xml"/>
  <Override PartName="/ppt/tags/tag1313.xml" ContentType="application/vnd.openxmlformats-officedocument.presentationml.tags+xml"/>
  <Override PartName="/ppt/tags/tag1644.xml" ContentType="application/vnd.openxmlformats-officedocument.presentationml.tags+xml"/>
  <Override PartName="/ppt/tags/tag473.xml" ContentType="application/vnd.openxmlformats-officedocument.presentationml.tags+xml"/>
  <Override PartName="/ppt/tags/tag990.xml" ContentType="application/vnd.openxmlformats-officedocument.presentationml.tags+xml"/>
  <Override PartName="/ppt/tags/tag1152.xml" ContentType="application/vnd.openxmlformats-officedocument.presentationml.tags+xml"/>
  <Override PartName="/ppt/tags/tag1483.xml" ContentType="application/vnd.openxmlformats-officedocument.presentationml.tags+xml"/>
  <Override PartName="/ppt/tags/tag218.xml" ContentType="application/vnd.openxmlformats-officedocument.presentationml.tags+xml"/>
  <Override PartName="/ppt/tags/tag404.xml" ContentType="application/vnd.openxmlformats-officedocument.presentationml.tags+xml"/>
  <Override PartName="/ppt/tags/tag549.xml" ContentType="application/vnd.openxmlformats-officedocument.presentationml.tags+xml"/>
  <Override PartName="/ppt/tags/tag735.xml" ContentType="application/vnd.openxmlformats-officedocument.presentationml.tags+xml"/>
  <Override PartName="/ppt/tags/tag1228.xml" ContentType="application/vnd.openxmlformats-officedocument.presentationml.tags+xml"/>
  <Override PartName="/ppt/tags/tag1414.xml" ContentType="application/vnd.openxmlformats-officedocument.presentationml.tags+xml"/>
  <Override PartName="/ppt/tags/tag1559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388.xml" ContentType="application/vnd.openxmlformats-officedocument.presentationml.tags+xml"/>
  <Override PartName="/ppt/tags/tag574.xml" ContentType="application/vnd.openxmlformats-officedocument.presentationml.tags+xml"/>
  <Override PartName="/ppt/tags/tag921.xml" ContentType="application/vnd.openxmlformats-officedocument.presentationml.tags+xml"/>
  <Override PartName="/ppt/tags/tag1067.xml" ContentType="application/vnd.openxmlformats-officedocument.presentationml.tags+xml"/>
  <Override PartName="/ppt/tags/tag1253.xml" ContentType="application/vnd.openxmlformats-officedocument.presentationml.tags+xml"/>
  <Override PartName="/ppt/tags/tag1398.xml" ContentType="application/vnd.openxmlformats-officedocument.presentationml.tags+xml"/>
  <Override PartName="/ppt/tags/tag1600.xml" ContentType="application/vnd.openxmlformats-officedocument.presentationml.tags+xml"/>
  <Override PartName="/ppt/tags/tag319.xml" ContentType="application/vnd.openxmlformats-officedocument.presentationml.tags+xml"/>
  <Override PartName="/ppt/tags/tag760.xml" ContentType="application/vnd.openxmlformats-officedocument.presentationml.tags+xml"/>
  <Override PartName="/ppt/tags/tag1092.xml" ContentType="application/vnd.openxmlformats-officedocument.presentationml.tags+xml"/>
  <Override PartName="/ppt/tags/tag1584.xml" ContentType="application/vnd.openxmlformats-officedocument.presentationml.tags+xml"/>
  <Override PartName="/ppt/tags/tag18.xml" ContentType="application/vnd.openxmlformats-officedocument.presentationml.tags+xml"/>
  <Override PartName="/ppt/tags/tag158.xml" ContentType="application/vnd.openxmlformats-officedocument.presentationml.tags+xml"/>
  <Override PartName="/ppt/tags/tag505.xml" ContentType="application/vnd.openxmlformats-officedocument.presentationml.tags+xml"/>
  <Override PartName="/ppt/tags/tag836.xml" ContentType="application/vnd.openxmlformats-officedocument.presentationml.tags+xml"/>
  <Override PartName="/ppt/tags/tag1329.xml" ContentType="application/vnd.openxmlformats-officedocument.presentationml.tags+xml"/>
  <Override PartName="/ppt/tags/tag1515.xml" ContentType="application/vnd.openxmlformats-officedocument.presentationml.tags+xml"/>
  <Override PartName="/ppt/tags/tag43.xml" ContentType="application/vnd.openxmlformats-officedocument.presentationml.tags+xml"/>
  <Override PartName="/ppt/tags/tag344.xml" ContentType="application/vnd.openxmlformats-officedocument.presentationml.tags+xml"/>
  <Override PartName="/ppt/tags/tag489.xml" ContentType="application/vnd.openxmlformats-officedocument.presentationml.tags+xml"/>
  <Override PartName="/ppt/tags/tag530.xml" ContentType="application/vnd.openxmlformats-officedocument.presentationml.tags+xml"/>
  <Override PartName="/ppt/tags/tag675.xml" ContentType="application/vnd.openxmlformats-officedocument.presentationml.tags+xml"/>
  <Override PartName="/ppt/tags/tag1023.xml" ContentType="application/vnd.openxmlformats-officedocument.presentationml.tags+xml"/>
  <Override PartName="/ppt/tags/tag1168.xml" ContentType="application/vnd.openxmlformats-officedocument.presentationml.tags+xml"/>
  <Override PartName="/ppt/tags/tag1354.xml" ContentType="application/vnd.openxmlformats-officedocument.presentationml.tags+xml"/>
  <Override PartName="/ppt/tags/tag1499.xml" ContentType="application/vnd.openxmlformats-officedocument.presentationml.tags+xml"/>
  <Override PartName="/ppt/tags/tag183.xml" ContentType="application/vnd.openxmlformats-officedocument.presentationml.tags+xml"/>
  <Override PartName="/ppt/tags/tag861.xml" ContentType="application/vnd.openxmlformats-officedocument.presentationml.tags+xml"/>
  <Override PartName="/ppt/tags/tag1193.xml" ContentType="application/vnd.openxmlformats-officedocument.presentationml.tags+xml"/>
  <Override PartName="/ppt/tags/tag1540.xml" ContentType="application/vnd.openxmlformats-officedocument.presentationml.tags+xml"/>
  <Override PartName="/ppt/tags/tag114.xml" ContentType="application/vnd.openxmlformats-officedocument.presentationml.tags+xml"/>
  <Override PartName="/ppt/tags/tag259.xml" ContentType="application/vnd.openxmlformats-officedocument.presentationml.tags+xml"/>
  <Override PartName="/ppt/tags/tag606.xml" ContentType="application/vnd.openxmlformats-officedocument.presentationml.tags+xml"/>
  <Override PartName="/ppt/tags/tag937.xml" ContentType="application/vnd.openxmlformats-officedocument.presentationml.tags+xml"/>
  <Override PartName="/ppt/tags/tag1269.xml" ContentType="application/vnd.openxmlformats-officedocument.presentationml.tags+xml"/>
  <Override PartName="/ppt/tags/tag1616.xml" ContentType="application/vnd.openxmlformats-officedocument.presentationml.tags+xml"/>
  <Override PartName="/ppt/theme/theme4.xml" ContentType="application/vnd.openxmlformats-officedocument.theme+xml"/>
  <Override PartName="/ppt/tags/tag300.xml" ContentType="application/vnd.openxmlformats-officedocument.presentationml.tags+xml"/>
  <Override PartName="/ppt/tags/tag445.xml" ContentType="application/vnd.openxmlformats-officedocument.presentationml.tags+xml"/>
  <Override PartName="/ppt/tags/tag631.xml" ContentType="application/vnd.openxmlformats-officedocument.presentationml.tags+xml"/>
  <Override PartName="/ppt/tags/tag776.xml" ContentType="application/vnd.openxmlformats-officedocument.presentationml.tags+xml"/>
  <Override PartName="/ppt/tags/tag962.xml" ContentType="application/vnd.openxmlformats-officedocument.presentationml.tags+xml"/>
  <Override PartName="/ppt/tags/tag1124.xml" ContentType="application/vnd.openxmlformats-officedocument.presentationml.tags+xml"/>
  <Override PartName="/ppt/tags/tag1310.xml" ContentType="application/vnd.openxmlformats-officedocument.presentationml.tags+xml"/>
  <Override PartName="/ppt/tags/tag1455.xml" ContentType="application/vnd.openxmlformats-officedocument.presentationml.tags+xml"/>
  <Override PartName="/ppt/tags/tag1641.xml" ContentType="application/vnd.openxmlformats-officedocument.presentationml.tags+xml"/>
  <Override PartName="/ppt/tags/tag284.xml" ContentType="application/vnd.openxmlformats-officedocument.presentationml.tags+xml"/>
  <Override PartName="/ppt/tags/tag470.xml" ContentType="application/vnd.openxmlformats-officedocument.presentationml.tags+xml"/>
  <Override PartName="/ppt/tags/tag707.xml" ContentType="application/vnd.openxmlformats-officedocument.presentationml.tags+xml"/>
  <Override PartName="/ppt/tags/tag1294.xml" ContentType="application/vnd.openxmlformats-officedocument.presentationml.tags+xml"/>
  <Override PartName="/ppt/tags/tag1480.xml" ContentType="application/vnd.openxmlformats-officedocument.presentationml.tags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546.xml" ContentType="application/vnd.openxmlformats-officedocument.presentationml.tags+xml"/>
  <Override PartName="/ppt/tags/tag877.xml" ContentType="application/vnd.openxmlformats-officedocument.presentationml.tags+xml"/>
  <Override PartName="/ppt/tags/tag1039.xml" ContentType="application/vnd.openxmlformats-officedocument.presentationml.tags+xml"/>
  <Override PartName="/ppt/tags/tag1225.xml" ContentType="application/vnd.openxmlformats-officedocument.presentationml.tags+xml"/>
  <Override PartName="/ppt/tags/tag84.xml" ContentType="application/vnd.openxmlformats-officedocument.presentationml.tags+xml"/>
  <Override PartName="/ppt/tags/tag199.xml" ContentType="application/vnd.openxmlformats-officedocument.presentationml.tags+xml"/>
  <Override PartName="/ppt/tags/tag385.xml" ContentType="application/vnd.openxmlformats-officedocument.presentationml.tags+xml"/>
  <Override PartName="/ppt/tags/tag401.xml" ContentType="application/vnd.openxmlformats-officedocument.presentationml.tags+xml"/>
  <Override PartName="/ppt/tags/tag732.xml" ContentType="application/vnd.openxmlformats-officedocument.presentationml.tags+xml"/>
  <Override PartName="/ppt/tags/tag1064.xml" ContentType="application/vnd.openxmlformats-officedocument.presentationml.tags+xml"/>
  <Override PartName="/ppt/tags/tag1411.xml" ContentType="application/vnd.openxmlformats-officedocument.presentationml.tags+xml"/>
  <Override PartName="/ppt/tags/tag1556.xml" ContentType="application/vnd.openxmlformats-officedocument.presentationml.tags+xml"/>
  <Override PartName="/ppt/tags/tag240.xml" ContentType="application/vnd.openxmlformats-officedocument.presentationml.tags+xml"/>
  <Override PartName="/ppt/tags/tag571.xml" ContentType="application/vnd.openxmlformats-officedocument.presentationml.tags+xml"/>
  <Override PartName="/ppt/tags/tag808.xml" ContentType="application/vnd.openxmlformats-officedocument.presentationml.tags+xml"/>
  <Override PartName="/ppt/tags/tag1250.xml" ContentType="application/vnd.openxmlformats-officedocument.presentationml.tags+xml"/>
  <Override PartName="/ppt/tags/tag1395.xml" ContentType="application/vnd.openxmlformats-officedocument.presentationml.tags+xml"/>
  <Override PartName="/ppt/tags/tag1581.xml" ContentType="application/vnd.openxmlformats-officedocument.presentationml.tags+xml"/>
  <Override PartName="/ppt/tags/tag15.xml" ContentType="application/vnd.openxmlformats-officedocument.presentationml.tags+xml"/>
  <Override PartName="/ppt/tags/tag316.xml" ContentType="application/vnd.openxmlformats-officedocument.presentationml.tags+xml"/>
  <Override PartName="/ppt/tags/tag502.xml" ContentType="application/vnd.openxmlformats-officedocument.presentationml.tags+xml"/>
  <Override PartName="/ppt/tags/tag647.xml" ContentType="application/vnd.openxmlformats-officedocument.presentationml.tags+xml"/>
  <Override PartName="/ppt/tags/tag978.xml" ContentType="application/vnd.openxmlformats-officedocument.presentationml.tags+xml"/>
  <Override PartName="/ppt/tags/tag1326.xml" ContentType="application/vnd.openxmlformats-officedocument.presentationml.tags+xml"/>
  <Override PartName="/ppt/tags/tag1657.xml" ContentType="application/vnd.openxmlformats-officedocument.presentationml.tags+xml"/>
  <Override PartName="/ppt/tags/tag40.xml" ContentType="application/vnd.openxmlformats-officedocument.presentationml.tags+xml"/>
  <Override PartName="/ppt/tags/tag155.xml" ContentType="application/vnd.openxmlformats-officedocument.presentationml.tags+xml"/>
  <Override PartName="/ppt/tags/tag341.xml" ContentType="application/vnd.openxmlformats-officedocument.presentationml.tags+xml"/>
  <Override PartName="/ppt/tags/tag486.xml" ContentType="application/vnd.openxmlformats-officedocument.presentationml.tags+xml"/>
  <Override PartName="/ppt/tags/tag833.xml" ContentType="application/vnd.openxmlformats-officedocument.presentationml.tags+xml"/>
  <Override PartName="/ppt/tags/tag1020.xml" ContentType="application/vnd.openxmlformats-officedocument.presentationml.tags+xml"/>
  <Override PartName="/ppt/tags/tag1165.xml" ContentType="application/vnd.openxmlformats-officedocument.presentationml.tags+xml"/>
  <Override PartName="/ppt/tags/tag1496.xml" ContentType="application/vnd.openxmlformats-officedocument.presentationml.tags+xml"/>
  <Override PartName="/ppt/tags/tag1512.xml" ContentType="application/vnd.openxmlformats-officedocument.presentationml.tags+xml"/>
  <Override PartName="/ppt/tags/tag180.xml" ContentType="application/vnd.openxmlformats-officedocument.presentationml.tags+xml"/>
  <Override PartName="/ppt/tags/tag417.xml" ContentType="application/vnd.openxmlformats-officedocument.presentationml.tags+xml"/>
  <Override PartName="/ppt/tags/tag672.xml" ContentType="application/vnd.openxmlformats-officedocument.presentationml.tags+xml"/>
  <Override PartName="/ppt/tags/tag909.xml" ContentType="application/vnd.openxmlformats-officedocument.presentationml.tags+xml"/>
  <Override PartName="/ppt/tags/tag1351.xml" ContentType="application/vnd.openxmlformats-officedocument.presentationml.tags+xml"/>
  <Override PartName="/ppt/tags/tag256.xml" ContentType="application/vnd.openxmlformats-officedocument.presentationml.tags+xml"/>
  <Override PartName="/ppt/tags/tag603.xml" ContentType="application/vnd.openxmlformats-officedocument.presentationml.tags+xml"/>
  <Override PartName="/ppt/tags/tag748.xml" ContentType="application/vnd.openxmlformats-officedocument.presentationml.tags+xml"/>
  <Override PartName="/ppt/tags/tag934.xml" ContentType="application/vnd.openxmlformats-officedocument.presentationml.tags+xml"/>
  <Override PartName="/ppt/tags/tag1190.xml" ContentType="application/vnd.openxmlformats-officedocument.presentationml.tags+xml"/>
  <Override PartName="/ppt/tags/tag1427.xml" ContentType="application/vnd.openxmlformats-officedocument.presentationml.tags+xml"/>
  <Override PartName="/ppt/tags/tag1613.xml" ContentType="application/vnd.openxmlformats-officedocument.presentationml.tags+xml"/>
  <Override PartName="/ppt/slides/slide18.xml" ContentType="application/vnd.openxmlformats-officedocument.presentationml.slide+xml"/>
  <Override PartName="/ppt/slideLayouts/slideLayout17.xml" ContentType="application/vnd.openxmlformats-officedocument.presentationml.slideLayout+xml"/>
  <Override PartName="/ppt/tags/tag111.xml" ContentType="application/vnd.openxmlformats-officedocument.presentationml.tags+xml"/>
  <Override PartName="/ppt/tags/tag442.xml" ContentType="application/vnd.openxmlformats-officedocument.presentationml.tags+xml"/>
  <Override PartName="/ppt/tags/tag587.xml" ContentType="application/vnd.openxmlformats-officedocument.presentationml.tags+xml"/>
  <Override PartName="/ppt/tags/tag773.xml" ContentType="application/vnd.openxmlformats-officedocument.presentationml.tags+xml"/>
  <Override PartName="/ppt/tags/tag1121.xml" ContentType="application/vnd.openxmlformats-officedocument.presentationml.tags+xml"/>
  <Override PartName="/ppt/tags/tag1266.xml" ContentType="application/vnd.openxmlformats-officedocument.presentationml.tags+xml"/>
  <Override PartName="/ppt/tags/tag1452.xml" ContentType="application/vnd.openxmlformats-officedocument.presentationml.tags+xml"/>
  <Override PartName="/ppt/tags/tag1597.xml" ContentType="application/vnd.openxmlformats-officedocument.presentationml.tags+xml"/>
  <Override PartName="/ppt/theme/theme1.xml" ContentType="application/vnd.openxmlformats-officedocument.theme+xml"/>
  <Override PartName="/ppt/tags/tag281.xml" ContentType="application/vnd.openxmlformats-officedocument.presentationml.tags+xml"/>
  <Override PartName="/ppt/tags/tag518.xml" ContentType="application/vnd.openxmlformats-officedocument.presentationml.tags+xml"/>
  <Override PartName="/ppt/tags/tag849.xml" ContentType="application/vnd.openxmlformats-officedocument.presentationml.tags+xml"/>
  <Override PartName="/ppt/tags/tag1291.xml" ContentType="application/vnd.openxmlformats-officedocument.presentationml.tags+xml"/>
  <Override PartName="/ppt/tags/tag1528.xml" ContentType="application/vnd.openxmlformats-officedocument.presentationml.tags+xml"/>
  <Override PartName="/ppt/slideLayouts/slideLayout42.xml" ContentType="application/vnd.openxmlformats-officedocument.presentationml.slideLayout+xml"/>
  <Override PartName="/ppt/tags/tag56.xml" ContentType="application/vnd.openxmlformats-officedocument.presentationml.tags+xml"/>
  <Default Extension="docx" ContentType="application/vnd.openxmlformats-officedocument.wordprocessingml.document"/>
  <Override PartName="/ppt/tags/tag357.xml" ContentType="application/vnd.openxmlformats-officedocument.presentationml.tags+xml"/>
  <Override PartName="/ppt/tags/tag688.xml" ContentType="application/vnd.openxmlformats-officedocument.presentationml.tags+xml"/>
  <Override PartName="/ppt/tags/tag704.xml" ContentType="application/vnd.openxmlformats-officedocument.presentationml.tags+xml"/>
  <Override PartName="/ppt/tags/tag1036.xml" ContentType="application/vnd.openxmlformats-officedocument.presentationml.tags+xml"/>
  <Override PartName="/ppt/tags/tag1367.xml" ContentType="application/vnd.openxmlformats-officedocument.presentationml.tags+xml"/>
  <Override PartName="/ppt/tags/tag196.xml" ContentType="application/vnd.openxmlformats-officedocument.presentationml.tags+xml"/>
  <Override PartName="/ppt/tags/tag212.xml" ContentType="application/vnd.openxmlformats-officedocument.presentationml.tags+xml"/>
  <Override PartName="/ppt/tags/tag543.xml" ContentType="application/vnd.openxmlformats-officedocument.presentationml.tags+xml"/>
  <Override PartName="/ppt/tags/tag874.xml" ContentType="application/vnd.openxmlformats-officedocument.presentationml.tags+xml"/>
  <Override PartName="/ppt/tags/tag1222.xml" ContentType="application/vnd.openxmlformats-officedocument.presentationml.tags+xml"/>
  <Override PartName="/ppt/tags/tag1553.xml" ContentType="application/vnd.openxmlformats-officedocument.presentationml.tags+xml"/>
  <Override PartName="/ppt/tags/tag81.xml" ContentType="application/vnd.openxmlformats-officedocument.presentationml.tags+xml"/>
  <Override PartName="/ppt/tags/tag382.xml" ContentType="application/vnd.openxmlformats-officedocument.presentationml.tags+xml"/>
  <Override PartName="/ppt/tags/tag619.xml" ContentType="application/vnd.openxmlformats-officedocument.presentationml.tags+xml"/>
  <Override PartName="/ppt/tags/tag805.xml" ContentType="application/vnd.openxmlformats-officedocument.presentationml.tags+xml"/>
  <Override PartName="/ppt/tags/tag1061.xml" ContentType="application/vnd.openxmlformats-officedocument.presentationml.tags+xml"/>
  <Override PartName="/ppt/tags/tag1392.xml" ContentType="application/vnd.openxmlformats-officedocument.presentationml.tags+xml"/>
  <Override PartName="/ppt/tags/tag1629.xml" ContentType="application/vnd.openxmlformats-officedocument.presentationml.tags+xml"/>
  <Override PartName="/ppt/tags/tag12.xml" ContentType="application/vnd.openxmlformats-officedocument.presentationml.tags+xml"/>
  <Override PartName="/ppt/tags/tag127.xml" ContentType="application/vnd.openxmlformats-officedocument.presentationml.tags+xml"/>
  <Override PartName="/ppt/tags/tag313.xml" ContentType="application/vnd.openxmlformats-officedocument.presentationml.tags+xml"/>
  <Override PartName="/ppt/tags/tag458.xml" ContentType="application/vnd.openxmlformats-officedocument.presentationml.tags+xml"/>
  <Override PartName="/ppt/tags/tag644.xml" ContentType="application/vnd.openxmlformats-officedocument.presentationml.tags+xml"/>
  <Override PartName="/ppt/tags/tag789.xml" ContentType="application/vnd.openxmlformats-officedocument.presentationml.tags+xml"/>
  <Override PartName="/ppt/tags/tag1137.xml" ContentType="application/vnd.openxmlformats-officedocument.presentationml.tags+xml"/>
  <Override PartName="/ppt/tags/tag1468.xml" ContentType="application/vnd.openxmlformats-officedocument.presentationml.tags+xml"/>
  <Override PartName="/ppt/slides/slide9.xml" ContentType="application/vnd.openxmlformats-officedocument.presentationml.slide+xml"/>
  <Override PartName="/ppt/tags/tag152.xml" ContentType="application/vnd.openxmlformats-officedocument.presentationml.tags+xml"/>
  <Override PartName="/ppt/tags/tag297.xml" ContentType="application/vnd.openxmlformats-officedocument.presentationml.tags+xml"/>
  <Override PartName="/ppt/tags/tag483.xml" ContentType="application/vnd.openxmlformats-officedocument.presentationml.tags+xml"/>
  <Override PartName="/ppt/tags/tag830.xml" ContentType="application/vnd.openxmlformats-officedocument.presentationml.tags+xml"/>
  <Override PartName="/ppt/tags/tag975.xml" ContentType="application/vnd.openxmlformats-officedocument.presentationml.tags+xml"/>
  <Override PartName="/ppt/tags/tag1162.xml" ContentType="application/vnd.openxmlformats-officedocument.presentationml.tags+xml"/>
  <Override PartName="/ppt/tags/tag1323.xml" ContentType="application/vnd.openxmlformats-officedocument.presentationml.tags+xml"/>
  <Override PartName="/ppt/tags/tag1654.xml" ContentType="application/vnd.openxmlformats-officedocument.presentationml.tags+xml"/>
  <Override PartName="/ppt/tags/tag228.xml" ContentType="application/vnd.openxmlformats-officedocument.presentationml.tags+xml"/>
  <Override PartName="/ppt/tags/tag906.xml" ContentType="application/vnd.openxmlformats-officedocument.presentationml.tags+xml"/>
  <Override PartName="/ppt/tags/tag1493.xml" ContentType="application/vnd.openxmlformats-officedocument.presentationml.tags+xml"/>
  <Override PartName="/ppt/tags/tag414.xml" ContentType="application/vnd.openxmlformats-officedocument.presentationml.tags+xml"/>
  <Override PartName="/ppt/tags/tag559.xml" ContentType="application/vnd.openxmlformats-officedocument.presentationml.tags+xml"/>
  <Override PartName="/ppt/tags/tag600.xml" ContentType="application/vnd.openxmlformats-officedocument.presentationml.tags+xml"/>
  <Override PartName="/ppt/tags/tag745.xml" ContentType="application/vnd.openxmlformats-officedocument.presentationml.tags+xml"/>
  <Override PartName="/ppt/tags/tag1238.xml" ContentType="application/vnd.openxmlformats-officedocument.presentationml.tags+xml"/>
  <Override PartName="/ppt/tags/tag1424.xml" ContentType="application/vnd.openxmlformats-officedocument.presentationml.tags+xml"/>
  <Override PartName="/ppt/tags/tag1569.xml" ContentType="application/vnd.openxmlformats-officedocument.presentationml.tags+xml"/>
  <Override PartName="/ppt/slides/slide15.xml" ContentType="application/vnd.openxmlformats-officedocument.presentationml.slide+xml"/>
  <Override PartName="/ppt/tags/tag97.xml" ContentType="application/vnd.openxmlformats-officedocument.presentationml.tags+xml"/>
  <Override PartName="/ppt/tags/tag253.xml" ContentType="application/vnd.openxmlformats-officedocument.presentationml.tags+xml"/>
  <Override PartName="/ppt/tags/tag398.xml" ContentType="application/vnd.openxmlformats-officedocument.presentationml.tags+xml"/>
  <Override PartName="/ppt/tags/tag584.xml" ContentType="application/vnd.openxmlformats-officedocument.presentationml.tags+xml"/>
  <Override PartName="/ppt/tags/tag931.xml" ContentType="application/vnd.openxmlformats-officedocument.presentationml.tags+xml"/>
  <Override PartName="/ppt/tags/tag1077.xml" ContentType="application/vnd.openxmlformats-officedocument.presentationml.tags+xml"/>
  <Override PartName="/ppt/tags/tag1263.xml" ContentType="application/vnd.openxmlformats-officedocument.presentationml.tags+xml"/>
  <Override PartName="/ppt/tags/tag1594.xml" ContentType="application/vnd.openxmlformats-officedocument.presentationml.tags+xml"/>
  <Override PartName="/ppt/tags/tag1610.xml" ContentType="application/vnd.openxmlformats-officedocument.presentationml.tags+xml"/>
  <Override PartName="/ppt/slideLayouts/slideLayout14.xml" ContentType="application/vnd.openxmlformats-officedocument.presentationml.slideLayout+xml"/>
  <Override PartName="/ppt/tags/tag28.xml" ContentType="application/vnd.openxmlformats-officedocument.presentationml.tags+xml"/>
  <Override PartName="/ppt/tags/tag329.xml" ContentType="application/vnd.openxmlformats-officedocument.presentationml.tags+xml"/>
  <Override PartName="/ppt/tags/tag770.xml" ContentType="application/vnd.openxmlformats-officedocument.presentationml.tags+xml"/>
  <Override PartName="/ppt/tags/tag1008.xml" ContentType="application/vnd.openxmlformats-officedocument.presentationml.tags+xml"/>
  <Override PartName="/ppt/tags/tag1339.xml" ContentType="application/vnd.openxmlformats-officedocument.presentationml.tags+xml"/>
  <Override PartName="/ppt/tags/tag168.xml" ContentType="application/vnd.openxmlformats-officedocument.presentationml.tags+xml"/>
  <Override PartName="/ppt/tags/tag499.xml" ContentType="application/vnd.openxmlformats-officedocument.presentationml.tags+xml"/>
  <Override PartName="/ppt/tags/tag515.xml" ContentType="application/vnd.openxmlformats-officedocument.presentationml.tags+xml"/>
  <Override PartName="/ppt/tags/tag701.xml" ContentType="application/vnd.openxmlformats-officedocument.presentationml.tags+xml"/>
  <Override PartName="/ppt/tags/tag846.xml" ContentType="application/vnd.openxmlformats-officedocument.presentationml.tags+xml"/>
  <Override PartName="/ppt/tags/tag1178.xml" ContentType="application/vnd.openxmlformats-officedocument.presentationml.tags+xml"/>
  <Override PartName="/ppt/tags/tag1525.xml" ContentType="application/vnd.openxmlformats-officedocument.presentationml.tags+xml"/>
  <Override PartName="/ppt/tags/tag53.xml" ContentType="application/vnd.openxmlformats-officedocument.presentationml.tags+xml"/>
  <Default Extension="vml" ContentType="application/vnd.openxmlformats-officedocument.vmlDrawing"/>
  <Override PartName="/ppt/tags/tag354.xml" ContentType="application/vnd.openxmlformats-officedocument.presentationml.tags+xml"/>
  <Override PartName="/ppt/tags/tag540.xml" ContentType="application/vnd.openxmlformats-officedocument.presentationml.tags+xml"/>
  <Override PartName="/ppt/tags/tag685.xml" ContentType="application/vnd.openxmlformats-officedocument.presentationml.tags+xml"/>
  <Override PartName="/ppt/tags/tag871.xml" ContentType="application/vnd.openxmlformats-officedocument.presentationml.tags+xml"/>
  <Override PartName="/ppt/tags/tag1033.xml" ContentType="application/vnd.openxmlformats-officedocument.presentationml.tags+xml"/>
  <Override PartName="/ppt/tags/tag1364.xml" ContentType="application/vnd.openxmlformats-officedocument.presentationml.tags+xml"/>
  <Override PartName="/ppt/tags/tag1550.xml" ContentType="application/vnd.openxmlformats-officedocument.presentationml.tags+xml"/>
  <Override PartName="/ppt/tags/tag193.xml" ContentType="application/vnd.openxmlformats-officedocument.presentationml.tags+xml"/>
  <Override PartName="/ppt/tags/tag616.xml" ContentType="application/vnd.openxmlformats-officedocument.presentationml.tags+xml"/>
  <Override PartName="/ppt/tags/tag1109.xml" ContentType="application/vnd.openxmlformats-officedocument.presentationml.tags+xml"/>
  <Override PartName="/ppt/tags/tag124.xml" ContentType="application/vnd.openxmlformats-officedocument.presentationml.tags+xml"/>
  <Override PartName="/ppt/tags/tag269.xml" ContentType="application/vnd.openxmlformats-officedocument.presentationml.tags+xml"/>
  <Override PartName="/ppt/tags/tag455.xml" ContentType="application/vnd.openxmlformats-officedocument.presentationml.tags+xml"/>
  <Override PartName="/ppt/tags/tag802.xml" ContentType="application/vnd.openxmlformats-officedocument.presentationml.tags+xml"/>
  <Override PartName="/ppt/tags/tag947.xml" ContentType="application/vnd.openxmlformats-officedocument.presentationml.tags+xml"/>
  <Override PartName="/ppt/tags/tag1134.xml" ContentType="application/vnd.openxmlformats-officedocument.presentationml.tags+xml"/>
  <Override PartName="/ppt/tags/tag1279.xml" ContentType="application/vnd.openxmlformats-officedocument.presentationml.tags+xml"/>
  <Override PartName="/ppt/tags/tag1626.xml" ContentType="application/vnd.openxmlformats-officedocument.presentationml.tag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294.xml" ContentType="application/vnd.openxmlformats-officedocument.presentationml.tags+xml"/>
  <Override PartName="/ppt/tags/tag310.xml" ContentType="application/vnd.openxmlformats-officedocument.presentationml.tags+xml"/>
  <Override PartName="/ppt/tags/tag641.xml" ContentType="application/vnd.openxmlformats-officedocument.presentationml.tags+xml"/>
  <Override PartName="/ppt/tags/tag786.xml" ContentType="application/vnd.openxmlformats-officedocument.presentationml.tags+xml"/>
  <Override PartName="/ppt/tags/tag972.xml" ContentType="application/vnd.openxmlformats-officedocument.presentationml.tags+xml"/>
  <Override PartName="/ppt/tags/tag1320.xml" ContentType="application/vnd.openxmlformats-officedocument.presentationml.tags+xml"/>
  <Override PartName="/ppt/tags/tag1465.xml" ContentType="application/vnd.openxmlformats-officedocument.presentationml.tags+xml"/>
  <Override PartName="/ppt/tags/tag1651.xml" ContentType="application/vnd.openxmlformats-officedocument.presentationml.tags+xml"/>
  <Override PartName="/ppt/slideMasters/slideMaster1.xml" ContentType="application/vnd.openxmlformats-officedocument.presentationml.slideMaster+xml"/>
  <Override PartName="/ppt/tags/tag480.xml" ContentType="application/vnd.openxmlformats-officedocument.presentationml.tags+xml"/>
  <Override PartName="/ppt/tags/tag717.xml" ContentType="application/vnd.openxmlformats-officedocument.presentationml.tags+xml"/>
  <Override PartName="/ppt/tags/tag1490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411.xml" ContentType="application/vnd.openxmlformats-officedocument.presentationml.tags+xml"/>
  <Override PartName="/ppt/tags/tag556.xml" ContentType="application/vnd.openxmlformats-officedocument.presentationml.tags+xml"/>
  <Override PartName="/ppt/tags/tag887.xml" ContentType="application/vnd.openxmlformats-officedocument.presentationml.tags+xml"/>
  <Override PartName="/ppt/tags/tag903.xml" ContentType="application/vnd.openxmlformats-officedocument.presentationml.tags+xml"/>
  <Override PartName="/ppt/tags/tag1049.xml" ContentType="application/vnd.openxmlformats-officedocument.presentationml.tags+xml"/>
  <Override PartName="/ppt/tags/tag1235.xml" ContentType="application/vnd.openxmlformats-officedocument.presentationml.tags+xml"/>
  <Override PartName="/ppt/tags/tag1566.xml" ContentType="application/vnd.openxmlformats-officedocument.presentationml.tags+xml"/>
  <Default Extension="rels" ContentType="application/vnd.openxmlformats-package.relationships+xml"/>
  <Override PartName="/ppt/tags/tag94.xml" ContentType="application/vnd.openxmlformats-officedocument.presentationml.tags+xml"/>
  <Override PartName="/ppt/tags/tag250.xml" ContentType="application/vnd.openxmlformats-officedocument.presentationml.tags+xml"/>
  <Override PartName="/ppt/tags/tag395.xml" ContentType="application/vnd.openxmlformats-officedocument.presentationml.tags+xml"/>
  <Override PartName="/ppt/tags/tag742.xml" ContentType="application/vnd.openxmlformats-officedocument.presentationml.tags+xml"/>
  <Override PartName="/ppt/tags/tag1074.xml" ContentType="application/vnd.openxmlformats-officedocument.presentationml.tags+xml"/>
  <Override PartName="/ppt/tags/tag142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581.xml" ContentType="application/vnd.openxmlformats-officedocument.presentationml.tags+xml"/>
  <Override PartName="/ppt/tags/tag818.xml" ContentType="application/vnd.openxmlformats-officedocument.presentationml.tags+xml"/>
  <Override PartName="/ppt/tags/tag1260.xml" ContentType="application/vnd.openxmlformats-officedocument.presentationml.tags+xml"/>
  <Override PartName="/ppt/tags/tag1591.xml" ContentType="application/vnd.openxmlformats-officedocument.presentationml.tags+xml"/>
  <Override PartName="/ppt/tags/tag25.xml" ContentType="application/vnd.openxmlformats-officedocument.presentationml.tags+xml"/>
  <Override PartName="/ppt/tags/tag165.xml" ContentType="application/vnd.openxmlformats-officedocument.presentationml.tags+xml"/>
  <Override PartName="/ppt/tags/tag326.xml" ContentType="application/vnd.openxmlformats-officedocument.presentationml.tags+xml"/>
  <Override PartName="/ppt/tags/tag512.xml" ContentType="application/vnd.openxmlformats-officedocument.presentationml.tags+xml"/>
  <Override PartName="/ppt/tags/tag657.xml" ContentType="application/vnd.openxmlformats-officedocument.presentationml.tags+xml"/>
  <Override PartName="/ppt/tags/tag843.xml" ContentType="application/vnd.openxmlformats-officedocument.presentationml.tags+xml"/>
  <Override PartName="/ppt/tags/tag988.xml" ContentType="application/vnd.openxmlformats-officedocument.presentationml.tags+xml"/>
  <Override PartName="/ppt/tags/tag1005.xml" ContentType="application/vnd.openxmlformats-officedocument.presentationml.tags+xml"/>
  <Override PartName="/ppt/tags/tag1336.xml" ContentType="application/vnd.openxmlformats-officedocument.presentationml.tags+xml"/>
  <Override PartName="/ppt/tags/tag1522.xml" ContentType="application/vnd.openxmlformats-officedocument.presentationml.tags+xml"/>
  <Override PartName="/ppt/tags/tag50.xml" ContentType="application/vnd.openxmlformats-officedocument.presentationml.tags+xml"/>
  <Override PartName="/ppt/tags/tag351.xml" ContentType="application/vnd.openxmlformats-officedocument.presentationml.tags+xml"/>
  <Override PartName="/ppt/tags/tag496.xml" ContentType="application/vnd.openxmlformats-officedocument.presentationml.tags+xml"/>
  <Override PartName="/ppt/tags/tag682.xml" ContentType="application/vnd.openxmlformats-officedocument.presentationml.tags+xml"/>
  <Override PartName="/ppt/tags/tag919.xml" ContentType="application/vnd.openxmlformats-officedocument.presentationml.tags+xml"/>
  <Override PartName="/ppt/tags/tag1030.xml" ContentType="application/vnd.openxmlformats-officedocument.presentationml.tags+xml"/>
  <Override PartName="/ppt/tags/tag1175.xml" ContentType="application/vnd.openxmlformats-officedocument.presentationml.tags+xml"/>
  <Override PartName="/ppt/tags/tag1361.xml" ContentType="application/vnd.openxmlformats-officedocument.presentationml.tags+xml"/>
  <Override PartName="/ppt/tags/tag190.xml" ContentType="application/vnd.openxmlformats-officedocument.presentationml.tags+xml"/>
  <Override PartName="/ppt/tags/tag427.xml" ContentType="application/vnd.openxmlformats-officedocument.presentationml.tags+xml"/>
  <Override PartName="/ppt/tags/tag758.xml" ContentType="application/vnd.openxmlformats-officedocument.presentationml.tags+xml"/>
  <Override PartName="/ppt/tags/tag1106.xml" ContentType="application/vnd.openxmlformats-officedocument.presentationml.tags+xml"/>
  <Override PartName="/ppt/tags/tag1437.xml" ContentType="application/vnd.openxmlformats-officedocument.presentationml.tags+xml"/>
  <Override PartName="/ppt/tags/tag266.xml" ContentType="application/vnd.openxmlformats-officedocument.presentationml.tags+xml"/>
  <Override PartName="/ppt/tags/tag597.xml" ContentType="application/vnd.openxmlformats-officedocument.presentationml.tags+xml"/>
  <Override PartName="/ppt/tags/tag613.xml" ContentType="application/vnd.openxmlformats-officedocument.presentationml.tags+xml"/>
  <Override PartName="/ppt/tags/tag944.xml" ContentType="application/vnd.openxmlformats-officedocument.presentationml.tags+xml"/>
  <Override PartName="/ppt/tags/tag1276.xml" ContentType="application/vnd.openxmlformats-officedocument.presentationml.tags+xml"/>
  <Override PartName="/ppt/tags/tag1623.xml" ContentType="application/vnd.openxmlformats-officedocument.presentationml.tag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121.xml" ContentType="application/vnd.openxmlformats-officedocument.presentationml.tags+xml"/>
  <Override PartName="/ppt/tags/tag452.xml" ContentType="application/vnd.openxmlformats-officedocument.presentationml.tags+xml"/>
  <Override PartName="/ppt/tags/tag783.xml" ContentType="application/vnd.openxmlformats-officedocument.presentationml.tags+xml"/>
  <Override PartName="/ppt/tags/tag1131.xml" ContentType="application/vnd.openxmlformats-officedocument.presentationml.tags+xml"/>
  <Override PartName="/ppt/tags/tag1462.xml" ContentType="application/vnd.openxmlformats-officedocument.presentationml.tags+xml"/>
  <Override PartName="/ppt/tags/tag291.xml" ContentType="application/vnd.openxmlformats-officedocument.presentationml.tags+xml"/>
  <Override PartName="/ppt/tags/tag528.xml" ContentType="application/vnd.openxmlformats-officedocument.presentationml.tags+xml"/>
  <Override PartName="/ppt/tags/tag714.xml" ContentType="application/vnd.openxmlformats-officedocument.presentationml.tags+xml"/>
  <Override PartName="/ppt/tags/tag859.xml" ContentType="application/vnd.openxmlformats-officedocument.presentationml.tags+xml"/>
  <Override PartName="/ppt/tags/tag1207.xml" ContentType="application/vnd.openxmlformats-officedocument.presentationml.tags+xml"/>
  <Override PartName="/ppt/tags/tag1538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tags/tag367.xml" ContentType="application/vnd.openxmlformats-officedocument.presentationml.tags+xml"/>
  <Override PartName="/ppt/tags/tag553.xml" ContentType="application/vnd.openxmlformats-officedocument.presentationml.tags+xml"/>
  <Override PartName="/ppt/tags/tag698.xml" ContentType="application/vnd.openxmlformats-officedocument.presentationml.tags+xml"/>
  <Override PartName="/ppt/tags/tag900.xml" ContentType="application/vnd.openxmlformats-officedocument.presentationml.tags+xml"/>
  <Override PartName="/ppt/tags/tag1046.xml" ContentType="application/vnd.openxmlformats-officedocument.presentationml.tags+xml"/>
  <Override PartName="/ppt/tags/tag1377.xml" ContentType="application/vnd.openxmlformats-officedocument.presentationml.tags+xml"/>
  <Override PartName="/ppt/tags/tag392.xml" ContentType="application/vnd.openxmlformats-officedocument.presentationml.tags+xml"/>
  <Override PartName="/ppt/tags/tag884.xml" ContentType="application/vnd.openxmlformats-officedocument.presentationml.tags+xml"/>
  <Override PartName="/ppt/tags/tag1232.xml" ContentType="application/vnd.openxmlformats-officedocument.presentationml.tags+xml"/>
  <Override PartName="/ppt/tags/tag1563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629.xml" ContentType="application/vnd.openxmlformats-officedocument.presentationml.tags+xml"/>
  <Override PartName="/ppt/tags/tag815.xml" ContentType="application/vnd.openxmlformats-officedocument.presentationml.tags+xml"/>
  <Override PartName="/ppt/tags/tag1071.xml" ContentType="application/vnd.openxmlformats-officedocument.presentationml.tags+xml"/>
  <Override PartName="/ppt/tags/tag1308.xml" ContentType="application/vnd.openxmlformats-officedocument.presentationml.tags+xml"/>
  <Override PartName="/ppt/tags/tag1639.xml" ContentType="application/vnd.openxmlformats-officedocument.presentationml.tags+xml"/>
  <Override PartName="/ppt/tags/tag22.xml" ContentType="application/vnd.openxmlformats-officedocument.presentationml.tags+xml"/>
  <Override PartName="/ppt/tags/tag323.xml" ContentType="application/vnd.openxmlformats-officedocument.presentationml.tags+xml"/>
  <Override PartName="/ppt/tags/tag468.xml" ContentType="application/vnd.openxmlformats-officedocument.presentationml.tags+xml"/>
  <Override PartName="/ppt/tags/tag654.xml" ContentType="application/vnd.openxmlformats-officedocument.presentationml.tags+xml"/>
  <Override PartName="/ppt/tags/tag799.xml" ContentType="application/vnd.openxmlformats-officedocument.presentationml.tags+xml"/>
  <Override PartName="/ppt/tags/tag985.xml" ContentType="application/vnd.openxmlformats-officedocument.presentationml.tags+xml"/>
  <Override PartName="/ppt/tags/tag1002.xml" ContentType="application/vnd.openxmlformats-officedocument.presentationml.tags+xml"/>
  <Override PartName="/ppt/tags/tag1147.xml" ContentType="application/vnd.openxmlformats-officedocument.presentationml.tags+xml"/>
  <Override PartName="/ppt/tags/tag1333.xml" ContentType="application/vnd.openxmlformats-officedocument.presentationml.tags+xml"/>
  <Override PartName="/ppt/tags/tag1478.xml" ContentType="application/vnd.openxmlformats-officedocument.presentationml.tags+xml"/>
  <Override PartName="/ppt/tags/tag162.xml" ContentType="application/vnd.openxmlformats-officedocument.presentationml.tags+xml"/>
  <Override PartName="/ppt/tags/tag493.xml" ContentType="application/vnd.openxmlformats-officedocument.presentationml.tags+xml"/>
  <Override PartName="/ppt/tags/tag840.xml" ContentType="application/vnd.openxmlformats-officedocument.presentationml.tags+xml"/>
  <Override PartName="/ppt/tags/tag1172.xml" ContentType="application/vnd.openxmlformats-officedocument.presentationml.tags+xml"/>
  <Override PartName="/ppt/tags/tag1409.xml" ContentType="application/vnd.openxmlformats-officedocument.presentationml.tags+xml"/>
  <Override PartName="/ppt/tags/tag8.xml" ContentType="application/vnd.openxmlformats-officedocument.presentationml.tags+xml"/>
  <Override PartName="/ppt/tags/tag238.xml" ContentType="application/vnd.openxmlformats-officedocument.presentationml.tags+xml"/>
  <Override PartName="/ppt/tags/tag916.xml" ContentType="application/vnd.openxmlformats-officedocument.presentationml.tags+xml"/>
  <Override PartName="/ppt/tags/tag1248.xml" ContentType="application/vnd.openxmlformats-officedocument.presentationml.tags+xml"/>
  <Override PartName="/ppt/tags/tag424.xml" ContentType="application/vnd.openxmlformats-officedocument.presentationml.tags+xml"/>
  <Override PartName="/ppt/tags/tag610.xml" ContentType="application/vnd.openxmlformats-officedocument.presentationml.tags+xml"/>
  <Override PartName="/ppt/tags/tag1434.xml" ContentType="application/vnd.openxmlformats-officedocument.presentationml.tags+xml"/>
  <Override PartName="/ppt/tags/tag1620.xml" ContentType="application/vnd.openxmlformats-officedocument.presentationml.tags+xml"/>
  <Override PartName="/ppt/slideLayouts/slideLayout2.xml" ContentType="application/vnd.openxmlformats-officedocument.presentationml.slideLayout+xml"/>
  <Override PartName="/ppt/tags/tag594.xml" ContentType="application/vnd.openxmlformats-officedocument.presentationml.tags+xml"/>
  <Override PartName="/ppt/tags/tag780.xml" ContentType="application/vnd.openxmlformats-officedocument.presentationml.tags+xml"/>
  <Override PartName="/ppt/tags/tag38.xml" ContentType="application/vnd.openxmlformats-officedocument.presentationml.tags+xml"/>
  <Override PartName="/ppt/tags/tag339.xml" ContentType="application/vnd.openxmlformats-officedocument.presentationml.tags+xml"/>
  <Override PartName="/ppt/tags/tag525.xml" ContentType="application/vnd.openxmlformats-officedocument.presentationml.tags+xml"/>
  <Override PartName="/ppt/tags/tag1349.xml" ContentType="application/vnd.openxmlformats-officedocument.presentationml.tags+xml"/>
  <Override PartName="/ppt/tags/tag711.xml" ContentType="application/vnd.openxmlformats-officedocument.presentationml.tags+xml"/>
  <Override PartName="/ppt/tags/tag1043.xml" ContentType="application/vnd.openxmlformats-officedocument.presentationml.tags+xml"/>
  <Override PartName="/ppt/tags/tag1535.xml" ContentType="application/vnd.openxmlformats-officedocument.presentationml.tags+xml"/>
  <Override PartName="/ppt/tags/tag695.xml" ContentType="application/vnd.openxmlformats-officedocument.presentationml.tags+xml"/>
  <Override PartName="/ppt/tags/tag881.xml" ContentType="application/vnd.openxmlformats-officedocument.presentationml.tags+xml"/>
  <Override PartName="/ppt/notesSlides/notesSlide7.xml" ContentType="application/vnd.openxmlformats-officedocument.presentationml.notesSlide+xml"/>
  <Override PartName="/ppt/tags/tag626.xml" ContentType="application/vnd.openxmlformats-officedocument.presentationml.tags+xml"/>
  <Override PartName="/ppt/tags/tag1636.xml" ContentType="application/vnd.openxmlformats-officedocument.presentationml.tags+xml"/>
  <Override PartName="/ppt/tags/tag134.xml" ContentType="application/vnd.openxmlformats-officedocument.presentationml.tags+xml"/>
  <Override PartName="/ppt/tags/tag320.xml" ContentType="application/vnd.openxmlformats-officedocument.presentationml.tags+xml"/>
  <Override PartName="/ppt/tags/tag796.xml" ContentType="application/vnd.openxmlformats-officedocument.presentationml.tags+xml"/>
  <Override PartName="/ppt/tags/tag812.xml" ContentType="application/vnd.openxmlformats-officedocument.presentationml.tags+xml"/>
  <Override PartName="/ppt/tags/tag1144.xml" ContentType="application/vnd.openxmlformats-officedocument.presentationml.tags+xml"/>
  <Override PartName="/ppt/tags/tag982.xml" ContentType="application/vnd.openxmlformats-officedocument.presentationml.tags+xml"/>
  <Override PartName="/ppt/tags/tag1330.xml" ContentType="application/vnd.openxmlformats-officedocument.presentationml.tags+xml"/>
  <Override PartName="/ppt/tags/tag5.xml" ContentType="application/vnd.openxmlformats-officedocument.presentationml.tags+xml"/>
  <Override PartName="/ppt/tags/tag490.xml" ContentType="application/vnd.openxmlformats-officedocument.presentationml.tags+xml"/>
  <Override PartName="/ppt/tags/tag727.xml" ContentType="application/vnd.openxmlformats-officedocument.presentationml.tags+xml"/>
  <Override PartName="/ppt/tags/tag913.xml" ContentType="application/vnd.openxmlformats-officedocument.presentationml.tags+xml"/>
  <Override PartName="/ppt/tags/tag1059.xml" ContentType="application/vnd.openxmlformats-officedocument.presentationml.tags+xml"/>
  <Override PartName="/ppt/tags/tag235.xml" ContentType="application/vnd.openxmlformats-officedocument.presentationml.tags+xml"/>
  <Override PartName="/ppt/tags/tag421.xml" ContentType="application/vnd.openxmlformats-officedocument.presentationml.tags+xml"/>
  <Override PartName="/ppt/tags/tag897.xml" ContentType="application/vnd.openxmlformats-officedocument.presentationml.tags+xml"/>
  <Override PartName="/ppt/tags/tag1245.xml" ContentType="application/vnd.openxmlformats-officedocument.presentationml.tags+xml"/>
  <Override PartName="/ppt/tags/tag1431.xml" ContentType="application/vnd.openxmlformats-officedocument.presentationml.tags+xml"/>
  <Override PartName="/ppt/tags/tag591.xml" ContentType="application/vnd.openxmlformats-officedocument.presentationml.tags+xml"/>
  <Override PartName="/ppt/tags/tag828.xml" ContentType="application/vnd.openxmlformats-officedocument.presentationml.tags+xml"/>
  <Override PartName="/ppt/tags/tag35.xml" ContentType="application/vnd.openxmlformats-officedocument.presentationml.tags+xml"/>
  <Override PartName="/ppt/tags/tag336.xml" ContentType="application/vnd.openxmlformats-officedocument.presentationml.tags+xml"/>
  <Override PartName="/ppt/tags/tag1346.xml" ContentType="application/vnd.openxmlformats-officedocument.presentationml.tags+xml"/>
  <Override PartName="/ppt/tags/tag522.xml" ContentType="application/vnd.openxmlformats-officedocument.presentationml.tags+xml"/>
  <Override PartName="/ppt/tags/tag998.xml" ContentType="application/vnd.openxmlformats-officedocument.presentationml.tags+xml"/>
  <Override PartName="/ppt/tags/tag1532.xml" ContentType="application/vnd.openxmlformats-officedocument.presentationml.tags+xml"/>
  <Override PartName="/ppt/tags/tag692.xml" ContentType="application/vnd.openxmlformats-officedocument.presentationml.tags+xml"/>
  <Override PartName="/ppt/tags/tag929.xml" ContentType="application/vnd.openxmlformats-officedocument.presentationml.tags+xml"/>
  <Override PartName="/ppt/tags/tag1040.xml" ContentType="application/vnd.openxmlformats-officedocument.presentationml.tags+xml"/>
  <Override PartName="/ppt/notesSlides/notesSlide4.xml" ContentType="application/vnd.openxmlformats-officedocument.presentationml.notesSlide+xml"/>
  <Override PartName="/ppt/tags/tag437.xml" ContentType="application/vnd.openxmlformats-officedocument.presentationml.tags+xml"/>
  <Override PartName="/ppt/tags/tag623.xml" ContentType="application/vnd.openxmlformats-officedocument.presentationml.tags+xml"/>
  <Override PartName="/ppt/tags/tag1447.xml" ContentType="application/vnd.openxmlformats-officedocument.presentationml.tags+xml"/>
  <Override PartName="/ppt/tags/tag131.xml" ContentType="application/vnd.openxmlformats-officedocument.presentationml.tags+xml"/>
  <Override PartName="/ppt/tags/tag1633.xml" ContentType="application/vnd.openxmlformats-officedocument.presentationml.tags+xml"/>
  <Override PartName="/ppt/tags/tag793.xml" ContentType="application/vnd.openxmlformats-officedocument.presentationml.tags+xml"/>
  <Override PartName="/ppt/tags/tag1141.xml" ContentType="application/vnd.openxmlformats-officedocument.presentationml.tags+xml"/>
  <Override PartName="/ppt/tags/tag2.xml" ContentType="application/vnd.openxmlformats-officedocument.presentationml.tags+xml"/>
  <Override PartName="/ppt/tags/tag538.xml" ContentType="application/vnd.openxmlformats-officedocument.presentationml.tags+xml"/>
  <Override PartName="/ppt/tags/tag724.xml" ContentType="application/vnd.openxmlformats-officedocument.presentationml.tags+xml"/>
  <Override PartName="/ppt/tags/tag1548.xml" ContentType="application/vnd.openxmlformats-officedocument.presentationml.tags+xml"/>
  <Override PartName="/ppt/tags/tag232.xml" ContentType="application/vnd.openxmlformats-officedocument.presentationml.tags+xml"/>
  <Override PartName="/ppt/tags/tag894.xml" ContentType="application/vnd.openxmlformats-officedocument.presentationml.tags+xml"/>
  <Override PartName="/ppt/tags/tag910.xml" ContentType="application/vnd.openxmlformats-officedocument.presentationml.tags+xml"/>
  <Override PartName="/ppt/tags/tag1056.xml" ContentType="application/vnd.openxmlformats-officedocument.presentationml.tags+xml"/>
  <Override PartName="/ppt/tags/tag1242.xml" ContentType="application/vnd.openxmlformats-officedocument.presentationml.tags+xml"/>
  <Override PartName="/ppt/tags/tag639.xml" ContentType="application/vnd.openxmlformats-officedocument.presentationml.tags+xml"/>
  <Override PartName="/ppt/tags/tag147.xml" ContentType="application/vnd.openxmlformats-officedocument.presentationml.tags+xml"/>
  <Override PartName="/ppt/tags/tag825.xml" ContentType="application/vnd.openxmlformats-officedocument.presentationml.tags+xml"/>
  <Override PartName="/ppt/tags/tag1157.xml" ContentType="application/vnd.openxmlformats-officedocument.presentationml.tags+xml"/>
  <Override PartName="/ppt/tags/tag1649.xml" ContentType="application/vnd.openxmlformats-officedocument.presentationml.tags+xml"/>
  <Override PartName="/ppt/tags/tag32.xml" ContentType="application/vnd.openxmlformats-officedocument.presentationml.tags+xml"/>
  <Override PartName="/ppt/tags/tag333.xml" ContentType="application/vnd.openxmlformats-officedocument.presentationml.tags+xml"/>
  <Override PartName="/ppt/tags/tag995.xml" ContentType="application/vnd.openxmlformats-officedocument.presentationml.tags+xml"/>
  <Override PartName="/ppt/tags/tag1343.xml" ContentType="application/vnd.openxmlformats-officedocument.presentationml.tags+xml"/>
  <Override PartName="/ppt/notesSlides/notesSlide1.xml" ContentType="application/vnd.openxmlformats-officedocument.presentationml.notesSlide+xml"/>
  <Override PartName="/ppt/tags/tag248.xml" ContentType="application/vnd.openxmlformats-officedocument.presentationml.tags+xml"/>
  <Override PartName="/ppt/tags/tag434.xml" ContentType="application/vnd.openxmlformats-officedocument.presentationml.tags+xml"/>
  <Override PartName="/ppt/tags/tag926.xml" ContentType="application/vnd.openxmlformats-officedocument.presentationml.tags+xml"/>
  <Override PartName="/ppt/tags/tag1258.xml" ContentType="application/vnd.openxmlformats-officedocument.presentationml.tags+xml"/>
  <Override PartName="/ppt/tags/tag620.xml" ContentType="application/vnd.openxmlformats-officedocument.presentationml.tags+xml"/>
  <Override PartName="/ppt/tags/tag1444.xml" ContentType="application/vnd.openxmlformats-officedocument.presentationml.tags+xml"/>
  <Override PartName="/ppt/tags/tag1630.xml" ContentType="application/vnd.openxmlformats-officedocument.presentationml.tags+xml"/>
  <Override PartName="/ppt/tags/tag790.xml" ContentType="application/vnd.openxmlformats-officedocument.presentationml.tags+xml"/>
  <Override PartName="/ppt/tags/tag48.xml" ContentType="application/vnd.openxmlformats-officedocument.presentationml.tags+xml"/>
  <Override PartName="/ppt/tags/tag349.xml" ContentType="application/vnd.openxmlformats-officedocument.presentationml.tags+xml"/>
  <Override PartName="/ppt/tags/tag535.xml" ContentType="application/vnd.openxmlformats-officedocument.presentationml.tags+xml"/>
  <Override PartName="/ppt/tags/tag1359.xml" ContentType="application/vnd.openxmlformats-officedocument.presentationml.tags+xml"/>
  <Override PartName="/ppt/tags/tag1545.xml" ContentType="application/vnd.openxmlformats-officedocument.presentationml.tags+xml"/>
  <Override PartName="/ppt/tags/tag721.xml" ContentType="application/vnd.openxmlformats-officedocument.presentationml.tags+xml"/>
  <Override PartName="/ppt/tags/tag1053.xml" ContentType="application/vnd.openxmlformats-officedocument.presentationml.tags+xml"/>
  <Override PartName="/ppt/tags/tag891.xml" ContentType="application/vnd.openxmlformats-officedocument.presentationml.tags+xml"/>
  <Override PartName="/ppt/tags/tag636.xml" ContentType="application/vnd.openxmlformats-officedocument.presentationml.tags+xml"/>
  <Override PartName="/ppt/tags/tag822.xml" ContentType="application/vnd.openxmlformats-officedocument.presentationml.tags+xml"/>
  <Override PartName="/ppt/tags/tag1646.xml" ContentType="application/vnd.openxmlformats-officedocument.presentationml.tags+xml"/>
  <Override PartName="/ppt/tags/tag144.xml" ContentType="application/vnd.openxmlformats-officedocument.presentationml.tags+xml"/>
  <Override PartName="/ppt/tags/tag330.xml" ContentType="application/vnd.openxmlformats-officedocument.presentationml.tags+xml"/>
  <Override PartName="/ppt/tags/tag992.xml" ContentType="application/vnd.openxmlformats-officedocument.presentationml.tags+xml"/>
  <Override PartName="/ppt/tags/tag1154.xml" ContentType="application/vnd.openxmlformats-officedocument.presentationml.tags+xml"/>
  <Override PartName="/ppt/tags/tag1340.xml" ContentType="application/vnd.openxmlformats-officedocument.presentationml.tags+xml"/>
  <Override PartName="/ppt/tags/tag737.xml" ContentType="application/vnd.openxmlformats-officedocument.presentationml.tags+xml"/>
  <Override PartName="/ppt/tags/tag245.xml" ContentType="application/vnd.openxmlformats-officedocument.presentationml.tags+xml"/>
  <Override PartName="/ppt/tags/tag923.xml" ContentType="application/vnd.openxmlformats-officedocument.presentationml.tags+xml"/>
  <Override PartName="/ppt/tags/tag1069.xml" ContentType="application/vnd.openxmlformats-officedocument.presentationml.tags+xml"/>
  <Override PartName="/ppt/tags/tag431.xml" ContentType="application/vnd.openxmlformats-officedocument.presentationml.tags+xml"/>
  <Override PartName="/ppt/tags/tag1255.xml" ContentType="application/vnd.openxmlformats-officedocument.presentationml.tags+xml"/>
  <Override PartName="/ppt/tags/tag1441.xml" ContentType="application/vnd.openxmlformats-officedocument.presentationml.tags+xml"/>
  <Override PartName="/ppt/tags/tag838.xml" ContentType="application/vnd.openxmlformats-officedocument.presentationml.tags+xml"/>
  <Override PartName="/ppt/tags/tag45.xml" ContentType="application/vnd.openxmlformats-officedocument.presentationml.tags+xml"/>
  <Override PartName="/ppt/tags/tag346.xml" ContentType="application/vnd.openxmlformats-officedocument.presentationml.tags+xml"/>
  <Override PartName="/ppt/tags/tag532.xml" ContentType="application/vnd.openxmlformats-officedocument.presentationml.tags+xml"/>
  <Override PartName="/ppt/tags/tag1356.xml" ContentType="application/vnd.openxmlformats-officedocument.presentationml.tags+xml"/>
  <Override PartName="/ppt/tags/tag154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1293" r:id="rId4"/>
    <p:sldId id="1294" r:id="rId5"/>
    <p:sldId id="1276" r:id="rId6"/>
    <p:sldId id="1207" r:id="rId7"/>
    <p:sldId id="1208" r:id="rId8"/>
    <p:sldId id="1174" r:id="rId9"/>
    <p:sldId id="1237" r:id="rId10"/>
    <p:sldId id="1189" r:id="rId11"/>
    <p:sldId id="1190" r:id="rId12"/>
    <p:sldId id="1200" r:id="rId13"/>
    <p:sldId id="1265" r:id="rId14"/>
    <p:sldId id="1193" r:id="rId15"/>
    <p:sldId id="1230" r:id="rId16"/>
    <p:sldId id="1231" r:id="rId17"/>
    <p:sldId id="1195" r:id="rId18"/>
    <p:sldId id="1292" r:id="rId19"/>
    <p:sldId id="1218" r:id="rId20"/>
    <p:sldId id="1296" r:id="rId21"/>
    <p:sldId id="129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51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4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image" Target="../media/image18.emf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w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6" Type="http://schemas.openxmlformats.org/officeDocument/2006/relationships/image" Target="../media/image29.emf"/><Relationship Id="rId11" Type="http://schemas.openxmlformats.org/officeDocument/2006/relationships/image" Target="../media/image34.emf"/><Relationship Id="rId5" Type="http://schemas.openxmlformats.org/officeDocument/2006/relationships/image" Target="../media/image28.wmf"/><Relationship Id="rId10" Type="http://schemas.openxmlformats.org/officeDocument/2006/relationships/image" Target="../media/image33.emf"/><Relationship Id="rId4" Type="http://schemas.openxmlformats.org/officeDocument/2006/relationships/image" Target="../media/image27.wmf"/><Relationship Id="rId9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8.emf"/><Relationship Id="rId1" Type="http://schemas.openxmlformats.org/officeDocument/2006/relationships/image" Target="../media/image41.e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8.emf"/><Relationship Id="rId1" Type="http://schemas.openxmlformats.org/officeDocument/2006/relationships/image" Target="../media/image4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E36B5-B76A-4F70-8DED-A639412D649C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5674B-7A57-4C39-B956-D889250EC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C468A-CC7D-4D54-A167-C4D2F35B50C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224CB-2A2C-4FDA-BB97-E7F5C4CA617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9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49.xml"/><Relationship Id="rId9" Type="http://schemas.openxmlformats.org/officeDocument/2006/relationships/tags" Target="../tags/tag5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7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3" Type="http://schemas.openxmlformats.org/officeDocument/2006/relationships/tags" Target="../tags/tag75.xml"/><Relationship Id="rId21" Type="http://schemas.openxmlformats.org/officeDocument/2006/relationships/tags" Target="../tags/tag93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slideMaster" Target="../slideMasters/slideMaster3.xml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08.xml"/><Relationship Id="rId10" Type="http://schemas.openxmlformats.org/officeDocument/2006/relationships/tags" Target="../tags/tag113.xml"/><Relationship Id="rId4" Type="http://schemas.openxmlformats.org/officeDocument/2006/relationships/tags" Target="../tags/tag107.xml"/><Relationship Id="rId9" Type="http://schemas.openxmlformats.org/officeDocument/2006/relationships/tags" Target="../tags/tag112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5" Type="http://schemas.openxmlformats.org/officeDocument/2006/relationships/tags" Target="../tags/tag118.xml"/><Relationship Id="rId10" Type="http://schemas.openxmlformats.org/officeDocument/2006/relationships/tags" Target="../tags/tag123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29.xml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tags" Target="../tags/tag145.xml"/><Relationship Id="rId5" Type="http://schemas.openxmlformats.org/officeDocument/2006/relationships/tags" Target="../tags/tag139.xml"/><Relationship Id="rId10" Type="http://schemas.openxmlformats.org/officeDocument/2006/relationships/tags" Target="../tags/tag144.xml"/><Relationship Id="rId4" Type="http://schemas.openxmlformats.org/officeDocument/2006/relationships/tags" Target="../tags/tag138.xml"/><Relationship Id="rId9" Type="http://schemas.openxmlformats.org/officeDocument/2006/relationships/tags" Target="../tags/tag14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5" Type="http://schemas.openxmlformats.org/officeDocument/2006/relationships/tags" Target="../tags/tag150.xml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tags" Target="../tags/tag169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tags" Target="../tags/tag168.xml"/><Relationship Id="rId5" Type="http://schemas.openxmlformats.org/officeDocument/2006/relationships/tags" Target="../tags/tag162.xml"/><Relationship Id="rId10" Type="http://schemas.openxmlformats.org/officeDocument/2006/relationships/tags" Target="../tags/tag167.xml"/><Relationship Id="rId4" Type="http://schemas.openxmlformats.org/officeDocument/2006/relationships/tags" Target="../tags/tag161.xml"/><Relationship Id="rId9" Type="http://schemas.openxmlformats.org/officeDocument/2006/relationships/tags" Target="../tags/tag16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/>
          <p:nvPr userDrawn="1">
            <p:custDataLst>
              <p:tags r:id="rId1"/>
            </p:custDataLst>
          </p:nvPr>
        </p:nvSpPr>
        <p:spPr>
          <a:xfrm>
            <a:off x="9070340" y="0"/>
            <a:ext cx="3121660" cy="2059940"/>
          </a:xfrm>
          <a:custGeom>
            <a:avLst/>
            <a:gdLst>
              <a:gd name="connsiteX0" fmla="*/ 3121594 w 3121594"/>
              <a:gd name="connsiteY0" fmla="*/ 2059935 h 2059935"/>
              <a:gd name="connsiteX1" fmla="*/ 3121594 w 3121594"/>
              <a:gd name="connsiteY1" fmla="*/ 0 h 2059935"/>
              <a:gd name="connsiteX2" fmla="*/ 0 w 3121594"/>
              <a:gd name="connsiteY2" fmla="*/ 0 h 205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1594" h="2059935">
                <a:moveTo>
                  <a:pt x="3121594" y="2059935"/>
                </a:moveTo>
                <a:lnTo>
                  <a:pt x="31215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633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0" y="4744778"/>
            <a:ext cx="5066665" cy="2120842"/>
            <a:chOff x="0" y="5477"/>
            <a:chExt cx="12744" cy="5335"/>
          </a:xfrm>
        </p:grpSpPr>
        <p:sp>
          <p:nvSpPr>
            <p:cNvPr id="23" name="任意多边形: 形状 22"/>
            <p:cNvSpPr/>
            <p:nvPr>
              <p:custDataLst>
                <p:tags r:id="rId12"/>
              </p:custDataLst>
            </p:nvPr>
          </p:nvSpPr>
          <p:spPr>
            <a:xfrm>
              <a:off x="2" y="5477"/>
              <a:ext cx="12742" cy="5335"/>
            </a:xfrm>
            <a:custGeom>
              <a:avLst/>
              <a:gdLst>
                <a:gd name="connsiteX0" fmla="*/ 0 w 7228154"/>
                <a:gd name="connsiteY0" fmla="*/ 0 h 4082474"/>
                <a:gd name="connsiteX1" fmla="*/ 0 w 7228154"/>
                <a:gd name="connsiteY1" fmla="*/ 4082475 h 4082474"/>
                <a:gd name="connsiteX2" fmla="*/ 7228154 w 7228154"/>
                <a:gd name="connsiteY2" fmla="*/ 4082475 h 408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8154" h="4082474">
                  <a:moveTo>
                    <a:pt x="0" y="0"/>
                  </a:moveTo>
                  <a:lnTo>
                    <a:pt x="0" y="4082475"/>
                  </a:lnTo>
                  <a:lnTo>
                    <a:pt x="7228154" y="4082475"/>
                  </a:lnTo>
                  <a:close/>
                </a:path>
              </a:pathLst>
            </a:custGeom>
            <a:solidFill>
              <a:schemeClr val="accent4"/>
            </a:solidFill>
            <a:ln w="6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24" name="任意多边形: 形状 23"/>
            <p:cNvSpPr/>
            <p:nvPr>
              <p:custDataLst>
                <p:tags r:id="rId13"/>
              </p:custDataLst>
            </p:nvPr>
          </p:nvSpPr>
          <p:spPr>
            <a:xfrm>
              <a:off x="0" y="6151"/>
              <a:ext cx="11383" cy="4661"/>
            </a:xfrm>
            <a:custGeom>
              <a:avLst/>
              <a:gdLst>
                <a:gd name="connsiteX0" fmla="*/ 0 w 7228154"/>
                <a:gd name="connsiteY0" fmla="*/ 0 h 4082474"/>
                <a:gd name="connsiteX1" fmla="*/ 0 w 7228154"/>
                <a:gd name="connsiteY1" fmla="*/ 4082475 h 4082474"/>
                <a:gd name="connsiteX2" fmla="*/ 7228155 w 7228154"/>
                <a:gd name="connsiteY2" fmla="*/ 4082475 h 408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8154" h="4082474">
                  <a:moveTo>
                    <a:pt x="0" y="0"/>
                  </a:moveTo>
                  <a:lnTo>
                    <a:pt x="0" y="4082475"/>
                  </a:lnTo>
                  <a:lnTo>
                    <a:pt x="7228155" y="4082475"/>
                  </a:lnTo>
                  <a:close/>
                </a:path>
              </a:pathLst>
            </a:custGeom>
            <a:solidFill>
              <a:schemeClr val="accent6"/>
            </a:solidFill>
            <a:ln w="6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</p:grpSp>
      <p:sp>
        <p:nvSpPr>
          <p:cNvPr id="25" name="任意多边形: 形状 24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2552700" cy="4409440"/>
          </a:xfrm>
          <a:custGeom>
            <a:avLst/>
            <a:gdLst>
              <a:gd name="connsiteX0" fmla="*/ 0 w 7837895"/>
              <a:gd name="connsiteY0" fmla="*/ 4409530 h 4409529"/>
              <a:gd name="connsiteX1" fmla="*/ 0 w 7837895"/>
              <a:gd name="connsiteY1" fmla="*/ 0 h 4409529"/>
              <a:gd name="connsiteX2" fmla="*/ 7837896 w 7837895"/>
              <a:gd name="connsiteY2" fmla="*/ 0 h 440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895" h="4409529">
                <a:moveTo>
                  <a:pt x="0" y="4409530"/>
                </a:moveTo>
                <a:lnTo>
                  <a:pt x="0" y="0"/>
                </a:lnTo>
                <a:lnTo>
                  <a:pt x="7837896" y="0"/>
                </a:lnTo>
                <a:close/>
              </a:path>
            </a:pathLst>
          </a:custGeom>
          <a:solidFill>
            <a:schemeClr val="accent1"/>
          </a:solidFill>
          <a:ln w="633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cxnSp>
        <p:nvCxnSpPr>
          <p:cNvPr id="26" name="直接连接符 25"/>
          <p:cNvCxnSpPr/>
          <p:nvPr userDrawn="1">
            <p:custDataLst>
              <p:tags r:id="rId4"/>
            </p:custDataLst>
          </p:nvPr>
        </p:nvCxnSpPr>
        <p:spPr>
          <a:xfrm>
            <a:off x="2800732" y="3622040"/>
            <a:ext cx="659053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755527" y="1331623"/>
            <a:ext cx="8680946" cy="2121978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2192655" y="3713619"/>
            <a:ext cx="7896859" cy="511698"/>
          </a:xfrm>
        </p:spPr>
        <p:txBody>
          <a:bodyPr lIns="90170" tIns="46990" rIns="90170" bIns="46990"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2552700" y="4299889"/>
            <a:ext cx="7107238" cy="51169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  <p:custDataLst>
              <p:tags r:id="rId11"/>
            </p:custDataLst>
          </p:nvPr>
        </p:nvSpPr>
        <p:spPr>
          <a:xfrm>
            <a:off x="2552700" y="4790718"/>
            <a:ext cx="7107238" cy="51169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-1" y="0"/>
            <a:ext cx="442938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C8ECCC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 userDrawn="1">
            <p:custDataLst>
              <p:tags r:id="rId2"/>
            </p:custDataLst>
          </p:nvPr>
        </p:nvSpPr>
        <p:spPr>
          <a:xfrm rot="18900000">
            <a:off x="3955998" y="2955611"/>
            <a:ext cx="946777" cy="946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8900000">
            <a:off x="4227003" y="3226617"/>
            <a:ext cx="404767" cy="4047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C8ECCC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310135" y="2170322"/>
            <a:ext cx="6015208" cy="2357611"/>
          </a:xfrm>
        </p:spPr>
        <p:txBody>
          <a:bodyPr lIns="90000" tIns="46800" rIns="90000" bIns="46800" anchor="ctr" anchorCtr="0">
            <a:normAutofit/>
          </a:bodyPr>
          <a:lstStyle>
            <a:lvl1pPr>
              <a:defRPr sz="7200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图形 34"/>
          <p:cNvGrpSpPr/>
          <p:nvPr userDrawn="1">
            <p:custDataLst>
              <p:tags r:id="rId1"/>
            </p:custDataLst>
          </p:nvPr>
        </p:nvGrpSpPr>
        <p:grpSpPr>
          <a:xfrm>
            <a:off x="9783683" y="0"/>
            <a:ext cx="2416749" cy="6869016"/>
            <a:chOff x="9761381" y="0"/>
            <a:chExt cx="2416749" cy="6869016"/>
          </a:xfrm>
          <a:solidFill>
            <a:srgbClr val="0894A5"/>
          </a:solidFill>
        </p:grpSpPr>
        <p:sp>
          <p:nvSpPr>
            <p:cNvPr id="7" name="任意多边形: 形状 3"/>
            <p:cNvSpPr/>
            <p:nvPr>
              <p:custDataLst>
                <p:tags r:id="rId7"/>
              </p:custDataLst>
            </p:nvPr>
          </p:nvSpPr>
          <p:spPr>
            <a:xfrm>
              <a:off x="9761381" y="0"/>
              <a:ext cx="2158624" cy="4069248"/>
            </a:xfrm>
            <a:custGeom>
              <a:avLst/>
              <a:gdLst>
                <a:gd name="connsiteX0" fmla="*/ 2158625 w 2158624"/>
                <a:gd name="connsiteY0" fmla="*/ 4069249 h 4069248"/>
                <a:gd name="connsiteX1" fmla="*/ 2158625 w 2158624"/>
                <a:gd name="connsiteY1" fmla="*/ 0 h 4069248"/>
                <a:gd name="connsiteX2" fmla="*/ 0 w 2158624"/>
                <a:gd name="connsiteY2" fmla="*/ 0 h 406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8624" h="4069248">
                  <a:moveTo>
                    <a:pt x="2158625" y="4069249"/>
                  </a:moveTo>
                  <a:lnTo>
                    <a:pt x="215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" name="任意多边形: 形状 4"/>
            <p:cNvSpPr/>
            <p:nvPr>
              <p:custDataLst>
                <p:tags r:id="rId8"/>
              </p:custDataLst>
            </p:nvPr>
          </p:nvSpPr>
          <p:spPr>
            <a:xfrm>
              <a:off x="10019506" y="0"/>
              <a:ext cx="2158624" cy="4069248"/>
            </a:xfrm>
            <a:custGeom>
              <a:avLst/>
              <a:gdLst>
                <a:gd name="connsiteX0" fmla="*/ 2158625 w 2158624"/>
                <a:gd name="connsiteY0" fmla="*/ 4069249 h 4069248"/>
                <a:gd name="connsiteX1" fmla="*/ 2158625 w 2158624"/>
                <a:gd name="connsiteY1" fmla="*/ 0 h 4069248"/>
                <a:gd name="connsiteX2" fmla="*/ 0 w 2158624"/>
                <a:gd name="connsiteY2" fmla="*/ 0 h 406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8624" h="4069248">
                  <a:moveTo>
                    <a:pt x="2158625" y="4069249"/>
                  </a:moveTo>
                  <a:lnTo>
                    <a:pt x="215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9" name="任意多边形: 形状 5"/>
            <p:cNvSpPr/>
            <p:nvPr>
              <p:custDataLst>
                <p:tags r:id="rId9"/>
              </p:custDataLst>
            </p:nvPr>
          </p:nvSpPr>
          <p:spPr>
            <a:xfrm>
              <a:off x="9837300" y="2473317"/>
              <a:ext cx="2340830" cy="4395699"/>
            </a:xfrm>
            <a:custGeom>
              <a:avLst/>
              <a:gdLst>
                <a:gd name="connsiteX0" fmla="*/ 2340830 w 2340830"/>
                <a:gd name="connsiteY0" fmla="*/ 0 h 4395699"/>
                <a:gd name="connsiteX1" fmla="*/ 2340830 w 2340830"/>
                <a:gd name="connsiteY1" fmla="*/ 4395700 h 4395699"/>
                <a:gd name="connsiteX2" fmla="*/ 0 w 2340830"/>
                <a:gd name="connsiteY2" fmla="*/ 4395700 h 4395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0830" h="4395699">
                  <a:moveTo>
                    <a:pt x="2340830" y="0"/>
                  </a:moveTo>
                  <a:lnTo>
                    <a:pt x="2340830" y="4395700"/>
                  </a:lnTo>
                  <a:lnTo>
                    <a:pt x="0" y="4395700"/>
                  </a:lnTo>
                  <a:close/>
                </a:path>
              </a:pathLst>
            </a:custGeom>
            <a:solidFill>
              <a:schemeClr val="accent1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0" name="任意多边形: 形状 6"/>
          <p:cNvSpPr/>
          <p:nvPr userDrawn="1">
            <p:custDataLst>
              <p:tags r:id="rId2"/>
            </p:custDataLst>
          </p:nvPr>
        </p:nvSpPr>
        <p:spPr>
          <a:xfrm>
            <a:off x="0" y="5755540"/>
            <a:ext cx="965434" cy="1113476"/>
          </a:xfrm>
          <a:custGeom>
            <a:avLst/>
            <a:gdLst>
              <a:gd name="connsiteX0" fmla="*/ 0 w 965434"/>
              <a:gd name="connsiteY0" fmla="*/ 0 h 1113476"/>
              <a:gd name="connsiteX1" fmla="*/ 0 w 965434"/>
              <a:gd name="connsiteY1" fmla="*/ 1113476 h 1113476"/>
              <a:gd name="connsiteX2" fmla="*/ 965434 w 965434"/>
              <a:gd name="connsiteY2" fmla="*/ 1113476 h 1113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434" h="1113476">
                <a:moveTo>
                  <a:pt x="0" y="0"/>
                </a:moveTo>
                <a:lnTo>
                  <a:pt x="0" y="1113476"/>
                </a:lnTo>
                <a:lnTo>
                  <a:pt x="965434" y="11134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3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2021/4/21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73660" y="4859655"/>
            <a:ext cx="5760085" cy="1998345"/>
            <a:chOff x="4151937" y="5109029"/>
            <a:chExt cx="2721846" cy="944356"/>
          </a:xfrm>
        </p:grpSpPr>
        <p:sp>
          <p:nvSpPr>
            <p:cNvPr id="13" name="等腰三角形 12"/>
            <p:cNvSpPr/>
            <p:nvPr>
              <p:custDataLst>
                <p:tags r:id="rId16"/>
              </p:custDataLst>
            </p:nvPr>
          </p:nvSpPr>
          <p:spPr>
            <a:xfrm>
              <a:off x="4565168" y="5109029"/>
              <a:ext cx="1912727" cy="94435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>
              <p:custDataLst>
                <p:tags r:id="rId17"/>
              </p:custDataLst>
            </p:nvPr>
          </p:nvSpPr>
          <p:spPr>
            <a:xfrm>
              <a:off x="5562405" y="5405929"/>
              <a:ext cx="1311378" cy="647456"/>
            </a:xfrm>
            <a:prstGeom prst="triangle">
              <a:avLst/>
            </a:pr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>
              <p:custDataLst>
                <p:tags r:id="rId18"/>
              </p:custDataLst>
            </p:nvPr>
          </p:nvSpPr>
          <p:spPr>
            <a:xfrm>
              <a:off x="4786508" y="5720585"/>
              <a:ext cx="674063" cy="33280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>
              <p:custDataLst>
                <p:tags r:id="rId19"/>
              </p:custDataLst>
            </p:nvPr>
          </p:nvSpPr>
          <p:spPr>
            <a:xfrm>
              <a:off x="4151937" y="5645342"/>
              <a:ext cx="826463" cy="408043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等腰三角形 22"/>
            <p:cNvSpPr/>
            <p:nvPr>
              <p:custDataLst>
                <p:tags r:id="rId20"/>
              </p:custDataLst>
            </p:nvPr>
          </p:nvSpPr>
          <p:spPr>
            <a:xfrm>
              <a:off x="6313124" y="5516676"/>
              <a:ext cx="266605" cy="13162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>
              <p:custDataLst>
                <p:tags r:id="rId21"/>
              </p:custDataLst>
            </p:nvPr>
          </p:nvSpPr>
          <p:spPr>
            <a:xfrm>
              <a:off x="5572277" y="5720585"/>
              <a:ext cx="431377" cy="21298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>
              <p:custDataLst>
                <p:tags r:id="rId22"/>
              </p:custDataLst>
            </p:nvPr>
          </p:nvSpPr>
          <p:spPr>
            <a:xfrm>
              <a:off x="5618478" y="5234511"/>
              <a:ext cx="169487" cy="8368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>
              <p:custDataLst>
                <p:tags r:id="rId23"/>
              </p:custDataLst>
            </p:nvPr>
          </p:nvSpPr>
          <p:spPr>
            <a:xfrm>
              <a:off x="4565168" y="5348993"/>
              <a:ext cx="266605" cy="131629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>
              <p:custDataLst>
                <p:tags r:id="rId24"/>
              </p:custDataLst>
            </p:nvPr>
          </p:nvSpPr>
          <p:spPr>
            <a:xfrm>
              <a:off x="4202503" y="5803305"/>
              <a:ext cx="169487" cy="8368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>
            <p:custDataLst>
              <p:tags r:id="rId2"/>
            </p:custDataLst>
          </p:nvPr>
        </p:nvGrpSpPr>
        <p:grpSpPr>
          <a:xfrm rot="10800000">
            <a:off x="6449060" y="0"/>
            <a:ext cx="5737860" cy="1990725"/>
            <a:chOff x="4151937" y="5109029"/>
            <a:chExt cx="2721846" cy="944356"/>
          </a:xfrm>
        </p:grpSpPr>
        <p:sp>
          <p:nvSpPr>
            <p:cNvPr id="29" name="等腰三角形 28"/>
            <p:cNvSpPr/>
            <p:nvPr>
              <p:custDataLst>
                <p:tags r:id="rId7"/>
              </p:custDataLst>
            </p:nvPr>
          </p:nvSpPr>
          <p:spPr>
            <a:xfrm>
              <a:off x="4565168" y="5109029"/>
              <a:ext cx="1912727" cy="94435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等腰三角形 29"/>
            <p:cNvSpPr/>
            <p:nvPr>
              <p:custDataLst>
                <p:tags r:id="rId8"/>
              </p:custDataLst>
            </p:nvPr>
          </p:nvSpPr>
          <p:spPr>
            <a:xfrm>
              <a:off x="5562405" y="5405929"/>
              <a:ext cx="1311378" cy="647456"/>
            </a:xfrm>
            <a:prstGeom prst="triangle">
              <a:avLst/>
            </a:pr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>
              <p:custDataLst>
                <p:tags r:id="rId9"/>
              </p:custDataLst>
            </p:nvPr>
          </p:nvSpPr>
          <p:spPr>
            <a:xfrm>
              <a:off x="4786508" y="5720585"/>
              <a:ext cx="674063" cy="33280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>
              <p:custDataLst>
                <p:tags r:id="rId10"/>
              </p:custDataLst>
            </p:nvPr>
          </p:nvSpPr>
          <p:spPr>
            <a:xfrm>
              <a:off x="4151937" y="5645342"/>
              <a:ext cx="826463" cy="408043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>
              <p:custDataLst>
                <p:tags r:id="rId11"/>
              </p:custDataLst>
            </p:nvPr>
          </p:nvSpPr>
          <p:spPr>
            <a:xfrm>
              <a:off x="6313124" y="5516676"/>
              <a:ext cx="266605" cy="13162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>
              <p:custDataLst>
                <p:tags r:id="rId12"/>
              </p:custDataLst>
            </p:nvPr>
          </p:nvSpPr>
          <p:spPr>
            <a:xfrm>
              <a:off x="5572277" y="5720585"/>
              <a:ext cx="431377" cy="21298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>
              <p:custDataLst>
                <p:tags r:id="rId13"/>
              </p:custDataLst>
            </p:nvPr>
          </p:nvSpPr>
          <p:spPr>
            <a:xfrm>
              <a:off x="5618478" y="5234511"/>
              <a:ext cx="169487" cy="8368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>
              <p:custDataLst>
                <p:tags r:id="rId14"/>
              </p:custDataLst>
            </p:nvPr>
          </p:nvSpPr>
          <p:spPr>
            <a:xfrm>
              <a:off x="4565168" y="5348993"/>
              <a:ext cx="266605" cy="131629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>
              <p:custDataLst>
                <p:tags r:id="rId15"/>
              </p:custDataLst>
            </p:nvPr>
          </p:nvSpPr>
          <p:spPr>
            <a:xfrm>
              <a:off x="4202503" y="5803305"/>
              <a:ext cx="169487" cy="8368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2793365" y="2295525"/>
            <a:ext cx="6605270" cy="1950085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4930775" y="6114415"/>
            <a:ext cx="7261225" cy="66421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4930775" y="6193790"/>
            <a:ext cx="7261225" cy="66421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6148705"/>
            <a:ext cx="7843520" cy="72009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15"/>
          <p:cNvSpPr/>
          <p:nvPr userDrawn="1">
            <p:custDataLst>
              <p:tags r:id="rId2"/>
            </p:custDataLst>
          </p:nvPr>
        </p:nvSpPr>
        <p:spPr>
          <a:xfrm rot="8220000">
            <a:off x="-495300" y="549275"/>
            <a:ext cx="1016635" cy="10521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0" h="1128">
                <a:moveTo>
                  <a:pt x="0" y="0"/>
                </a:moveTo>
                <a:lnTo>
                  <a:pt x="1090" y="0"/>
                </a:lnTo>
                <a:lnTo>
                  <a:pt x="38" y="1128"/>
                </a:lnTo>
                <a:lnTo>
                  <a:pt x="0" y="11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rgbClr val="0894A5">
              <a:shade val="50000"/>
            </a:srgbClr>
          </a:lnRef>
          <a:fillRef idx="1">
            <a:srgbClr val="0894A5"/>
          </a:fillRef>
          <a:effectRef idx="0">
            <a:srgbClr val="0894A5"/>
          </a:effectRef>
          <a:fontRef idx="minor">
            <a:sysClr val="window" lastClr="C8ECCC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 userDrawn="1">
            <p:custDataLst>
              <p:tags r:id="rId3"/>
            </p:custDataLst>
          </p:nvPr>
        </p:nvGrpSpPr>
        <p:grpSpPr>
          <a:xfrm>
            <a:off x="11292205" y="4382135"/>
            <a:ext cx="899160" cy="2477770"/>
            <a:chOff x="17783" y="6171"/>
            <a:chExt cx="1416" cy="4632"/>
          </a:xfrm>
        </p:grpSpPr>
        <p:sp>
          <p:nvSpPr>
            <p:cNvPr id="12" name="任意多边形 11"/>
            <p:cNvSpPr/>
            <p:nvPr>
              <p:custDataLst>
                <p:tags r:id="rId9"/>
              </p:custDataLst>
            </p:nvPr>
          </p:nvSpPr>
          <p:spPr>
            <a:xfrm>
              <a:off x="17783" y="6641"/>
              <a:ext cx="1417" cy="4162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1" h="7481">
                  <a:moveTo>
                    <a:pt x="3741" y="0"/>
                  </a:moveTo>
                  <a:lnTo>
                    <a:pt x="3741" y="1"/>
                  </a:lnTo>
                  <a:lnTo>
                    <a:pt x="3741" y="7481"/>
                  </a:lnTo>
                  <a:lnTo>
                    <a:pt x="3741" y="7481"/>
                  </a:lnTo>
                  <a:lnTo>
                    <a:pt x="0" y="3741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rgbClr val="0894A5">
                <a:shade val="50000"/>
              </a:srgbClr>
            </a:lnRef>
            <a:fillRef idx="1">
              <a:srgbClr val="0894A5"/>
            </a:fillRef>
            <a:effectRef idx="0">
              <a:srgbClr val="0894A5"/>
            </a:effectRef>
            <a:fontRef idx="minor">
              <a:sysClr val="window" lastClr="C8ECCC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17783" y="6171"/>
              <a:ext cx="1417" cy="4162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1" h="7481">
                  <a:moveTo>
                    <a:pt x="3741" y="0"/>
                  </a:moveTo>
                  <a:lnTo>
                    <a:pt x="3741" y="1"/>
                  </a:lnTo>
                  <a:lnTo>
                    <a:pt x="3741" y="7481"/>
                  </a:lnTo>
                  <a:lnTo>
                    <a:pt x="3741" y="7481"/>
                  </a:lnTo>
                  <a:lnTo>
                    <a:pt x="0" y="3741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0894A5">
                <a:shade val="50000"/>
              </a:srgbClr>
            </a:lnRef>
            <a:fillRef idx="1">
              <a:srgbClr val="0894A5"/>
            </a:fillRef>
            <a:effectRef idx="0">
              <a:srgbClr val="0894A5"/>
            </a:effectRef>
            <a:fontRef idx="minor">
              <a:sysClr val="window" lastClr="C8ECCC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1"/>
            </p:custDataLst>
          </p:nvPr>
        </p:nvGrpSpPr>
        <p:grpSpPr>
          <a:xfrm>
            <a:off x="7926070" y="6221730"/>
            <a:ext cx="4265930" cy="640080"/>
            <a:chOff x="6681" y="8932"/>
            <a:chExt cx="12521" cy="1880"/>
          </a:xfrm>
        </p:grpSpPr>
        <p:sp>
          <p:nvSpPr>
            <p:cNvPr id="12" name="任意多边形: 形状 3"/>
            <p:cNvSpPr/>
            <p:nvPr>
              <p:custDataLst>
                <p:tags r:id="rId10"/>
              </p:custDataLst>
            </p:nvPr>
          </p:nvSpPr>
          <p:spPr>
            <a:xfrm>
              <a:off x="6681" y="8932"/>
              <a:ext cx="12521" cy="1880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任意多边形: 形状 4"/>
            <p:cNvSpPr/>
            <p:nvPr>
              <p:custDataLst>
                <p:tags r:id="rId11"/>
              </p:custDataLst>
            </p:nvPr>
          </p:nvSpPr>
          <p:spPr>
            <a:xfrm>
              <a:off x="7765" y="9076"/>
              <a:ext cx="11435" cy="1724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4" name="任意多边形: 形状 9"/>
          <p:cNvSpPr/>
          <p:nvPr userDrawn="1">
            <p:custDataLst>
              <p:tags r:id="rId2"/>
            </p:custDataLst>
          </p:nvPr>
        </p:nvSpPr>
        <p:spPr>
          <a:xfrm>
            <a:off x="11525250" y="0"/>
            <a:ext cx="666750" cy="769620"/>
          </a:xfrm>
          <a:custGeom>
            <a:avLst/>
            <a:gdLst>
              <a:gd name="connsiteX0" fmla="*/ 969010 w 969009"/>
              <a:gd name="connsiteY0" fmla="*/ 1117600 h 1117600"/>
              <a:gd name="connsiteX1" fmla="*/ 969010 w 969009"/>
              <a:gd name="connsiteY1" fmla="*/ 0 h 1117600"/>
              <a:gd name="connsiteX2" fmla="*/ 0 w 969009"/>
              <a:gd name="connsiteY2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9009" h="1117600">
                <a:moveTo>
                  <a:pt x="969010" y="1117600"/>
                </a:moveTo>
                <a:lnTo>
                  <a:pt x="96901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4930775" y="6388735"/>
            <a:ext cx="7261225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4930775" y="6438900"/>
            <a:ext cx="7261225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6414135"/>
            <a:ext cx="7843520" cy="45466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7"/>
          <p:cNvSpPr/>
          <p:nvPr userDrawn="1">
            <p:custDataLst>
              <p:tags r:id="rId1"/>
            </p:custDataLst>
          </p:nvPr>
        </p:nvSpPr>
        <p:spPr>
          <a:xfrm rot="10800000">
            <a:off x="568960" y="0"/>
            <a:ext cx="11623040" cy="45466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 rot="10800000">
            <a:off x="-635" y="0"/>
            <a:ext cx="4265930" cy="640080"/>
            <a:chOff x="6681" y="8932"/>
            <a:chExt cx="12521" cy="1880"/>
          </a:xfrm>
        </p:grpSpPr>
        <p:sp>
          <p:nvSpPr>
            <p:cNvPr id="14" name="任意多边形: 形状 3"/>
            <p:cNvSpPr/>
            <p:nvPr>
              <p:custDataLst>
                <p:tags r:id="rId10"/>
              </p:custDataLst>
            </p:nvPr>
          </p:nvSpPr>
          <p:spPr>
            <a:xfrm>
              <a:off x="6681" y="8932"/>
              <a:ext cx="12521" cy="1880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5" name="任意多边形: 形状 4"/>
            <p:cNvSpPr/>
            <p:nvPr>
              <p:custDataLst>
                <p:tags r:id="rId11"/>
              </p:custDataLst>
            </p:nvPr>
          </p:nvSpPr>
          <p:spPr>
            <a:xfrm>
              <a:off x="7765" y="9076"/>
              <a:ext cx="11435" cy="1724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3"/>
          <p:cNvSpPr/>
          <p:nvPr userDrawn="1">
            <p:custDataLst>
              <p:tags r:id="rId1"/>
            </p:custDataLst>
          </p:nvPr>
        </p:nvSpPr>
        <p:spPr>
          <a:xfrm>
            <a:off x="4930775" y="6388735"/>
            <a:ext cx="7261225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4"/>
          <p:cNvSpPr/>
          <p:nvPr userDrawn="1">
            <p:custDataLst>
              <p:tags r:id="rId2"/>
            </p:custDataLst>
          </p:nvPr>
        </p:nvSpPr>
        <p:spPr>
          <a:xfrm>
            <a:off x="4930775" y="6438900"/>
            <a:ext cx="7261225" cy="419100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6414135"/>
            <a:ext cx="7843520" cy="454660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 rot="10800000">
            <a:off x="10848975" y="3707765"/>
            <a:ext cx="1343025" cy="3265170"/>
            <a:chOff x="0" y="606"/>
            <a:chExt cx="1437" cy="8628"/>
          </a:xfrm>
        </p:grpSpPr>
        <p:sp>
          <p:nvSpPr>
            <p:cNvPr id="14" name="等腰三角形 13"/>
            <p:cNvSpPr/>
            <p:nvPr>
              <p:custDataLst>
                <p:tags r:id="rId11"/>
              </p:custDataLst>
            </p:nvPr>
          </p:nvSpPr>
          <p:spPr>
            <a:xfrm rot="5400000">
              <a:off x="-3067" y="3673"/>
              <a:ext cx="7571" cy="1437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C8ECCC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>
              <p:custDataLst>
                <p:tags r:id="rId12"/>
              </p:custDataLst>
            </p:nvPr>
          </p:nvSpPr>
          <p:spPr>
            <a:xfrm rot="5400000">
              <a:off x="-3067" y="4730"/>
              <a:ext cx="7571" cy="14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C8ECCC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 userDrawn="1">
            <p:custDataLst>
              <p:tags r:id="rId3"/>
            </p:custDataLst>
          </p:nvPr>
        </p:nvGrpSpPr>
        <p:grpSpPr>
          <a:xfrm>
            <a:off x="0" y="113665"/>
            <a:ext cx="1343025" cy="3265170"/>
            <a:chOff x="0" y="606"/>
            <a:chExt cx="1437" cy="8628"/>
          </a:xfrm>
        </p:grpSpPr>
        <p:sp>
          <p:nvSpPr>
            <p:cNvPr id="17" name="等腰三角形 16"/>
            <p:cNvSpPr/>
            <p:nvPr>
              <p:custDataLst>
                <p:tags r:id="rId9"/>
              </p:custDataLst>
            </p:nvPr>
          </p:nvSpPr>
          <p:spPr>
            <a:xfrm rot="5400000">
              <a:off x="-3067" y="3673"/>
              <a:ext cx="7571" cy="1437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C8ECCC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>
              <p:custDataLst>
                <p:tags r:id="rId10"/>
              </p:custDataLst>
            </p:nvPr>
          </p:nvSpPr>
          <p:spPr>
            <a:xfrm rot="5400000">
              <a:off x="-3067" y="4730"/>
              <a:ext cx="7571" cy="14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C8ECCC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tags" Target="../tags/tag6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tags" Target="../tags/tag5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ags" Target="../tags/tag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3EF32-A2CD-43F1-96F5-74B41C55FA50}" type="datetimeFigureOut">
              <a:rPr lang="en-US" smtClean="0"/>
              <a:pPr/>
              <a:t>4/21/2021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E6685-F806-4C01-9559-70D1DC29E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slideLayout" Target="../slideLayouts/slideLayout24.xml"/><Relationship Id="rId5" Type="http://schemas.openxmlformats.org/officeDocument/2006/relationships/tags" Target="../tags/tag174.xml"/><Relationship Id="rId4" Type="http://schemas.openxmlformats.org/officeDocument/2006/relationships/tags" Target="../tags/tag17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186.xml"/><Relationship Id="rId18" Type="http://schemas.openxmlformats.org/officeDocument/2006/relationships/tags" Target="../tags/tag191.xml"/><Relationship Id="rId26" Type="http://schemas.openxmlformats.org/officeDocument/2006/relationships/tags" Target="../tags/tag199.xml"/><Relationship Id="rId39" Type="http://schemas.openxmlformats.org/officeDocument/2006/relationships/tags" Target="../tags/tag212.xml"/><Relationship Id="rId3" Type="http://schemas.openxmlformats.org/officeDocument/2006/relationships/tags" Target="../tags/tag176.xml"/><Relationship Id="rId21" Type="http://schemas.openxmlformats.org/officeDocument/2006/relationships/tags" Target="../tags/tag194.xml"/><Relationship Id="rId34" Type="http://schemas.openxmlformats.org/officeDocument/2006/relationships/tags" Target="../tags/tag207.xml"/><Relationship Id="rId42" Type="http://schemas.openxmlformats.org/officeDocument/2006/relationships/tags" Target="../tags/tag215.xml"/><Relationship Id="rId47" Type="http://schemas.openxmlformats.org/officeDocument/2006/relationships/package" Target="../embeddings/Microsoft_Office_Word___1.docx"/><Relationship Id="rId7" Type="http://schemas.openxmlformats.org/officeDocument/2006/relationships/tags" Target="../tags/tag180.xml"/><Relationship Id="rId12" Type="http://schemas.openxmlformats.org/officeDocument/2006/relationships/tags" Target="../tags/tag185.xml"/><Relationship Id="rId17" Type="http://schemas.openxmlformats.org/officeDocument/2006/relationships/tags" Target="../tags/tag190.xml"/><Relationship Id="rId25" Type="http://schemas.openxmlformats.org/officeDocument/2006/relationships/tags" Target="../tags/tag198.xml"/><Relationship Id="rId33" Type="http://schemas.openxmlformats.org/officeDocument/2006/relationships/tags" Target="../tags/tag206.xml"/><Relationship Id="rId38" Type="http://schemas.openxmlformats.org/officeDocument/2006/relationships/tags" Target="../tags/tag211.xml"/><Relationship Id="rId46" Type="http://schemas.openxmlformats.org/officeDocument/2006/relationships/image" Target="../media/image6.emf"/><Relationship Id="rId2" Type="http://schemas.openxmlformats.org/officeDocument/2006/relationships/tags" Target="../tags/tag175.xml"/><Relationship Id="rId16" Type="http://schemas.openxmlformats.org/officeDocument/2006/relationships/tags" Target="../tags/tag189.xml"/><Relationship Id="rId20" Type="http://schemas.openxmlformats.org/officeDocument/2006/relationships/tags" Target="../tags/tag193.xml"/><Relationship Id="rId29" Type="http://schemas.openxmlformats.org/officeDocument/2006/relationships/tags" Target="../tags/tag202.xml"/><Relationship Id="rId41" Type="http://schemas.openxmlformats.org/officeDocument/2006/relationships/tags" Target="../tags/tag214.xml"/><Relationship Id="rId1" Type="http://schemas.openxmlformats.org/officeDocument/2006/relationships/vmlDrawing" Target="../drawings/vmlDrawing1.vml"/><Relationship Id="rId6" Type="http://schemas.openxmlformats.org/officeDocument/2006/relationships/tags" Target="../tags/tag179.xml"/><Relationship Id="rId11" Type="http://schemas.openxmlformats.org/officeDocument/2006/relationships/tags" Target="../tags/tag184.xml"/><Relationship Id="rId24" Type="http://schemas.openxmlformats.org/officeDocument/2006/relationships/tags" Target="../tags/tag197.xml"/><Relationship Id="rId32" Type="http://schemas.openxmlformats.org/officeDocument/2006/relationships/tags" Target="../tags/tag205.xml"/><Relationship Id="rId37" Type="http://schemas.openxmlformats.org/officeDocument/2006/relationships/tags" Target="../tags/tag210.xml"/><Relationship Id="rId40" Type="http://schemas.openxmlformats.org/officeDocument/2006/relationships/tags" Target="../tags/tag213.xml"/><Relationship Id="rId45" Type="http://schemas.openxmlformats.org/officeDocument/2006/relationships/notesSlide" Target="../notesSlides/notesSlide2.xml"/><Relationship Id="rId5" Type="http://schemas.openxmlformats.org/officeDocument/2006/relationships/tags" Target="../tags/tag178.xml"/><Relationship Id="rId15" Type="http://schemas.openxmlformats.org/officeDocument/2006/relationships/tags" Target="../tags/tag188.xml"/><Relationship Id="rId23" Type="http://schemas.openxmlformats.org/officeDocument/2006/relationships/tags" Target="../tags/tag196.xml"/><Relationship Id="rId28" Type="http://schemas.openxmlformats.org/officeDocument/2006/relationships/tags" Target="../tags/tag201.xml"/><Relationship Id="rId36" Type="http://schemas.openxmlformats.org/officeDocument/2006/relationships/tags" Target="../tags/tag209.xml"/><Relationship Id="rId49" Type="http://schemas.openxmlformats.org/officeDocument/2006/relationships/oleObject" Target="../embeddings/oleObject2.bin"/><Relationship Id="rId10" Type="http://schemas.openxmlformats.org/officeDocument/2006/relationships/tags" Target="../tags/tag183.xml"/><Relationship Id="rId19" Type="http://schemas.openxmlformats.org/officeDocument/2006/relationships/tags" Target="../tags/tag192.xml"/><Relationship Id="rId31" Type="http://schemas.openxmlformats.org/officeDocument/2006/relationships/tags" Target="../tags/tag204.xml"/><Relationship Id="rId44" Type="http://schemas.openxmlformats.org/officeDocument/2006/relationships/slideLayout" Target="../slideLayouts/slideLayout14.xml"/><Relationship Id="rId4" Type="http://schemas.openxmlformats.org/officeDocument/2006/relationships/tags" Target="../tags/tag177.xml"/><Relationship Id="rId9" Type="http://schemas.openxmlformats.org/officeDocument/2006/relationships/tags" Target="../tags/tag182.xml"/><Relationship Id="rId14" Type="http://schemas.openxmlformats.org/officeDocument/2006/relationships/tags" Target="../tags/tag187.xml"/><Relationship Id="rId22" Type="http://schemas.openxmlformats.org/officeDocument/2006/relationships/tags" Target="../tags/tag195.xml"/><Relationship Id="rId27" Type="http://schemas.openxmlformats.org/officeDocument/2006/relationships/tags" Target="../tags/tag200.xml"/><Relationship Id="rId30" Type="http://schemas.openxmlformats.org/officeDocument/2006/relationships/tags" Target="../tags/tag203.xml"/><Relationship Id="rId35" Type="http://schemas.openxmlformats.org/officeDocument/2006/relationships/tags" Target="../tags/tag208.xml"/><Relationship Id="rId43" Type="http://schemas.openxmlformats.org/officeDocument/2006/relationships/tags" Target="../tags/tag216.xml"/><Relationship Id="rId48" Type="http://schemas.openxmlformats.org/officeDocument/2006/relationships/oleObject" Target="../embeddings/oleObject1.bin"/><Relationship Id="rId8" Type="http://schemas.openxmlformats.org/officeDocument/2006/relationships/tags" Target="../tags/tag18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28.xml"/><Relationship Id="rId18" Type="http://schemas.openxmlformats.org/officeDocument/2006/relationships/tags" Target="../tags/tag233.xml"/><Relationship Id="rId26" Type="http://schemas.openxmlformats.org/officeDocument/2006/relationships/tags" Target="../tags/tag241.xml"/><Relationship Id="rId39" Type="http://schemas.openxmlformats.org/officeDocument/2006/relationships/tags" Target="../tags/tag254.xml"/><Relationship Id="rId3" Type="http://schemas.openxmlformats.org/officeDocument/2006/relationships/tags" Target="../tags/tag218.xml"/><Relationship Id="rId21" Type="http://schemas.openxmlformats.org/officeDocument/2006/relationships/tags" Target="../tags/tag236.xml"/><Relationship Id="rId34" Type="http://schemas.openxmlformats.org/officeDocument/2006/relationships/tags" Target="../tags/tag249.xml"/><Relationship Id="rId42" Type="http://schemas.openxmlformats.org/officeDocument/2006/relationships/tags" Target="../tags/tag257.xml"/><Relationship Id="rId47" Type="http://schemas.openxmlformats.org/officeDocument/2006/relationships/tags" Target="../tags/tag262.xml"/><Relationship Id="rId50" Type="http://schemas.openxmlformats.org/officeDocument/2006/relationships/package" Target="../embeddings/Microsoft_Office_Word___2.docx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tags" Target="../tags/tag232.xml"/><Relationship Id="rId25" Type="http://schemas.openxmlformats.org/officeDocument/2006/relationships/tags" Target="../tags/tag240.xml"/><Relationship Id="rId33" Type="http://schemas.openxmlformats.org/officeDocument/2006/relationships/tags" Target="../tags/tag248.xml"/><Relationship Id="rId38" Type="http://schemas.openxmlformats.org/officeDocument/2006/relationships/tags" Target="../tags/tag253.xml"/><Relationship Id="rId46" Type="http://schemas.openxmlformats.org/officeDocument/2006/relationships/tags" Target="../tags/tag261.xml"/><Relationship Id="rId2" Type="http://schemas.openxmlformats.org/officeDocument/2006/relationships/tags" Target="../tags/tag217.xml"/><Relationship Id="rId16" Type="http://schemas.openxmlformats.org/officeDocument/2006/relationships/tags" Target="../tags/tag231.xml"/><Relationship Id="rId20" Type="http://schemas.openxmlformats.org/officeDocument/2006/relationships/tags" Target="../tags/tag235.xml"/><Relationship Id="rId29" Type="http://schemas.openxmlformats.org/officeDocument/2006/relationships/tags" Target="../tags/tag244.xml"/><Relationship Id="rId41" Type="http://schemas.openxmlformats.org/officeDocument/2006/relationships/tags" Target="../tags/tag256.xml"/><Relationship Id="rId54" Type="http://schemas.openxmlformats.org/officeDocument/2006/relationships/package" Target="../embeddings/Microsoft_Office_Word___5.docx"/><Relationship Id="rId1" Type="http://schemas.openxmlformats.org/officeDocument/2006/relationships/vmlDrawing" Target="../drawings/vmlDrawing2.v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24" Type="http://schemas.openxmlformats.org/officeDocument/2006/relationships/tags" Target="../tags/tag239.xml"/><Relationship Id="rId32" Type="http://schemas.openxmlformats.org/officeDocument/2006/relationships/tags" Target="../tags/tag247.xml"/><Relationship Id="rId37" Type="http://schemas.openxmlformats.org/officeDocument/2006/relationships/tags" Target="../tags/tag252.xml"/><Relationship Id="rId40" Type="http://schemas.openxmlformats.org/officeDocument/2006/relationships/tags" Target="../tags/tag255.xml"/><Relationship Id="rId45" Type="http://schemas.openxmlformats.org/officeDocument/2006/relationships/tags" Target="../tags/tag260.xml"/><Relationship Id="rId53" Type="http://schemas.openxmlformats.org/officeDocument/2006/relationships/package" Target="../embeddings/Microsoft_Office_Word___4.docx"/><Relationship Id="rId5" Type="http://schemas.openxmlformats.org/officeDocument/2006/relationships/tags" Target="../tags/tag220.xml"/><Relationship Id="rId15" Type="http://schemas.openxmlformats.org/officeDocument/2006/relationships/tags" Target="../tags/tag230.xml"/><Relationship Id="rId23" Type="http://schemas.openxmlformats.org/officeDocument/2006/relationships/tags" Target="../tags/tag238.xml"/><Relationship Id="rId28" Type="http://schemas.openxmlformats.org/officeDocument/2006/relationships/tags" Target="../tags/tag243.xml"/><Relationship Id="rId36" Type="http://schemas.openxmlformats.org/officeDocument/2006/relationships/tags" Target="../tags/tag251.xml"/><Relationship Id="rId49" Type="http://schemas.openxmlformats.org/officeDocument/2006/relationships/notesSlide" Target="../notesSlides/notesSlide3.xml"/><Relationship Id="rId10" Type="http://schemas.openxmlformats.org/officeDocument/2006/relationships/tags" Target="../tags/tag225.xml"/><Relationship Id="rId19" Type="http://schemas.openxmlformats.org/officeDocument/2006/relationships/tags" Target="../tags/tag234.xml"/><Relationship Id="rId31" Type="http://schemas.openxmlformats.org/officeDocument/2006/relationships/tags" Target="../tags/tag246.xml"/><Relationship Id="rId44" Type="http://schemas.openxmlformats.org/officeDocument/2006/relationships/tags" Target="../tags/tag259.xml"/><Relationship Id="rId52" Type="http://schemas.openxmlformats.org/officeDocument/2006/relationships/image" Target="../media/image6.emf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tags" Target="../tags/tag229.xml"/><Relationship Id="rId22" Type="http://schemas.openxmlformats.org/officeDocument/2006/relationships/tags" Target="../tags/tag237.xml"/><Relationship Id="rId27" Type="http://schemas.openxmlformats.org/officeDocument/2006/relationships/tags" Target="../tags/tag242.xml"/><Relationship Id="rId30" Type="http://schemas.openxmlformats.org/officeDocument/2006/relationships/tags" Target="../tags/tag245.xml"/><Relationship Id="rId35" Type="http://schemas.openxmlformats.org/officeDocument/2006/relationships/tags" Target="../tags/tag250.xml"/><Relationship Id="rId43" Type="http://schemas.openxmlformats.org/officeDocument/2006/relationships/tags" Target="../tags/tag258.xml"/><Relationship Id="rId48" Type="http://schemas.openxmlformats.org/officeDocument/2006/relationships/slideLayout" Target="../slideLayouts/slideLayout2.xml"/><Relationship Id="rId8" Type="http://schemas.openxmlformats.org/officeDocument/2006/relationships/tags" Target="../tags/tag223.xml"/><Relationship Id="rId51" Type="http://schemas.openxmlformats.org/officeDocument/2006/relationships/package" Target="../embeddings/Microsoft_Office_Word___3.docx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275.xml"/><Relationship Id="rId18" Type="http://schemas.openxmlformats.org/officeDocument/2006/relationships/tags" Target="../tags/tag280.xml"/><Relationship Id="rId26" Type="http://schemas.openxmlformats.org/officeDocument/2006/relationships/tags" Target="../tags/tag288.xml"/><Relationship Id="rId39" Type="http://schemas.openxmlformats.org/officeDocument/2006/relationships/tags" Target="../tags/tag301.xml"/><Relationship Id="rId21" Type="http://schemas.openxmlformats.org/officeDocument/2006/relationships/tags" Target="../tags/tag283.xml"/><Relationship Id="rId34" Type="http://schemas.openxmlformats.org/officeDocument/2006/relationships/tags" Target="../tags/tag296.xml"/><Relationship Id="rId42" Type="http://schemas.openxmlformats.org/officeDocument/2006/relationships/tags" Target="../tags/tag304.xml"/><Relationship Id="rId47" Type="http://schemas.openxmlformats.org/officeDocument/2006/relationships/tags" Target="../tags/tag309.xml"/><Relationship Id="rId50" Type="http://schemas.openxmlformats.org/officeDocument/2006/relationships/tags" Target="../tags/tag312.xml"/><Relationship Id="rId55" Type="http://schemas.openxmlformats.org/officeDocument/2006/relationships/tags" Target="../tags/tag317.xml"/><Relationship Id="rId63" Type="http://schemas.openxmlformats.org/officeDocument/2006/relationships/tags" Target="../tags/tag325.xml"/><Relationship Id="rId68" Type="http://schemas.openxmlformats.org/officeDocument/2006/relationships/tags" Target="../tags/tag330.xml"/><Relationship Id="rId76" Type="http://schemas.openxmlformats.org/officeDocument/2006/relationships/notesSlide" Target="../notesSlides/notesSlide4.xml"/><Relationship Id="rId7" Type="http://schemas.openxmlformats.org/officeDocument/2006/relationships/tags" Target="../tags/tag269.xml"/><Relationship Id="rId71" Type="http://schemas.openxmlformats.org/officeDocument/2006/relationships/tags" Target="../tags/tag333.xml"/><Relationship Id="rId2" Type="http://schemas.openxmlformats.org/officeDocument/2006/relationships/tags" Target="../tags/tag264.xml"/><Relationship Id="rId16" Type="http://schemas.openxmlformats.org/officeDocument/2006/relationships/tags" Target="../tags/tag278.xml"/><Relationship Id="rId29" Type="http://schemas.openxmlformats.org/officeDocument/2006/relationships/tags" Target="../tags/tag291.xml"/><Relationship Id="rId11" Type="http://schemas.openxmlformats.org/officeDocument/2006/relationships/tags" Target="../tags/tag273.xml"/><Relationship Id="rId24" Type="http://schemas.openxmlformats.org/officeDocument/2006/relationships/tags" Target="../tags/tag286.xml"/><Relationship Id="rId32" Type="http://schemas.openxmlformats.org/officeDocument/2006/relationships/tags" Target="../tags/tag294.xml"/><Relationship Id="rId37" Type="http://schemas.openxmlformats.org/officeDocument/2006/relationships/tags" Target="../tags/tag299.xml"/><Relationship Id="rId40" Type="http://schemas.openxmlformats.org/officeDocument/2006/relationships/tags" Target="../tags/tag302.xml"/><Relationship Id="rId45" Type="http://schemas.openxmlformats.org/officeDocument/2006/relationships/tags" Target="../tags/tag307.xml"/><Relationship Id="rId53" Type="http://schemas.openxmlformats.org/officeDocument/2006/relationships/tags" Target="../tags/tag315.xml"/><Relationship Id="rId58" Type="http://schemas.openxmlformats.org/officeDocument/2006/relationships/tags" Target="../tags/tag320.xml"/><Relationship Id="rId66" Type="http://schemas.openxmlformats.org/officeDocument/2006/relationships/tags" Target="../tags/tag328.xml"/><Relationship Id="rId74" Type="http://schemas.openxmlformats.org/officeDocument/2006/relationships/tags" Target="../tags/tag336.xml"/><Relationship Id="rId5" Type="http://schemas.openxmlformats.org/officeDocument/2006/relationships/tags" Target="../tags/tag267.xml"/><Relationship Id="rId15" Type="http://schemas.openxmlformats.org/officeDocument/2006/relationships/tags" Target="../tags/tag277.xml"/><Relationship Id="rId23" Type="http://schemas.openxmlformats.org/officeDocument/2006/relationships/tags" Target="../tags/tag285.xml"/><Relationship Id="rId28" Type="http://schemas.openxmlformats.org/officeDocument/2006/relationships/tags" Target="../tags/tag290.xml"/><Relationship Id="rId36" Type="http://schemas.openxmlformats.org/officeDocument/2006/relationships/tags" Target="../tags/tag298.xml"/><Relationship Id="rId49" Type="http://schemas.openxmlformats.org/officeDocument/2006/relationships/tags" Target="../tags/tag311.xml"/><Relationship Id="rId57" Type="http://schemas.openxmlformats.org/officeDocument/2006/relationships/tags" Target="../tags/tag319.xml"/><Relationship Id="rId61" Type="http://schemas.openxmlformats.org/officeDocument/2006/relationships/tags" Target="../tags/tag323.xml"/><Relationship Id="rId10" Type="http://schemas.openxmlformats.org/officeDocument/2006/relationships/tags" Target="../tags/tag272.xml"/><Relationship Id="rId19" Type="http://schemas.openxmlformats.org/officeDocument/2006/relationships/tags" Target="../tags/tag281.xml"/><Relationship Id="rId31" Type="http://schemas.openxmlformats.org/officeDocument/2006/relationships/tags" Target="../tags/tag293.xml"/><Relationship Id="rId44" Type="http://schemas.openxmlformats.org/officeDocument/2006/relationships/tags" Target="../tags/tag306.xml"/><Relationship Id="rId52" Type="http://schemas.openxmlformats.org/officeDocument/2006/relationships/tags" Target="../tags/tag314.xml"/><Relationship Id="rId60" Type="http://schemas.openxmlformats.org/officeDocument/2006/relationships/tags" Target="../tags/tag322.xml"/><Relationship Id="rId65" Type="http://schemas.openxmlformats.org/officeDocument/2006/relationships/tags" Target="../tags/tag327.xml"/><Relationship Id="rId73" Type="http://schemas.openxmlformats.org/officeDocument/2006/relationships/tags" Target="../tags/tag335.xml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tags" Target="../tags/tag276.xml"/><Relationship Id="rId22" Type="http://schemas.openxmlformats.org/officeDocument/2006/relationships/tags" Target="../tags/tag284.xml"/><Relationship Id="rId27" Type="http://schemas.openxmlformats.org/officeDocument/2006/relationships/tags" Target="../tags/tag289.xml"/><Relationship Id="rId30" Type="http://schemas.openxmlformats.org/officeDocument/2006/relationships/tags" Target="../tags/tag292.xml"/><Relationship Id="rId35" Type="http://schemas.openxmlformats.org/officeDocument/2006/relationships/tags" Target="../tags/tag297.xml"/><Relationship Id="rId43" Type="http://schemas.openxmlformats.org/officeDocument/2006/relationships/tags" Target="../tags/tag305.xml"/><Relationship Id="rId48" Type="http://schemas.openxmlformats.org/officeDocument/2006/relationships/tags" Target="../tags/tag310.xml"/><Relationship Id="rId56" Type="http://schemas.openxmlformats.org/officeDocument/2006/relationships/tags" Target="../tags/tag318.xml"/><Relationship Id="rId64" Type="http://schemas.openxmlformats.org/officeDocument/2006/relationships/tags" Target="../tags/tag326.xml"/><Relationship Id="rId69" Type="http://schemas.openxmlformats.org/officeDocument/2006/relationships/tags" Target="../tags/tag331.xml"/><Relationship Id="rId77" Type="http://schemas.openxmlformats.org/officeDocument/2006/relationships/image" Target="../media/image6.emf"/><Relationship Id="rId8" Type="http://schemas.openxmlformats.org/officeDocument/2006/relationships/tags" Target="../tags/tag270.xml"/><Relationship Id="rId51" Type="http://schemas.openxmlformats.org/officeDocument/2006/relationships/tags" Target="../tags/tag313.xml"/><Relationship Id="rId72" Type="http://schemas.openxmlformats.org/officeDocument/2006/relationships/tags" Target="../tags/tag334.xml"/><Relationship Id="rId3" Type="http://schemas.openxmlformats.org/officeDocument/2006/relationships/tags" Target="../tags/tag265.xml"/><Relationship Id="rId12" Type="http://schemas.openxmlformats.org/officeDocument/2006/relationships/tags" Target="../tags/tag274.xml"/><Relationship Id="rId17" Type="http://schemas.openxmlformats.org/officeDocument/2006/relationships/tags" Target="../tags/tag279.xml"/><Relationship Id="rId25" Type="http://schemas.openxmlformats.org/officeDocument/2006/relationships/tags" Target="../tags/tag287.xml"/><Relationship Id="rId33" Type="http://schemas.openxmlformats.org/officeDocument/2006/relationships/tags" Target="../tags/tag295.xml"/><Relationship Id="rId38" Type="http://schemas.openxmlformats.org/officeDocument/2006/relationships/tags" Target="../tags/tag300.xml"/><Relationship Id="rId46" Type="http://schemas.openxmlformats.org/officeDocument/2006/relationships/tags" Target="../tags/tag308.xml"/><Relationship Id="rId59" Type="http://schemas.openxmlformats.org/officeDocument/2006/relationships/tags" Target="../tags/tag321.xml"/><Relationship Id="rId67" Type="http://schemas.openxmlformats.org/officeDocument/2006/relationships/tags" Target="../tags/tag329.xml"/><Relationship Id="rId20" Type="http://schemas.openxmlformats.org/officeDocument/2006/relationships/tags" Target="../tags/tag282.xml"/><Relationship Id="rId41" Type="http://schemas.openxmlformats.org/officeDocument/2006/relationships/tags" Target="../tags/tag303.xml"/><Relationship Id="rId54" Type="http://schemas.openxmlformats.org/officeDocument/2006/relationships/tags" Target="../tags/tag316.xml"/><Relationship Id="rId62" Type="http://schemas.openxmlformats.org/officeDocument/2006/relationships/tags" Target="../tags/tag324.xml"/><Relationship Id="rId70" Type="http://schemas.openxmlformats.org/officeDocument/2006/relationships/tags" Target="../tags/tag332.xml"/><Relationship Id="rId75" Type="http://schemas.openxmlformats.org/officeDocument/2006/relationships/slideLayout" Target="../slideLayouts/slideLayout2.xml"/><Relationship Id="rId1" Type="http://schemas.openxmlformats.org/officeDocument/2006/relationships/tags" Target="../tags/tag263.xml"/><Relationship Id="rId6" Type="http://schemas.openxmlformats.org/officeDocument/2006/relationships/tags" Target="../tags/tag268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348.xml"/><Relationship Id="rId18" Type="http://schemas.openxmlformats.org/officeDocument/2006/relationships/tags" Target="../tags/tag353.xml"/><Relationship Id="rId26" Type="http://schemas.openxmlformats.org/officeDocument/2006/relationships/tags" Target="../tags/tag361.xml"/><Relationship Id="rId39" Type="http://schemas.openxmlformats.org/officeDocument/2006/relationships/tags" Target="../tags/tag374.xml"/><Relationship Id="rId3" Type="http://schemas.openxmlformats.org/officeDocument/2006/relationships/tags" Target="../tags/tag338.xml"/><Relationship Id="rId21" Type="http://schemas.openxmlformats.org/officeDocument/2006/relationships/tags" Target="../tags/tag356.xml"/><Relationship Id="rId34" Type="http://schemas.openxmlformats.org/officeDocument/2006/relationships/tags" Target="../tags/tag369.xml"/><Relationship Id="rId42" Type="http://schemas.openxmlformats.org/officeDocument/2006/relationships/tags" Target="../tags/tag377.xml"/><Relationship Id="rId47" Type="http://schemas.openxmlformats.org/officeDocument/2006/relationships/image" Target="../media/image6.emf"/><Relationship Id="rId7" Type="http://schemas.openxmlformats.org/officeDocument/2006/relationships/tags" Target="../tags/tag342.xml"/><Relationship Id="rId12" Type="http://schemas.openxmlformats.org/officeDocument/2006/relationships/tags" Target="../tags/tag347.xml"/><Relationship Id="rId17" Type="http://schemas.openxmlformats.org/officeDocument/2006/relationships/tags" Target="../tags/tag352.xml"/><Relationship Id="rId25" Type="http://schemas.openxmlformats.org/officeDocument/2006/relationships/tags" Target="../tags/tag360.xml"/><Relationship Id="rId33" Type="http://schemas.openxmlformats.org/officeDocument/2006/relationships/tags" Target="../tags/tag368.xml"/><Relationship Id="rId38" Type="http://schemas.openxmlformats.org/officeDocument/2006/relationships/tags" Target="../tags/tag373.xml"/><Relationship Id="rId46" Type="http://schemas.openxmlformats.org/officeDocument/2006/relationships/notesSlide" Target="../notesSlides/notesSlide5.xml"/><Relationship Id="rId2" Type="http://schemas.openxmlformats.org/officeDocument/2006/relationships/tags" Target="../tags/tag337.xml"/><Relationship Id="rId16" Type="http://schemas.openxmlformats.org/officeDocument/2006/relationships/tags" Target="../tags/tag351.xml"/><Relationship Id="rId20" Type="http://schemas.openxmlformats.org/officeDocument/2006/relationships/tags" Target="../tags/tag355.xml"/><Relationship Id="rId29" Type="http://schemas.openxmlformats.org/officeDocument/2006/relationships/tags" Target="../tags/tag364.xml"/><Relationship Id="rId41" Type="http://schemas.openxmlformats.org/officeDocument/2006/relationships/tags" Target="../tags/tag376.xml"/><Relationship Id="rId1" Type="http://schemas.openxmlformats.org/officeDocument/2006/relationships/vmlDrawing" Target="../drawings/vmlDrawing3.vml"/><Relationship Id="rId6" Type="http://schemas.openxmlformats.org/officeDocument/2006/relationships/tags" Target="../tags/tag341.xml"/><Relationship Id="rId11" Type="http://schemas.openxmlformats.org/officeDocument/2006/relationships/tags" Target="../tags/tag346.xml"/><Relationship Id="rId24" Type="http://schemas.openxmlformats.org/officeDocument/2006/relationships/tags" Target="../tags/tag359.xml"/><Relationship Id="rId32" Type="http://schemas.openxmlformats.org/officeDocument/2006/relationships/tags" Target="../tags/tag367.xml"/><Relationship Id="rId37" Type="http://schemas.openxmlformats.org/officeDocument/2006/relationships/tags" Target="../tags/tag372.xml"/><Relationship Id="rId40" Type="http://schemas.openxmlformats.org/officeDocument/2006/relationships/tags" Target="../tags/tag375.xml"/><Relationship Id="rId45" Type="http://schemas.openxmlformats.org/officeDocument/2006/relationships/slideLayout" Target="../slideLayouts/slideLayout2.xml"/><Relationship Id="rId5" Type="http://schemas.openxmlformats.org/officeDocument/2006/relationships/tags" Target="../tags/tag340.xml"/><Relationship Id="rId15" Type="http://schemas.openxmlformats.org/officeDocument/2006/relationships/tags" Target="../tags/tag350.xml"/><Relationship Id="rId23" Type="http://schemas.openxmlformats.org/officeDocument/2006/relationships/tags" Target="../tags/tag358.xml"/><Relationship Id="rId28" Type="http://schemas.openxmlformats.org/officeDocument/2006/relationships/tags" Target="../tags/tag363.xml"/><Relationship Id="rId36" Type="http://schemas.openxmlformats.org/officeDocument/2006/relationships/tags" Target="../tags/tag371.xml"/><Relationship Id="rId49" Type="http://schemas.openxmlformats.org/officeDocument/2006/relationships/package" Target="../embeddings/Microsoft_Office_Word___7.docx"/><Relationship Id="rId10" Type="http://schemas.openxmlformats.org/officeDocument/2006/relationships/tags" Target="../tags/tag345.xml"/><Relationship Id="rId19" Type="http://schemas.openxmlformats.org/officeDocument/2006/relationships/tags" Target="../tags/tag354.xml"/><Relationship Id="rId31" Type="http://schemas.openxmlformats.org/officeDocument/2006/relationships/tags" Target="../tags/tag366.xml"/><Relationship Id="rId44" Type="http://schemas.openxmlformats.org/officeDocument/2006/relationships/tags" Target="../tags/tag379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tags" Target="../tags/tag349.xml"/><Relationship Id="rId22" Type="http://schemas.openxmlformats.org/officeDocument/2006/relationships/tags" Target="../tags/tag357.xml"/><Relationship Id="rId27" Type="http://schemas.openxmlformats.org/officeDocument/2006/relationships/tags" Target="../tags/tag362.xml"/><Relationship Id="rId30" Type="http://schemas.openxmlformats.org/officeDocument/2006/relationships/tags" Target="../tags/tag365.xml"/><Relationship Id="rId35" Type="http://schemas.openxmlformats.org/officeDocument/2006/relationships/tags" Target="../tags/tag370.xml"/><Relationship Id="rId43" Type="http://schemas.openxmlformats.org/officeDocument/2006/relationships/tags" Target="../tags/tag378.xml"/><Relationship Id="rId48" Type="http://schemas.openxmlformats.org/officeDocument/2006/relationships/package" Target="../embeddings/Microsoft_Office_Word___6.docx"/><Relationship Id="rId8" Type="http://schemas.openxmlformats.org/officeDocument/2006/relationships/tags" Target="../tags/tag343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391.xml"/><Relationship Id="rId18" Type="http://schemas.openxmlformats.org/officeDocument/2006/relationships/tags" Target="../tags/tag396.xml"/><Relationship Id="rId26" Type="http://schemas.openxmlformats.org/officeDocument/2006/relationships/tags" Target="../tags/tag404.xml"/><Relationship Id="rId39" Type="http://schemas.openxmlformats.org/officeDocument/2006/relationships/tags" Target="../tags/tag417.xml"/><Relationship Id="rId21" Type="http://schemas.openxmlformats.org/officeDocument/2006/relationships/tags" Target="../tags/tag399.xml"/><Relationship Id="rId34" Type="http://schemas.openxmlformats.org/officeDocument/2006/relationships/tags" Target="../tags/tag412.xml"/><Relationship Id="rId42" Type="http://schemas.openxmlformats.org/officeDocument/2006/relationships/tags" Target="../tags/tag420.xml"/><Relationship Id="rId47" Type="http://schemas.openxmlformats.org/officeDocument/2006/relationships/tags" Target="../tags/tag425.xml"/><Relationship Id="rId50" Type="http://schemas.openxmlformats.org/officeDocument/2006/relationships/image" Target="../media/image6.emf"/><Relationship Id="rId55" Type="http://schemas.openxmlformats.org/officeDocument/2006/relationships/package" Target="../embeddings/Microsoft_Office_Word___12.docx"/><Relationship Id="rId7" Type="http://schemas.openxmlformats.org/officeDocument/2006/relationships/tags" Target="../tags/tag385.xml"/><Relationship Id="rId12" Type="http://schemas.openxmlformats.org/officeDocument/2006/relationships/tags" Target="../tags/tag390.xml"/><Relationship Id="rId17" Type="http://schemas.openxmlformats.org/officeDocument/2006/relationships/tags" Target="../tags/tag395.xml"/><Relationship Id="rId25" Type="http://schemas.openxmlformats.org/officeDocument/2006/relationships/tags" Target="../tags/tag403.xml"/><Relationship Id="rId33" Type="http://schemas.openxmlformats.org/officeDocument/2006/relationships/tags" Target="../tags/tag411.xml"/><Relationship Id="rId38" Type="http://schemas.openxmlformats.org/officeDocument/2006/relationships/tags" Target="../tags/tag416.xml"/><Relationship Id="rId46" Type="http://schemas.openxmlformats.org/officeDocument/2006/relationships/tags" Target="../tags/tag424.xml"/><Relationship Id="rId2" Type="http://schemas.openxmlformats.org/officeDocument/2006/relationships/tags" Target="../tags/tag380.xml"/><Relationship Id="rId16" Type="http://schemas.openxmlformats.org/officeDocument/2006/relationships/tags" Target="../tags/tag394.xml"/><Relationship Id="rId20" Type="http://schemas.openxmlformats.org/officeDocument/2006/relationships/tags" Target="../tags/tag398.xml"/><Relationship Id="rId29" Type="http://schemas.openxmlformats.org/officeDocument/2006/relationships/tags" Target="../tags/tag407.xml"/><Relationship Id="rId41" Type="http://schemas.openxmlformats.org/officeDocument/2006/relationships/tags" Target="../tags/tag419.xml"/><Relationship Id="rId54" Type="http://schemas.openxmlformats.org/officeDocument/2006/relationships/package" Target="../embeddings/Microsoft_Office_Word___11.docx"/><Relationship Id="rId1" Type="http://schemas.openxmlformats.org/officeDocument/2006/relationships/vmlDrawing" Target="../drawings/vmlDrawing4.v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24" Type="http://schemas.openxmlformats.org/officeDocument/2006/relationships/tags" Target="../tags/tag402.xml"/><Relationship Id="rId32" Type="http://schemas.openxmlformats.org/officeDocument/2006/relationships/tags" Target="../tags/tag410.xml"/><Relationship Id="rId37" Type="http://schemas.openxmlformats.org/officeDocument/2006/relationships/tags" Target="../tags/tag415.xml"/><Relationship Id="rId40" Type="http://schemas.openxmlformats.org/officeDocument/2006/relationships/tags" Target="../tags/tag418.xml"/><Relationship Id="rId45" Type="http://schemas.openxmlformats.org/officeDocument/2006/relationships/tags" Target="../tags/tag423.xml"/><Relationship Id="rId53" Type="http://schemas.openxmlformats.org/officeDocument/2006/relationships/package" Target="../embeddings/Microsoft_Office_Word___10.docx"/><Relationship Id="rId5" Type="http://schemas.openxmlformats.org/officeDocument/2006/relationships/tags" Target="../tags/tag383.xml"/><Relationship Id="rId15" Type="http://schemas.openxmlformats.org/officeDocument/2006/relationships/tags" Target="../tags/tag393.xml"/><Relationship Id="rId23" Type="http://schemas.openxmlformats.org/officeDocument/2006/relationships/tags" Target="../tags/tag401.xml"/><Relationship Id="rId28" Type="http://schemas.openxmlformats.org/officeDocument/2006/relationships/tags" Target="../tags/tag406.xml"/><Relationship Id="rId36" Type="http://schemas.openxmlformats.org/officeDocument/2006/relationships/tags" Target="../tags/tag414.xml"/><Relationship Id="rId49" Type="http://schemas.openxmlformats.org/officeDocument/2006/relationships/notesSlide" Target="../notesSlides/notesSlide6.xml"/><Relationship Id="rId10" Type="http://schemas.openxmlformats.org/officeDocument/2006/relationships/tags" Target="../tags/tag388.xml"/><Relationship Id="rId19" Type="http://schemas.openxmlformats.org/officeDocument/2006/relationships/tags" Target="../tags/tag397.xml"/><Relationship Id="rId31" Type="http://schemas.openxmlformats.org/officeDocument/2006/relationships/tags" Target="../tags/tag409.xml"/><Relationship Id="rId44" Type="http://schemas.openxmlformats.org/officeDocument/2006/relationships/tags" Target="../tags/tag422.xml"/><Relationship Id="rId52" Type="http://schemas.openxmlformats.org/officeDocument/2006/relationships/package" Target="../embeddings/Microsoft_Office_Word___9.docx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tags" Target="../tags/tag392.xml"/><Relationship Id="rId22" Type="http://schemas.openxmlformats.org/officeDocument/2006/relationships/tags" Target="../tags/tag400.xml"/><Relationship Id="rId27" Type="http://schemas.openxmlformats.org/officeDocument/2006/relationships/tags" Target="../tags/tag405.xml"/><Relationship Id="rId30" Type="http://schemas.openxmlformats.org/officeDocument/2006/relationships/tags" Target="../tags/tag408.xml"/><Relationship Id="rId35" Type="http://schemas.openxmlformats.org/officeDocument/2006/relationships/tags" Target="../tags/tag413.xml"/><Relationship Id="rId43" Type="http://schemas.openxmlformats.org/officeDocument/2006/relationships/tags" Target="../tags/tag421.xml"/><Relationship Id="rId48" Type="http://schemas.openxmlformats.org/officeDocument/2006/relationships/slideLayout" Target="../slideLayouts/slideLayout2.xml"/><Relationship Id="rId8" Type="http://schemas.openxmlformats.org/officeDocument/2006/relationships/tags" Target="../tags/tag386.xml"/><Relationship Id="rId51" Type="http://schemas.openxmlformats.org/officeDocument/2006/relationships/package" Target="../embeddings/Microsoft_Office_Word___8.docx"/><Relationship Id="rId3" Type="http://schemas.openxmlformats.org/officeDocument/2006/relationships/tags" Target="../tags/tag381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37.xml"/><Relationship Id="rId18" Type="http://schemas.openxmlformats.org/officeDocument/2006/relationships/tags" Target="../tags/tag442.xml"/><Relationship Id="rId26" Type="http://schemas.openxmlformats.org/officeDocument/2006/relationships/tags" Target="../tags/tag450.xml"/><Relationship Id="rId39" Type="http://schemas.openxmlformats.org/officeDocument/2006/relationships/tags" Target="../tags/tag463.xml"/><Relationship Id="rId21" Type="http://schemas.openxmlformats.org/officeDocument/2006/relationships/tags" Target="../tags/tag445.xml"/><Relationship Id="rId34" Type="http://schemas.openxmlformats.org/officeDocument/2006/relationships/tags" Target="../tags/tag458.xml"/><Relationship Id="rId42" Type="http://schemas.openxmlformats.org/officeDocument/2006/relationships/tags" Target="../tags/tag466.xml"/><Relationship Id="rId47" Type="http://schemas.openxmlformats.org/officeDocument/2006/relationships/tags" Target="../tags/tag471.xml"/><Relationship Id="rId50" Type="http://schemas.openxmlformats.org/officeDocument/2006/relationships/slideLayout" Target="../slideLayouts/slideLayout2.xml"/><Relationship Id="rId55" Type="http://schemas.openxmlformats.org/officeDocument/2006/relationships/package" Target="../embeddings/Microsoft_Office_Word___15.docx"/><Relationship Id="rId7" Type="http://schemas.openxmlformats.org/officeDocument/2006/relationships/tags" Target="../tags/tag431.xml"/><Relationship Id="rId12" Type="http://schemas.openxmlformats.org/officeDocument/2006/relationships/tags" Target="../tags/tag436.xml"/><Relationship Id="rId17" Type="http://schemas.openxmlformats.org/officeDocument/2006/relationships/tags" Target="../tags/tag441.xml"/><Relationship Id="rId25" Type="http://schemas.openxmlformats.org/officeDocument/2006/relationships/tags" Target="../tags/tag449.xml"/><Relationship Id="rId33" Type="http://schemas.openxmlformats.org/officeDocument/2006/relationships/tags" Target="../tags/tag457.xml"/><Relationship Id="rId38" Type="http://schemas.openxmlformats.org/officeDocument/2006/relationships/tags" Target="../tags/tag462.xml"/><Relationship Id="rId46" Type="http://schemas.openxmlformats.org/officeDocument/2006/relationships/tags" Target="../tags/tag470.xml"/><Relationship Id="rId2" Type="http://schemas.openxmlformats.org/officeDocument/2006/relationships/tags" Target="../tags/tag426.xml"/><Relationship Id="rId16" Type="http://schemas.openxmlformats.org/officeDocument/2006/relationships/tags" Target="../tags/tag440.xml"/><Relationship Id="rId20" Type="http://schemas.openxmlformats.org/officeDocument/2006/relationships/tags" Target="../tags/tag444.xml"/><Relationship Id="rId29" Type="http://schemas.openxmlformats.org/officeDocument/2006/relationships/tags" Target="../tags/tag453.xml"/><Relationship Id="rId41" Type="http://schemas.openxmlformats.org/officeDocument/2006/relationships/tags" Target="../tags/tag465.xml"/><Relationship Id="rId54" Type="http://schemas.openxmlformats.org/officeDocument/2006/relationships/package" Target="../embeddings/Microsoft_Office_Word___14.docx"/><Relationship Id="rId1" Type="http://schemas.openxmlformats.org/officeDocument/2006/relationships/vmlDrawing" Target="../drawings/vmlDrawing5.vml"/><Relationship Id="rId6" Type="http://schemas.openxmlformats.org/officeDocument/2006/relationships/tags" Target="../tags/tag430.xml"/><Relationship Id="rId11" Type="http://schemas.openxmlformats.org/officeDocument/2006/relationships/tags" Target="../tags/tag435.xml"/><Relationship Id="rId24" Type="http://schemas.openxmlformats.org/officeDocument/2006/relationships/tags" Target="../tags/tag448.xml"/><Relationship Id="rId32" Type="http://schemas.openxmlformats.org/officeDocument/2006/relationships/tags" Target="../tags/tag456.xml"/><Relationship Id="rId37" Type="http://schemas.openxmlformats.org/officeDocument/2006/relationships/tags" Target="../tags/tag461.xml"/><Relationship Id="rId40" Type="http://schemas.openxmlformats.org/officeDocument/2006/relationships/tags" Target="../tags/tag464.xml"/><Relationship Id="rId45" Type="http://schemas.openxmlformats.org/officeDocument/2006/relationships/tags" Target="../tags/tag469.xml"/><Relationship Id="rId53" Type="http://schemas.openxmlformats.org/officeDocument/2006/relationships/image" Target="../media/image6.emf"/><Relationship Id="rId58" Type="http://schemas.openxmlformats.org/officeDocument/2006/relationships/package" Target="../embeddings/Microsoft_Office_Word___18.docx"/><Relationship Id="rId5" Type="http://schemas.openxmlformats.org/officeDocument/2006/relationships/tags" Target="../tags/tag429.xml"/><Relationship Id="rId15" Type="http://schemas.openxmlformats.org/officeDocument/2006/relationships/tags" Target="../tags/tag439.xml"/><Relationship Id="rId23" Type="http://schemas.openxmlformats.org/officeDocument/2006/relationships/tags" Target="../tags/tag447.xml"/><Relationship Id="rId28" Type="http://schemas.openxmlformats.org/officeDocument/2006/relationships/tags" Target="../tags/tag452.xml"/><Relationship Id="rId36" Type="http://schemas.openxmlformats.org/officeDocument/2006/relationships/tags" Target="../tags/tag460.xml"/><Relationship Id="rId49" Type="http://schemas.openxmlformats.org/officeDocument/2006/relationships/tags" Target="../tags/tag473.xml"/><Relationship Id="rId57" Type="http://schemas.openxmlformats.org/officeDocument/2006/relationships/package" Target="../embeddings/Microsoft_Office_Word___17.docx"/><Relationship Id="rId10" Type="http://schemas.openxmlformats.org/officeDocument/2006/relationships/tags" Target="../tags/tag434.xml"/><Relationship Id="rId19" Type="http://schemas.openxmlformats.org/officeDocument/2006/relationships/tags" Target="../tags/tag443.xml"/><Relationship Id="rId31" Type="http://schemas.openxmlformats.org/officeDocument/2006/relationships/tags" Target="../tags/tag455.xml"/><Relationship Id="rId44" Type="http://schemas.openxmlformats.org/officeDocument/2006/relationships/tags" Target="../tags/tag468.xml"/><Relationship Id="rId52" Type="http://schemas.openxmlformats.org/officeDocument/2006/relationships/package" Target="../embeddings/Microsoft_Office_Word___13.docx"/><Relationship Id="rId4" Type="http://schemas.openxmlformats.org/officeDocument/2006/relationships/tags" Target="../tags/tag428.xml"/><Relationship Id="rId9" Type="http://schemas.openxmlformats.org/officeDocument/2006/relationships/tags" Target="../tags/tag433.xml"/><Relationship Id="rId14" Type="http://schemas.openxmlformats.org/officeDocument/2006/relationships/tags" Target="../tags/tag438.xml"/><Relationship Id="rId22" Type="http://schemas.openxmlformats.org/officeDocument/2006/relationships/tags" Target="../tags/tag446.xml"/><Relationship Id="rId27" Type="http://schemas.openxmlformats.org/officeDocument/2006/relationships/tags" Target="../tags/tag451.xml"/><Relationship Id="rId30" Type="http://schemas.openxmlformats.org/officeDocument/2006/relationships/tags" Target="../tags/tag454.xml"/><Relationship Id="rId35" Type="http://schemas.openxmlformats.org/officeDocument/2006/relationships/tags" Target="../tags/tag459.xml"/><Relationship Id="rId43" Type="http://schemas.openxmlformats.org/officeDocument/2006/relationships/tags" Target="../tags/tag467.xml"/><Relationship Id="rId48" Type="http://schemas.openxmlformats.org/officeDocument/2006/relationships/tags" Target="../tags/tag472.xml"/><Relationship Id="rId56" Type="http://schemas.openxmlformats.org/officeDocument/2006/relationships/package" Target="../embeddings/Microsoft_Office_Word___16.docx"/><Relationship Id="rId8" Type="http://schemas.openxmlformats.org/officeDocument/2006/relationships/tags" Target="../tags/tag432.xml"/><Relationship Id="rId51" Type="http://schemas.openxmlformats.org/officeDocument/2006/relationships/notesSlide" Target="../notesSlides/notesSlide7.xml"/><Relationship Id="rId3" Type="http://schemas.openxmlformats.org/officeDocument/2006/relationships/tags" Target="../tags/tag42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tags" Target="../tags/tag485.xml"/><Relationship Id="rId18" Type="http://schemas.openxmlformats.org/officeDocument/2006/relationships/tags" Target="../tags/tag490.xml"/><Relationship Id="rId26" Type="http://schemas.openxmlformats.org/officeDocument/2006/relationships/tags" Target="../tags/tag498.xml"/><Relationship Id="rId39" Type="http://schemas.openxmlformats.org/officeDocument/2006/relationships/package" Target="../embeddings/Microsoft_Office_Word___21.docx"/><Relationship Id="rId3" Type="http://schemas.openxmlformats.org/officeDocument/2006/relationships/tags" Target="../tags/tag475.xml"/><Relationship Id="rId21" Type="http://schemas.openxmlformats.org/officeDocument/2006/relationships/tags" Target="../tags/tag493.xml"/><Relationship Id="rId34" Type="http://schemas.openxmlformats.org/officeDocument/2006/relationships/package" Target="../embeddings/Microsoft_Office_Word___20.docx"/><Relationship Id="rId42" Type="http://schemas.openxmlformats.org/officeDocument/2006/relationships/package" Target="../embeddings/Microsoft_Office_Word___24.docx"/><Relationship Id="rId7" Type="http://schemas.openxmlformats.org/officeDocument/2006/relationships/tags" Target="../tags/tag479.xml"/><Relationship Id="rId12" Type="http://schemas.openxmlformats.org/officeDocument/2006/relationships/tags" Target="../tags/tag484.xml"/><Relationship Id="rId17" Type="http://schemas.openxmlformats.org/officeDocument/2006/relationships/tags" Target="../tags/tag489.xml"/><Relationship Id="rId25" Type="http://schemas.openxmlformats.org/officeDocument/2006/relationships/tags" Target="../tags/tag497.xml"/><Relationship Id="rId33" Type="http://schemas.openxmlformats.org/officeDocument/2006/relationships/package" Target="../embeddings/Microsoft_Office_Word___19.docx"/><Relationship Id="rId38" Type="http://schemas.openxmlformats.org/officeDocument/2006/relationships/oleObject" Target="../embeddings/oleObject5.bin"/><Relationship Id="rId46" Type="http://schemas.openxmlformats.org/officeDocument/2006/relationships/image" Target="../media/image36.png"/><Relationship Id="rId2" Type="http://schemas.openxmlformats.org/officeDocument/2006/relationships/tags" Target="../tags/tag474.xml"/><Relationship Id="rId16" Type="http://schemas.openxmlformats.org/officeDocument/2006/relationships/tags" Target="../tags/tag488.xml"/><Relationship Id="rId20" Type="http://schemas.openxmlformats.org/officeDocument/2006/relationships/tags" Target="../tags/tag492.xml"/><Relationship Id="rId29" Type="http://schemas.openxmlformats.org/officeDocument/2006/relationships/tags" Target="../tags/tag501.xml"/><Relationship Id="rId41" Type="http://schemas.openxmlformats.org/officeDocument/2006/relationships/package" Target="../embeddings/Microsoft_Office_Word___23.docx"/><Relationship Id="rId1" Type="http://schemas.openxmlformats.org/officeDocument/2006/relationships/vmlDrawing" Target="../drawings/vmlDrawing6.vml"/><Relationship Id="rId6" Type="http://schemas.openxmlformats.org/officeDocument/2006/relationships/tags" Target="../tags/tag478.xml"/><Relationship Id="rId11" Type="http://schemas.openxmlformats.org/officeDocument/2006/relationships/tags" Target="../tags/tag483.xml"/><Relationship Id="rId24" Type="http://schemas.openxmlformats.org/officeDocument/2006/relationships/tags" Target="../tags/tag496.xml"/><Relationship Id="rId32" Type="http://schemas.openxmlformats.org/officeDocument/2006/relationships/notesSlide" Target="../notesSlides/notesSlide8.xml"/><Relationship Id="rId37" Type="http://schemas.openxmlformats.org/officeDocument/2006/relationships/oleObject" Target="../embeddings/oleObject4.bin"/><Relationship Id="rId40" Type="http://schemas.openxmlformats.org/officeDocument/2006/relationships/package" Target="../embeddings/Microsoft_Office_Word___22.docx"/><Relationship Id="rId45" Type="http://schemas.openxmlformats.org/officeDocument/2006/relationships/image" Target="../media/image35.png"/><Relationship Id="rId5" Type="http://schemas.openxmlformats.org/officeDocument/2006/relationships/tags" Target="../tags/tag477.xml"/><Relationship Id="rId15" Type="http://schemas.openxmlformats.org/officeDocument/2006/relationships/tags" Target="../tags/tag487.xml"/><Relationship Id="rId23" Type="http://schemas.openxmlformats.org/officeDocument/2006/relationships/tags" Target="../tags/tag495.xml"/><Relationship Id="rId28" Type="http://schemas.openxmlformats.org/officeDocument/2006/relationships/tags" Target="../tags/tag500.xml"/><Relationship Id="rId36" Type="http://schemas.openxmlformats.org/officeDocument/2006/relationships/oleObject" Target="../embeddings/oleObject3.bin"/><Relationship Id="rId10" Type="http://schemas.openxmlformats.org/officeDocument/2006/relationships/tags" Target="../tags/tag482.xml"/><Relationship Id="rId19" Type="http://schemas.openxmlformats.org/officeDocument/2006/relationships/tags" Target="../tags/tag491.xml"/><Relationship Id="rId31" Type="http://schemas.openxmlformats.org/officeDocument/2006/relationships/slideLayout" Target="../slideLayouts/slideLayout2.xml"/><Relationship Id="rId44" Type="http://schemas.openxmlformats.org/officeDocument/2006/relationships/package" Target="../embeddings/Microsoft_Office_Word___26.docx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tags" Target="../tags/tag486.xml"/><Relationship Id="rId22" Type="http://schemas.openxmlformats.org/officeDocument/2006/relationships/tags" Target="../tags/tag494.xml"/><Relationship Id="rId27" Type="http://schemas.openxmlformats.org/officeDocument/2006/relationships/tags" Target="../tags/tag499.xml"/><Relationship Id="rId30" Type="http://schemas.openxmlformats.org/officeDocument/2006/relationships/tags" Target="../tags/tag502.xml"/><Relationship Id="rId35" Type="http://schemas.openxmlformats.org/officeDocument/2006/relationships/image" Target="../media/image6.emf"/><Relationship Id="rId43" Type="http://schemas.openxmlformats.org/officeDocument/2006/relationships/package" Target="../embeddings/Microsoft_Office_Word___25.docx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514.xml"/><Relationship Id="rId18" Type="http://schemas.openxmlformats.org/officeDocument/2006/relationships/tags" Target="../tags/tag519.xml"/><Relationship Id="rId26" Type="http://schemas.openxmlformats.org/officeDocument/2006/relationships/tags" Target="../tags/tag527.xml"/><Relationship Id="rId39" Type="http://schemas.openxmlformats.org/officeDocument/2006/relationships/tags" Target="../tags/tag540.xml"/><Relationship Id="rId3" Type="http://schemas.openxmlformats.org/officeDocument/2006/relationships/tags" Target="../tags/tag504.xml"/><Relationship Id="rId21" Type="http://schemas.openxmlformats.org/officeDocument/2006/relationships/tags" Target="../tags/tag522.xml"/><Relationship Id="rId34" Type="http://schemas.openxmlformats.org/officeDocument/2006/relationships/tags" Target="../tags/tag535.xml"/><Relationship Id="rId42" Type="http://schemas.openxmlformats.org/officeDocument/2006/relationships/tags" Target="../tags/tag543.xml"/><Relationship Id="rId47" Type="http://schemas.openxmlformats.org/officeDocument/2006/relationships/slideLayout" Target="../slideLayouts/slideLayout2.xml"/><Relationship Id="rId50" Type="http://schemas.openxmlformats.org/officeDocument/2006/relationships/package" Target="../embeddings/Microsoft_Office_Word___27.docx"/><Relationship Id="rId7" Type="http://schemas.openxmlformats.org/officeDocument/2006/relationships/tags" Target="../tags/tag508.xml"/><Relationship Id="rId12" Type="http://schemas.openxmlformats.org/officeDocument/2006/relationships/tags" Target="../tags/tag513.xml"/><Relationship Id="rId17" Type="http://schemas.openxmlformats.org/officeDocument/2006/relationships/tags" Target="../tags/tag518.xml"/><Relationship Id="rId25" Type="http://schemas.openxmlformats.org/officeDocument/2006/relationships/tags" Target="../tags/tag526.xml"/><Relationship Id="rId33" Type="http://schemas.openxmlformats.org/officeDocument/2006/relationships/tags" Target="../tags/tag534.xml"/><Relationship Id="rId38" Type="http://schemas.openxmlformats.org/officeDocument/2006/relationships/tags" Target="../tags/tag539.xml"/><Relationship Id="rId46" Type="http://schemas.openxmlformats.org/officeDocument/2006/relationships/tags" Target="../tags/tag547.xml"/><Relationship Id="rId2" Type="http://schemas.openxmlformats.org/officeDocument/2006/relationships/tags" Target="../tags/tag503.xml"/><Relationship Id="rId16" Type="http://schemas.openxmlformats.org/officeDocument/2006/relationships/tags" Target="../tags/tag517.xml"/><Relationship Id="rId20" Type="http://schemas.openxmlformats.org/officeDocument/2006/relationships/tags" Target="../tags/tag521.xml"/><Relationship Id="rId29" Type="http://schemas.openxmlformats.org/officeDocument/2006/relationships/tags" Target="../tags/tag530.xml"/><Relationship Id="rId41" Type="http://schemas.openxmlformats.org/officeDocument/2006/relationships/tags" Target="../tags/tag542.xml"/><Relationship Id="rId1" Type="http://schemas.openxmlformats.org/officeDocument/2006/relationships/vmlDrawing" Target="../drawings/vmlDrawing7.vml"/><Relationship Id="rId6" Type="http://schemas.openxmlformats.org/officeDocument/2006/relationships/tags" Target="../tags/tag507.xml"/><Relationship Id="rId11" Type="http://schemas.openxmlformats.org/officeDocument/2006/relationships/tags" Target="../tags/tag512.xml"/><Relationship Id="rId24" Type="http://schemas.openxmlformats.org/officeDocument/2006/relationships/tags" Target="../tags/tag525.xml"/><Relationship Id="rId32" Type="http://schemas.openxmlformats.org/officeDocument/2006/relationships/tags" Target="../tags/tag533.xml"/><Relationship Id="rId37" Type="http://schemas.openxmlformats.org/officeDocument/2006/relationships/tags" Target="../tags/tag538.xml"/><Relationship Id="rId40" Type="http://schemas.openxmlformats.org/officeDocument/2006/relationships/tags" Target="../tags/tag541.xml"/><Relationship Id="rId45" Type="http://schemas.openxmlformats.org/officeDocument/2006/relationships/tags" Target="../tags/tag546.xml"/><Relationship Id="rId53" Type="http://schemas.openxmlformats.org/officeDocument/2006/relationships/oleObject" Target="../embeddings/oleObject6.bin"/><Relationship Id="rId5" Type="http://schemas.openxmlformats.org/officeDocument/2006/relationships/tags" Target="../tags/tag506.xml"/><Relationship Id="rId15" Type="http://schemas.openxmlformats.org/officeDocument/2006/relationships/tags" Target="../tags/tag516.xml"/><Relationship Id="rId23" Type="http://schemas.openxmlformats.org/officeDocument/2006/relationships/tags" Target="../tags/tag524.xml"/><Relationship Id="rId28" Type="http://schemas.openxmlformats.org/officeDocument/2006/relationships/tags" Target="../tags/tag529.xml"/><Relationship Id="rId36" Type="http://schemas.openxmlformats.org/officeDocument/2006/relationships/tags" Target="../tags/tag537.xml"/><Relationship Id="rId49" Type="http://schemas.openxmlformats.org/officeDocument/2006/relationships/image" Target="../media/image6.emf"/><Relationship Id="rId10" Type="http://schemas.openxmlformats.org/officeDocument/2006/relationships/tags" Target="../tags/tag511.xml"/><Relationship Id="rId19" Type="http://schemas.openxmlformats.org/officeDocument/2006/relationships/tags" Target="../tags/tag520.xml"/><Relationship Id="rId31" Type="http://schemas.openxmlformats.org/officeDocument/2006/relationships/tags" Target="../tags/tag532.xml"/><Relationship Id="rId44" Type="http://schemas.openxmlformats.org/officeDocument/2006/relationships/tags" Target="../tags/tag545.xml"/><Relationship Id="rId52" Type="http://schemas.openxmlformats.org/officeDocument/2006/relationships/package" Target="../embeddings/Microsoft_Office_Word___29.docx"/><Relationship Id="rId4" Type="http://schemas.openxmlformats.org/officeDocument/2006/relationships/tags" Target="../tags/tag505.xml"/><Relationship Id="rId9" Type="http://schemas.openxmlformats.org/officeDocument/2006/relationships/tags" Target="../tags/tag510.xml"/><Relationship Id="rId14" Type="http://schemas.openxmlformats.org/officeDocument/2006/relationships/tags" Target="../tags/tag515.xml"/><Relationship Id="rId22" Type="http://schemas.openxmlformats.org/officeDocument/2006/relationships/tags" Target="../tags/tag523.xml"/><Relationship Id="rId27" Type="http://schemas.openxmlformats.org/officeDocument/2006/relationships/tags" Target="../tags/tag528.xml"/><Relationship Id="rId30" Type="http://schemas.openxmlformats.org/officeDocument/2006/relationships/tags" Target="../tags/tag531.xml"/><Relationship Id="rId35" Type="http://schemas.openxmlformats.org/officeDocument/2006/relationships/tags" Target="../tags/tag536.xml"/><Relationship Id="rId43" Type="http://schemas.openxmlformats.org/officeDocument/2006/relationships/tags" Target="../tags/tag544.xml"/><Relationship Id="rId48" Type="http://schemas.openxmlformats.org/officeDocument/2006/relationships/notesSlide" Target="../notesSlides/notesSlide9.xml"/><Relationship Id="rId8" Type="http://schemas.openxmlformats.org/officeDocument/2006/relationships/tags" Target="../tags/tag509.xml"/><Relationship Id="rId51" Type="http://schemas.openxmlformats.org/officeDocument/2006/relationships/package" Target="../embeddings/Microsoft_Office_Word___28.docx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559.xml"/><Relationship Id="rId18" Type="http://schemas.openxmlformats.org/officeDocument/2006/relationships/tags" Target="../tags/tag564.xml"/><Relationship Id="rId26" Type="http://schemas.openxmlformats.org/officeDocument/2006/relationships/tags" Target="../tags/tag572.xml"/><Relationship Id="rId39" Type="http://schemas.openxmlformats.org/officeDocument/2006/relationships/tags" Target="../tags/tag585.xml"/><Relationship Id="rId21" Type="http://schemas.openxmlformats.org/officeDocument/2006/relationships/tags" Target="../tags/tag567.xml"/><Relationship Id="rId34" Type="http://schemas.openxmlformats.org/officeDocument/2006/relationships/tags" Target="../tags/tag580.xml"/><Relationship Id="rId42" Type="http://schemas.openxmlformats.org/officeDocument/2006/relationships/tags" Target="../tags/tag588.xml"/><Relationship Id="rId47" Type="http://schemas.openxmlformats.org/officeDocument/2006/relationships/tags" Target="../tags/tag593.xml"/><Relationship Id="rId50" Type="http://schemas.openxmlformats.org/officeDocument/2006/relationships/image" Target="../media/image6.emf"/><Relationship Id="rId55" Type="http://schemas.openxmlformats.org/officeDocument/2006/relationships/oleObject" Target="../embeddings/oleObject8.bin"/><Relationship Id="rId7" Type="http://schemas.openxmlformats.org/officeDocument/2006/relationships/tags" Target="../tags/tag553.xml"/><Relationship Id="rId12" Type="http://schemas.openxmlformats.org/officeDocument/2006/relationships/tags" Target="../tags/tag558.xml"/><Relationship Id="rId17" Type="http://schemas.openxmlformats.org/officeDocument/2006/relationships/tags" Target="../tags/tag563.xml"/><Relationship Id="rId25" Type="http://schemas.openxmlformats.org/officeDocument/2006/relationships/tags" Target="../tags/tag571.xml"/><Relationship Id="rId33" Type="http://schemas.openxmlformats.org/officeDocument/2006/relationships/tags" Target="../tags/tag579.xml"/><Relationship Id="rId38" Type="http://schemas.openxmlformats.org/officeDocument/2006/relationships/tags" Target="../tags/tag584.xml"/><Relationship Id="rId46" Type="http://schemas.openxmlformats.org/officeDocument/2006/relationships/tags" Target="../tags/tag592.xml"/><Relationship Id="rId2" Type="http://schemas.openxmlformats.org/officeDocument/2006/relationships/tags" Target="../tags/tag548.xml"/><Relationship Id="rId16" Type="http://schemas.openxmlformats.org/officeDocument/2006/relationships/tags" Target="../tags/tag562.xml"/><Relationship Id="rId20" Type="http://schemas.openxmlformats.org/officeDocument/2006/relationships/tags" Target="../tags/tag566.xml"/><Relationship Id="rId29" Type="http://schemas.openxmlformats.org/officeDocument/2006/relationships/tags" Target="../tags/tag575.xml"/><Relationship Id="rId41" Type="http://schemas.openxmlformats.org/officeDocument/2006/relationships/tags" Target="../tags/tag587.xml"/><Relationship Id="rId54" Type="http://schemas.openxmlformats.org/officeDocument/2006/relationships/oleObject" Target="../embeddings/oleObject7.bin"/><Relationship Id="rId1" Type="http://schemas.openxmlformats.org/officeDocument/2006/relationships/vmlDrawing" Target="../drawings/vmlDrawing8.vml"/><Relationship Id="rId6" Type="http://schemas.openxmlformats.org/officeDocument/2006/relationships/tags" Target="../tags/tag552.xml"/><Relationship Id="rId11" Type="http://schemas.openxmlformats.org/officeDocument/2006/relationships/tags" Target="../tags/tag557.xml"/><Relationship Id="rId24" Type="http://schemas.openxmlformats.org/officeDocument/2006/relationships/tags" Target="../tags/tag570.xml"/><Relationship Id="rId32" Type="http://schemas.openxmlformats.org/officeDocument/2006/relationships/tags" Target="../tags/tag578.xml"/><Relationship Id="rId37" Type="http://schemas.openxmlformats.org/officeDocument/2006/relationships/tags" Target="../tags/tag583.xml"/><Relationship Id="rId40" Type="http://schemas.openxmlformats.org/officeDocument/2006/relationships/tags" Target="../tags/tag586.xml"/><Relationship Id="rId45" Type="http://schemas.openxmlformats.org/officeDocument/2006/relationships/tags" Target="../tags/tag591.xml"/><Relationship Id="rId53" Type="http://schemas.openxmlformats.org/officeDocument/2006/relationships/package" Target="../embeddings/Microsoft_Office_Word___32.docx"/><Relationship Id="rId5" Type="http://schemas.openxmlformats.org/officeDocument/2006/relationships/tags" Target="../tags/tag551.xml"/><Relationship Id="rId15" Type="http://schemas.openxmlformats.org/officeDocument/2006/relationships/tags" Target="../tags/tag561.xml"/><Relationship Id="rId23" Type="http://schemas.openxmlformats.org/officeDocument/2006/relationships/tags" Target="../tags/tag569.xml"/><Relationship Id="rId28" Type="http://schemas.openxmlformats.org/officeDocument/2006/relationships/tags" Target="../tags/tag574.xml"/><Relationship Id="rId36" Type="http://schemas.openxmlformats.org/officeDocument/2006/relationships/tags" Target="../tags/tag582.xml"/><Relationship Id="rId49" Type="http://schemas.openxmlformats.org/officeDocument/2006/relationships/notesSlide" Target="../notesSlides/notesSlide10.xml"/><Relationship Id="rId10" Type="http://schemas.openxmlformats.org/officeDocument/2006/relationships/tags" Target="../tags/tag556.xml"/><Relationship Id="rId19" Type="http://schemas.openxmlformats.org/officeDocument/2006/relationships/tags" Target="../tags/tag565.xml"/><Relationship Id="rId31" Type="http://schemas.openxmlformats.org/officeDocument/2006/relationships/tags" Target="../tags/tag577.xml"/><Relationship Id="rId44" Type="http://schemas.openxmlformats.org/officeDocument/2006/relationships/tags" Target="../tags/tag590.xml"/><Relationship Id="rId52" Type="http://schemas.openxmlformats.org/officeDocument/2006/relationships/package" Target="../embeddings/Microsoft_Office_Word___31.docx"/><Relationship Id="rId4" Type="http://schemas.openxmlformats.org/officeDocument/2006/relationships/tags" Target="../tags/tag550.xml"/><Relationship Id="rId9" Type="http://schemas.openxmlformats.org/officeDocument/2006/relationships/tags" Target="../tags/tag555.xml"/><Relationship Id="rId14" Type="http://schemas.openxmlformats.org/officeDocument/2006/relationships/tags" Target="../tags/tag560.xml"/><Relationship Id="rId22" Type="http://schemas.openxmlformats.org/officeDocument/2006/relationships/tags" Target="../tags/tag568.xml"/><Relationship Id="rId27" Type="http://schemas.openxmlformats.org/officeDocument/2006/relationships/tags" Target="../tags/tag573.xml"/><Relationship Id="rId30" Type="http://schemas.openxmlformats.org/officeDocument/2006/relationships/tags" Target="../tags/tag576.xml"/><Relationship Id="rId35" Type="http://schemas.openxmlformats.org/officeDocument/2006/relationships/tags" Target="../tags/tag581.xml"/><Relationship Id="rId43" Type="http://schemas.openxmlformats.org/officeDocument/2006/relationships/tags" Target="../tags/tag589.xml"/><Relationship Id="rId48" Type="http://schemas.openxmlformats.org/officeDocument/2006/relationships/slideLayout" Target="../slideLayouts/slideLayout2.xml"/><Relationship Id="rId8" Type="http://schemas.openxmlformats.org/officeDocument/2006/relationships/tags" Target="../tags/tag554.xml"/><Relationship Id="rId51" Type="http://schemas.openxmlformats.org/officeDocument/2006/relationships/package" Target="../embeddings/Microsoft_Office_Word___30.docx"/><Relationship Id="rId3" Type="http://schemas.openxmlformats.org/officeDocument/2006/relationships/tags" Target="../tags/tag549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605.xml"/><Relationship Id="rId18" Type="http://schemas.openxmlformats.org/officeDocument/2006/relationships/tags" Target="../tags/tag610.xml"/><Relationship Id="rId26" Type="http://schemas.openxmlformats.org/officeDocument/2006/relationships/tags" Target="../tags/tag618.xml"/><Relationship Id="rId39" Type="http://schemas.openxmlformats.org/officeDocument/2006/relationships/tags" Target="../tags/tag631.xml"/><Relationship Id="rId3" Type="http://schemas.openxmlformats.org/officeDocument/2006/relationships/tags" Target="../tags/tag595.xml"/><Relationship Id="rId21" Type="http://schemas.openxmlformats.org/officeDocument/2006/relationships/tags" Target="../tags/tag613.xml"/><Relationship Id="rId34" Type="http://schemas.openxmlformats.org/officeDocument/2006/relationships/tags" Target="../tags/tag626.xml"/><Relationship Id="rId42" Type="http://schemas.openxmlformats.org/officeDocument/2006/relationships/tags" Target="../tags/tag634.xml"/><Relationship Id="rId47" Type="http://schemas.openxmlformats.org/officeDocument/2006/relationships/notesSlide" Target="../notesSlides/notesSlide11.xml"/><Relationship Id="rId50" Type="http://schemas.openxmlformats.org/officeDocument/2006/relationships/package" Target="../embeddings/Microsoft_Office_Word___34.docx"/><Relationship Id="rId7" Type="http://schemas.openxmlformats.org/officeDocument/2006/relationships/tags" Target="../tags/tag599.xml"/><Relationship Id="rId12" Type="http://schemas.openxmlformats.org/officeDocument/2006/relationships/tags" Target="../tags/tag604.xml"/><Relationship Id="rId17" Type="http://schemas.openxmlformats.org/officeDocument/2006/relationships/tags" Target="../tags/tag609.xml"/><Relationship Id="rId25" Type="http://schemas.openxmlformats.org/officeDocument/2006/relationships/tags" Target="../tags/tag617.xml"/><Relationship Id="rId33" Type="http://schemas.openxmlformats.org/officeDocument/2006/relationships/tags" Target="../tags/tag625.xml"/><Relationship Id="rId38" Type="http://schemas.openxmlformats.org/officeDocument/2006/relationships/tags" Target="../tags/tag630.xml"/><Relationship Id="rId46" Type="http://schemas.openxmlformats.org/officeDocument/2006/relationships/slideLayout" Target="../slideLayouts/slideLayout2.xml"/><Relationship Id="rId2" Type="http://schemas.openxmlformats.org/officeDocument/2006/relationships/tags" Target="../tags/tag594.xml"/><Relationship Id="rId16" Type="http://schemas.openxmlformats.org/officeDocument/2006/relationships/tags" Target="../tags/tag608.xml"/><Relationship Id="rId20" Type="http://schemas.openxmlformats.org/officeDocument/2006/relationships/tags" Target="../tags/tag612.xml"/><Relationship Id="rId29" Type="http://schemas.openxmlformats.org/officeDocument/2006/relationships/tags" Target="../tags/tag621.xml"/><Relationship Id="rId41" Type="http://schemas.openxmlformats.org/officeDocument/2006/relationships/tags" Target="../tags/tag633.xml"/><Relationship Id="rId1" Type="http://schemas.openxmlformats.org/officeDocument/2006/relationships/vmlDrawing" Target="../drawings/vmlDrawing9.vml"/><Relationship Id="rId6" Type="http://schemas.openxmlformats.org/officeDocument/2006/relationships/tags" Target="../tags/tag598.xml"/><Relationship Id="rId11" Type="http://schemas.openxmlformats.org/officeDocument/2006/relationships/tags" Target="../tags/tag603.xml"/><Relationship Id="rId24" Type="http://schemas.openxmlformats.org/officeDocument/2006/relationships/tags" Target="../tags/tag616.xml"/><Relationship Id="rId32" Type="http://schemas.openxmlformats.org/officeDocument/2006/relationships/tags" Target="../tags/tag624.xml"/><Relationship Id="rId37" Type="http://schemas.openxmlformats.org/officeDocument/2006/relationships/tags" Target="../tags/tag629.xml"/><Relationship Id="rId40" Type="http://schemas.openxmlformats.org/officeDocument/2006/relationships/tags" Target="../tags/tag632.xml"/><Relationship Id="rId45" Type="http://schemas.openxmlformats.org/officeDocument/2006/relationships/tags" Target="../tags/tag637.xml"/><Relationship Id="rId5" Type="http://schemas.openxmlformats.org/officeDocument/2006/relationships/tags" Target="../tags/tag597.xml"/><Relationship Id="rId15" Type="http://schemas.openxmlformats.org/officeDocument/2006/relationships/tags" Target="../tags/tag607.xml"/><Relationship Id="rId23" Type="http://schemas.openxmlformats.org/officeDocument/2006/relationships/tags" Target="../tags/tag615.xml"/><Relationship Id="rId28" Type="http://schemas.openxmlformats.org/officeDocument/2006/relationships/tags" Target="../tags/tag620.xml"/><Relationship Id="rId36" Type="http://schemas.openxmlformats.org/officeDocument/2006/relationships/tags" Target="../tags/tag628.xml"/><Relationship Id="rId49" Type="http://schemas.openxmlformats.org/officeDocument/2006/relationships/package" Target="../embeddings/Microsoft_Office_Word___33.docx"/><Relationship Id="rId10" Type="http://schemas.openxmlformats.org/officeDocument/2006/relationships/tags" Target="../tags/tag602.xml"/><Relationship Id="rId19" Type="http://schemas.openxmlformats.org/officeDocument/2006/relationships/tags" Target="../tags/tag611.xml"/><Relationship Id="rId31" Type="http://schemas.openxmlformats.org/officeDocument/2006/relationships/tags" Target="../tags/tag623.xml"/><Relationship Id="rId44" Type="http://schemas.openxmlformats.org/officeDocument/2006/relationships/tags" Target="../tags/tag636.xml"/><Relationship Id="rId4" Type="http://schemas.openxmlformats.org/officeDocument/2006/relationships/tags" Target="../tags/tag596.xml"/><Relationship Id="rId9" Type="http://schemas.openxmlformats.org/officeDocument/2006/relationships/tags" Target="../tags/tag601.xml"/><Relationship Id="rId14" Type="http://schemas.openxmlformats.org/officeDocument/2006/relationships/tags" Target="../tags/tag606.xml"/><Relationship Id="rId22" Type="http://schemas.openxmlformats.org/officeDocument/2006/relationships/tags" Target="../tags/tag614.xml"/><Relationship Id="rId27" Type="http://schemas.openxmlformats.org/officeDocument/2006/relationships/tags" Target="../tags/tag619.xml"/><Relationship Id="rId30" Type="http://schemas.openxmlformats.org/officeDocument/2006/relationships/tags" Target="../tags/tag622.xml"/><Relationship Id="rId35" Type="http://schemas.openxmlformats.org/officeDocument/2006/relationships/tags" Target="../tags/tag627.xml"/><Relationship Id="rId43" Type="http://schemas.openxmlformats.org/officeDocument/2006/relationships/tags" Target="../tags/tag635.xml"/><Relationship Id="rId48" Type="http://schemas.openxmlformats.org/officeDocument/2006/relationships/image" Target="../media/image6.emf"/><Relationship Id="rId8" Type="http://schemas.openxmlformats.org/officeDocument/2006/relationships/tags" Target="../tags/tag600.xml"/><Relationship Id="rId51" Type="http://schemas.openxmlformats.org/officeDocument/2006/relationships/package" Target="../embeddings/Microsoft_Office_Word___35.docx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tags" Target="../tags/tag753.xml"/><Relationship Id="rId299" Type="http://schemas.openxmlformats.org/officeDocument/2006/relationships/tags" Target="../tags/tag935.xml"/><Relationship Id="rId21" Type="http://schemas.openxmlformats.org/officeDocument/2006/relationships/tags" Target="../tags/tag657.xml"/><Relationship Id="rId63" Type="http://schemas.openxmlformats.org/officeDocument/2006/relationships/tags" Target="../tags/tag699.xml"/><Relationship Id="rId159" Type="http://schemas.openxmlformats.org/officeDocument/2006/relationships/tags" Target="../tags/tag795.xml"/><Relationship Id="rId324" Type="http://schemas.openxmlformats.org/officeDocument/2006/relationships/tags" Target="../tags/tag960.xml"/><Relationship Id="rId366" Type="http://schemas.openxmlformats.org/officeDocument/2006/relationships/tags" Target="../tags/tag1002.xml"/><Relationship Id="rId170" Type="http://schemas.openxmlformats.org/officeDocument/2006/relationships/tags" Target="../tags/tag806.xml"/><Relationship Id="rId226" Type="http://schemas.openxmlformats.org/officeDocument/2006/relationships/tags" Target="../tags/tag862.xml"/><Relationship Id="rId433" Type="http://schemas.openxmlformats.org/officeDocument/2006/relationships/tags" Target="../tags/tag1069.xml"/><Relationship Id="rId268" Type="http://schemas.openxmlformats.org/officeDocument/2006/relationships/tags" Target="../tags/tag904.xml"/><Relationship Id="rId475" Type="http://schemas.openxmlformats.org/officeDocument/2006/relationships/tags" Target="../tags/tag1111.xml"/><Relationship Id="rId32" Type="http://schemas.openxmlformats.org/officeDocument/2006/relationships/tags" Target="../tags/tag668.xml"/><Relationship Id="rId74" Type="http://schemas.openxmlformats.org/officeDocument/2006/relationships/tags" Target="../tags/tag710.xml"/><Relationship Id="rId128" Type="http://schemas.openxmlformats.org/officeDocument/2006/relationships/tags" Target="../tags/tag764.xml"/><Relationship Id="rId335" Type="http://schemas.openxmlformats.org/officeDocument/2006/relationships/tags" Target="../tags/tag971.xml"/><Relationship Id="rId377" Type="http://schemas.openxmlformats.org/officeDocument/2006/relationships/tags" Target="../tags/tag1013.xml"/><Relationship Id="rId5" Type="http://schemas.openxmlformats.org/officeDocument/2006/relationships/tags" Target="../tags/tag641.xml"/><Relationship Id="rId181" Type="http://schemas.openxmlformats.org/officeDocument/2006/relationships/tags" Target="../tags/tag817.xml"/><Relationship Id="rId237" Type="http://schemas.openxmlformats.org/officeDocument/2006/relationships/tags" Target="../tags/tag873.xml"/><Relationship Id="rId402" Type="http://schemas.openxmlformats.org/officeDocument/2006/relationships/tags" Target="../tags/tag1038.xml"/><Relationship Id="rId279" Type="http://schemas.openxmlformats.org/officeDocument/2006/relationships/tags" Target="../tags/tag915.xml"/><Relationship Id="rId444" Type="http://schemas.openxmlformats.org/officeDocument/2006/relationships/tags" Target="../tags/tag1080.xml"/><Relationship Id="rId486" Type="http://schemas.openxmlformats.org/officeDocument/2006/relationships/tags" Target="../tags/tag1122.xml"/><Relationship Id="rId43" Type="http://schemas.openxmlformats.org/officeDocument/2006/relationships/tags" Target="../tags/tag679.xml"/><Relationship Id="rId139" Type="http://schemas.openxmlformats.org/officeDocument/2006/relationships/tags" Target="../tags/tag775.xml"/><Relationship Id="rId290" Type="http://schemas.openxmlformats.org/officeDocument/2006/relationships/tags" Target="../tags/tag926.xml"/><Relationship Id="rId304" Type="http://schemas.openxmlformats.org/officeDocument/2006/relationships/tags" Target="../tags/tag940.xml"/><Relationship Id="rId346" Type="http://schemas.openxmlformats.org/officeDocument/2006/relationships/tags" Target="../tags/tag982.xml"/><Relationship Id="rId388" Type="http://schemas.openxmlformats.org/officeDocument/2006/relationships/tags" Target="../tags/tag1024.xml"/><Relationship Id="rId85" Type="http://schemas.openxmlformats.org/officeDocument/2006/relationships/tags" Target="../tags/tag721.xml"/><Relationship Id="rId150" Type="http://schemas.openxmlformats.org/officeDocument/2006/relationships/tags" Target="../tags/tag786.xml"/><Relationship Id="rId192" Type="http://schemas.openxmlformats.org/officeDocument/2006/relationships/tags" Target="../tags/tag828.xml"/><Relationship Id="rId206" Type="http://schemas.openxmlformats.org/officeDocument/2006/relationships/tags" Target="../tags/tag842.xml"/><Relationship Id="rId413" Type="http://schemas.openxmlformats.org/officeDocument/2006/relationships/tags" Target="../tags/tag1049.xml"/><Relationship Id="rId248" Type="http://schemas.openxmlformats.org/officeDocument/2006/relationships/tags" Target="../tags/tag884.xml"/><Relationship Id="rId455" Type="http://schemas.openxmlformats.org/officeDocument/2006/relationships/tags" Target="../tags/tag1091.xml"/><Relationship Id="rId12" Type="http://schemas.openxmlformats.org/officeDocument/2006/relationships/tags" Target="../tags/tag648.xml"/><Relationship Id="rId108" Type="http://schemas.openxmlformats.org/officeDocument/2006/relationships/tags" Target="../tags/tag744.xml"/><Relationship Id="rId315" Type="http://schemas.openxmlformats.org/officeDocument/2006/relationships/tags" Target="../tags/tag951.xml"/><Relationship Id="rId357" Type="http://schemas.openxmlformats.org/officeDocument/2006/relationships/tags" Target="../tags/tag993.xml"/><Relationship Id="rId54" Type="http://schemas.openxmlformats.org/officeDocument/2006/relationships/tags" Target="../tags/tag690.xml"/><Relationship Id="rId96" Type="http://schemas.openxmlformats.org/officeDocument/2006/relationships/tags" Target="../tags/tag732.xml"/><Relationship Id="rId161" Type="http://schemas.openxmlformats.org/officeDocument/2006/relationships/tags" Target="../tags/tag797.xml"/><Relationship Id="rId217" Type="http://schemas.openxmlformats.org/officeDocument/2006/relationships/tags" Target="../tags/tag853.xml"/><Relationship Id="rId399" Type="http://schemas.openxmlformats.org/officeDocument/2006/relationships/tags" Target="../tags/tag1035.xml"/><Relationship Id="rId259" Type="http://schemas.openxmlformats.org/officeDocument/2006/relationships/tags" Target="../tags/tag895.xml"/><Relationship Id="rId424" Type="http://schemas.openxmlformats.org/officeDocument/2006/relationships/tags" Target="../tags/tag1060.xml"/><Relationship Id="rId466" Type="http://schemas.openxmlformats.org/officeDocument/2006/relationships/tags" Target="../tags/tag1102.xml"/><Relationship Id="rId23" Type="http://schemas.openxmlformats.org/officeDocument/2006/relationships/tags" Target="../tags/tag659.xml"/><Relationship Id="rId119" Type="http://schemas.openxmlformats.org/officeDocument/2006/relationships/tags" Target="../tags/tag755.xml"/><Relationship Id="rId270" Type="http://schemas.openxmlformats.org/officeDocument/2006/relationships/tags" Target="../tags/tag906.xml"/><Relationship Id="rId326" Type="http://schemas.openxmlformats.org/officeDocument/2006/relationships/tags" Target="../tags/tag962.xml"/><Relationship Id="rId65" Type="http://schemas.openxmlformats.org/officeDocument/2006/relationships/tags" Target="../tags/tag701.xml"/><Relationship Id="rId130" Type="http://schemas.openxmlformats.org/officeDocument/2006/relationships/tags" Target="../tags/tag766.xml"/><Relationship Id="rId368" Type="http://schemas.openxmlformats.org/officeDocument/2006/relationships/tags" Target="../tags/tag1004.xml"/><Relationship Id="rId172" Type="http://schemas.openxmlformats.org/officeDocument/2006/relationships/tags" Target="../tags/tag808.xml"/><Relationship Id="rId228" Type="http://schemas.openxmlformats.org/officeDocument/2006/relationships/tags" Target="../tags/tag864.xml"/><Relationship Id="rId435" Type="http://schemas.openxmlformats.org/officeDocument/2006/relationships/tags" Target="../tags/tag1071.xml"/><Relationship Id="rId477" Type="http://schemas.openxmlformats.org/officeDocument/2006/relationships/tags" Target="../tags/tag1113.xml"/><Relationship Id="rId281" Type="http://schemas.openxmlformats.org/officeDocument/2006/relationships/tags" Target="../tags/tag917.xml"/><Relationship Id="rId337" Type="http://schemas.openxmlformats.org/officeDocument/2006/relationships/tags" Target="../tags/tag973.xml"/><Relationship Id="rId34" Type="http://schemas.openxmlformats.org/officeDocument/2006/relationships/tags" Target="../tags/tag670.xml"/><Relationship Id="rId76" Type="http://schemas.openxmlformats.org/officeDocument/2006/relationships/tags" Target="../tags/tag712.xml"/><Relationship Id="rId141" Type="http://schemas.openxmlformats.org/officeDocument/2006/relationships/tags" Target="../tags/tag777.xml"/><Relationship Id="rId379" Type="http://schemas.openxmlformats.org/officeDocument/2006/relationships/tags" Target="../tags/tag1015.xml"/><Relationship Id="rId7" Type="http://schemas.openxmlformats.org/officeDocument/2006/relationships/tags" Target="../tags/tag643.xml"/><Relationship Id="rId183" Type="http://schemas.openxmlformats.org/officeDocument/2006/relationships/tags" Target="../tags/tag819.xml"/><Relationship Id="rId239" Type="http://schemas.openxmlformats.org/officeDocument/2006/relationships/tags" Target="../tags/tag875.xml"/><Relationship Id="rId390" Type="http://schemas.openxmlformats.org/officeDocument/2006/relationships/tags" Target="../tags/tag1026.xml"/><Relationship Id="rId404" Type="http://schemas.openxmlformats.org/officeDocument/2006/relationships/tags" Target="../tags/tag1040.xml"/><Relationship Id="rId446" Type="http://schemas.openxmlformats.org/officeDocument/2006/relationships/tags" Target="../tags/tag1082.xml"/><Relationship Id="rId250" Type="http://schemas.openxmlformats.org/officeDocument/2006/relationships/tags" Target="../tags/tag886.xml"/><Relationship Id="rId271" Type="http://schemas.openxmlformats.org/officeDocument/2006/relationships/tags" Target="../tags/tag907.xml"/><Relationship Id="rId292" Type="http://schemas.openxmlformats.org/officeDocument/2006/relationships/tags" Target="../tags/tag928.xml"/><Relationship Id="rId306" Type="http://schemas.openxmlformats.org/officeDocument/2006/relationships/tags" Target="../tags/tag942.xml"/><Relationship Id="rId488" Type="http://schemas.openxmlformats.org/officeDocument/2006/relationships/tags" Target="../tags/tag1124.xml"/><Relationship Id="rId24" Type="http://schemas.openxmlformats.org/officeDocument/2006/relationships/tags" Target="../tags/tag660.xml"/><Relationship Id="rId45" Type="http://schemas.openxmlformats.org/officeDocument/2006/relationships/tags" Target="../tags/tag681.xml"/><Relationship Id="rId66" Type="http://schemas.openxmlformats.org/officeDocument/2006/relationships/tags" Target="../tags/tag702.xml"/><Relationship Id="rId87" Type="http://schemas.openxmlformats.org/officeDocument/2006/relationships/tags" Target="../tags/tag723.xml"/><Relationship Id="rId110" Type="http://schemas.openxmlformats.org/officeDocument/2006/relationships/tags" Target="../tags/tag746.xml"/><Relationship Id="rId131" Type="http://schemas.openxmlformats.org/officeDocument/2006/relationships/tags" Target="../tags/tag767.xml"/><Relationship Id="rId327" Type="http://schemas.openxmlformats.org/officeDocument/2006/relationships/tags" Target="../tags/tag963.xml"/><Relationship Id="rId348" Type="http://schemas.openxmlformats.org/officeDocument/2006/relationships/tags" Target="../tags/tag984.xml"/><Relationship Id="rId369" Type="http://schemas.openxmlformats.org/officeDocument/2006/relationships/tags" Target="../tags/tag1005.xml"/><Relationship Id="rId152" Type="http://schemas.openxmlformats.org/officeDocument/2006/relationships/tags" Target="../tags/tag788.xml"/><Relationship Id="rId173" Type="http://schemas.openxmlformats.org/officeDocument/2006/relationships/tags" Target="../tags/tag809.xml"/><Relationship Id="rId194" Type="http://schemas.openxmlformats.org/officeDocument/2006/relationships/tags" Target="../tags/tag830.xml"/><Relationship Id="rId208" Type="http://schemas.openxmlformats.org/officeDocument/2006/relationships/tags" Target="../tags/tag844.xml"/><Relationship Id="rId229" Type="http://schemas.openxmlformats.org/officeDocument/2006/relationships/tags" Target="../tags/tag865.xml"/><Relationship Id="rId380" Type="http://schemas.openxmlformats.org/officeDocument/2006/relationships/tags" Target="../tags/tag1016.xml"/><Relationship Id="rId415" Type="http://schemas.openxmlformats.org/officeDocument/2006/relationships/tags" Target="../tags/tag1051.xml"/><Relationship Id="rId436" Type="http://schemas.openxmlformats.org/officeDocument/2006/relationships/tags" Target="../tags/tag1072.xml"/><Relationship Id="rId457" Type="http://schemas.openxmlformats.org/officeDocument/2006/relationships/tags" Target="../tags/tag1093.xml"/><Relationship Id="rId240" Type="http://schemas.openxmlformats.org/officeDocument/2006/relationships/tags" Target="../tags/tag876.xml"/><Relationship Id="rId261" Type="http://schemas.openxmlformats.org/officeDocument/2006/relationships/tags" Target="../tags/tag897.xml"/><Relationship Id="rId478" Type="http://schemas.openxmlformats.org/officeDocument/2006/relationships/tags" Target="../tags/tag1114.xml"/><Relationship Id="rId14" Type="http://schemas.openxmlformats.org/officeDocument/2006/relationships/tags" Target="../tags/tag650.xml"/><Relationship Id="rId35" Type="http://schemas.openxmlformats.org/officeDocument/2006/relationships/tags" Target="../tags/tag671.xml"/><Relationship Id="rId56" Type="http://schemas.openxmlformats.org/officeDocument/2006/relationships/tags" Target="../tags/tag692.xml"/><Relationship Id="rId77" Type="http://schemas.openxmlformats.org/officeDocument/2006/relationships/tags" Target="../tags/tag713.xml"/><Relationship Id="rId100" Type="http://schemas.openxmlformats.org/officeDocument/2006/relationships/tags" Target="../tags/tag736.xml"/><Relationship Id="rId282" Type="http://schemas.openxmlformats.org/officeDocument/2006/relationships/tags" Target="../tags/tag918.xml"/><Relationship Id="rId317" Type="http://schemas.openxmlformats.org/officeDocument/2006/relationships/tags" Target="../tags/tag953.xml"/><Relationship Id="rId338" Type="http://schemas.openxmlformats.org/officeDocument/2006/relationships/tags" Target="../tags/tag974.xml"/><Relationship Id="rId359" Type="http://schemas.openxmlformats.org/officeDocument/2006/relationships/tags" Target="../tags/tag995.xml"/><Relationship Id="rId8" Type="http://schemas.openxmlformats.org/officeDocument/2006/relationships/tags" Target="../tags/tag644.xml"/><Relationship Id="rId98" Type="http://schemas.openxmlformats.org/officeDocument/2006/relationships/tags" Target="../tags/tag734.xml"/><Relationship Id="rId121" Type="http://schemas.openxmlformats.org/officeDocument/2006/relationships/tags" Target="../tags/tag757.xml"/><Relationship Id="rId142" Type="http://schemas.openxmlformats.org/officeDocument/2006/relationships/tags" Target="../tags/tag778.xml"/><Relationship Id="rId163" Type="http://schemas.openxmlformats.org/officeDocument/2006/relationships/tags" Target="../tags/tag799.xml"/><Relationship Id="rId184" Type="http://schemas.openxmlformats.org/officeDocument/2006/relationships/tags" Target="../tags/tag820.xml"/><Relationship Id="rId219" Type="http://schemas.openxmlformats.org/officeDocument/2006/relationships/tags" Target="../tags/tag855.xml"/><Relationship Id="rId370" Type="http://schemas.openxmlformats.org/officeDocument/2006/relationships/tags" Target="../tags/tag1006.xml"/><Relationship Id="rId391" Type="http://schemas.openxmlformats.org/officeDocument/2006/relationships/tags" Target="../tags/tag1027.xml"/><Relationship Id="rId405" Type="http://schemas.openxmlformats.org/officeDocument/2006/relationships/tags" Target="../tags/tag1041.xml"/><Relationship Id="rId426" Type="http://schemas.openxmlformats.org/officeDocument/2006/relationships/tags" Target="../tags/tag1062.xml"/><Relationship Id="rId447" Type="http://schemas.openxmlformats.org/officeDocument/2006/relationships/tags" Target="../tags/tag1083.xml"/><Relationship Id="rId230" Type="http://schemas.openxmlformats.org/officeDocument/2006/relationships/tags" Target="../tags/tag866.xml"/><Relationship Id="rId251" Type="http://schemas.openxmlformats.org/officeDocument/2006/relationships/tags" Target="../tags/tag887.xml"/><Relationship Id="rId468" Type="http://schemas.openxmlformats.org/officeDocument/2006/relationships/tags" Target="../tags/tag1104.xml"/><Relationship Id="rId489" Type="http://schemas.openxmlformats.org/officeDocument/2006/relationships/tags" Target="../tags/tag1125.xml"/><Relationship Id="rId25" Type="http://schemas.openxmlformats.org/officeDocument/2006/relationships/tags" Target="../tags/tag661.xml"/><Relationship Id="rId46" Type="http://schemas.openxmlformats.org/officeDocument/2006/relationships/tags" Target="../tags/tag682.xml"/><Relationship Id="rId67" Type="http://schemas.openxmlformats.org/officeDocument/2006/relationships/tags" Target="../tags/tag703.xml"/><Relationship Id="rId272" Type="http://schemas.openxmlformats.org/officeDocument/2006/relationships/tags" Target="../tags/tag908.xml"/><Relationship Id="rId293" Type="http://schemas.openxmlformats.org/officeDocument/2006/relationships/tags" Target="../tags/tag929.xml"/><Relationship Id="rId307" Type="http://schemas.openxmlformats.org/officeDocument/2006/relationships/tags" Target="../tags/tag943.xml"/><Relationship Id="rId328" Type="http://schemas.openxmlformats.org/officeDocument/2006/relationships/tags" Target="../tags/tag964.xml"/><Relationship Id="rId349" Type="http://schemas.openxmlformats.org/officeDocument/2006/relationships/tags" Target="../tags/tag985.xml"/><Relationship Id="rId88" Type="http://schemas.openxmlformats.org/officeDocument/2006/relationships/tags" Target="../tags/tag724.xml"/><Relationship Id="rId111" Type="http://schemas.openxmlformats.org/officeDocument/2006/relationships/tags" Target="../tags/tag747.xml"/><Relationship Id="rId132" Type="http://schemas.openxmlformats.org/officeDocument/2006/relationships/tags" Target="../tags/tag768.xml"/><Relationship Id="rId153" Type="http://schemas.openxmlformats.org/officeDocument/2006/relationships/tags" Target="../tags/tag789.xml"/><Relationship Id="rId174" Type="http://schemas.openxmlformats.org/officeDocument/2006/relationships/tags" Target="../tags/tag810.xml"/><Relationship Id="rId195" Type="http://schemas.openxmlformats.org/officeDocument/2006/relationships/tags" Target="../tags/tag831.xml"/><Relationship Id="rId209" Type="http://schemas.openxmlformats.org/officeDocument/2006/relationships/tags" Target="../tags/tag845.xml"/><Relationship Id="rId360" Type="http://schemas.openxmlformats.org/officeDocument/2006/relationships/tags" Target="../tags/tag996.xml"/><Relationship Id="rId381" Type="http://schemas.openxmlformats.org/officeDocument/2006/relationships/tags" Target="../tags/tag1017.xml"/><Relationship Id="rId416" Type="http://schemas.openxmlformats.org/officeDocument/2006/relationships/tags" Target="../tags/tag1052.xml"/><Relationship Id="rId220" Type="http://schemas.openxmlformats.org/officeDocument/2006/relationships/tags" Target="../tags/tag856.xml"/><Relationship Id="rId241" Type="http://schemas.openxmlformats.org/officeDocument/2006/relationships/tags" Target="../tags/tag877.xml"/><Relationship Id="rId437" Type="http://schemas.openxmlformats.org/officeDocument/2006/relationships/tags" Target="../tags/tag1073.xml"/><Relationship Id="rId458" Type="http://schemas.openxmlformats.org/officeDocument/2006/relationships/tags" Target="../tags/tag1094.xml"/><Relationship Id="rId479" Type="http://schemas.openxmlformats.org/officeDocument/2006/relationships/tags" Target="../tags/tag1115.xml"/><Relationship Id="rId15" Type="http://schemas.openxmlformats.org/officeDocument/2006/relationships/tags" Target="../tags/tag651.xml"/><Relationship Id="rId36" Type="http://schemas.openxmlformats.org/officeDocument/2006/relationships/tags" Target="../tags/tag672.xml"/><Relationship Id="rId57" Type="http://schemas.openxmlformats.org/officeDocument/2006/relationships/tags" Target="../tags/tag693.xml"/><Relationship Id="rId262" Type="http://schemas.openxmlformats.org/officeDocument/2006/relationships/tags" Target="../tags/tag898.xml"/><Relationship Id="rId283" Type="http://schemas.openxmlformats.org/officeDocument/2006/relationships/tags" Target="../tags/tag919.xml"/><Relationship Id="rId318" Type="http://schemas.openxmlformats.org/officeDocument/2006/relationships/tags" Target="../tags/tag954.xml"/><Relationship Id="rId339" Type="http://schemas.openxmlformats.org/officeDocument/2006/relationships/tags" Target="../tags/tag975.xml"/><Relationship Id="rId490" Type="http://schemas.openxmlformats.org/officeDocument/2006/relationships/tags" Target="../tags/tag1126.xml"/><Relationship Id="rId78" Type="http://schemas.openxmlformats.org/officeDocument/2006/relationships/tags" Target="../tags/tag714.xml"/><Relationship Id="rId99" Type="http://schemas.openxmlformats.org/officeDocument/2006/relationships/tags" Target="../tags/tag735.xml"/><Relationship Id="rId101" Type="http://schemas.openxmlformats.org/officeDocument/2006/relationships/tags" Target="../tags/tag737.xml"/><Relationship Id="rId122" Type="http://schemas.openxmlformats.org/officeDocument/2006/relationships/tags" Target="../tags/tag758.xml"/><Relationship Id="rId143" Type="http://schemas.openxmlformats.org/officeDocument/2006/relationships/tags" Target="../tags/tag779.xml"/><Relationship Id="rId164" Type="http://schemas.openxmlformats.org/officeDocument/2006/relationships/tags" Target="../tags/tag800.xml"/><Relationship Id="rId185" Type="http://schemas.openxmlformats.org/officeDocument/2006/relationships/tags" Target="../tags/tag821.xml"/><Relationship Id="rId350" Type="http://schemas.openxmlformats.org/officeDocument/2006/relationships/tags" Target="../tags/tag986.xml"/><Relationship Id="rId371" Type="http://schemas.openxmlformats.org/officeDocument/2006/relationships/tags" Target="../tags/tag1007.xml"/><Relationship Id="rId406" Type="http://schemas.openxmlformats.org/officeDocument/2006/relationships/tags" Target="../tags/tag1042.xml"/><Relationship Id="rId9" Type="http://schemas.openxmlformats.org/officeDocument/2006/relationships/tags" Target="../tags/tag645.xml"/><Relationship Id="rId210" Type="http://schemas.openxmlformats.org/officeDocument/2006/relationships/tags" Target="../tags/tag846.xml"/><Relationship Id="rId392" Type="http://schemas.openxmlformats.org/officeDocument/2006/relationships/tags" Target="../tags/tag1028.xml"/><Relationship Id="rId427" Type="http://schemas.openxmlformats.org/officeDocument/2006/relationships/tags" Target="../tags/tag1063.xml"/><Relationship Id="rId448" Type="http://schemas.openxmlformats.org/officeDocument/2006/relationships/tags" Target="../tags/tag1084.xml"/><Relationship Id="rId469" Type="http://schemas.openxmlformats.org/officeDocument/2006/relationships/tags" Target="../tags/tag1105.xml"/><Relationship Id="rId26" Type="http://schemas.openxmlformats.org/officeDocument/2006/relationships/tags" Target="../tags/tag662.xml"/><Relationship Id="rId231" Type="http://schemas.openxmlformats.org/officeDocument/2006/relationships/tags" Target="../tags/tag867.xml"/><Relationship Id="rId252" Type="http://schemas.openxmlformats.org/officeDocument/2006/relationships/tags" Target="../tags/tag888.xml"/><Relationship Id="rId273" Type="http://schemas.openxmlformats.org/officeDocument/2006/relationships/tags" Target="../tags/tag909.xml"/><Relationship Id="rId294" Type="http://schemas.openxmlformats.org/officeDocument/2006/relationships/tags" Target="../tags/tag930.xml"/><Relationship Id="rId308" Type="http://schemas.openxmlformats.org/officeDocument/2006/relationships/tags" Target="../tags/tag944.xml"/><Relationship Id="rId329" Type="http://schemas.openxmlformats.org/officeDocument/2006/relationships/tags" Target="../tags/tag965.xml"/><Relationship Id="rId480" Type="http://schemas.openxmlformats.org/officeDocument/2006/relationships/tags" Target="../tags/tag1116.xml"/><Relationship Id="rId47" Type="http://schemas.openxmlformats.org/officeDocument/2006/relationships/tags" Target="../tags/tag683.xml"/><Relationship Id="rId68" Type="http://schemas.openxmlformats.org/officeDocument/2006/relationships/tags" Target="../tags/tag704.xml"/><Relationship Id="rId89" Type="http://schemas.openxmlformats.org/officeDocument/2006/relationships/tags" Target="../tags/tag725.xml"/><Relationship Id="rId112" Type="http://schemas.openxmlformats.org/officeDocument/2006/relationships/tags" Target="../tags/tag748.xml"/><Relationship Id="rId133" Type="http://schemas.openxmlformats.org/officeDocument/2006/relationships/tags" Target="../tags/tag769.xml"/><Relationship Id="rId154" Type="http://schemas.openxmlformats.org/officeDocument/2006/relationships/tags" Target="../tags/tag790.xml"/><Relationship Id="rId175" Type="http://schemas.openxmlformats.org/officeDocument/2006/relationships/tags" Target="../tags/tag811.xml"/><Relationship Id="rId340" Type="http://schemas.openxmlformats.org/officeDocument/2006/relationships/tags" Target="../tags/tag976.xml"/><Relationship Id="rId361" Type="http://schemas.openxmlformats.org/officeDocument/2006/relationships/tags" Target="../tags/tag997.xml"/><Relationship Id="rId196" Type="http://schemas.openxmlformats.org/officeDocument/2006/relationships/tags" Target="../tags/tag832.xml"/><Relationship Id="rId200" Type="http://schemas.openxmlformats.org/officeDocument/2006/relationships/tags" Target="../tags/tag836.xml"/><Relationship Id="rId382" Type="http://schemas.openxmlformats.org/officeDocument/2006/relationships/tags" Target="../tags/tag1018.xml"/><Relationship Id="rId417" Type="http://schemas.openxmlformats.org/officeDocument/2006/relationships/tags" Target="../tags/tag1053.xml"/><Relationship Id="rId438" Type="http://schemas.openxmlformats.org/officeDocument/2006/relationships/tags" Target="../tags/tag1074.xml"/><Relationship Id="rId459" Type="http://schemas.openxmlformats.org/officeDocument/2006/relationships/tags" Target="../tags/tag1095.xml"/><Relationship Id="rId16" Type="http://schemas.openxmlformats.org/officeDocument/2006/relationships/tags" Target="../tags/tag652.xml"/><Relationship Id="rId221" Type="http://schemas.openxmlformats.org/officeDocument/2006/relationships/tags" Target="../tags/tag857.xml"/><Relationship Id="rId242" Type="http://schemas.openxmlformats.org/officeDocument/2006/relationships/tags" Target="../tags/tag878.xml"/><Relationship Id="rId263" Type="http://schemas.openxmlformats.org/officeDocument/2006/relationships/tags" Target="../tags/tag899.xml"/><Relationship Id="rId284" Type="http://schemas.openxmlformats.org/officeDocument/2006/relationships/tags" Target="../tags/tag920.xml"/><Relationship Id="rId319" Type="http://schemas.openxmlformats.org/officeDocument/2006/relationships/tags" Target="../tags/tag955.xml"/><Relationship Id="rId470" Type="http://schemas.openxmlformats.org/officeDocument/2006/relationships/tags" Target="../tags/tag1106.xml"/><Relationship Id="rId491" Type="http://schemas.openxmlformats.org/officeDocument/2006/relationships/tags" Target="../tags/tag1127.xml"/><Relationship Id="rId37" Type="http://schemas.openxmlformats.org/officeDocument/2006/relationships/tags" Target="../tags/tag673.xml"/><Relationship Id="rId58" Type="http://schemas.openxmlformats.org/officeDocument/2006/relationships/tags" Target="../tags/tag694.xml"/><Relationship Id="rId79" Type="http://schemas.openxmlformats.org/officeDocument/2006/relationships/tags" Target="../tags/tag715.xml"/><Relationship Id="rId102" Type="http://schemas.openxmlformats.org/officeDocument/2006/relationships/tags" Target="../tags/tag738.xml"/><Relationship Id="rId123" Type="http://schemas.openxmlformats.org/officeDocument/2006/relationships/tags" Target="../tags/tag759.xml"/><Relationship Id="rId144" Type="http://schemas.openxmlformats.org/officeDocument/2006/relationships/tags" Target="../tags/tag780.xml"/><Relationship Id="rId330" Type="http://schemas.openxmlformats.org/officeDocument/2006/relationships/tags" Target="../tags/tag966.xml"/><Relationship Id="rId90" Type="http://schemas.openxmlformats.org/officeDocument/2006/relationships/tags" Target="../tags/tag726.xml"/><Relationship Id="rId165" Type="http://schemas.openxmlformats.org/officeDocument/2006/relationships/tags" Target="../tags/tag801.xml"/><Relationship Id="rId186" Type="http://schemas.openxmlformats.org/officeDocument/2006/relationships/tags" Target="../tags/tag822.xml"/><Relationship Id="rId351" Type="http://schemas.openxmlformats.org/officeDocument/2006/relationships/tags" Target="../tags/tag987.xml"/><Relationship Id="rId372" Type="http://schemas.openxmlformats.org/officeDocument/2006/relationships/tags" Target="../tags/tag1008.xml"/><Relationship Id="rId393" Type="http://schemas.openxmlformats.org/officeDocument/2006/relationships/tags" Target="../tags/tag1029.xml"/><Relationship Id="rId407" Type="http://schemas.openxmlformats.org/officeDocument/2006/relationships/tags" Target="../tags/tag1043.xml"/><Relationship Id="rId428" Type="http://schemas.openxmlformats.org/officeDocument/2006/relationships/tags" Target="../tags/tag1064.xml"/><Relationship Id="rId449" Type="http://schemas.openxmlformats.org/officeDocument/2006/relationships/tags" Target="../tags/tag1085.xml"/><Relationship Id="rId211" Type="http://schemas.openxmlformats.org/officeDocument/2006/relationships/tags" Target="../tags/tag847.xml"/><Relationship Id="rId232" Type="http://schemas.openxmlformats.org/officeDocument/2006/relationships/tags" Target="../tags/tag868.xml"/><Relationship Id="rId253" Type="http://schemas.openxmlformats.org/officeDocument/2006/relationships/tags" Target="../tags/tag889.xml"/><Relationship Id="rId274" Type="http://schemas.openxmlformats.org/officeDocument/2006/relationships/tags" Target="../tags/tag910.xml"/><Relationship Id="rId295" Type="http://schemas.openxmlformats.org/officeDocument/2006/relationships/tags" Target="../tags/tag931.xml"/><Relationship Id="rId309" Type="http://schemas.openxmlformats.org/officeDocument/2006/relationships/tags" Target="../tags/tag945.xml"/><Relationship Id="rId460" Type="http://schemas.openxmlformats.org/officeDocument/2006/relationships/tags" Target="../tags/tag1096.xml"/><Relationship Id="rId481" Type="http://schemas.openxmlformats.org/officeDocument/2006/relationships/tags" Target="../tags/tag1117.xml"/><Relationship Id="rId27" Type="http://schemas.openxmlformats.org/officeDocument/2006/relationships/tags" Target="../tags/tag663.xml"/><Relationship Id="rId48" Type="http://schemas.openxmlformats.org/officeDocument/2006/relationships/tags" Target="../tags/tag684.xml"/><Relationship Id="rId69" Type="http://schemas.openxmlformats.org/officeDocument/2006/relationships/tags" Target="../tags/tag705.xml"/><Relationship Id="rId113" Type="http://schemas.openxmlformats.org/officeDocument/2006/relationships/tags" Target="../tags/tag749.xml"/><Relationship Id="rId134" Type="http://schemas.openxmlformats.org/officeDocument/2006/relationships/tags" Target="../tags/tag770.xml"/><Relationship Id="rId320" Type="http://schemas.openxmlformats.org/officeDocument/2006/relationships/tags" Target="../tags/tag956.xml"/><Relationship Id="rId80" Type="http://schemas.openxmlformats.org/officeDocument/2006/relationships/tags" Target="../tags/tag716.xml"/><Relationship Id="rId155" Type="http://schemas.openxmlformats.org/officeDocument/2006/relationships/tags" Target="../tags/tag791.xml"/><Relationship Id="rId176" Type="http://schemas.openxmlformats.org/officeDocument/2006/relationships/tags" Target="../tags/tag812.xml"/><Relationship Id="rId197" Type="http://schemas.openxmlformats.org/officeDocument/2006/relationships/tags" Target="../tags/tag833.xml"/><Relationship Id="rId341" Type="http://schemas.openxmlformats.org/officeDocument/2006/relationships/tags" Target="../tags/tag977.xml"/><Relationship Id="rId362" Type="http://schemas.openxmlformats.org/officeDocument/2006/relationships/tags" Target="../tags/tag998.xml"/><Relationship Id="rId383" Type="http://schemas.openxmlformats.org/officeDocument/2006/relationships/tags" Target="../tags/tag1019.xml"/><Relationship Id="rId418" Type="http://schemas.openxmlformats.org/officeDocument/2006/relationships/tags" Target="../tags/tag1054.xml"/><Relationship Id="rId439" Type="http://schemas.openxmlformats.org/officeDocument/2006/relationships/tags" Target="../tags/tag1075.xml"/><Relationship Id="rId201" Type="http://schemas.openxmlformats.org/officeDocument/2006/relationships/tags" Target="../tags/tag837.xml"/><Relationship Id="rId222" Type="http://schemas.openxmlformats.org/officeDocument/2006/relationships/tags" Target="../tags/tag858.xml"/><Relationship Id="rId243" Type="http://schemas.openxmlformats.org/officeDocument/2006/relationships/tags" Target="../tags/tag879.xml"/><Relationship Id="rId264" Type="http://schemas.openxmlformats.org/officeDocument/2006/relationships/tags" Target="../tags/tag900.xml"/><Relationship Id="rId285" Type="http://schemas.openxmlformats.org/officeDocument/2006/relationships/tags" Target="../tags/tag921.xml"/><Relationship Id="rId450" Type="http://schemas.openxmlformats.org/officeDocument/2006/relationships/tags" Target="../tags/tag1086.xml"/><Relationship Id="rId471" Type="http://schemas.openxmlformats.org/officeDocument/2006/relationships/tags" Target="../tags/tag1107.xml"/><Relationship Id="rId17" Type="http://schemas.openxmlformats.org/officeDocument/2006/relationships/tags" Target="../tags/tag653.xml"/><Relationship Id="rId38" Type="http://schemas.openxmlformats.org/officeDocument/2006/relationships/tags" Target="../tags/tag674.xml"/><Relationship Id="rId59" Type="http://schemas.openxmlformats.org/officeDocument/2006/relationships/tags" Target="../tags/tag695.xml"/><Relationship Id="rId103" Type="http://schemas.openxmlformats.org/officeDocument/2006/relationships/tags" Target="../tags/tag739.xml"/><Relationship Id="rId124" Type="http://schemas.openxmlformats.org/officeDocument/2006/relationships/tags" Target="../tags/tag760.xml"/><Relationship Id="rId310" Type="http://schemas.openxmlformats.org/officeDocument/2006/relationships/tags" Target="../tags/tag946.xml"/><Relationship Id="rId492" Type="http://schemas.openxmlformats.org/officeDocument/2006/relationships/slideLayout" Target="../slideLayouts/slideLayout2.xml"/><Relationship Id="rId70" Type="http://schemas.openxmlformats.org/officeDocument/2006/relationships/tags" Target="../tags/tag706.xml"/><Relationship Id="rId91" Type="http://schemas.openxmlformats.org/officeDocument/2006/relationships/tags" Target="../tags/tag727.xml"/><Relationship Id="rId145" Type="http://schemas.openxmlformats.org/officeDocument/2006/relationships/tags" Target="../tags/tag781.xml"/><Relationship Id="rId166" Type="http://schemas.openxmlformats.org/officeDocument/2006/relationships/tags" Target="../tags/tag802.xml"/><Relationship Id="rId187" Type="http://schemas.openxmlformats.org/officeDocument/2006/relationships/tags" Target="../tags/tag823.xml"/><Relationship Id="rId331" Type="http://schemas.openxmlformats.org/officeDocument/2006/relationships/tags" Target="../tags/tag967.xml"/><Relationship Id="rId352" Type="http://schemas.openxmlformats.org/officeDocument/2006/relationships/tags" Target="../tags/tag988.xml"/><Relationship Id="rId373" Type="http://schemas.openxmlformats.org/officeDocument/2006/relationships/tags" Target="../tags/tag1009.xml"/><Relationship Id="rId394" Type="http://schemas.openxmlformats.org/officeDocument/2006/relationships/tags" Target="../tags/tag1030.xml"/><Relationship Id="rId408" Type="http://schemas.openxmlformats.org/officeDocument/2006/relationships/tags" Target="../tags/tag1044.xml"/><Relationship Id="rId429" Type="http://schemas.openxmlformats.org/officeDocument/2006/relationships/tags" Target="../tags/tag1065.xml"/><Relationship Id="rId1" Type="http://schemas.openxmlformats.org/officeDocument/2006/relationships/vmlDrawing" Target="../drawings/vmlDrawing10.vml"/><Relationship Id="rId212" Type="http://schemas.openxmlformats.org/officeDocument/2006/relationships/tags" Target="../tags/tag848.xml"/><Relationship Id="rId233" Type="http://schemas.openxmlformats.org/officeDocument/2006/relationships/tags" Target="../tags/tag869.xml"/><Relationship Id="rId254" Type="http://schemas.openxmlformats.org/officeDocument/2006/relationships/tags" Target="../tags/tag890.xml"/><Relationship Id="rId440" Type="http://schemas.openxmlformats.org/officeDocument/2006/relationships/tags" Target="../tags/tag1076.xml"/><Relationship Id="rId28" Type="http://schemas.openxmlformats.org/officeDocument/2006/relationships/tags" Target="../tags/tag664.xml"/><Relationship Id="rId49" Type="http://schemas.openxmlformats.org/officeDocument/2006/relationships/tags" Target="../tags/tag685.xml"/><Relationship Id="rId114" Type="http://schemas.openxmlformats.org/officeDocument/2006/relationships/tags" Target="../tags/tag750.xml"/><Relationship Id="rId275" Type="http://schemas.openxmlformats.org/officeDocument/2006/relationships/tags" Target="../tags/tag911.xml"/><Relationship Id="rId296" Type="http://schemas.openxmlformats.org/officeDocument/2006/relationships/tags" Target="../tags/tag932.xml"/><Relationship Id="rId300" Type="http://schemas.openxmlformats.org/officeDocument/2006/relationships/tags" Target="../tags/tag936.xml"/><Relationship Id="rId461" Type="http://schemas.openxmlformats.org/officeDocument/2006/relationships/tags" Target="../tags/tag1097.xml"/><Relationship Id="rId482" Type="http://schemas.openxmlformats.org/officeDocument/2006/relationships/tags" Target="../tags/tag1118.xml"/><Relationship Id="rId60" Type="http://schemas.openxmlformats.org/officeDocument/2006/relationships/tags" Target="../tags/tag696.xml"/><Relationship Id="rId81" Type="http://schemas.openxmlformats.org/officeDocument/2006/relationships/tags" Target="../tags/tag717.xml"/><Relationship Id="rId135" Type="http://schemas.openxmlformats.org/officeDocument/2006/relationships/tags" Target="../tags/tag771.xml"/><Relationship Id="rId156" Type="http://schemas.openxmlformats.org/officeDocument/2006/relationships/tags" Target="../tags/tag792.xml"/><Relationship Id="rId177" Type="http://schemas.openxmlformats.org/officeDocument/2006/relationships/tags" Target="../tags/tag813.xml"/><Relationship Id="rId198" Type="http://schemas.openxmlformats.org/officeDocument/2006/relationships/tags" Target="../tags/tag834.xml"/><Relationship Id="rId321" Type="http://schemas.openxmlformats.org/officeDocument/2006/relationships/tags" Target="../tags/tag957.xml"/><Relationship Id="rId342" Type="http://schemas.openxmlformats.org/officeDocument/2006/relationships/tags" Target="../tags/tag978.xml"/><Relationship Id="rId363" Type="http://schemas.openxmlformats.org/officeDocument/2006/relationships/tags" Target="../tags/tag999.xml"/><Relationship Id="rId384" Type="http://schemas.openxmlformats.org/officeDocument/2006/relationships/tags" Target="../tags/tag1020.xml"/><Relationship Id="rId419" Type="http://schemas.openxmlformats.org/officeDocument/2006/relationships/tags" Target="../tags/tag1055.xml"/><Relationship Id="rId202" Type="http://schemas.openxmlformats.org/officeDocument/2006/relationships/tags" Target="../tags/tag838.xml"/><Relationship Id="rId223" Type="http://schemas.openxmlformats.org/officeDocument/2006/relationships/tags" Target="../tags/tag859.xml"/><Relationship Id="rId244" Type="http://schemas.openxmlformats.org/officeDocument/2006/relationships/tags" Target="../tags/tag880.xml"/><Relationship Id="rId430" Type="http://schemas.openxmlformats.org/officeDocument/2006/relationships/tags" Target="../tags/tag1066.xml"/><Relationship Id="rId18" Type="http://schemas.openxmlformats.org/officeDocument/2006/relationships/tags" Target="../tags/tag654.xml"/><Relationship Id="rId39" Type="http://schemas.openxmlformats.org/officeDocument/2006/relationships/tags" Target="../tags/tag675.xml"/><Relationship Id="rId265" Type="http://schemas.openxmlformats.org/officeDocument/2006/relationships/tags" Target="../tags/tag901.xml"/><Relationship Id="rId286" Type="http://schemas.openxmlformats.org/officeDocument/2006/relationships/tags" Target="../tags/tag922.xml"/><Relationship Id="rId451" Type="http://schemas.openxmlformats.org/officeDocument/2006/relationships/tags" Target="../tags/tag1087.xml"/><Relationship Id="rId472" Type="http://schemas.openxmlformats.org/officeDocument/2006/relationships/tags" Target="../tags/tag1108.xml"/><Relationship Id="rId493" Type="http://schemas.openxmlformats.org/officeDocument/2006/relationships/notesSlide" Target="../notesSlides/notesSlide12.xml"/><Relationship Id="rId50" Type="http://schemas.openxmlformats.org/officeDocument/2006/relationships/tags" Target="../tags/tag686.xml"/><Relationship Id="rId104" Type="http://schemas.openxmlformats.org/officeDocument/2006/relationships/tags" Target="../tags/tag740.xml"/><Relationship Id="rId125" Type="http://schemas.openxmlformats.org/officeDocument/2006/relationships/tags" Target="../tags/tag761.xml"/><Relationship Id="rId146" Type="http://schemas.openxmlformats.org/officeDocument/2006/relationships/tags" Target="../tags/tag782.xml"/><Relationship Id="rId167" Type="http://schemas.openxmlformats.org/officeDocument/2006/relationships/tags" Target="../tags/tag803.xml"/><Relationship Id="rId188" Type="http://schemas.openxmlformats.org/officeDocument/2006/relationships/tags" Target="../tags/tag824.xml"/><Relationship Id="rId311" Type="http://schemas.openxmlformats.org/officeDocument/2006/relationships/tags" Target="../tags/tag947.xml"/><Relationship Id="rId332" Type="http://schemas.openxmlformats.org/officeDocument/2006/relationships/tags" Target="../tags/tag968.xml"/><Relationship Id="rId353" Type="http://schemas.openxmlformats.org/officeDocument/2006/relationships/tags" Target="../tags/tag989.xml"/><Relationship Id="rId374" Type="http://schemas.openxmlformats.org/officeDocument/2006/relationships/tags" Target="../tags/tag1010.xml"/><Relationship Id="rId395" Type="http://schemas.openxmlformats.org/officeDocument/2006/relationships/tags" Target="../tags/tag1031.xml"/><Relationship Id="rId409" Type="http://schemas.openxmlformats.org/officeDocument/2006/relationships/tags" Target="../tags/tag1045.xml"/><Relationship Id="rId71" Type="http://schemas.openxmlformats.org/officeDocument/2006/relationships/tags" Target="../tags/tag707.xml"/><Relationship Id="rId92" Type="http://schemas.openxmlformats.org/officeDocument/2006/relationships/tags" Target="../tags/tag728.xml"/><Relationship Id="rId213" Type="http://schemas.openxmlformats.org/officeDocument/2006/relationships/tags" Target="../tags/tag849.xml"/><Relationship Id="rId234" Type="http://schemas.openxmlformats.org/officeDocument/2006/relationships/tags" Target="../tags/tag870.xml"/><Relationship Id="rId420" Type="http://schemas.openxmlformats.org/officeDocument/2006/relationships/tags" Target="../tags/tag1056.xml"/><Relationship Id="rId2" Type="http://schemas.openxmlformats.org/officeDocument/2006/relationships/tags" Target="../tags/tag638.xml"/><Relationship Id="rId29" Type="http://schemas.openxmlformats.org/officeDocument/2006/relationships/tags" Target="../tags/tag665.xml"/><Relationship Id="rId255" Type="http://schemas.openxmlformats.org/officeDocument/2006/relationships/tags" Target="../tags/tag891.xml"/><Relationship Id="rId276" Type="http://schemas.openxmlformats.org/officeDocument/2006/relationships/tags" Target="../tags/tag912.xml"/><Relationship Id="rId297" Type="http://schemas.openxmlformats.org/officeDocument/2006/relationships/tags" Target="../tags/tag933.xml"/><Relationship Id="rId441" Type="http://schemas.openxmlformats.org/officeDocument/2006/relationships/tags" Target="../tags/tag1077.xml"/><Relationship Id="rId462" Type="http://schemas.openxmlformats.org/officeDocument/2006/relationships/tags" Target="../tags/tag1098.xml"/><Relationship Id="rId483" Type="http://schemas.openxmlformats.org/officeDocument/2006/relationships/tags" Target="../tags/tag1119.xml"/><Relationship Id="rId40" Type="http://schemas.openxmlformats.org/officeDocument/2006/relationships/tags" Target="../tags/tag676.xml"/><Relationship Id="rId115" Type="http://schemas.openxmlformats.org/officeDocument/2006/relationships/tags" Target="../tags/tag751.xml"/><Relationship Id="rId136" Type="http://schemas.openxmlformats.org/officeDocument/2006/relationships/tags" Target="../tags/tag772.xml"/><Relationship Id="rId157" Type="http://schemas.openxmlformats.org/officeDocument/2006/relationships/tags" Target="../tags/tag793.xml"/><Relationship Id="rId178" Type="http://schemas.openxmlformats.org/officeDocument/2006/relationships/tags" Target="../tags/tag814.xml"/><Relationship Id="rId301" Type="http://schemas.openxmlformats.org/officeDocument/2006/relationships/tags" Target="../tags/tag937.xml"/><Relationship Id="rId322" Type="http://schemas.openxmlformats.org/officeDocument/2006/relationships/tags" Target="../tags/tag958.xml"/><Relationship Id="rId343" Type="http://schemas.openxmlformats.org/officeDocument/2006/relationships/tags" Target="../tags/tag979.xml"/><Relationship Id="rId364" Type="http://schemas.openxmlformats.org/officeDocument/2006/relationships/tags" Target="../tags/tag1000.xml"/><Relationship Id="rId61" Type="http://schemas.openxmlformats.org/officeDocument/2006/relationships/tags" Target="../tags/tag697.xml"/><Relationship Id="rId82" Type="http://schemas.openxmlformats.org/officeDocument/2006/relationships/tags" Target="../tags/tag718.xml"/><Relationship Id="rId199" Type="http://schemas.openxmlformats.org/officeDocument/2006/relationships/tags" Target="../tags/tag835.xml"/><Relationship Id="rId203" Type="http://schemas.openxmlformats.org/officeDocument/2006/relationships/tags" Target="../tags/tag839.xml"/><Relationship Id="rId385" Type="http://schemas.openxmlformats.org/officeDocument/2006/relationships/tags" Target="../tags/tag1021.xml"/><Relationship Id="rId19" Type="http://schemas.openxmlformats.org/officeDocument/2006/relationships/tags" Target="../tags/tag655.xml"/><Relationship Id="rId224" Type="http://schemas.openxmlformats.org/officeDocument/2006/relationships/tags" Target="../tags/tag860.xml"/><Relationship Id="rId245" Type="http://schemas.openxmlformats.org/officeDocument/2006/relationships/tags" Target="../tags/tag881.xml"/><Relationship Id="rId266" Type="http://schemas.openxmlformats.org/officeDocument/2006/relationships/tags" Target="../tags/tag902.xml"/><Relationship Id="rId287" Type="http://schemas.openxmlformats.org/officeDocument/2006/relationships/tags" Target="../tags/tag923.xml"/><Relationship Id="rId410" Type="http://schemas.openxmlformats.org/officeDocument/2006/relationships/tags" Target="../tags/tag1046.xml"/><Relationship Id="rId431" Type="http://schemas.openxmlformats.org/officeDocument/2006/relationships/tags" Target="../tags/tag1067.xml"/><Relationship Id="rId452" Type="http://schemas.openxmlformats.org/officeDocument/2006/relationships/tags" Target="../tags/tag1088.xml"/><Relationship Id="rId473" Type="http://schemas.openxmlformats.org/officeDocument/2006/relationships/tags" Target="../tags/tag1109.xml"/><Relationship Id="rId494" Type="http://schemas.openxmlformats.org/officeDocument/2006/relationships/image" Target="../media/image6.emf"/><Relationship Id="rId30" Type="http://schemas.openxmlformats.org/officeDocument/2006/relationships/tags" Target="../tags/tag666.xml"/><Relationship Id="rId105" Type="http://schemas.openxmlformats.org/officeDocument/2006/relationships/tags" Target="../tags/tag741.xml"/><Relationship Id="rId126" Type="http://schemas.openxmlformats.org/officeDocument/2006/relationships/tags" Target="../tags/tag762.xml"/><Relationship Id="rId147" Type="http://schemas.openxmlformats.org/officeDocument/2006/relationships/tags" Target="../tags/tag783.xml"/><Relationship Id="rId168" Type="http://schemas.openxmlformats.org/officeDocument/2006/relationships/tags" Target="../tags/tag804.xml"/><Relationship Id="rId312" Type="http://schemas.openxmlformats.org/officeDocument/2006/relationships/tags" Target="../tags/tag948.xml"/><Relationship Id="rId333" Type="http://schemas.openxmlformats.org/officeDocument/2006/relationships/tags" Target="../tags/tag969.xml"/><Relationship Id="rId354" Type="http://schemas.openxmlformats.org/officeDocument/2006/relationships/tags" Target="../tags/tag990.xml"/><Relationship Id="rId51" Type="http://schemas.openxmlformats.org/officeDocument/2006/relationships/tags" Target="../tags/tag687.xml"/><Relationship Id="rId72" Type="http://schemas.openxmlformats.org/officeDocument/2006/relationships/tags" Target="../tags/tag708.xml"/><Relationship Id="rId93" Type="http://schemas.openxmlformats.org/officeDocument/2006/relationships/tags" Target="../tags/tag729.xml"/><Relationship Id="rId189" Type="http://schemas.openxmlformats.org/officeDocument/2006/relationships/tags" Target="../tags/tag825.xml"/><Relationship Id="rId375" Type="http://schemas.openxmlformats.org/officeDocument/2006/relationships/tags" Target="../tags/tag1011.xml"/><Relationship Id="rId396" Type="http://schemas.openxmlformats.org/officeDocument/2006/relationships/tags" Target="../tags/tag1032.xml"/><Relationship Id="rId3" Type="http://schemas.openxmlformats.org/officeDocument/2006/relationships/tags" Target="../tags/tag639.xml"/><Relationship Id="rId214" Type="http://schemas.openxmlformats.org/officeDocument/2006/relationships/tags" Target="../tags/tag850.xml"/><Relationship Id="rId235" Type="http://schemas.openxmlformats.org/officeDocument/2006/relationships/tags" Target="../tags/tag871.xml"/><Relationship Id="rId256" Type="http://schemas.openxmlformats.org/officeDocument/2006/relationships/tags" Target="../tags/tag892.xml"/><Relationship Id="rId277" Type="http://schemas.openxmlformats.org/officeDocument/2006/relationships/tags" Target="../tags/tag913.xml"/><Relationship Id="rId298" Type="http://schemas.openxmlformats.org/officeDocument/2006/relationships/tags" Target="../tags/tag934.xml"/><Relationship Id="rId400" Type="http://schemas.openxmlformats.org/officeDocument/2006/relationships/tags" Target="../tags/tag1036.xml"/><Relationship Id="rId421" Type="http://schemas.openxmlformats.org/officeDocument/2006/relationships/tags" Target="../tags/tag1057.xml"/><Relationship Id="rId442" Type="http://schemas.openxmlformats.org/officeDocument/2006/relationships/tags" Target="../tags/tag1078.xml"/><Relationship Id="rId463" Type="http://schemas.openxmlformats.org/officeDocument/2006/relationships/tags" Target="../tags/tag1099.xml"/><Relationship Id="rId484" Type="http://schemas.openxmlformats.org/officeDocument/2006/relationships/tags" Target="../tags/tag1120.xml"/><Relationship Id="rId116" Type="http://schemas.openxmlformats.org/officeDocument/2006/relationships/tags" Target="../tags/tag752.xml"/><Relationship Id="rId137" Type="http://schemas.openxmlformats.org/officeDocument/2006/relationships/tags" Target="../tags/tag773.xml"/><Relationship Id="rId158" Type="http://schemas.openxmlformats.org/officeDocument/2006/relationships/tags" Target="../tags/tag794.xml"/><Relationship Id="rId302" Type="http://schemas.openxmlformats.org/officeDocument/2006/relationships/tags" Target="../tags/tag938.xml"/><Relationship Id="rId323" Type="http://schemas.openxmlformats.org/officeDocument/2006/relationships/tags" Target="../tags/tag959.xml"/><Relationship Id="rId344" Type="http://schemas.openxmlformats.org/officeDocument/2006/relationships/tags" Target="../tags/tag980.xml"/><Relationship Id="rId20" Type="http://schemas.openxmlformats.org/officeDocument/2006/relationships/tags" Target="../tags/tag656.xml"/><Relationship Id="rId41" Type="http://schemas.openxmlformats.org/officeDocument/2006/relationships/tags" Target="../tags/tag677.xml"/><Relationship Id="rId62" Type="http://schemas.openxmlformats.org/officeDocument/2006/relationships/tags" Target="../tags/tag698.xml"/><Relationship Id="rId83" Type="http://schemas.openxmlformats.org/officeDocument/2006/relationships/tags" Target="../tags/tag719.xml"/><Relationship Id="rId179" Type="http://schemas.openxmlformats.org/officeDocument/2006/relationships/tags" Target="../tags/tag815.xml"/><Relationship Id="rId365" Type="http://schemas.openxmlformats.org/officeDocument/2006/relationships/tags" Target="../tags/tag1001.xml"/><Relationship Id="rId386" Type="http://schemas.openxmlformats.org/officeDocument/2006/relationships/tags" Target="../tags/tag1022.xml"/><Relationship Id="rId190" Type="http://schemas.openxmlformats.org/officeDocument/2006/relationships/tags" Target="../tags/tag826.xml"/><Relationship Id="rId204" Type="http://schemas.openxmlformats.org/officeDocument/2006/relationships/tags" Target="../tags/tag840.xml"/><Relationship Id="rId225" Type="http://schemas.openxmlformats.org/officeDocument/2006/relationships/tags" Target="../tags/tag861.xml"/><Relationship Id="rId246" Type="http://schemas.openxmlformats.org/officeDocument/2006/relationships/tags" Target="../tags/tag882.xml"/><Relationship Id="rId267" Type="http://schemas.openxmlformats.org/officeDocument/2006/relationships/tags" Target="../tags/tag903.xml"/><Relationship Id="rId288" Type="http://schemas.openxmlformats.org/officeDocument/2006/relationships/tags" Target="../tags/tag924.xml"/><Relationship Id="rId411" Type="http://schemas.openxmlformats.org/officeDocument/2006/relationships/tags" Target="../tags/tag1047.xml"/><Relationship Id="rId432" Type="http://schemas.openxmlformats.org/officeDocument/2006/relationships/tags" Target="../tags/tag1068.xml"/><Relationship Id="rId453" Type="http://schemas.openxmlformats.org/officeDocument/2006/relationships/tags" Target="../tags/tag1089.xml"/><Relationship Id="rId474" Type="http://schemas.openxmlformats.org/officeDocument/2006/relationships/tags" Target="../tags/tag1110.xml"/><Relationship Id="rId106" Type="http://schemas.openxmlformats.org/officeDocument/2006/relationships/tags" Target="../tags/tag742.xml"/><Relationship Id="rId127" Type="http://schemas.openxmlformats.org/officeDocument/2006/relationships/tags" Target="../tags/tag763.xml"/><Relationship Id="rId313" Type="http://schemas.openxmlformats.org/officeDocument/2006/relationships/tags" Target="../tags/tag949.xml"/><Relationship Id="rId495" Type="http://schemas.openxmlformats.org/officeDocument/2006/relationships/package" Target="../embeddings/Microsoft_Office_Word___36.docx"/><Relationship Id="rId10" Type="http://schemas.openxmlformats.org/officeDocument/2006/relationships/tags" Target="../tags/tag646.xml"/><Relationship Id="rId31" Type="http://schemas.openxmlformats.org/officeDocument/2006/relationships/tags" Target="../tags/tag667.xml"/><Relationship Id="rId52" Type="http://schemas.openxmlformats.org/officeDocument/2006/relationships/tags" Target="../tags/tag688.xml"/><Relationship Id="rId73" Type="http://schemas.openxmlformats.org/officeDocument/2006/relationships/tags" Target="../tags/tag709.xml"/><Relationship Id="rId94" Type="http://schemas.openxmlformats.org/officeDocument/2006/relationships/tags" Target="../tags/tag730.xml"/><Relationship Id="rId148" Type="http://schemas.openxmlformats.org/officeDocument/2006/relationships/tags" Target="../tags/tag784.xml"/><Relationship Id="rId169" Type="http://schemas.openxmlformats.org/officeDocument/2006/relationships/tags" Target="../tags/tag805.xml"/><Relationship Id="rId334" Type="http://schemas.openxmlformats.org/officeDocument/2006/relationships/tags" Target="../tags/tag970.xml"/><Relationship Id="rId355" Type="http://schemas.openxmlformats.org/officeDocument/2006/relationships/tags" Target="../tags/tag991.xml"/><Relationship Id="rId376" Type="http://schemas.openxmlformats.org/officeDocument/2006/relationships/tags" Target="../tags/tag1012.xml"/><Relationship Id="rId397" Type="http://schemas.openxmlformats.org/officeDocument/2006/relationships/tags" Target="../tags/tag1033.xml"/><Relationship Id="rId4" Type="http://schemas.openxmlformats.org/officeDocument/2006/relationships/tags" Target="../tags/tag640.xml"/><Relationship Id="rId180" Type="http://schemas.openxmlformats.org/officeDocument/2006/relationships/tags" Target="../tags/tag816.xml"/><Relationship Id="rId215" Type="http://schemas.openxmlformats.org/officeDocument/2006/relationships/tags" Target="../tags/tag851.xml"/><Relationship Id="rId236" Type="http://schemas.openxmlformats.org/officeDocument/2006/relationships/tags" Target="../tags/tag872.xml"/><Relationship Id="rId257" Type="http://schemas.openxmlformats.org/officeDocument/2006/relationships/tags" Target="../tags/tag893.xml"/><Relationship Id="rId278" Type="http://schemas.openxmlformats.org/officeDocument/2006/relationships/tags" Target="../tags/tag914.xml"/><Relationship Id="rId401" Type="http://schemas.openxmlformats.org/officeDocument/2006/relationships/tags" Target="../tags/tag1037.xml"/><Relationship Id="rId422" Type="http://schemas.openxmlformats.org/officeDocument/2006/relationships/tags" Target="../tags/tag1058.xml"/><Relationship Id="rId443" Type="http://schemas.openxmlformats.org/officeDocument/2006/relationships/tags" Target="../tags/tag1079.xml"/><Relationship Id="rId464" Type="http://schemas.openxmlformats.org/officeDocument/2006/relationships/tags" Target="../tags/tag1100.xml"/><Relationship Id="rId303" Type="http://schemas.openxmlformats.org/officeDocument/2006/relationships/tags" Target="../tags/tag939.xml"/><Relationship Id="rId485" Type="http://schemas.openxmlformats.org/officeDocument/2006/relationships/tags" Target="../tags/tag1121.xml"/><Relationship Id="rId42" Type="http://schemas.openxmlformats.org/officeDocument/2006/relationships/tags" Target="../tags/tag678.xml"/><Relationship Id="rId84" Type="http://schemas.openxmlformats.org/officeDocument/2006/relationships/tags" Target="../tags/tag720.xml"/><Relationship Id="rId138" Type="http://schemas.openxmlformats.org/officeDocument/2006/relationships/tags" Target="../tags/tag774.xml"/><Relationship Id="rId345" Type="http://schemas.openxmlformats.org/officeDocument/2006/relationships/tags" Target="../tags/tag981.xml"/><Relationship Id="rId387" Type="http://schemas.openxmlformats.org/officeDocument/2006/relationships/tags" Target="../tags/tag1023.xml"/><Relationship Id="rId191" Type="http://schemas.openxmlformats.org/officeDocument/2006/relationships/tags" Target="../tags/tag827.xml"/><Relationship Id="rId205" Type="http://schemas.openxmlformats.org/officeDocument/2006/relationships/tags" Target="../tags/tag841.xml"/><Relationship Id="rId247" Type="http://schemas.openxmlformats.org/officeDocument/2006/relationships/tags" Target="../tags/tag883.xml"/><Relationship Id="rId412" Type="http://schemas.openxmlformats.org/officeDocument/2006/relationships/tags" Target="../tags/tag1048.xml"/><Relationship Id="rId107" Type="http://schemas.openxmlformats.org/officeDocument/2006/relationships/tags" Target="../tags/tag743.xml"/><Relationship Id="rId289" Type="http://schemas.openxmlformats.org/officeDocument/2006/relationships/tags" Target="../tags/tag925.xml"/><Relationship Id="rId454" Type="http://schemas.openxmlformats.org/officeDocument/2006/relationships/tags" Target="../tags/tag1090.xml"/><Relationship Id="rId496" Type="http://schemas.openxmlformats.org/officeDocument/2006/relationships/package" Target="../embeddings/Microsoft_Office_Word___37.docx"/><Relationship Id="rId11" Type="http://schemas.openxmlformats.org/officeDocument/2006/relationships/tags" Target="../tags/tag647.xml"/><Relationship Id="rId53" Type="http://schemas.openxmlformats.org/officeDocument/2006/relationships/tags" Target="../tags/tag689.xml"/><Relationship Id="rId149" Type="http://schemas.openxmlformats.org/officeDocument/2006/relationships/tags" Target="../tags/tag785.xml"/><Relationship Id="rId314" Type="http://schemas.openxmlformats.org/officeDocument/2006/relationships/tags" Target="../tags/tag950.xml"/><Relationship Id="rId356" Type="http://schemas.openxmlformats.org/officeDocument/2006/relationships/tags" Target="../tags/tag992.xml"/><Relationship Id="rId398" Type="http://schemas.openxmlformats.org/officeDocument/2006/relationships/tags" Target="../tags/tag1034.xml"/><Relationship Id="rId95" Type="http://schemas.openxmlformats.org/officeDocument/2006/relationships/tags" Target="../tags/tag731.xml"/><Relationship Id="rId160" Type="http://schemas.openxmlformats.org/officeDocument/2006/relationships/tags" Target="../tags/tag796.xml"/><Relationship Id="rId216" Type="http://schemas.openxmlformats.org/officeDocument/2006/relationships/tags" Target="../tags/tag852.xml"/><Relationship Id="rId423" Type="http://schemas.openxmlformats.org/officeDocument/2006/relationships/tags" Target="../tags/tag1059.xml"/><Relationship Id="rId258" Type="http://schemas.openxmlformats.org/officeDocument/2006/relationships/tags" Target="../tags/tag894.xml"/><Relationship Id="rId465" Type="http://schemas.openxmlformats.org/officeDocument/2006/relationships/tags" Target="../tags/tag1101.xml"/><Relationship Id="rId22" Type="http://schemas.openxmlformats.org/officeDocument/2006/relationships/tags" Target="../tags/tag658.xml"/><Relationship Id="rId64" Type="http://schemas.openxmlformats.org/officeDocument/2006/relationships/tags" Target="../tags/tag700.xml"/><Relationship Id="rId118" Type="http://schemas.openxmlformats.org/officeDocument/2006/relationships/tags" Target="../tags/tag754.xml"/><Relationship Id="rId325" Type="http://schemas.openxmlformats.org/officeDocument/2006/relationships/tags" Target="../tags/tag961.xml"/><Relationship Id="rId367" Type="http://schemas.openxmlformats.org/officeDocument/2006/relationships/tags" Target="../tags/tag1003.xml"/><Relationship Id="rId171" Type="http://schemas.openxmlformats.org/officeDocument/2006/relationships/tags" Target="../tags/tag807.xml"/><Relationship Id="rId227" Type="http://schemas.openxmlformats.org/officeDocument/2006/relationships/tags" Target="../tags/tag863.xml"/><Relationship Id="rId269" Type="http://schemas.openxmlformats.org/officeDocument/2006/relationships/tags" Target="../tags/tag905.xml"/><Relationship Id="rId434" Type="http://schemas.openxmlformats.org/officeDocument/2006/relationships/tags" Target="../tags/tag1070.xml"/><Relationship Id="rId476" Type="http://schemas.openxmlformats.org/officeDocument/2006/relationships/tags" Target="../tags/tag1112.xml"/><Relationship Id="rId33" Type="http://schemas.openxmlformats.org/officeDocument/2006/relationships/tags" Target="../tags/tag669.xml"/><Relationship Id="rId129" Type="http://schemas.openxmlformats.org/officeDocument/2006/relationships/tags" Target="../tags/tag765.xml"/><Relationship Id="rId280" Type="http://schemas.openxmlformats.org/officeDocument/2006/relationships/tags" Target="../tags/tag916.xml"/><Relationship Id="rId336" Type="http://schemas.openxmlformats.org/officeDocument/2006/relationships/tags" Target="../tags/tag972.xml"/><Relationship Id="rId75" Type="http://schemas.openxmlformats.org/officeDocument/2006/relationships/tags" Target="../tags/tag711.xml"/><Relationship Id="rId140" Type="http://schemas.openxmlformats.org/officeDocument/2006/relationships/tags" Target="../tags/tag776.xml"/><Relationship Id="rId182" Type="http://schemas.openxmlformats.org/officeDocument/2006/relationships/tags" Target="../tags/tag818.xml"/><Relationship Id="rId378" Type="http://schemas.openxmlformats.org/officeDocument/2006/relationships/tags" Target="../tags/tag1014.xml"/><Relationship Id="rId403" Type="http://schemas.openxmlformats.org/officeDocument/2006/relationships/tags" Target="../tags/tag1039.xml"/><Relationship Id="rId6" Type="http://schemas.openxmlformats.org/officeDocument/2006/relationships/tags" Target="../tags/tag642.xml"/><Relationship Id="rId238" Type="http://schemas.openxmlformats.org/officeDocument/2006/relationships/tags" Target="../tags/tag874.xml"/><Relationship Id="rId445" Type="http://schemas.openxmlformats.org/officeDocument/2006/relationships/tags" Target="../tags/tag1081.xml"/><Relationship Id="rId487" Type="http://schemas.openxmlformats.org/officeDocument/2006/relationships/tags" Target="../tags/tag1123.xml"/><Relationship Id="rId291" Type="http://schemas.openxmlformats.org/officeDocument/2006/relationships/tags" Target="../tags/tag927.xml"/><Relationship Id="rId305" Type="http://schemas.openxmlformats.org/officeDocument/2006/relationships/tags" Target="../tags/tag941.xml"/><Relationship Id="rId347" Type="http://schemas.openxmlformats.org/officeDocument/2006/relationships/tags" Target="../tags/tag983.xml"/><Relationship Id="rId44" Type="http://schemas.openxmlformats.org/officeDocument/2006/relationships/tags" Target="../tags/tag680.xml"/><Relationship Id="rId86" Type="http://schemas.openxmlformats.org/officeDocument/2006/relationships/tags" Target="../tags/tag722.xml"/><Relationship Id="rId151" Type="http://schemas.openxmlformats.org/officeDocument/2006/relationships/tags" Target="../tags/tag787.xml"/><Relationship Id="rId389" Type="http://schemas.openxmlformats.org/officeDocument/2006/relationships/tags" Target="../tags/tag1025.xml"/><Relationship Id="rId193" Type="http://schemas.openxmlformats.org/officeDocument/2006/relationships/tags" Target="../tags/tag829.xml"/><Relationship Id="rId207" Type="http://schemas.openxmlformats.org/officeDocument/2006/relationships/tags" Target="../tags/tag843.xml"/><Relationship Id="rId249" Type="http://schemas.openxmlformats.org/officeDocument/2006/relationships/tags" Target="../tags/tag885.xml"/><Relationship Id="rId414" Type="http://schemas.openxmlformats.org/officeDocument/2006/relationships/tags" Target="../tags/tag1050.xml"/><Relationship Id="rId456" Type="http://schemas.openxmlformats.org/officeDocument/2006/relationships/tags" Target="../tags/tag1092.xml"/><Relationship Id="rId13" Type="http://schemas.openxmlformats.org/officeDocument/2006/relationships/tags" Target="../tags/tag649.xml"/><Relationship Id="rId109" Type="http://schemas.openxmlformats.org/officeDocument/2006/relationships/tags" Target="../tags/tag745.xml"/><Relationship Id="rId260" Type="http://schemas.openxmlformats.org/officeDocument/2006/relationships/tags" Target="../tags/tag896.xml"/><Relationship Id="rId316" Type="http://schemas.openxmlformats.org/officeDocument/2006/relationships/tags" Target="../tags/tag952.xml"/><Relationship Id="rId55" Type="http://schemas.openxmlformats.org/officeDocument/2006/relationships/tags" Target="../tags/tag691.xml"/><Relationship Id="rId97" Type="http://schemas.openxmlformats.org/officeDocument/2006/relationships/tags" Target="../tags/tag733.xml"/><Relationship Id="rId120" Type="http://schemas.openxmlformats.org/officeDocument/2006/relationships/tags" Target="../tags/tag756.xml"/><Relationship Id="rId358" Type="http://schemas.openxmlformats.org/officeDocument/2006/relationships/tags" Target="../tags/tag994.xml"/><Relationship Id="rId162" Type="http://schemas.openxmlformats.org/officeDocument/2006/relationships/tags" Target="../tags/tag798.xml"/><Relationship Id="rId218" Type="http://schemas.openxmlformats.org/officeDocument/2006/relationships/tags" Target="../tags/tag854.xml"/><Relationship Id="rId425" Type="http://schemas.openxmlformats.org/officeDocument/2006/relationships/tags" Target="../tags/tag1061.xml"/><Relationship Id="rId467" Type="http://schemas.openxmlformats.org/officeDocument/2006/relationships/tags" Target="../tags/tag110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134.xml"/><Relationship Id="rId13" Type="http://schemas.openxmlformats.org/officeDocument/2006/relationships/tags" Target="../tags/tag1139.xml"/><Relationship Id="rId18" Type="http://schemas.openxmlformats.org/officeDocument/2006/relationships/tags" Target="../tags/tag1144.xml"/><Relationship Id="rId26" Type="http://schemas.openxmlformats.org/officeDocument/2006/relationships/tags" Target="../tags/tag1152.xml"/><Relationship Id="rId39" Type="http://schemas.openxmlformats.org/officeDocument/2006/relationships/tags" Target="../tags/tag1165.xml"/><Relationship Id="rId3" Type="http://schemas.openxmlformats.org/officeDocument/2006/relationships/tags" Target="../tags/tag1129.xml"/><Relationship Id="rId21" Type="http://schemas.openxmlformats.org/officeDocument/2006/relationships/tags" Target="../tags/tag1147.xml"/><Relationship Id="rId34" Type="http://schemas.openxmlformats.org/officeDocument/2006/relationships/tags" Target="../tags/tag1160.xml"/><Relationship Id="rId42" Type="http://schemas.openxmlformats.org/officeDocument/2006/relationships/slideLayout" Target="../slideLayouts/slideLayout2.xml"/><Relationship Id="rId7" Type="http://schemas.openxmlformats.org/officeDocument/2006/relationships/tags" Target="../tags/tag1133.xml"/><Relationship Id="rId12" Type="http://schemas.openxmlformats.org/officeDocument/2006/relationships/tags" Target="../tags/tag1138.xml"/><Relationship Id="rId17" Type="http://schemas.openxmlformats.org/officeDocument/2006/relationships/tags" Target="../tags/tag1143.xml"/><Relationship Id="rId25" Type="http://schemas.openxmlformats.org/officeDocument/2006/relationships/tags" Target="../tags/tag1151.xml"/><Relationship Id="rId33" Type="http://schemas.openxmlformats.org/officeDocument/2006/relationships/tags" Target="../tags/tag1159.xml"/><Relationship Id="rId38" Type="http://schemas.openxmlformats.org/officeDocument/2006/relationships/tags" Target="../tags/tag1164.xml"/><Relationship Id="rId46" Type="http://schemas.openxmlformats.org/officeDocument/2006/relationships/oleObject" Target="../embeddings/oleObject9.bin"/><Relationship Id="rId2" Type="http://schemas.openxmlformats.org/officeDocument/2006/relationships/tags" Target="../tags/tag1128.xml"/><Relationship Id="rId16" Type="http://schemas.openxmlformats.org/officeDocument/2006/relationships/tags" Target="../tags/tag1142.xml"/><Relationship Id="rId20" Type="http://schemas.openxmlformats.org/officeDocument/2006/relationships/tags" Target="../tags/tag1146.xml"/><Relationship Id="rId29" Type="http://schemas.openxmlformats.org/officeDocument/2006/relationships/tags" Target="../tags/tag1155.xml"/><Relationship Id="rId41" Type="http://schemas.openxmlformats.org/officeDocument/2006/relationships/tags" Target="../tags/tag1167.xml"/><Relationship Id="rId1" Type="http://schemas.openxmlformats.org/officeDocument/2006/relationships/vmlDrawing" Target="../drawings/vmlDrawing11.vml"/><Relationship Id="rId6" Type="http://schemas.openxmlformats.org/officeDocument/2006/relationships/tags" Target="../tags/tag1132.xml"/><Relationship Id="rId11" Type="http://schemas.openxmlformats.org/officeDocument/2006/relationships/tags" Target="../tags/tag1137.xml"/><Relationship Id="rId24" Type="http://schemas.openxmlformats.org/officeDocument/2006/relationships/tags" Target="../tags/tag1150.xml"/><Relationship Id="rId32" Type="http://schemas.openxmlformats.org/officeDocument/2006/relationships/tags" Target="../tags/tag1158.xml"/><Relationship Id="rId37" Type="http://schemas.openxmlformats.org/officeDocument/2006/relationships/tags" Target="../tags/tag1163.xml"/><Relationship Id="rId40" Type="http://schemas.openxmlformats.org/officeDocument/2006/relationships/tags" Target="../tags/tag1166.xml"/><Relationship Id="rId45" Type="http://schemas.openxmlformats.org/officeDocument/2006/relationships/image" Target="../media/image50.gif"/><Relationship Id="rId5" Type="http://schemas.openxmlformats.org/officeDocument/2006/relationships/tags" Target="../tags/tag1131.xml"/><Relationship Id="rId15" Type="http://schemas.openxmlformats.org/officeDocument/2006/relationships/tags" Target="../tags/tag1141.xml"/><Relationship Id="rId23" Type="http://schemas.openxmlformats.org/officeDocument/2006/relationships/tags" Target="../tags/tag1149.xml"/><Relationship Id="rId28" Type="http://schemas.openxmlformats.org/officeDocument/2006/relationships/tags" Target="../tags/tag1154.xml"/><Relationship Id="rId36" Type="http://schemas.openxmlformats.org/officeDocument/2006/relationships/tags" Target="../tags/tag1162.xml"/><Relationship Id="rId10" Type="http://schemas.openxmlformats.org/officeDocument/2006/relationships/tags" Target="../tags/tag1136.xml"/><Relationship Id="rId19" Type="http://schemas.openxmlformats.org/officeDocument/2006/relationships/tags" Target="../tags/tag1145.xml"/><Relationship Id="rId31" Type="http://schemas.openxmlformats.org/officeDocument/2006/relationships/tags" Target="../tags/tag1157.xml"/><Relationship Id="rId44" Type="http://schemas.openxmlformats.org/officeDocument/2006/relationships/image" Target="../media/image6.emf"/><Relationship Id="rId4" Type="http://schemas.openxmlformats.org/officeDocument/2006/relationships/tags" Target="../tags/tag1130.xml"/><Relationship Id="rId9" Type="http://schemas.openxmlformats.org/officeDocument/2006/relationships/tags" Target="../tags/tag1135.xml"/><Relationship Id="rId14" Type="http://schemas.openxmlformats.org/officeDocument/2006/relationships/tags" Target="../tags/tag1140.xml"/><Relationship Id="rId22" Type="http://schemas.openxmlformats.org/officeDocument/2006/relationships/tags" Target="../tags/tag1148.xml"/><Relationship Id="rId27" Type="http://schemas.openxmlformats.org/officeDocument/2006/relationships/tags" Target="../tags/tag1153.xml"/><Relationship Id="rId30" Type="http://schemas.openxmlformats.org/officeDocument/2006/relationships/tags" Target="../tags/tag1156.xml"/><Relationship Id="rId35" Type="http://schemas.openxmlformats.org/officeDocument/2006/relationships/tags" Target="../tags/tag1161.xml"/><Relationship Id="rId43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tags" Target="../tags/tag1283.xml"/><Relationship Id="rId299" Type="http://schemas.openxmlformats.org/officeDocument/2006/relationships/tags" Target="../tags/tag1465.xml"/><Relationship Id="rId21" Type="http://schemas.openxmlformats.org/officeDocument/2006/relationships/tags" Target="../tags/tag1187.xml"/><Relationship Id="rId63" Type="http://schemas.openxmlformats.org/officeDocument/2006/relationships/tags" Target="../tags/tag1229.xml"/><Relationship Id="rId159" Type="http://schemas.openxmlformats.org/officeDocument/2006/relationships/tags" Target="../tags/tag1325.xml"/><Relationship Id="rId324" Type="http://schemas.openxmlformats.org/officeDocument/2006/relationships/tags" Target="../tags/tag1490.xml"/><Relationship Id="rId366" Type="http://schemas.openxmlformats.org/officeDocument/2006/relationships/tags" Target="../tags/tag1532.xml"/><Relationship Id="rId170" Type="http://schemas.openxmlformats.org/officeDocument/2006/relationships/tags" Target="../tags/tag1336.xml"/><Relationship Id="rId226" Type="http://schemas.openxmlformats.org/officeDocument/2006/relationships/tags" Target="../tags/tag1392.xml"/><Relationship Id="rId433" Type="http://schemas.openxmlformats.org/officeDocument/2006/relationships/tags" Target="../tags/tag1599.xml"/><Relationship Id="rId268" Type="http://schemas.openxmlformats.org/officeDocument/2006/relationships/tags" Target="../tags/tag1434.xml"/><Relationship Id="rId475" Type="http://schemas.openxmlformats.org/officeDocument/2006/relationships/tags" Target="../tags/tag1641.xml"/><Relationship Id="rId32" Type="http://schemas.openxmlformats.org/officeDocument/2006/relationships/tags" Target="../tags/tag1198.xml"/><Relationship Id="rId74" Type="http://schemas.openxmlformats.org/officeDocument/2006/relationships/tags" Target="../tags/tag1240.xml"/><Relationship Id="rId128" Type="http://schemas.openxmlformats.org/officeDocument/2006/relationships/tags" Target="../tags/tag1294.xml"/><Relationship Id="rId335" Type="http://schemas.openxmlformats.org/officeDocument/2006/relationships/tags" Target="../tags/tag1501.xml"/><Relationship Id="rId377" Type="http://schemas.openxmlformats.org/officeDocument/2006/relationships/tags" Target="../tags/tag1543.xml"/><Relationship Id="rId5" Type="http://schemas.openxmlformats.org/officeDocument/2006/relationships/tags" Target="../tags/tag1171.xml"/><Relationship Id="rId181" Type="http://schemas.openxmlformats.org/officeDocument/2006/relationships/tags" Target="../tags/tag1347.xml"/><Relationship Id="rId237" Type="http://schemas.openxmlformats.org/officeDocument/2006/relationships/tags" Target="../tags/tag1403.xml"/><Relationship Id="rId402" Type="http://schemas.openxmlformats.org/officeDocument/2006/relationships/tags" Target="../tags/tag1568.xml"/><Relationship Id="rId279" Type="http://schemas.openxmlformats.org/officeDocument/2006/relationships/tags" Target="../tags/tag1445.xml"/><Relationship Id="rId444" Type="http://schemas.openxmlformats.org/officeDocument/2006/relationships/tags" Target="../tags/tag1610.xml"/><Relationship Id="rId486" Type="http://schemas.openxmlformats.org/officeDocument/2006/relationships/tags" Target="../tags/tag1652.xml"/><Relationship Id="rId43" Type="http://schemas.openxmlformats.org/officeDocument/2006/relationships/tags" Target="../tags/tag1209.xml"/><Relationship Id="rId139" Type="http://schemas.openxmlformats.org/officeDocument/2006/relationships/tags" Target="../tags/tag1305.xml"/><Relationship Id="rId290" Type="http://schemas.openxmlformats.org/officeDocument/2006/relationships/tags" Target="../tags/tag1456.xml"/><Relationship Id="rId304" Type="http://schemas.openxmlformats.org/officeDocument/2006/relationships/tags" Target="../tags/tag1470.xml"/><Relationship Id="rId346" Type="http://schemas.openxmlformats.org/officeDocument/2006/relationships/tags" Target="../tags/tag1512.xml"/><Relationship Id="rId388" Type="http://schemas.openxmlformats.org/officeDocument/2006/relationships/tags" Target="../tags/tag1554.xml"/><Relationship Id="rId85" Type="http://schemas.openxmlformats.org/officeDocument/2006/relationships/tags" Target="../tags/tag1251.xml"/><Relationship Id="rId150" Type="http://schemas.openxmlformats.org/officeDocument/2006/relationships/tags" Target="../tags/tag1316.xml"/><Relationship Id="rId192" Type="http://schemas.openxmlformats.org/officeDocument/2006/relationships/tags" Target="../tags/tag1358.xml"/><Relationship Id="rId206" Type="http://schemas.openxmlformats.org/officeDocument/2006/relationships/tags" Target="../tags/tag1372.xml"/><Relationship Id="rId413" Type="http://schemas.openxmlformats.org/officeDocument/2006/relationships/tags" Target="../tags/tag1579.xml"/><Relationship Id="rId248" Type="http://schemas.openxmlformats.org/officeDocument/2006/relationships/tags" Target="../tags/tag1414.xml"/><Relationship Id="rId455" Type="http://schemas.openxmlformats.org/officeDocument/2006/relationships/tags" Target="../tags/tag1621.xml"/><Relationship Id="rId497" Type="http://schemas.openxmlformats.org/officeDocument/2006/relationships/package" Target="../embeddings/Microsoft_Office_Word___39.docx"/><Relationship Id="rId12" Type="http://schemas.openxmlformats.org/officeDocument/2006/relationships/tags" Target="../tags/tag1178.xml"/><Relationship Id="rId108" Type="http://schemas.openxmlformats.org/officeDocument/2006/relationships/tags" Target="../tags/tag1274.xml"/><Relationship Id="rId315" Type="http://schemas.openxmlformats.org/officeDocument/2006/relationships/tags" Target="../tags/tag1481.xml"/><Relationship Id="rId357" Type="http://schemas.openxmlformats.org/officeDocument/2006/relationships/tags" Target="../tags/tag1523.xml"/><Relationship Id="rId54" Type="http://schemas.openxmlformats.org/officeDocument/2006/relationships/tags" Target="../tags/tag1220.xml"/><Relationship Id="rId96" Type="http://schemas.openxmlformats.org/officeDocument/2006/relationships/tags" Target="../tags/tag1262.xml"/><Relationship Id="rId161" Type="http://schemas.openxmlformats.org/officeDocument/2006/relationships/tags" Target="../tags/tag1327.xml"/><Relationship Id="rId217" Type="http://schemas.openxmlformats.org/officeDocument/2006/relationships/tags" Target="../tags/tag1383.xml"/><Relationship Id="rId399" Type="http://schemas.openxmlformats.org/officeDocument/2006/relationships/tags" Target="../tags/tag1565.xml"/><Relationship Id="rId259" Type="http://schemas.openxmlformats.org/officeDocument/2006/relationships/tags" Target="../tags/tag1425.xml"/><Relationship Id="rId424" Type="http://schemas.openxmlformats.org/officeDocument/2006/relationships/tags" Target="../tags/tag1590.xml"/><Relationship Id="rId466" Type="http://schemas.openxmlformats.org/officeDocument/2006/relationships/tags" Target="../tags/tag1632.xml"/><Relationship Id="rId23" Type="http://schemas.openxmlformats.org/officeDocument/2006/relationships/tags" Target="../tags/tag1189.xml"/><Relationship Id="rId119" Type="http://schemas.openxmlformats.org/officeDocument/2006/relationships/tags" Target="../tags/tag1285.xml"/><Relationship Id="rId270" Type="http://schemas.openxmlformats.org/officeDocument/2006/relationships/tags" Target="../tags/tag1436.xml"/><Relationship Id="rId326" Type="http://schemas.openxmlformats.org/officeDocument/2006/relationships/tags" Target="../tags/tag1492.xml"/><Relationship Id="rId65" Type="http://schemas.openxmlformats.org/officeDocument/2006/relationships/tags" Target="../tags/tag1231.xml"/><Relationship Id="rId130" Type="http://schemas.openxmlformats.org/officeDocument/2006/relationships/tags" Target="../tags/tag1296.xml"/><Relationship Id="rId368" Type="http://schemas.openxmlformats.org/officeDocument/2006/relationships/tags" Target="../tags/tag1534.xml"/><Relationship Id="rId172" Type="http://schemas.openxmlformats.org/officeDocument/2006/relationships/tags" Target="../tags/tag1338.xml"/><Relationship Id="rId228" Type="http://schemas.openxmlformats.org/officeDocument/2006/relationships/tags" Target="../tags/tag1394.xml"/><Relationship Id="rId435" Type="http://schemas.openxmlformats.org/officeDocument/2006/relationships/tags" Target="../tags/tag1601.xml"/><Relationship Id="rId477" Type="http://schemas.openxmlformats.org/officeDocument/2006/relationships/tags" Target="../tags/tag1643.xml"/><Relationship Id="rId281" Type="http://schemas.openxmlformats.org/officeDocument/2006/relationships/tags" Target="../tags/tag1447.xml"/><Relationship Id="rId337" Type="http://schemas.openxmlformats.org/officeDocument/2006/relationships/tags" Target="../tags/tag1503.xml"/><Relationship Id="rId34" Type="http://schemas.openxmlformats.org/officeDocument/2006/relationships/tags" Target="../tags/tag1200.xml"/><Relationship Id="rId76" Type="http://schemas.openxmlformats.org/officeDocument/2006/relationships/tags" Target="../tags/tag1242.xml"/><Relationship Id="rId141" Type="http://schemas.openxmlformats.org/officeDocument/2006/relationships/tags" Target="../tags/tag1307.xml"/><Relationship Id="rId379" Type="http://schemas.openxmlformats.org/officeDocument/2006/relationships/tags" Target="../tags/tag1545.xml"/><Relationship Id="rId7" Type="http://schemas.openxmlformats.org/officeDocument/2006/relationships/tags" Target="../tags/tag1173.xml"/><Relationship Id="rId183" Type="http://schemas.openxmlformats.org/officeDocument/2006/relationships/tags" Target="../tags/tag1349.xml"/><Relationship Id="rId239" Type="http://schemas.openxmlformats.org/officeDocument/2006/relationships/tags" Target="../tags/tag1405.xml"/><Relationship Id="rId390" Type="http://schemas.openxmlformats.org/officeDocument/2006/relationships/tags" Target="../tags/tag1556.xml"/><Relationship Id="rId404" Type="http://schemas.openxmlformats.org/officeDocument/2006/relationships/tags" Target="../tags/tag1570.xml"/><Relationship Id="rId446" Type="http://schemas.openxmlformats.org/officeDocument/2006/relationships/tags" Target="../tags/tag1612.xml"/><Relationship Id="rId250" Type="http://schemas.openxmlformats.org/officeDocument/2006/relationships/tags" Target="../tags/tag1416.xml"/><Relationship Id="rId271" Type="http://schemas.openxmlformats.org/officeDocument/2006/relationships/tags" Target="../tags/tag1437.xml"/><Relationship Id="rId292" Type="http://schemas.openxmlformats.org/officeDocument/2006/relationships/tags" Target="../tags/tag1458.xml"/><Relationship Id="rId306" Type="http://schemas.openxmlformats.org/officeDocument/2006/relationships/tags" Target="../tags/tag1472.xml"/><Relationship Id="rId488" Type="http://schemas.openxmlformats.org/officeDocument/2006/relationships/tags" Target="../tags/tag1654.xml"/><Relationship Id="rId24" Type="http://schemas.openxmlformats.org/officeDocument/2006/relationships/tags" Target="../tags/tag1190.xml"/><Relationship Id="rId45" Type="http://schemas.openxmlformats.org/officeDocument/2006/relationships/tags" Target="../tags/tag1211.xml"/><Relationship Id="rId66" Type="http://schemas.openxmlformats.org/officeDocument/2006/relationships/tags" Target="../tags/tag1232.xml"/><Relationship Id="rId87" Type="http://schemas.openxmlformats.org/officeDocument/2006/relationships/tags" Target="../tags/tag1253.xml"/><Relationship Id="rId110" Type="http://schemas.openxmlformats.org/officeDocument/2006/relationships/tags" Target="../tags/tag1276.xml"/><Relationship Id="rId131" Type="http://schemas.openxmlformats.org/officeDocument/2006/relationships/tags" Target="../tags/tag1297.xml"/><Relationship Id="rId327" Type="http://schemas.openxmlformats.org/officeDocument/2006/relationships/tags" Target="../tags/tag1493.xml"/><Relationship Id="rId348" Type="http://schemas.openxmlformats.org/officeDocument/2006/relationships/tags" Target="../tags/tag1514.xml"/><Relationship Id="rId369" Type="http://schemas.openxmlformats.org/officeDocument/2006/relationships/tags" Target="../tags/tag1535.xml"/><Relationship Id="rId152" Type="http://schemas.openxmlformats.org/officeDocument/2006/relationships/tags" Target="../tags/tag1318.xml"/><Relationship Id="rId173" Type="http://schemas.openxmlformats.org/officeDocument/2006/relationships/tags" Target="../tags/tag1339.xml"/><Relationship Id="rId194" Type="http://schemas.openxmlformats.org/officeDocument/2006/relationships/tags" Target="../tags/tag1360.xml"/><Relationship Id="rId208" Type="http://schemas.openxmlformats.org/officeDocument/2006/relationships/tags" Target="../tags/tag1374.xml"/><Relationship Id="rId229" Type="http://schemas.openxmlformats.org/officeDocument/2006/relationships/tags" Target="../tags/tag1395.xml"/><Relationship Id="rId380" Type="http://schemas.openxmlformats.org/officeDocument/2006/relationships/tags" Target="../tags/tag1546.xml"/><Relationship Id="rId415" Type="http://schemas.openxmlformats.org/officeDocument/2006/relationships/tags" Target="../tags/tag1581.xml"/><Relationship Id="rId436" Type="http://schemas.openxmlformats.org/officeDocument/2006/relationships/tags" Target="../tags/tag1602.xml"/><Relationship Id="rId457" Type="http://schemas.openxmlformats.org/officeDocument/2006/relationships/tags" Target="../tags/tag1623.xml"/><Relationship Id="rId240" Type="http://schemas.openxmlformats.org/officeDocument/2006/relationships/tags" Target="../tags/tag1406.xml"/><Relationship Id="rId261" Type="http://schemas.openxmlformats.org/officeDocument/2006/relationships/tags" Target="../tags/tag1427.xml"/><Relationship Id="rId478" Type="http://schemas.openxmlformats.org/officeDocument/2006/relationships/tags" Target="../tags/tag1644.xml"/><Relationship Id="rId14" Type="http://schemas.openxmlformats.org/officeDocument/2006/relationships/tags" Target="../tags/tag1180.xml"/><Relationship Id="rId35" Type="http://schemas.openxmlformats.org/officeDocument/2006/relationships/tags" Target="../tags/tag1201.xml"/><Relationship Id="rId56" Type="http://schemas.openxmlformats.org/officeDocument/2006/relationships/tags" Target="../tags/tag1222.xml"/><Relationship Id="rId77" Type="http://schemas.openxmlformats.org/officeDocument/2006/relationships/tags" Target="../tags/tag1243.xml"/><Relationship Id="rId100" Type="http://schemas.openxmlformats.org/officeDocument/2006/relationships/tags" Target="../tags/tag1266.xml"/><Relationship Id="rId282" Type="http://schemas.openxmlformats.org/officeDocument/2006/relationships/tags" Target="../tags/tag1448.xml"/><Relationship Id="rId317" Type="http://schemas.openxmlformats.org/officeDocument/2006/relationships/tags" Target="../tags/tag1483.xml"/><Relationship Id="rId338" Type="http://schemas.openxmlformats.org/officeDocument/2006/relationships/tags" Target="../tags/tag1504.xml"/><Relationship Id="rId359" Type="http://schemas.openxmlformats.org/officeDocument/2006/relationships/tags" Target="../tags/tag1525.xml"/><Relationship Id="rId8" Type="http://schemas.openxmlformats.org/officeDocument/2006/relationships/tags" Target="../tags/tag1174.xml"/><Relationship Id="rId98" Type="http://schemas.openxmlformats.org/officeDocument/2006/relationships/tags" Target="../tags/tag1264.xml"/><Relationship Id="rId121" Type="http://schemas.openxmlformats.org/officeDocument/2006/relationships/tags" Target="../tags/tag1287.xml"/><Relationship Id="rId142" Type="http://schemas.openxmlformats.org/officeDocument/2006/relationships/tags" Target="../tags/tag1308.xml"/><Relationship Id="rId163" Type="http://schemas.openxmlformats.org/officeDocument/2006/relationships/tags" Target="../tags/tag1329.xml"/><Relationship Id="rId184" Type="http://schemas.openxmlformats.org/officeDocument/2006/relationships/tags" Target="../tags/tag1350.xml"/><Relationship Id="rId219" Type="http://schemas.openxmlformats.org/officeDocument/2006/relationships/tags" Target="../tags/tag1385.xml"/><Relationship Id="rId370" Type="http://schemas.openxmlformats.org/officeDocument/2006/relationships/tags" Target="../tags/tag1536.xml"/><Relationship Id="rId391" Type="http://schemas.openxmlformats.org/officeDocument/2006/relationships/tags" Target="../tags/tag1557.xml"/><Relationship Id="rId405" Type="http://schemas.openxmlformats.org/officeDocument/2006/relationships/tags" Target="../tags/tag1571.xml"/><Relationship Id="rId426" Type="http://schemas.openxmlformats.org/officeDocument/2006/relationships/tags" Target="../tags/tag1592.xml"/><Relationship Id="rId447" Type="http://schemas.openxmlformats.org/officeDocument/2006/relationships/tags" Target="../tags/tag1613.xml"/><Relationship Id="rId230" Type="http://schemas.openxmlformats.org/officeDocument/2006/relationships/tags" Target="../tags/tag1396.xml"/><Relationship Id="rId251" Type="http://schemas.openxmlformats.org/officeDocument/2006/relationships/tags" Target="../tags/tag1417.xml"/><Relationship Id="rId468" Type="http://schemas.openxmlformats.org/officeDocument/2006/relationships/tags" Target="../tags/tag1634.xml"/><Relationship Id="rId489" Type="http://schemas.openxmlformats.org/officeDocument/2006/relationships/tags" Target="../tags/tag1655.xml"/><Relationship Id="rId25" Type="http://schemas.openxmlformats.org/officeDocument/2006/relationships/tags" Target="../tags/tag1191.xml"/><Relationship Id="rId46" Type="http://schemas.openxmlformats.org/officeDocument/2006/relationships/tags" Target="../tags/tag1212.xml"/><Relationship Id="rId67" Type="http://schemas.openxmlformats.org/officeDocument/2006/relationships/tags" Target="../tags/tag1233.xml"/><Relationship Id="rId272" Type="http://schemas.openxmlformats.org/officeDocument/2006/relationships/tags" Target="../tags/tag1438.xml"/><Relationship Id="rId293" Type="http://schemas.openxmlformats.org/officeDocument/2006/relationships/tags" Target="../tags/tag1459.xml"/><Relationship Id="rId307" Type="http://schemas.openxmlformats.org/officeDocument/2006/relationships/tags" Target="../tags/tag1473.xml"/><Relationship Id="rId328" Type="http://schemas.openxmlformats.org/officeDocument/2006/relationships/tags" Target="../tags/tag1494.xml"/><Relationship Id="rId349" Type="http://schemas.openxmlformats.org/officeDocument/2006/relationships/tags" Target="../tags/tag1515.xml"/><Relationship Id="rId88" Type="http://schemas.openxmlformats.org/officeDocument/2006/relationships/tags" Target="../tags/tag1254.xml"/><Relationship Id="rId111" Type="http://schemas.openxmlformats.org/officeDocument/2006/relationships/tags" Target="../tags/tag1277.xml"/><Relationship Id="rId132" Type="http://schemas.openxmlformats.org/officeDocument/2006/relationships/tags" Target="../tags/tag1298.xml"/><Relationship Id="rId153" Type="http://schemas.openxmlformats.org/officeDocument/2006/relationships/tags" Target="../tags/tag1319.xml"/><Relationship Id="rId174" Type="http://schemas.openxmlformats.org/officeDocument/2006/relationships/tags" Target="../tags/tag1340.xml"/><Relationship Id="rId195" Type="http://schemas.openxmlformats.org/officeDocument/2006/relationships/tags" Target="../tags/tag1361.xml"/><Relationship Id="rId209" Type="http://schemas.openxmlformats.org/officeDocument/2006/relationships/tags" Target="../tags/tag1375.xml"/><Relationship Id="rId360" Type="http://schemas.openxmlformats.org/officeDocument/2006/relationships/tags" Target="../tags/tag1526.xml"/><Relationship Id="rId381" Type="http://schemas.openxmlformats.org/officeDocument/2006/relationships/tags" Target="../tags/tag1547.xml"/><Relationship Id="rId416" Type="http://schemas.openxmlformats.org/officeDocument/2006/relationships/tags" Target="../tags/tag1582.xml"/><Relationship Id="rId220" Type="http://schemas.openxmlformats.org/officeDocument/2006/relationships/tags" Target="../tags/tag1386.xml"/><Relationship Id="rId241" Type="http://schemas.openxmlformats.org/officeDocument/2006/relationships/tags" Target="../tags/tag1407.xml"/><Relationship Id="rId437" Type="http://schemas.openxmlformats.org/officeDocument/2006/relationships/tags" Target="../tags/tag1603.xml"/><Relationship Id="rId458" Type="http://schemas.openxmlformats.org/officeDocument/2006/relationships/tags" Target="../tags/tag1624.xml"/><Relationship Id="rId479" Type="http://schemas.openxmlformats.org/officeDocument/2006/relationships/tags" Target="../tags/tag1645.xml"/><Relationship Id="rId15" Type="http://schemas.openxmlformats.org/officeDocument/2006/relationships/tags" Target="../tags/tag1181.xml"/><Relationship Id="rId36" Type="http://schemas.openxmlformats.org/officeDocument/2006/relationships/tags" Target="../tags/tag1202.xml"/><Relationship Id="rId57" Type="http://schemas.openxmlformats.org/officeDocument/2006/relationships/tags" Target="../tags/tag1223.xml"/><Relationship Id="rId262" Type="http://schemas.openxmlformats.org/officeDocument/2006/relationships/tags" Target="../tags/tag1428.xml"/><Relationship Id="rId283" Type="http://schemas.openxmlformats.org/officeDocument/2006/relationships/tags" Target="../tags/tag1449.xml"/><Relationship Id="rId318" Type="http://schemas.openxmlformats.org/officeDocument/2006/relationships/tags" Target="../tags/tag1484.xml"/><Relationship Id="rId339" Type="http://schemas.openxmlformats.org/officeDocument/2006/relationships/tags" Target="../tags/tag1505.xml"/><Relationship Id="rId490" Type="http://schemas.openxmlformats.org/officeDocument/2006/relationships/tags" Target="../tags/tag1656.xml"/><Relationship Id="rId78" Type="http://schemas.openxmlformats.org/officeDocument/2006/relationships/tags" Target="../tags/tag1244.xml"/><Relationship Id="rId99" Type="http://schemas.openxmlformats.org/officeDocument/2006/relationships/tags" Target="../tags/tag1265.xml"/><Relationship Id="rId101" Type="http://schemas.openxmlformats.org/officeDocument/2006/relationships/tags" Target="../tags/tag1267.xml"/><Relationship Id="rId122" Type="http://schemas.openxmlformats.org/officeDocument/2006/relationships/tags" Target="../tags/tag1288.xml"/><Relationship Id="rId143" Type="http://schemas.openxmlformats.org/officeDocument/2006/relationships/tags" Target="../tags/tag1309.xml"/><Relationship Id="rId164" Type="http://schemas.openxmlformats.org/officeDocument/2006/relationships/tags" Target="../tags/tag1330.xml"/><Relationship Id="rId185" Type="http://schemas.openxmlformats.org/officeDocument/2006/relationships/tags" Target="../tags/tag1351.xml"/><Relationship Id="rId350" Type="http://schemas.openxmlformats.org/officeDocument/2006/relationships/tags" Target="../tags/tag1516.xml"/><Relationship Id="rId371" Type="http://schemas.openxmlformats.org/officeDocument/2006/relationships/tags" Target="../tags/tag1537.xml"/><Relationship Id="rId406" Type="http://schemas.openxmlformats.org/officeDocument/2006/relationships/tags" Target="../tags/tag1572.xml"/><Relationship Id="rId9" Type="http://schemas.openxmlformats.org/officeDocument/2006/relationships/tags" Target="../tags/tag1175.xml"/><Relationship Id="rId210" Type="http://schemas.openxmlformats.org/officeDocument/2006/relationships/tags" Target="../tags/tag1376.xml"/><Relationship Id="rId392" Type="http://schemas.openxmlformats.org/officeDocument/2006/relationships/tags" Target="../tags/tag1558.xml"/><Relationship Id="rId427" Type="http://schemas.openxmlformats.org/officeDocument/2006/relationships/tags" Target="../tags/tag1593.xml"/><Relationship Id="rId448" Type="http://schemas.openxmlformats.org/officeDocument/2006/relationships/tags" Target="../tags/tag1614.xml"/><Relationship Id="rId469" Type="http://schemas.openxmlformats.org/officeDocument/2006/relationships/tags" Target="../tags/tag1635.xml"/><Relationship Id="rId26" Type="http://schemas.openxmlformats.org/officeDocument/2006/relationships/tags" Target="../tags/tag1192.xml"/><Relationship Id="rId231" Type="http://schemas.openxmlformats.org/officeDocument/2006/relationships/tags" Target="../tags/tag1397.xml"/><Relationship Id="rId252" Type="http://schemas.openxmlformats.org/officeDocument/2006/relationships/tags" Target="../tags/tag1418.xml"/><Relationship Id="rId273" Type="http://schemas.openxmlformats.org/officeDocument/2006/relationships/tags" Target="../tags/tag1439.xml"/><Relationship Id="rId294" Type="http://schemas.openxmlformats.org/officeDocument/2006/relationships/tags" Target="../tags/tag1460.xml"/><Relationship Id="rId308" Type="http://schemas.openxmlformats.org/officeDocument/2006/relationships/tags" Target="../tags/tag1474.xml"/><Relationship Id="rId329" Type="http://schemas.openxmlformats.org/officeDocument/2006/relationships/tags" Target="../tags/tag1495.xml"/><Relationship Id="rId480" Type="http://schemas.openxmlformats.org/officeDocument/2006/relationships/tags" Target="../tags/tag1646.xml"/><Relationship Id="rId47" Type="http://schemas.openxmlformats.org/officeDocument/2006/relationships/tags" Target="../tags/tag1213.xml"/><Relationship Id="rId68" Type="http://schemas.openxmlformats.org/officeDocument/2006/relationships/tags" Target="../tags/tag1234.xml"/><Relationship Id="rId89" Type="http://schemas.openxmlformats.org/officeDocument/2006/relationships/tags" Target="../tags/tag1255.xml"/><Relationship Id="rId112" Type="http://schemas.openxmlformats.org/officeDocument/2006/relationships/tags" Target="../tags/tag1278.xml"/><Relationship Id="rId133" Type="http://schemas.openxmlformats.org/officeDocument/2006/relationships/tags" Target="../tags/tag1299.xml"/><Relationship Id="rId154" Type="http://schemas.openxmlformats.org/officeDocument/2006/relationships/tags" Target="../tags/tag1320.xml"/><Relationship Id="rId175" Type="http://schemas.openxmlformats.org/officeDocument/2006/relationships/tags" Target="../tags/tag1341.xml"/><Relationship Id="rId340" Type="http://schemas.openxmlformats.org/officeDocument/2006/relationships/tags" Target="../tags/tag1506.xml"/><Relationship Id="rId361" Type="http://schemas.openxmlformats.org/officeDocument/2006/relationships/tags" Target="../tags/tag1527.xml"/><Relationship Id="rId196" Type="http://schemas.openxmlformats.org/officeDocument/2006/relationships/tags" Target="../tags/tag1362.xml"/><Relationship Id="rId200" Type="http://schemas.openxmlformats.org/officeDocument/2006/relationships/tags" Target="../tags/tag1366.xml"/><Relationship Id="rId382" Type="http://schemas.openxmlformats.org/officeDocument/2006/relationships/tags" Target="../tags/tag1548.xml"/><Relationship Id="rId417" Type="http://schemas.openxmlformats.org/officeDocument/2006/relationships/tags" Target="../tags/tag1583.xml"/><Relationship Id="rId438" Type="http://schemas.openxmlformats.org/officeDocument/2006/relationships/tags" Target="../tags/tag1604.xml"/><Relationship Id="rId459" Type="http://schemas.openxmlformats.org/officeDocument/2006/relationships/tags" Target="../tags/tag1625.xml"/><Relationship Id="rId16" Type="http://schemas.openxmlformats.org/officeDocument/2006/relationships/tags" Target="../tags/tag1182.xml"/><Relationship Id="rId221" Type="http://schemas.openxmlformats.org/officeDocument/2006/relationships/tags" Target="../tags/tag1387.xml"/><Relationship Id="rId242" Type="http://schemas.openxmlformats.org/officeDocument/2006/relationships/tags" Target="../tags/tag1408.xml"/><Relationship Id="rId263" Type="http://schemas.openxmlformats.org/officeDocument/2006/relationships/tags" Target="../tags/tag1429.xml"/><Relationship Id="rId284" Type="http://schemas.openxmlformats.org/officeDocument/2006/relationships/tags" Target="../tags/tag1450.xml"/><Relationship Id="rId319" Type="http://schemas.openxmlformats.org/officeDocument/2006/relationships/tags" Target="../tags/tag1485.xml"/><Relationship Id="rId470" Type="http://schemas.openxmlformats.org/officeDocument/2006/relationships/tags" Target="../tags/tag1636.xml"/><Relationship Id="rId491" Type="http://schemas.openxmlformats.org/officeDocument/2006/relationships/tags" Target="../tags/tag1657.xml"/><Relationship Id="rId37" Type="http://schemas.openxmlformats.org/officeDocument/2006/relationships/tags" Target="../tags/tag1203.xml"/><Relationship Id="rId58" Type="http://schemas.openxmlformats.org/officeDocument/2006/relationships/tags" Target="../tags/tag1224.xml"/><Relationship Id="rId79" Type="http://schemas.openxmlformats.org/officeDocument/2006/relationships/tags" Target="../tags/tag1245.xml"/><Relationship Id="rId102" Type="http://schemas.openxmlformats.org/officeDocument/2006/relationships/tags" Target="../tags/tag1268.xml"/><Relationship Id="rId123" Type="http://schemas.openxmlformats.org/officeDocument/2006/relationships/tags" Target="../tags/tag1289.xml"/><Relationship Id="rId144" Type="http://schemas.openxmlformats.org/officeDocument/2006/relationships/tags" Target="../tags/tag1310.xml"/><Relationship Id="rId330" Type="http://schemas.openxmlformats.org/officeDocument/2006/relationships/tags" Target="../tags/tag1496.xml"/><Relationship Id="rId90" Type="http://schemas.openxmlformats.org/officeDocument/2006/relationships/tags" Target="../tags/tag1256.xml"/><Relationship Id="rId165" Type="http://schemas.openxmlformats.org/officeDocument/2006/relationships/tags" Target="../tags/tag1331.xml"/><Relationship Id="rId186" Type="http://schemas.openxmlformats.org/officeDocument/2006/relationships/tags" Target="../tags/tag1352.xml"/><Relationship Id="rId351" Type="http://schemas.openxmlformats.org/officeDocument/2006/relationships/tags" Target="../tags/tag1517.xml"/><Relationship Id="rId372" Type="http://schemas.openxmlformats.org/officeDocument/2006/relationships/tags" Target="../tags/tag1538.xml"/><Relationship Id="rId393" Type="http://schemas.openxmlformats.org/officeDocument/2006/relationships/tags" Target="../tags/tag1559.xml"/><Relationship Id="rId407" Type="http://schemas.openxmlformats.org/officeDocument/2006/relationships/tags" Target="../tags/tag1573.xml"/><Relationship Id="rId428" Type="http://schemas.openxmlformats.org/officeDocument/2006/relationships/tags" Target="../tags/tag1594.xml"/><Relationship Id="rId449" Type="http://schemas.openxmlformats.org/officeDocument/2006/relationships/tags" Target="../tags/tag1615.xml"/><Relationship Id="rId211" Type="http://schemas.openxmlformats.org/officeDocument/2006/relationships/tags" Target="../tags/tag1377.xml"/><Relationship Id="rId232" Type="http://schemas.openxmlformats.org/officeDocument/2006/relationships/tags" Target="../tags/tag1398.xml"/><Relationship Id="rId253" Type="http://schemas.openxmlformats.org/officeDocument/2006/relationships/tags" Target="../tags/tag1419.xml"/><Relationship Id="rId274" Type="http://schemas.openxmlformats.org/officeDocument/2006/relationships/tags" Target="../tags/tag1440.xml"/><Relationship Id="rId295" Type="http://schemas.openxmlformats.org/officeDocument/2006/relationships/tags" Target="../tags/tag1461.xml"/><Relationship Id="rId309" Type="http://schemas.openxmlformats.org/officeDocument/2006/relationships/tags" Target="../tags/tag1475.xml"/><Relationship Id="rId460" Type="http://schemas.openxmlformats.org/officeDocument/2006/relationships/tags" Target="../tags/tag1626.xml"/><Relationship Id="rId481" Type="http://schemas.openxmlformats.org/officeDocument/2006/relationships/tags" Target="../tags/tag1647.xml"/><Relationship Id="rId27" Type="http://schemas.openxmlformats.org/officeDocument/2006/relationships/tags" Target="../tags/tag1193.xml"/><Relationship Id="rId48" Type="http://schemas.openxmlformats.org/officeDocument/2006/relationships/tags" Target="../tags/tag1214.xml"/><Relationship Id="rId69" Type="http://schemas.openxmlformats.org/officeDocument/2006/relationships/tags" Target="../tags/tag1235.xml"/><Relationship Id="rId113" Type="http://schemas.openxmlformats.org/officeDocument/2006/relationships/tags" Target="../tags/tag1279.xml"/><Relationship Id="rId134" Type="http://schemas.openxmlformats.org/officeDocument/2006/relationships/tags" Target="../tags/tag1300.xml"/><Relationship Id="rId320" Type="http://schemas.openxmlformats.org/officeDocument/2006/relationships/tags" Target="../tags/tag1486.xml"/><Relationship Id="rId80" Type="http://schemas.openxmlformats.org/officeDocument/2006/relationships/tags" Target="../tags/tag1246.xml"/><Relationship Id="rId155" Type="http://schemas.openxmlformats.org/officeDocument/2006/relationships/tags" Target="../tags/tag1321.xml"/><Relationship Id="rId176" Type="http://schemas.openxmlformats.org/officeDocument/2006/relationships/tags" Target="../tags/tag1342.xml"/><Relationship Id="rId197" Type="http://schemas.openxmlformats.org/officeDocument/2006/relationships/tags" Target="../tags/tag1363.xml"/><Relationship Id="rId341" Type="http://schemas.openxmlformats.org/officeDocument/2006/relationships/tags" Target="../tags/tag1507.xml"/><Relationship Id="rId362" Type="http://schemas.openxmlformats.org/officeDocument/2006/relationships/tags" Target="../tags/tag1528.xml"/><Relationship Id="rId383" Type="http://schemas.openxmlformats.org/officeDocument/2006/relationships/tags" Target="../tags/tag1549.xml"/><Relationship Id="rId418" Type="http://schemas.openxmlformats.org/officeDocument/2006/relationships/tags" Target="../tags/tag1584.xml"/><Relationship Id="rId439" Type="http://schemas.openxmlformats.org/officeDocument/2006/relationships/tags" Target="../tags/tag1605.xml"/><Relationship Id="rId201" Type="http://schemas.openxmlformats.org/officeDocument/2006/relationships/tags" Target="../tags/tag1367.xml"/><Relationship Id="rId222" Type="http://schemas.openxmlformats.org/officeDocument/2006/relationships/tags" Target="../tags/tag1388.xml"/><Relationship Id="rId243" Type="http://schemas.openxmlformats.org/officeDocument/2006/relationships/tags" Target="../tags/tag1409.xml"/><Relationship Id="rId264" Type="http://schemas.openxmlformats.org/officeDocument/2006/relationships/tags" Target="../tags/tag1430.xml"/><Relationship Id="rId285" Type="http://schemas.openxmlformats.org/officeDocument/2006/relationships/tags" Target="../tags/tag1451.xml"/><Relationship Id="rId450" Type="http://schemas.openxmlformats.org/officeDocument/2006/relationships/tags" Target="../tags/tag1616.xml"/><Relationship Id="rId471" Type="http://schemas.openxmlformats.org/officeDocument/2006/relationships/tags" Target="../tags/tag1637.xml"/><Relationship Id="rId17" Type="http://schemas.openxmlformats.org/officeDocument/2006/relationships/tags" Target="../tags/tag1183.xml"/><Relationship Id="rId38" Type="http://schemas.openxmlformats.org/officeDocument/2006/relationships/tags" Target="../tags/tag1204.xml"/><Relationship Id="rId59" Type="http://schemas.openxmlformats.org/officeDocument/2006/relationships/tags" Target="../tags/tag1225.xml"/><Relationship Id="rId103" Type="http://schemas.openxmlformats.org/officeDocument/2006/relationships/tags" Target="../tags/tag1269.xml"/><Relationship Id="rId124" Type="http://schemas.openxmlformats.org/officeDocument/2006/relationships/tags" Target="../tags/tag1290.xml"/><Relationship Id="rId310" Type="http://schemas.openxmlformats.org/officeDocument/2006/relationships/tags" Target="../tags/tag1476.xml"/><Relationship Id="rId492" Type="http://schemas.openxmlformats.org/officeDocument/2006/relationships/tags" Target="../tags/tag1658.xml"/><Relationship Id="rId70" Type="http://schemas.openxmlformats.org/officeDocument/2006/relationships/tags" Target="../tags/tag1236.xml"/><Relationship Id="rId91" Type="http://schemas.openxmlformats.org/officeDocument/2006/relationships/tags" Target="../tags/tag1257.xml"/><Relationship Id="rId145" Type="http://schemas.openxmlformats.org/officeDocument/2006/relationships/tags" Target="../tags/tag1311.xml"/><Relationship Id="rId166" Type="http://schemas.openxmlformats.org/officeDocument/2006/relationships/tags" Target="../tags/tag1332.xml"/><Relationship Id="rId187" Type="http://schemas.openxmlformats.org/officeDocument/2006/relationships/tags" Target="../tags/tag1353.xml"/><Relationship Id="rId331" Type="http://schemas.openxmlformats.org/officeDocument/2006/relationships/tags" Target="../tags/tag1497.xml"/><Relationship Id="rId352" Type="http://schemas.openxmlformats.org/officeDocument/2006/relationships/tags" Target="../tags/tag1518.xml"/><Relationship Id="rId373" Type="http://schemas.openxmlformats.org/officeDocument/2006/relationships/tags" Target="../tags/tag1539.xml"/><Relationship Id="rId394" Type="http://schemas.openxmlformats.org/officeDocument/2006/relationships/tags" Target="../tags/tag1560.xml"/><Relationship Id="rId408" Type="http://schemas.openxmlformats.org/officeDocument/2006/relationships/tags" Target="../tags/tag1574.xml"/><Relationship Id="rId429" Type="http://schemas.openxmlformats.org/officeDocument/2006/relationships/tags" Target="../tags/tag1595.xml"/><Relationship Id="rId1" Type="http://schemas.openxmlformats.org/officeDocument/2006/relationships/vmlDrawing" Target="../drawings/vmlDrawing12.vml"/><Relationship Id="rId212" Type="http://schemas.openxmlformats.org/officeDocument/2006/relationships/tags" Target="../tags/tag1378.xml"/><Relationship Id="rId233" Type="http://schemas.openxmlformats.org/officeDocument/2006/relationships/tags" Target="../tags/tag1399.xml"/><Relationship Id="rId254" Type="http://schemas.openxmlformats.org/officeDocument/2006/relationships/tags" Target="../tags/tag1420.xml"/><Relationship Id="rId440" Type="http://schemas.openxmlformats.org/officeDocument/2006/relationships/tags" Target="../tags/tag1606.xml"/><Relationship Id="rId28" Type="http://schemas.openxmlformats.org/officeDocument/2006/relationships/tags" Target="../tags/tag1194.xml"/><Relationship Id="rId49" Type="http://schemas.openxmlformats.org/officeDocument/2006/relationships/tags" Target="../tags/tag1215.xml"/><Relationship Id="rId114" Type="http://schemas.openxmlformats.org/officeDocument/2006/relationships/tags" Target="../tags/tag1280.xml"/><Relationship Id="rId275" Type="http://schemas.openxmlformats.org/officeDocument/2006/relationships/tags" Target="../tags/tag1441.xml"/><Relationship Id="rId296" Type="http://schemas.openxmlformats.org/officeDocument/2006/relationships/tags" Target="../tags/tag1462.xml"/><Relationship Id="rId300" Type="http://schemas.openxmlformats.org/officeDocument/2006/relationships/tags" Target="../tags/tag1466.xml"/><Relationship Id="rId461" Type="http://schemas.openxmlformats.org/officeDocument/2006/relationships/tags" Target="../tags/tag1627.xml"/><Relationship Id="rId482" Type="http://schemas.openxmlformats.org/officeDocument/2006/relationships/tags" Target="../tags/tag1648.xml"/><Relationship Id="rId60" Type="http://schemas.openxmlformats.org/officeDocument/2006/relationships/tags" Target="../tags/tag1226.xml"/><Relationship Id="rId81" Type="http://schemas.openxmlformats.org/officeDocument/2006/relationships/tags" Target="../tags/tag1247.xml"/><Relationship Id="rId135" Type="http://schemas.openxmlformats.org/officeDocument/2006/relationships/tags" Target="../tags/tag1301.xml"/><Relationship Id="rId156" Type="http://schemas.openxmlformats.org/officeDocument/2006/relationships/tags" Target="../tags/tag1322.xml"/><Relationship Id="rId177" Type="http://schemas.openxmlformats.org/officeDocument/2006/relationships/tags" Target="../tags/tag1343.xml"/><Relationship Id="rId198" Type="http://schemas.openxmlformats.org/officeDocument/2006/relationships/tags" Target="../tags/tag1364.xml"/><Relationship Id="rId321" Type="http://schemas.openxmlformats.org/officeDocument/2006/relationships/tags" Target="../tags/tag1487.xml"/><Relationship Id="rId342" Type="http://schemas.openxmlformats.org/officeDocument/2006/relationships/tags" Target="../tags/tag1508.xml"/><Relationship Id="rId363" Type="http://schemas.openxmlformats.org/officeDocument/2006/relationships/tags" Target="../tags/tag1529.xml"/><Relationship Id="rId384" Type="http://schemas.openxmlformats.org/officeDocument/2006/relationships/tags" Target="../tags/tag1550.xml"/><Relationship Id="rId419" Type="http://schemas.openxmlformats.org/officeDocument/2006/relationships/tags" Target="../tags/tag1585.xml"/><Relationship Id="rId202" Type="http://schemas.openxmlformats.org/officeDocument/2006/relationships/tags" Target="../tags/tag1368.xml"/><Relationship Id="rId223" Type="http://schemas.openxmlformats.org/officeDocument/2006/relationships/tags" Target="../tags/tag1389.xml"/><Relationship Id="rId244" Type="http://schemas.openxmlformats.org/officeDocument/2006/relationships/tags" Target="../tags/tag1410.xml"/><Relationship Id="rId430" Type="http://schemas.openxmlformats.org/officeDocument/2006/relationships/tags" Target="../tags/tag1596.xml"/><Relationship Id="rId18" Type="http://schemas.openxmlformats.org/officeDocument/2006/relationships/tags" Target="../tags/tag1184.xml"/><Relationship Id="rId39" Type="http://schemas.openxmlformats.org/officeDocument/2006/relationships/tags" Target="../tags/tag1205.xml"/><Relationship Id="rId265" Type="http://schemas.openxmlformats.org/officeDocument/2006/relationships/tags" Target="../tags/tag1431.xml"/><Relationship Id="rId286" Type="http://schemas.openxmlformats.org/officeDocument/2006/relationships/tags" Target="../tags/tag1452.xml"/><Relationship Id="rId451" Type="http://schemas.openxmlformats.org/officeDocument/2006/relationships/tags" Target="../tags/tag1617.xml"/><Relationship Id="rId472" Type="http://schemas.openxmlformats.org/officeDocument/2006/relationships/tags" Target="../tags/tag1638.xml"/><Relationship Id="rId493" Type="http://schemas.openxmlformats.org/officeDocument/2006/relationships/slideLayout" Target="../slideLayouts/slideLayout2.xml"/><Relationship Id="rId50" Type="http://schemas.openxmlformats.org/officeDocument/2006/relationships/tags" Target="../tags/tag1216.xml"/><Relationship Id="rId104" Type="http://schemas.openxmlformats.org/officeDocument/2006/relationships/tags" Target="../tags/tag1270.xml"/><Relationship Id="rId125" Type="http://schemas.openxmlformats.org/officeDocument/2006/relationships/tags" Target="../tags/tag1291.xml"/><Relationship Id="rId146" Type="http://schemas.openxmlformats.org/officeDocument/2006/relationships/tags" Target="../tags/tag1312.xml"/><Relationship Id="rId167" Type="http://schemas.openxmlformats.org/officeDocument/2006/relationships/tags" Target="../tags/tag1333.xml"/><Relationship Id="rId188" Type="http://schemas.openxmlformats.org/officeDocument/2006/relationships/tags" Target="../tags/tag1354.xml"/><Relationship Id="rId311" Type="http://schemas.openxmlformats.org/officeDocument/2006/relationships/tags" Target="../tags/tag1477.xml"/><Relationship Id="rId332" Type="http://schemas.openxmlformats.org/officeDocument/2006/relationships/tags" Target="../tags/tag1498.xml"/><Relationship Id="rId353" Type="http://schemas.openxmlformats.org/officeDocument/2006/relationships/tags" Target="../tags/tag1519.xml"/><Relationship Id="rId374" Type="http://schemas.openxmlformats.org/officeDocument/2006/relationships/tags" Target="../tags/tag1540.xml"/><Relationship Id="rId395" Type="http://schemas.openxmlformats.org/officeDocument/2006/relationships/tags" Target="../tags/tag1561.xml"/><Relationship Id="rId409" Type="http://schemas.openxmlformats.org/officeDocument/2006/relationships/tags" Target="../tags/tag1575.xml"/><Relationship Id="rId71" Type="http://schemas.openxmlformats.org/officeDocument/2006/relationships/tags" Target="../tags/tag1237.xml"/><Relationship Id="rId92" Type="http://schemas.openxmlformats.org/officeDocument/2006/relationships/tags" Target="../tags/tag1258.xml"/><Relationship Id="rId213" Type="http://schemas.openxmlformats.org/officeDocument/2006/relationships/tags" Target="../tags/tag1379.xml"/><Relationship Id="rId234" Type="http://schemas.openxmlformats.org/officeDocument/2006/relationships/tags" Target="../tags/tag1400.xml"/><Relationship Id="rId420" Type="http://schemas.openxmlformats.org/officeDocument/2006/relationships/tags" Target="../tags/tag1586.xml"/><Relationship Id="rId2" Type="http://schemas.openxmlformats.org/officeDocument/2006/relationships/tags" Target="../tags/tag1168.xml"/><Relationship Id="rId29" Type="http://schemas.openxmlformats.org/officeDocument/2006/relationships/tags" Target="../tags/tag1195.xml"/><Relationship Id="rId255" Type="http://schemas.openxmlformats.org/officeDocument/2006/relationships/tags" Target="../tags/tag1421.xml"/><Relationship Id="rId276" Type="http://schemas.openxmlformats.org/officeDocument/2006/relationships/tags" Target="../tags/tag1442.xml"/><Relationship Id="rId297" Type="http://schemas.openxmlformats.org/officeDocument/2006/relationships/tags" Target="../tags/tag1463.xml"/><Relationship Id="rId441" Type="http://schemas.openxmlformats.org/officeDocument/2006/relationships/tags" Target="../tags/tag1607.xml"/><Relationship Id="rId462" Type="http://schemas.openxmlformats.org/officeDocument/2006/relationships/tags" Target="../tags/tag1628.xml"/><Relationship Id="rId483" Type="http://schemas.openxmlformats.org/officeDocument/2006/relationships/tags" Target="../tags/tag1649.xml"/><Relationship Id="rId40" Type="http://schemas.openxmlformats.org/officeDocument/2006/relationships/tags" Target="../tags/tag1206.xml"/><Relationship Id="rId115" Type="http://schemas.openxmlformats.org/officeDocument/2006/relationships/tags" Target="../tags/tag1281.xml"/><Relationship Id="rId136" Type="http://schemas.openxmlformats.org/officeDocument/2006/relationships/tags" Target="../tags/tag1302.xml"/><Relationship Id="rId157" Type="http://schemas.openxmlformats.org/officeDocument/2006/relationships/tags" Target="../tags/tag1323.xml"/><Relationship Id="rId178" Type="http://schemas.openxmlformats.org/officeDocument/2006/relationships/tags" Target="../tags/tag1344.xml"/><Relationship Id="rId301" Type="http://schemas.openxmlformats.org/officeDocument/2006/relationships/tags" Target="../tags/tag1467.xml"/><Relationship Id="rId322" Type="http://schemas.openxmlformats.org/officeDocument/2006/relationships/tags" Target="../tags/tag1488.xml"/><Relationship Id="rId343" Type="http://schemas.openxmlformats.org/officeDocument/2006/relationships/tags" Target="../tags/tag1509.xml"/><Relationship Id="rId364" Type="http://schemas.openxmlformats.org/officeDocument/2006/relationships/tags" Target="../tags/tag1530.xml"/><Relationship Id="rId61" Type="http://schemas.openxmlformats.org/officeDocument/2006/relationships/tags" Target="../tags/tag1227.xml"/><Relationship Id="rId82" Type="http://schemas.openxmlformats.org/officeDocument/2006/relationships/tags" Target="../tags/tag1248.xml"/><Relationship Id="rId199" Type="http://schemas.openxmlformats.org/officeDocument/2006/relationships/tags" Target="../tags/tag1365.xml"/><Relationship Id="rId203" Type="http://schemas.openxmlformats.org/officeDocument/2006/relationships/tags" Target="../tags/tag1369.xml"/><Relationship Id="rId385" Type="http://schemas.openxmlformats.org/officeDocument/2006/relationships/tags" Target="../tags/tag1551.xml"/><Relationship Id="rId19" Type="http://schemas.openxmlformats.org/officeDocument/2006/relationships/tags" Target="../tags/tag1185.xml"/><Relationship Id="rId224" Type="http://schemas.openxmlformats.org/officeDocument/2006/relationships/tags" Target="../tags/tag1390.xml"/><Relationship Id="rId245" Type="http://schemas.openxmlformats.org/officeDocument/2006/relationships/tags" Target="../tags/tag1411.xml"/><Relationship Id="rId266" Type="http://schemas.openxmlformats.org/officeDocument/2006/relationships/tags" Target="../tags/tag1432.xml"/><Relationship Id="rId287" Type="http://schemas.openxmlformats.org/officeDocument/2006/relationships/tags" Target="../tags/tag1453.xml"/><Relationship Id="rId410" Type="http://schemas.openxmlformats.org/officeDocument/2006/relationships/tags" Target="../tags/tag1576.xml"/><Relationship Id="rId431" Type="http://schemas.openxmlformats.org/officeDocument/2006/relationships/tags" Target="../tags/tag1597.xml"/><Relationship Id="rId452" Type="http://schemas.openxmlformats.org/officeDocument/2006/relationships/tags" Target="../tags/tag1618.xml"/><Relationship Id="rId473" Type="http://schemas.openxmlformats.org/officeDocument/2006/relationships/tags" Target="../tags/tag1639.xml"/><Relationship Id="rId494" Type="http://schemas.openxmlformats.org/officeDocument/2006/relationships/notesSlide" Target="../notesSlides/notesSlide14.xml"/><Relationship Id="rId30" Type="http://schemas.openxmlformats.org/officeDocument/2006/relationships/tags" Target="../tags/tag1196.xml"/><Relationship Id="rId105" Type="http://schemas.openxmlformats.org/officeDocument/2006/relationships/tags" Target="../tags/tag1271.xml"/><Relationship Id="rId126" Type="http://schemas.openxmlformats.org/officeDocument/2006/relationships/tags" Target="../tags/tag1292.xml"/><Relationship Id="rId147" Type="http://schemas.openxmlformats.org/officeDocument/2006/relationships/tags" Target="../tags/tag1313.xml"/><Relationship Id="rId168" Type="http://schemas.openxmlformats.org/officeDocument/2006/relationships/tags" Target="../tags/tag1334.xml"/><Relationship Id="rId312" Type="http://schemas.openxmlformats.org/officeDocument/2006/relationships/tags" Target="../tags/tag1478.xml"/><Relationship Id="rId333" Type="http://schemas.openxmlformats.org/officeDocument/2006/relationships/tags" Target="../tags/tag1499.xml"/><Relationship Id="rId354" Type="http://schemas.openxmlformats.org/officeDocument/2006/relationships/tags" Target="../tags/tag1520.xml"/><Relationship Id="rId51" Type="http://schemas.openxmlformats.org/officeDocument/2006/relationships/tags" Target="../tags/tag1217.xml"/><Relationship Id="rId72" Type="http://schemas.openxmlformats.org/officeDocument/2006/relationships/tags" Target="../tags/tag1238.xml"/><Relationship Id="rId93" Type="http://schemas.openxmlformats.org/officeDocument/2006/relationships/tags" Target="../tags/tag1259.xml"/><Relationship Id="rId189" Type="http://schemas.openxmlformats.org/officeDocument/2006/relationships/tags" Target="../tags/tag1355.xml"/><Relationship Id="rId375" Type="http://schemas.openxmlformats.org/officeDocument/2006/relationships/tags" Target="../tags/tag1541.xml"/><Relationship Id="rId396" Type="http://schemas.openxmlformats.org/officeDocument/2006/relationships/tags" Target="../tags/tag1562.xml"/><Relationship Id="rId3" Type="http://schemas.openxmlformats.org/officeDocument/2006/relationships/tags" Target="../tags/tag1169.xml"/><Relationship Id="rId214" Type="http://schemas.openxmlformats.org/officeDocument/2006/relationships/tags" Target="../tags/tag1380.xml"/><Relationship Id="rId235" Type="http://schemas.openxmlformats.org/officeDocument/2006/relationships/tags" Target="../tags/tag1401.xml"/><Relationship Id="rId256" Type="http://schemas.openxmlformats.org/officeDocument/2006/relationships/tags" Target="../tags/tag1422.xml"/><Relationship Id="rId277" Type="http://schemas.openxmlformats.org/officeDocument/2006/relationships/tags" Target="../tags/tag1443.xml"/><Relationship Id="rId298" Type="http://schemas.openxmlformats.org/officeDocument/2006/relationships/tags" Target="../tags/tag1464.xml"/><Relationship Id="rId400" Type="http://schemas.openxmlformats.org/officeDocument/2006/relationships/tags" Target="../tags/tag1566.xml"/><Relationship Id="rId421" Type="http://schemas.openxmlformats.org/officeDocument/2006/relationships/tags" Target="../tags/tag1587.xml"/><Relationship Id="rId442" Type="http://schemas.openxmlformats.org/officeDocument/2006/relationships/tags" Target="../tags/tag1608.xml"/><Relationship Id="rId463" Type="http://schemas.openxmlformats.org/officeDocument/2006/relationships/tags" Target="../tags/tag1629.xml"/><Relationship Id="rId484" Type="http://schemas.openxmlformats.org/officeDocument/2006/relationships/tags" Target="../tags/tag1650.xml"/><Relationship Id="rId116" Type="http://schemas.openxmlformats.org/officeDocument/2006/relationships/tags" Target="../tags/tag1282.xml"/><Relationship Id="rId137" Type="http://schemas.openxmlformats.org/officeDocument/2006/relationships/tags" Target="../tags/tag1303.xml"/><Relationship Id="rId158" Type="http://schemas.openxmlformats.org/officeDocument/2006/relationships/tags" Target="../tags/tag1324.xml"/><Relationship Id="rId302" Type="http://schemas.openxmlformats.org/officeDocument/2006/relationships/tags" Target="../tags/tag1468.xml"/><Relationship Id="rId323" Type="http://schemas.openxmlformats.org/officeDocument/2006/relationships/tags" Target="../tags/tag1489.xml"/><Relationship Id="rId344" Type="http://schemas.openxmlformats.org/officeDocument/2006/relationships/tags" Target="../tags/tag1510.xml"/><Relationship Id="rId20" Type="http://schemas.openxmlformats.org/officeDocument/2006/relationships/tags" Target="../tags/tag1186.xml"/><Relationship Id="rId41" Type="http://schemas.openxmlformats.org/officeDocument/2006/relationships/tags" Target="../tags/tag1207.xml"/><Relationship Id="rId62" Type="http://schemas.openxmlformats.org/officeDocument/2006/relationships/tags" Target="../tags/tag1228.xml"/><Relationship Id="rId83" Type="http://schemas.openxmlformats.org/officeDocument/2006/relationships/tags" Target="../tags/tag1249.xml"/><Relationship Id="rId179" Type="http://schemas.openxmlformats.org/officeDocument/2006/relationships/tags" Target="../tags/tag1345.xml"/><Relationship Id="rId365" Type="http://schemas.openxmlformats.org/officeDocument/2006/relationships/tags" Target="../tags/tag1531.xml"/><Relationship Id="rId386" Type="http://schemas.openxmlformats.org/officeDocument/2006/relationships/tags" Target="../tags/tag1552.xml"/><Relationship Id="rId190" Type="http://schemas.openxmlformats.org/officeDocument/2006/relationships/tags" Target="../tags/tag1356.xml"/><Relationship Id="rId204" Type="http://schemas.openxmlformats.org/officeDocument/2006/relationships/tags" Target="../tags/tag1370.xml"/><Relationship Id="rId225" Type="http://schemas.openxmlformats.org/officeDocument/2006/relationships/tags" Target="../tags/tag1391.xml"/><Relationship Id="rId246" Type="http://schemas.openxmlformats.org/officeDocument/2006/relationships/tags" Target="../tags/tag1412.xml"/><Relationship Id="rId267" Type="http://schemas.openxmlformats.org/officeDocument/2006/relationships/tags" Target="../tags/tag1433.xml"/><Relationship Id="rId288" Type="http://schemas.openxmlformats.org/officeDocument/2006/relationships/tags" Target="../tags/tag1454.xml"/><Relationship Id="rId411" Type="http://schemas.openxmlformats.org/officeDocument/2006/relationships/tags" Target="../tags/tag1577.xml"/><Relationship Id="rId432" Type="http://schemas.openxmlformats.org/officeDocument/2006/relationships/tags" Target="../tags/tag1598.xml"/><Relationship Id="rId453" Type="http://schemas.openxmlformats.org/officeDocument/2006/relationships/tags" Target="../tags/tag1619.xml"/><Relationship Id="rId474" Type="http://schemas.openxmlformats.org/officeDocument/2006/relationships/tags" Target="../tags/tag1640.xml"/><Relationship Id="rId106" Type="http://schemas.openxmlformats.org/officeDocument/2006/relationships/tags" Target="../tags/tag1272.xml"/><Relationship Id="rId127" Type="http://schemas.openxmlformats.org/officeDocument/2006/relationships/tags" Target="../tags/tag1293.xml"/><Relationship Id="rId313" Type="http://schemas.openxmlformats.org/officeDocument/2006/relationships/tags" Target="../tags/tag1479.xml"/><Relationship Id="rId495" Type="http://schemas.openxmlformats.org/officeDocument/2006/relationships/image" Target="../media/image6.emf"/><Relationship Id="rId10" Type="http://schemas.openxmlformats.org/officeDocument/2006/relationships/tags" Target="../tags/tag1176.xml"/><Relationship Id="rId31" Type="http://schemas.openxmlformats.org/officeDocument/2006/relationships/tags" Target="../tags/tag1197.xml"/><Relationship Id="rId52" Type="http://schemas.openxmlformats.org/officeDocument/2006/relationships/tags" Target="../tags/tag1218.xml"/><Relationship Id="rId73" Type="http://schemas.openxmlformats.org/officeDocument/2006/relationships/tags" Target="../tags/tag1239.xml"/><Relationship Id="rId94" Type="http://schemas.openxmlformats.org/officeDocument/2006/relationships/tags" Target="../tags/tag1260.xml"/><Relationship Id="rId148" Type="http://schemas.openxmlformats.org/officeDocument/2006/relationships/tags" Target="../tags/tag1314.xml"/><Relationship Id="rId169" Type="http://schemas.openxmlformats.org/officeDocument/2006/relationships/tags" Target="../tags/tag1335.xml"/><Relationship Id="rId334" Type="http://schemas.openxmlformats.org/officeDocument/2006/relationships/tags" Target="../tags/tag1500.xml"/><Relationship Id="rId355" Type="http://schemas.openxmlformats.org/officeDocument/2006/relationships/tags" Target="../tags/tag1521.xml"/><Relationship Id="rId376" Type="http://schemas.openxmlformats.org/officeDocument/2006/relationships/tags" Target="../tags/tag1542.xml"/><Relationship Id="rId397" Type="http://schemas.openxmlformats.org/officeDocument/2006/relationships/tags" Target="../tags/tag1563.xml"/><Relationship Id="rId4" Type="http://schemas.openxmlformats.org/officeDocument/2006/relationships/tags" Target="../tags/tag1170.xml"/><Relationship Id="rId180" Type="http://schemas.openxmlformats.org/officeDocument/2006/relationships/tags" Target="../tags/tag1346.xml"/><Relationship Id="rId215" Type="http://schemas.openxmlformats.org/officeDocument/2006/relationships/tags" Target="../tags/tag1381.xml"/><Relationship Id="rId236" Type="http://schemas.openxmlformats.org/officeDocument/2006/relationships/tags" Target="../tags/tag1402.xml"/><Relationship Id="rId257" Type="http://schemas.openxmlformats.org/officeDocument/2006/relationships/tags" Target="../tags/tag1423.xml"/><Relationship Id="rId278" Type="http://schemas.openxmlformats.org/officeDocument/2006/relationships/tags" Target="../tags/tag1444.xml"/><Relationship Id="rId401" Type="http://schemas.openxmlformats.org/officeDocument/2006/relationships/tags" Target="../tags/tag1567.xml"/><Relationship Id="rId422" Type="http://schemas.openxmlformats.org/officeDocument/2006/relationships/tags" Target="../tags/tag1588.xml"/><Relationship Id="rId443" Type="http://schemas.openxmlformats.org/officeDocument/2006/relationships/tags" Target="../tags/tag1609.xml"/><Relationship Id="rId464" Type="http://schemas.openxmlformats.org/officeDocument/2006/relationships/tags" Target="../tags/tag1630.xml"/><Relationship Id="rId303" Type="http://schemas.openxmlformats.org/officeDocument/2006/relationships/tags" Target="../tags/tag1469.xml"/><Relationship Id="rId485" Type="http://schemas.openxmlformats.org/officeDocument/2006/relationships/tags" Target="../tags/tag1651.xml"/><Relationship Id="rId42" Type="http://schemas.openxmlformats.org/officeDocument/2006/relationships/tags" Target="../tags/tag1208.xml"/><Relationship Id="rId84" Type="http://schemas.openxmlformats.org/officeDocument/2006/relationships/tags" Target="../tags/tag1250.xml"/><Relationship Id="rId138" Type="http://schemas.openxmlformats.org/officeDocument/2006/relationships/tags" Target="../tags/tag1304.xml"/><Relationship Id="rId345" Type="http://schemas.openxmlformats.org/officeDocument/2006/relationships/tags" Target="../tags/tag1511.xml"/><Relationship Id="rId387" Type="http://schemas.openxmlformats.org/officeDocument/2006/relationships/tags" Target="../tags/tag1553.xml"/><Relationship Id="rId191" Type="http://schemas.openxmlformats.org/officeDocument/2006/relationships/tags" Target="../tags/tag1357.xml"/><Relationship Id="rId205" Type="http://schemas.openxmlformats.org/officeDocument/2006/relationships/tags" Target="../tags/tag1371.xml"/><Relationship Id="rId247" Type="http://schemas.openxmlformats.org/officeDocument/2006/relationships/tags" Target="../tags/tag1413.xml"/><Relationship Id="rId412" Type="http://schemas.openxmlformats.org/officeDocument/2006/relationships/tags" Target="../tags/tag1578.xml"/><Relationship Id="rId107" Type="http://schemas.openxmlformats.org/officeDocument/2006/relationships/tags" Target="../tags/tag1273.xml"/><Relationship Id="rId289" Type="http://schemas.openxmlformats.org/officeDocument/2006/relationships/tags" Target="../tags/tag1455.xml"/><Relationship Id="rId454" Type="http://schemas.openxmlformats.org/officeDocument/2006/relationships/tags" Target="../tags/tag1620.xml"/><Relationship Id="rId496" Type="http://schemas.openxmlformats.org/officeDocument/2006/relationships/package" Target="../embeddings/Microsoft_Office_Word___38.docx"/><Relationship Id="rId11" Type="http://schemas.openxmlformats.org/officeDocument/2006/relationships/tags" Target="../tags/tag1177.xml"/><Relationship Id="rId53" Type="http://schemas.openxmlformats.org/officeDocument/2006/relationships/tags" Target="../tags/tag1219.xml"/><Relationship Id="rId149" Type="http://schemas.openxmlformats.org/officeDocument/2006/relationships/tags" Target="../tags/tag1315.xml"/><Relationship Id="rId314" Type="http://schemas.openxmlformats.org/officeDocument/2006/relationships/tags" Target="../tags/tag1480.xml"/><Relationship Id="rId356" Type="http://schemas.openxmlformats.org/officeDocument/2006/relationships/tags" Target="../tags/tag1522.xml"/><Relationship Id="rId398" Type="http://schemas.openxmlformats.org/officeDocument/2006/relationships/tags" Target="../tags/tag1564.xml"/><Relationship Id="rId95" Type="http://schemas.openxmlformats.org/officeDocument/2006/relationships/tags" Target="../tags/tag1261.xml"/><Relationship Id="rId160" Type="http://schemas.openxmlformats.org/officeDocument/2006/relationships/tags" Target="../tags/tag1326.xml"/><Relationship Id="rId216" Type="http://schemas.openxmlformats.org/officeDocument/2006/relationships/tags" Target="../tags/tag1382.xml"/><Relationship Id="rId423" Type="http://schemas.openxmlformats.org/officeDocument/2006/relationships/tags" Target="../tags/tag1589.xml"/><Relationship Id="rId258" Type="http://schemas.openxmlformats.org/officeDocument/2006/relationships/tags" Target="../tags/tag1424.xml"/><Relationship Id="rId465" Type="http://schemas.openxmlformats.org/officeDocument/2006/relationships/tags" Target="../tags/tag1631.xml"/><Relationship Id="rId22" Type="http://schemas.openxmlformats.org/officeDocument/2006/relationships/tags" Target="../tags/tag1188.xml"/><Relationship Id="rId64" Type="http://schemas.openxmlformats.org/officeDocument/2006/relationships/tags" Target="../tags/tag1230.xml"/><Relationship Id="rId118" Type="http://schemas.openxmlformats.org/officeDocument/2006/relationships/tags" Target="../tags/tag1284.xml"/><Relationship Id="rId325" Type="http://schemas.openxmlformats.org/officeDocument/2006/relationships/tags" Target="../tags/tag1491.xml"/><Relationship Id="rId367" Type="http://schemas.openxmlformats.org/officeDocument/2006/relationships/tags" Target="../tags/tag1533.xml"/><Relationship Id="rId171" Type="http://schemas.openxmlformats.org/officeDocument/2006/relationships/tags" Target="../tags/tag1337.xml"/><Relationship Id="rId227" Type="http://schemas.openxmlformats.org/officeDocument/2006/relationships/tags" Target="../tags/tag1393.xml"/><Relationship Id="rId269" Type="http://schemas.openxmlformats.org/officeDocument/2006/relationships/tags" Target="../tags/tag1435.xml"/><Relationship Id="rId434" Type="http://schemas.openxmlformats.org/officeDocument/2006/relationships/tags" Target="../tags/tag1600.xml"/><Relationship Id="rId476" Type="http://schemas.openxmlformats.org/officeDocument/2006/relationships/tags" Target="../tags/tag1642.xml"/><Relationship Id="rId33" Type="http://schemas.openxmlformats.org/officeDocument/2006/relationships/tags" Target="../tags/tag1199.xml"/><Relationship Id="rId129" Type="http://schemas.openxmlformats.org/officeDocument/2006/relationships/tags" Target="../tags/tag1295.xml"/><Relationship Id="rId280" Type="http://schemas.openxmlformats.org/officeDocument/2006/relationships/tags" Target="../tags/tag1446.xml"/><Relationship Id="rId336" Type="http://schemas.openxmlformats.org/officeDocument/2006/relationships/tags" Target="../tags/tag1502.xml"/><Relationship Id="rId75" Type="http://schemas.openxmlformats.org/officeDocument/2006/relationships/tags" Target="../tags/tag1241.xml"/><Relationship Id="rId140" Type="http://schemas.openxmlformats.org/officeDocument/2006/relationships/tags" Target="../tags/tag1306.xml"/><Relationship Id="rId182" Type="http://schemas.openxmlformats.org/officeDocument/2006/relationships/tags" Target="../tags/tag1348.xml"/><Relationship Id="rId378" Type="http://schemas.openxmlformats.org/officeDocument/2006/relationships/tags" Target="../tags/tag1544.xml"/><Relationship Id="rId403" Type="http://schemas.openxmlformats.org/officeDocument/2006/relationships/tags" Target="../tags/tag1569.xml"/><Relationship Id="rId6" Type="http://schemas.openxmlformats.org/officeDocument/2006/relationships/tags" Target="../tags/tag1172.xml"/><Relationship Id="rId238" Type="http://schemas.openxmlformats.org/officeDocument/2006/relationships/tags" Target="../tags/tag1404.xml"/><Relationship Id="rId445" Type="http://schemas.openxmlformats.org/officeDocument/2006/relationships/tags" Target="../tags/tag1611.xml"/><Relationship Id="rId487" Type="http://schemas.openxmlformats.org/officeDocument/2006/relationships/tags" Target="../tags/tag1653.xml"/><Relationship Id="rId291" Type="http://schemas.openxmlformats.org/officeDocument/2006/relationships/tags" Target="../tags/tag1457.xml"/><Relationship Id="rId305" Type="http://schemas.openxmlformats.org/officeDocument/2006/relationships/tags" Target="../tags/tag1471.xml"/><Relationship Id="rId347" Type="http://schemas.openxmlformats.org/officeDocument/2006/relationships/tags" Target="../tags/tag1513.xml"/><Relationship Id="rId44" Type="http://schemas.openxmlformats.org/officeDocument/2006/relationships/tags" Target="../tags/tag1210.xml"/><Relationship Id="rId86" Type="http://schemas.openxmlformats.org/officeDocument/2006/relationships/tags" Target="../tags/tag1252.xml"/><Relationship Id="rId151" Type="http://schemas.openxmlformats.org/officeDocument/2006/relationships/tags" Target="../tags/tag1317.xml"/><Relationship Id="rId389" Type="http://schemas.openxmlformats.org/officeDocument/2006/relationships/tags" Target="../tags/tag1555.xml"/><Relationship Id="rId193" Type="http://schemas.openxmlformats.org/officeDocument/2006/relationships/tags" Target="../tags/tag1359.xml"/><Relationship Id="rId207" Type="http://schemas.openxmlformats.org/officeDocument/2006/relationships/tags" Target="../tags/tag1373.xml"/><Relationship Id="rId249" Type="http://schemas.openxmlformats.org/officeDocument/2006/relationships/tags" Target="../tags/tag1415.xml"/><Relationship Id="rId414" Type="http://schemas.openxmlformats.org/officeDocument/2006/relationships/tags" Target="../tags/tag1580.xml"/><Relationship Id="rId456" Type="http://schemas.openxmlformats.org/officeDocument/2006/relationships/tags" Target="../tags/tag1622.xml"/><Relationship Id="rId498" Type="http://schemas.openxmlformats.org/officeDocument/2006/relationships/package" Target="../embeddings/Microsoft_Office_Word___40.docx"/><Relationship Id="rId13" Type="http://schemas.openxmlformats.org/officeDocument/2006/relationships/tags" Target="../tags/tag1179.xml"/><Relationship Id="rId109" Type="http://schemas.openxmlformats.org/officeDocument/2006/relationships/tags" Target="../tags/tag1275.xml"/><Relationship Id="rId260" Type="http://schemas.openxmlformats.org/officeDocument/2006/relationships/tags" Target="../tags/tag1426.xml"/><Relationship Id="rId316" Type="http://schemas.openxmlformats.org/officeDocument/2006/relationships/tags" Target="../tags/tag1482.xml"/><Relationship Id="rId55" Type="http://schemas.openxmlformats.org/officeDocument/2006/relationships/tags" Target="../tags/tag1221.xml"/><Relationship Id="rId97" Type="http://schemas.openxmlformats.org/officeDocument/2006/relationships/tags" Target="../tags/tag1263.xml"/><Relationship Id="rId120" Type="http://schemas.openxmlformats.org/officeDocument/2006/relationships/tags" Target="../tags/tag1286.xml"/><Relationship Id="rId358" Type="http://schemas.openxmlformats.org/officeDocument/2006/relationships/tags" Target="../tags/tag1524.xml"/><Relationship Id="rId162" Type="http://schemas.openxmlformats.org/officeDocument/2006/relationships/tags" Target="../tags/tag1328.xml"/><Relationship Id="rId218" Type="http://schemas.openxmlformats.org/officeDocument/2006/relationships/tags" Target="../tags/tag1384.xml"/><Relationship Id="rId425" Type="http://schemas.openxmlformats.org/officeDocument/2006/relationships/tags" Target="../tags/tag1591.xml"/><Relationship Id="rId467" Type="http://schemas.openxmlformats.org/officeDocument/2006/relationships/tags" Target="../tags/tag16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755527" y="1108738"/>
            <a:ext cx="8680946" cy="2121978"/>
          </a:xfrm>
          <a:prstGeom prst="rect">
            <a:avLst/>
          </a:prstGeom>
        </p:spPr>
        <p:txBody>
          <a:bodyPr vert="horz" lIns="90000" tIns="46800" rIns="90000" bIns="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6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5400" dirty="0"/>
              <a:t>4.2 指数函数（1）</a:t>
            </a:r>
          </a:p>
        </p:txBody>
      </p:sp>
      <p:sp>
        <p:nvSpPr>
          <p:cNvPr id="7" name="副标题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2192655" y="4136529"/>
            <a:ext cx="7896859" cy="511698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执教：上海市大同中学  关钲</a:t>
            </a:r>
          </a:p>
        </p:txBody>
      </p:sp>
      <p:sp>
        <p:nvSpPr>
          <p:cNvPr id="8" name="文本占位符 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552700" y="4722799"/>
            <a:ext cx="7107238" cy="51169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班级：上海市奉贤区曙光中学 高一（8）班</a:t>
            </a:r>
          </a:p>
        </p:txBody>
      </p:sp>
      <p:sp>
        <p:nvSpPr>
          <p:cNvPr id="9" name="文本占位符 6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2552700" y="5213628"/>
            <a:ext cx="7107238" cy="51169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2020.11.16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6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1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2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3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38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39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0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flipV="1">
            <a:off x="1549260" y="1159960"/>
            <a:ext cx="2537548" cy="45719"/>
          </a:xfrm>
          <a:custGeom>
            <a:avLst/>
            <a:gdLst>
              <a:gd name="connsiteX0" fmla="*/ 0 w 3232006"/>
              <a:gd name="connsiteY0" fmla="*/ 0 h 45719"/>
              <a:gd name="connsiteX1" fmla="*/ 646401 w 3232006"/>
              <a:gd name="connsiteY1" fmla="*/ 0 h 45719"/>
              <a:gd name="connsiteX2" fmla="*/ 1195842 w 3232006"/>
              <a:gd name="connsiteY2" fmla="*/ 0 h 45719"/>
              <a:gd name="connsiteX3" fmla="*/ 1874563 w 3232006"/>
              <a:gd name="connsiteY3" fmla="*/ 0 h 45719"/>
              <a:gd name="connsiteX4" fmla="*/ 2456325 w 3232006"/>
              <a:gd name="connsiteY4" fmla="*/ 0 h 45719"/>
              <a:gd name="connsiteX5" fmla="*/ 3232006 w 3232006"/>
              <a:gd name="connsiteY5" fmla="*/ 0 h 45719"/>
              <a:gd name="connsiteX6" fmla="*/ 3232006 w 3232006"/>
              <a:gd name="connsiteY6" fmla="*/ 45719 h 45719"/>
              <a:gd name="connsiteX7" fmla="*/ 2617925 w 3232006"/>
              <a:gd name="connsiteY7" fmla="*/ 45719 h 45719"/>
              <a:gd name="connsiteX8" fmla="*/ 2036164 w 3232006"/>
              <a:gd name="connsiteY8" fmla="*/ 45719 h 45719"/>
              <a:gd name="connsiteX9" fmla="*/ 1422083 w 3232006"/>
              <a:gd name="connsiteY9" fmla="*/ 45719 h 45719"/>
              <a:gd name="connsiteX10" fmla="*/ 872642 w 3232006"/>
              <a:gd name="connsiteY10" fmla="*/ 45719 h 45719"/>
              <a:gd name="connsiteX11" fmla="*/ 0 w 3232006"/>
              <a:gd name="connsiteY11" fmla="*/ 45719 h 45719"/>
              <a:gd name="connsiteX12" fmla="*/ 0 w 3232006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32006" h="45719" fill="none" extrusionOk="0">
                <a:moveTo>
                  <a:pt x="0" y="0"/>
                </a:moveTo>
                <a:cubicBezTo>
                  <a:pt x="297074" y="-26274"/>
                  <a:pt x="412878" y="7481"/>
                  <a:pt x="646401" y="0"/>
                </a:cubicBezTo>
                <a:cubicBezTo>
                  <a:pt x="879924" y="-7481"/>
                  <a:pt x="1001976" y="31"/>
                  <a:pt x="1195842" y="0"/>
                </a:cubicBezTo>
                <a:cubicBezTo>
                  <a:pt x="1389708" y="-31"/>
                  <a:pt x="1557103" y="23339"/>
                  <a:pt x="1874563" y="0"/>
                </a:cubicBezTo>
                <a:cubicBezTo>
                  <a:pt x="2192023" y="-23339"/>
                  <a:pt x="2186969" y="15428"/>
                  <a:pt x="2456325" y="0"/>
                </a:cubicBezTo>
                <a:cubicBezTo>
                  <a:pt x="2725681" y="-15428"/>
                  <a:pt x="3057164" y="31424"/>
                  <a:pt x="3232006" y="0"/>
                </a:cubicBezTo>
                <a:cubicBezTo>
                  <a:pt x="3230789" y="11383"/>
                  <a:pt x="3231029" y="23774"/>
                  <a:pt x="3232006" y="45719"/>
                </a:cubicBezTo>
                <a:cubicBezTo>
                  <a:pt x="3076453" y="62803"/>
                  <a:pt x="2793827" y="20015"/>
                  <a:pt x="2617925" y="45719"/>
                </a:cubicBezTo>
                <a:cubicBezTo>
                  <a:pt x="2442023" y="71423"/>
                  <a:pt x="2282779" y="50583"/>
                  <a:pt x="2036164" y="45719"/>
                </a:cubicBezTo>
                <a:cubicBezTo>
                  <a:pt x="1789549" y="40855"/>
                  <a:pt x="1726141" y="27023"/>
                  <a:pt x="1422083" y="45719"/>
                </a:cubicBezTo>
                <a:cubicBezTo>
                  <a:pt x="1118025" y="64415"/>
                  <a:pt x="1016992" y="29343"/>
                  <a:pt x="872642" y="45719"/>
                </a:cubicBezTo>
                <a:cubicBezTo>
                  <a:pt x="728292" y="62095"/>
                  <a:pt x="194838" y="32329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3232006" h="45719" stroke="0" extrusionOk="0">
                <a:moveTo>
                  <a:pt x="0" y="0"/>
                </a:moveTo>
                <a:cubicBezTo>
                  <a:pt x="174573" y="7780"/>
                  <a:pt x="329931" y="19356"/>
                  <a:pt x="581761" y="0"/>
                </a:cubicBezTo>
                <a:cubicBezTo>
                  <a:pt x="833591" y="-19356"/>
                  <a:pt x="1062800" y="16582"/>
                  <a:pt x="1195842" y="0"/>
                </a:cubicBezTo>
                <a:cubicBezTo>
                  <a:pt x="1328884" y="-16582"/>
                  <a:pt x="1619508" y="334"/>
                  <a:pt x="1842243" y="0"/>
                </a:cubicBezTo>
                <a:cubicBezTo>
                  <a:pt x="2064978" y="-334"/>
                  <a:pt x="2387777" y="-24445"/>
                  <a:pt x="2553285" y="0"/>
                </a:cubicBezTo>
                <a:cubicBezTo>
                  <a:pt x="2718793" y="24445"/>
                  <a:pt x="3072200" y="32413"/>
                  <a:pt x="3232006" y="0"/>
                </a:cubicBezTo>
                <a:cubicBezTo>
                  <a:pt x="3232442" y="10422"/>
                  <a:pt x="3231987" y="30736"/>
                  <a:pt x="3232006" y="45719"/>
                </a:cubicBezTo>
                <a:cubicBezTo>
                  <a:pt x="3052978" y="60077"/>
                  <a:pt x="2915225" y="44961"/>
                  <a:pt x="2617925" y="45719"/>
                </a:cubicBezTo>
                <a:cubicBezTo>
                  <a:pt x="2320625" y="46477"/>
                  <a:pt x="2299597" y="18555"/>
                  <a:pt x="2003844" y="45719"/>
                </a:cubicBezTo>
                <a:cubicBezTo>
                  <a:pt x="1708091" y="72883"/>
                  <a:pt x="1632180" y="41960"/>
                  <a:pt x="1454403" y="45719"/>
                </a:cubicBezTo>
                <a:cubicBezTo>
                  <a:pt x="1276626" y="49478"/>
                  <a:pt x="1063607" y="24601"/>
                  <a:pt x="775681" y="45719"/>
                </a:cubicBezTo>
                <a:cubicBezTo>
                  <a:pt x="487755" y="66837"/>
                  <a:pt x="248466" y="24285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3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4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9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sp>
        <p:nvSpPr>
          <p:cNvPr id="21" name="矩形: 圆角 20"/>
          <p:cNvSpPr/>
          <p:nvPr>
            <p:custDataLst>
              <p:tags r:id="rId5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190779" y="1605283"/>
            <a:ext cx="16506671" cy="3088629"/>
            <a:chOff x="1771689" y="1982533"/>
            <a:chExt cx="16506671" cy="3088629"/>
          </a:xfrm>
        </p:grpSpPr>
        <p:grpSp>
          <p:nvGrpSpPr>
            <p:cNvPr id="79" name="组合 78"/>
            <p:cNvGrpSpPr/>
            <p:nvPr/>
          </p:nvGrpSpPr>
          <p:grpSpPr>
            <a:xfrm>
              <a:off x="1771689" y="1982533"/>
              <a:ext cx="9666328" cy="3088629"/>
              <a:chOff x="7142584" y="3032906"/>
              <a:chExt cx="4865914" cy="2855561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7142584" y="3032906"/>
                <a:ext cx="4865914" cy="28555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7186821" y="3134711"/>
                <a:ext cx="4771616" cy="2662453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5" name="对象 14"/>
            <p:cNvGraphicFramePr>
              <a:graphicFrameLocks/>
            </p:cNvGraphicFramePr>
            <p:nvPr/>
          </p:nvGraphicFramePr>
          <p:xfrm>
            <a:off x="1958860" y="2073970"/>
            <a:ext cx="16319500" cy="2959100"/>
          </p:xfrm>
          <a:graphic>
            <a:graphicData uri="http://schemas.openxmlformats.org/presentationml/2006/ole">
              <p:oleObj spid="_x0000_s1039" name="Document" r:id="rId47" imgW="8448105" imgH="1532892" progId="Word.Document.12">
                <p:embed/>
              </p:oleObj>
            </a:graphicData>
          </a:graphic>
        </p:graphicFrame>
      </p:grpSp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893060" y="5180330"/>
          <a:ext cx="1429385" cy="821055"/>
        </p:xfrm>
        <a:graphic>
          <a:graphicData uri="http://schemas.openxmlformats.org/presentationml/2006/ole">
            <p:oleObj spid="_x0000_s70453" name="Equation" r:id="rId48" imgW="406080" imgH="228600" progId="Equation.DSMT4">
              <p:embed/>
            </p:oleObj>
          </a:graphicData>
        </a:graphic>
      </p:graphicFrame>
      <p:graphicFrame>
        <p:nvGraphicFramePr>
          <p:cNvPr id="4" name="对象 3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6083618" y="4765675"/>
          <a:ext cx="1694815" cy="1443990"/>
        </p:xfrm>
        <a:graphic>
          <a:graphicData uri="http://schemas.openxmlformats.org/presentationml/2006/ole">
            <p:oleObj spid="_x0000_s70457" r:id="rId49" imgW="571320" imgH="469800" progId="Equation.DSMT4">
              <p:embed/>
            </p:oleObj>
          </a:graphicData>
        </a:graphic>
      </p:graphicFrame>
      <p:sp>
        <p:nvSpPr>
          <p:cNvPr id="80" name="TextBox 7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655954" y="3729355"/>
            <a:ext cx="8178165" cy="7588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47" name="对象 46"/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1019175" y="3713163"/>
          <a:ext cx="9663113" cy="914400"/>
        </p:xfrm>
        <a:graphic>
          <a:graphicData uri="http://schemas.openxmlformats.org/presentationml/2006/ole">
            <p:oleObj spid="_x0000_s67113" name="Document" r:id="rId50" imgW="5261479" imgH="499178" progId="Word.Document.12">
              <p:embed/>
            </p:oleObj>
          </a:graphicData>
        </a:graphic>
      </p:graphicFrame>
      <p:sp>
        <p:nvSpPr>
          <p:cNvPr id="18" name="圆角矩形 17"/>
          <p:cNvSpPr/>
          <p:nvPr/>
        </p:nvSpPr>
        <p:spPr>
          <a:xfrm>
            <a:off x="697865" y="4747895"/>
            <a:ext cx="8136254" cy="75881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3850640" y="1753870"/>
            <a:ext cx="1756410" cy="6845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5" name="Object 41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389539" y="1657827"/>
          <a:ext cx="10424160" cy="835660"/>
        </p:xfrm>
        <a:graphic>
          <a:graphicData uri="http://schemas.openxmlformats.org/presentationml/2006/ole">
            <p:oleObj spid="_x0000_s67114" name="Document" r:id="rId51" imgW="4990808" imgH="399331" progId="Word.Document.12">
              <p:embed/>
            </p:oleObj>
          </a:graphicData>
        </a:graphic>
      </p:graphicFrame>
      <p:pic>
        <p:nvPicPr>
          <p:cNvPr id="22" name="图片 19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2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5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6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7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765832" y="558580"/>
            <a:ext cx="72361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指数函数的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定义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2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3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4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1513805" y="1165596"/>
            <a:ext cx="3870114" cy="46752"/>
          </a:xfrm>
          <a:custGeom>
            <a:avLst/>
            <a:gdLst>
              <a:gd name="connsiteX0" fmla="*/ 0 w 3232006"/>
              <a:gd name="connsiteY0" fmla="*/ 0 h 45719"/>
              <a:gd name="connsiteX1" fmla="*/ 646401 w 3232006"/>
              <a:gd name="connsiteY1" fmla="*/ 0 h 45719"/>
              <a:gd name="connsiteX2" fmla="*/ 1195842 w 3232006"/>
              <a:gd name="connsiteY2" fmla="*/ 0 h 45719"/>
              <a:gd name="connsiteX3" fmla="*/ 1874563 w 3232006"/>
              <a:gd name="connsiteY3" fmla="*/ 0 h 45719"/>
              <a:gd name="connsiteX4" fmla="*/ 2456325 w 3232006"/>
              <a:gd name="connsiteY4" fmla="*/ 0 h 45719"/>
              <a:gd name="connsiteX5" fmla="*/ 3232006 w 3232006"/>
              <a:gd name="connsiteY5" fmla="*/ 0 h 45719"/>
              <a:gd name="connsiteX6" fmla="*/ 3232006 w 3232006"/>
              <a:gd name="connsiteY6" fmla="*/ 45719 h 45719"/>
              <a:gd name="connsiteX7" fmla="*/ 2617925 w 3232006"/>
              <a:gd name="connsiteY7" fmla="*/ 45719 h 45719"/>
              <a:gd name="connsiteX8" fmla="*/ 2036164 w 3232006"/>
              <a:gd name="connsiteY8" fmla="*/ 45719 h 45719"/>
              <a:gd name="connsiteX9" fmla="*/ 1422083 w 3232006"/>
              <a:gd name="connsiteY9" fmla="*/ 45719 h 45719"/>
              <a:gd name="connsiteX10" fmla="*/ 872642 w 3232006"/>
              <a:gd name="connsiteY10" fmla="*/ 45719 h 45719"/>
              <a:gd name="connsiteX11" fmla="*/ 0 w 3232006"/>
              <a:gd name="connsiteY11" fmla="*/ 45719 h 45719"/>
              <a:gd name="connsiteX12" fmla="*/ 0 w 3232006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32006" h="45719" fill="none" extrusionOk="0">
                <a:moveTo>
                  <a:pt x="0" y="0"/>
                </a:moveTo>
                <a:cubicBezTo>
                  <a:pt x="297074" y="-26274"/>
                  <a:pt x="412878" y="7481"/>
                  <a:pt x="646401" y="0"/>
                </a:cubicBezTo>
                <a:cubicBezTo>
                  <a:pt x="879924" y="-7481"/>
                  <a:pt x="1001976" y="31"/>
                  <a:pt x="1195842" y="0"/>
                </a:cubicBezTo>
                <a:cubicBezTo>
                  <a:pt x="1389708" y="-31"/>
                  <a:pt x="1557103" y="23339"/>
                  <a:pt x="1874563" y="0"/>
                </a:cubicBezTo>
                <a:cubicBezTo>
                  <a:pt x="2192023" y="-23339"/>
                  <a:pt x="2186969" y="15428"/>
                  <a:pt x="2456325" y="0"/>
                </a:cubicBezTo>
                <a:cubicBezTo>
                  <a:pt x="2725681" y="-15428"/>
                  <a:pt x="3057164" y="31424"/>
                  <a:pt x="3232006" y="0"/>
                </a:cubicBezTo>
                <a:cubicBezTo>
                  <a:pt x="3230789" y="11383"/>
                  <a:pt x="3231029" y="23774"/>
                  <a:pt x="3232006" y="45719"/>
                </a:cubicBezTo>
                <a:cubicBezTo>
                  <a:pt x="3076453" y="62803"/>
                  <a:pt x="2793827" y="20015"/>
                  <a:pt x="2617925" y="45719"/>
                </a:cubicBezTo>
                <a:cubicBezTo>
                  <a:pt x="2442023" y="71423"/>
                  <a:pt x="2282779" y="50583"/>
                  <a:pt x="2036164" y="45719"/>
                </a:cubicBezTo>
                <a:cubicBezTo>
                  <a:pt x="1789549" y="40855"/>
                  <a:pt x="1726141" y="27023"/>
                  <a:pt x="1422083" y="45719"/>
                </a:cubicBezTo>
                <a:cubicBezTo>
                  <a:pt x="1118025" y="64415"/>
                  <a:pt x="1016992" y="29343"/>
                  <a:pt x="872642" y="45719"/>
                </a:cubicBezTo>
                <a:cubicBezTo>
                  <a:pt x="728292" y="62095"/>
                  <a:pt x="194838" y="32329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3232006" h="45719" stroke="0" extrusionOk="0">
                <a:moveTo>
                  <a:pt x="0" y="0"/>
                </a:moveTo>
                <a:cubicBezTo>
                  <a:pt x="174573" y="7780"/>
                  <a:pt x="329931" y="19356"/>
                  <a:pt x="581761" y="0"/>
                </a:cubicBezTo>
                <a:cubicBezTo>
                  <a:pt x="833591" y="-19356"/>
                  <a:pt x="1062800" y="16582"/>
                  <a:pt x="1195842" y="0"/>
                </a:cubicBezTo>
                <a:cubicBezTo>
                  <a:pt x="1328884" y="-16582"/>
                  <a:pt x="1619508" y="334"/>
                  <a:pt x="1842243" y="0"/>
                </a:cubicBezTo>
                <a:cubicBezTo>
                  <a:pt x="2064978" y="-334"/>
                  <a:pt x="2387777" y="-24445"/>
                  <a:pt x="2553285" y="0"/>
                </a:cubicBezTo>
                <a:cubicBezTo>
                  <a:pt x="2718793" y="24445"/>
                  <a:pt x="3072200" y="32413"/>
                  <a:pt x="3232006" y="0"/>
                </a:cubicBezTo>
                <a:cubicBezTo>
                  <a:pt x="3232442" y="10422"/>
                  <a:pt x="3231987" y="30736"/>
                  <a:pt x="3232006" y="45719"/>
                </a:cubicBezTo>
                <a:cubicBezTo>
                  <a:pt x="3052978" y="60077"/>
                  <a:pt x="2915225" y="44961"/>
                  <a:pt x="2617925" y="45719"/>
                </a:cubicBezTo>
                <a:cubicBezTo>
                  <a:pt x="2320625" y="46477"/>
                  <a:pt x="2299597" y="18555"/>
                  <a:pt x="2003844" y="45719"/>
                </a:cubicBezTo>
                <a:cubicBezTo>
                  <a:pt x="1708091" y="72883"/>
                  <a:pt x="1632180" y="41960"/>
                  <a:pt x="1454403" y="45719"/>
                </a:cubicBezTo>
                <a:cubicBezTo>
                  <a:pt x="1276626" y="49478"/>
                  <a:pt x="1063607" y="24601"/>
                  <a:pt x="775681" y="45719"/>
                </a:cubicBezTo>
                <a:cubicBezTo>
                  <a:pt x="487755" y="66837"/>
                  <a:pt x="248466" y="24285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7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3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graphicFrame>
        <p:nvGraphicFramePr>
          <p:cNvPr id="17" name="Object 41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98500" y="2508250"/>
          <a:ext cx="11009313" cy="871538"/>
        </p:xfrm>
        <a:graphic>
          <a:graphicData uri="http://schemas.openxmlformats.org/presentationml/2006/ole">
            <p:oleObj spid="_x0000_s67115" name="Document" r:id="rId53" imgW="5005896" imgH="397003" progId="Word.Document.12">
              <p:embed/>
            </p:oleObj>
          </a:graphicData>
        </a:graphic>
      </p:graphicFrame>
      <p:graphicFrame>
        <p:nvGraphicFramePr>
          <p:cNvPr id="10" name="对象 9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022680" y="4892635"/>
          <a:ext cx="9677400" cy="623649"/>
        </p:xfrm>
        <a:graphic>
          <a:graphicData uri="http://schemas.openxmlformats.org/presentationml/2006/ole">
            <p:oleObj spid="_x0000_s67116" name="Document" r:id="rId54" imgW="5271918" imgH="316533" progId="Word.Document.12">
              <p:embed/>
            </p:oleObj>
          </a:graphicData>
        </a:graphic>
      </p:graphicFrame>
      <p:sp>
        <p:nvSpPr>
          <p:cNvPr id="16" name="矩形: 圆角 15"/>
          <p:cNvSpPr/>
          <p:nvPr>
            <p:custDataLst>
              <p:tags r:id="rId11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2" grpId="0" bldLvl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>
            <p:custDataLst>
              <p:tags r:id="rId2"/>
            </p:custDataLst>
          </p:nvPr>
        </p:nvSpPr>
        <p:spPr>
          <a:xfrm>
            <a:off x="3895725" y="5503545"/>
            <a:ext cx="4029710" cy="67818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>
            <p:custDataLst>
              <p:tags r:id="rId3"/>
            </p:custDataLst>
          </p:nvPr>
        </p:nvSpPr>
        <p:spPr>
          <a:xfrm>
            <a:off x="4313555" y="4442460"/>
            <a:ext cx="3078480" cy="64897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19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7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72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73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74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69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70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71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49260" y="1154938"/>
            <a:ext cx="4997590" cy="45719"/>
          </a:xfrm>
          <a:custGeom>
            <a:avLst/>
            <a:gdLst>
              <a:gd name="connsiteX0" fmla="*/ 0 w 3232006"/>
              <a:gd name="connsiteY0" fmla="*/ 0 h 45719"/>
              <a:gd name="connsiteX1" fmla="*/ 646401 w 3232006"/>
              <a:gd name="connsiteY1" fmla="*/ 0 h 45719"/>
              <a:gd name="connsiteX2" fmla="*/ 1195842 w 3232006"/>
              <a:gd name="connsiteY2" fmla="*/ 0 h 45719"/>
              <a:gd name="connsiteX3" fmla="*/ 1874563 w 3232006"/>
              <a:gd name="connsiteY3" fmla="*/ 0 h 45719"/>
              <a:gd name="connsiteX4" fmla="*/ 2456325 w 3232006"/>
              <a:gd name="connsiteY4" fmla="*/ 0 h 45719"/>
              <a:gd name="connsiteX5" fmla="*/ 3232006 w 3232006"/>
              <a:gd name="connsiteY5" fmla="*/ 0 h 45719"/>
              <a:gd name="connsiteX6" fmla="*/ 3232006 w 3232006"/>
              <a:gd name="connsiteY6" fmla="*/ 45719 h 45719"/>
              <a:gd name="connsiteX7" fmla="*/ 2617925 w 3232006"/>
              <a:gd name="connsiteY7" fmla="*/ 45719 h 45719"/>
              <a:gd name="connsiteX8" fmla="*/ 2036164 w 3232006"/>
              <a:gd name="connsiteY8" fmla="*/ 45719 h 45719"/>
              <a:gd name="connsiteX9" fmla="*/ 1422083 w 3232006"/>
              <a:gd name="connsiteY9" fmla="*/ 45719 h 45719"/>
              <a:gd name="connsiteX10" fmla="*/ 872642 w 3232006"/>
              <a:gd name="connsiteY10" fmla="*/ 45719 h 45719"/>
              <a:gd name="connsiteX11" fmla="*/ 0 w 3232006"/>
              <a:gd name="connsiteY11" fmla="*/ 45719 h 45719"/>
              <a:gd name="connsiteX12" fmla="*/ 0 w 3232006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32006" h="45719" fill="none" extrusionOk="0">
                <a:moveTo>
                  <a:pt x="0" y="0"/>
                </a:moveTo>
                <a:cubicBezTo>
                  <a:pt x="297074" y="-26274"/>
                  <a:pt x="412878" y="7481"/>
                  <a:pt x="646401" y="0"/>
                </a:cubicBezTo>
                <a:cubicBezTo>
                  <a:pt x="879924" y="-7481"/>
                  <a:pt x="1001976" y="31"/>
                  <a:pt x="1195842" y="0"/>
                </a:cubicBezTo>
                <a:cubicBezTo>
                  <a:pt x="1389708" y="-31"/>
                  <a:pt x="1557103" y="23339"/>
                  <a:pt x="1874563" y="0"/>
                </a:cubicBezTo>
                <a:cubicBezTo>
                  <a:pt x="2192023" y="-23339"/>
                  <a:pt x="2186969" y="15428"/>
                  <a:pt x="2456325" y="0"/>
                </a:cubicBezTo>
                <a:cubicBezTo>
                  <a:pt x="2725681" y="-15428"/>
                  <a:pt x="3057164" y="31424"/>
                  <a:pt x="3232006" y="0"/>
                </a:cubicBezTo>
                <a:cubicBezTo>
                  <a:pt x="3230789" y="11383"/>
                  <a:pt x="3231029" y="23774"/>
                  <a:pt x="3232006" y="45719"/>
                </a:cubicBezTo>
                <a:cubicBezTo>
                  <a:pt x="3076453" y="62803"/>
                  <a:pt x="2793827" y="20015"/>
                  <a:pt x="2617925" y="45719"/>
                </a:cubicBezTo>
                <a:cubicBezTo>
                  <a:pt x="2442023" y="71423"/>
                  <a:pt x="2282779" y="50583"/>
                  <a:pt x="2036164" y="45719"/>
                </a:cubicBezTo>
                <a:cubicBezTo>
                  <a:pt x="1789549" y="40855"/>
                  <a:pt x="1726141" y="27023"/>
                  <a:pt x="1422083" y="45719"/>
                </a:cubicBezTo>
                <a:cubicBezTo>
                  <a:pt x="1118025" y="64415"/>
                  <a:pt x="1016992" y="29343"/>
                  <a:pt x="872642" y="45719"/>
                </a:cubicBezTo>
                <a:cubicBezTo>
                  <a:pt x="728292" y="62095"/>
                  <a:pt x="194838" y="32329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3232006" h="45719" stroke="0" extrusionOk="0">
                <a:moveTo>
                  <a:pt x="0" y="0"/>
                </a:moveTo>
                <a:cubicBezTo>
                  <a:pt x="174573" y="7780"/>
                  <a:pt x="329931" y="19356"/>
                  <a:pt x="581761" y="0"/>
                </a:cubicBezTo>
                <a:cubicBezTo>
                  <a:pt x="833591" y="-19356"/>
                  <a:pt x="1062800" y="16582"/>
                  <a:pt x="1195842" y="0"/>
                </a:cubicBezTo>
                <a:cubicBezTo>
                  <a:pt x="1328884" y="-16582"/>
                  <a:pt x="1619508" y="334"/>
                  <a:pt x="1842243" y="0"/>
                </a:cubicBezTo>
                <a:cubicBezTo>
                  <a:pt x="2064978" y="-334"/>
                  <a:pt x="2387777" y="-24445"/>
                  <a:pt x="2553285" y="0"/>
                </a:cubicBezTo>
                <a:cubicBezTo>
                  <a:pt x="2718793" y="24445"/>
                  <a:pt x="3072200" y="32413"/>
                  <a:pt x="3232006" y="0"/>
                </a:cubicBezTo>
                <a:cubicBezTo>
                  <a:pt x="3232442" y="10422"/>
                  <a:pt x="3231987" y="30736"/>
                  <a:pt x="3232006" y="45719"/>
                </a:cubicBezTo>
                <a:cubicBezTo>
                  <a:pt x="3052978" y="60077"/>
                  <a:pt x="2915225" y="44961"/>
                  <a:pt x="2617925" y="45719"/>
                </a:cubicBezTo>
                <a:cubicBezTo>
                  <a:pt x="2320625" y="46477"/>
                  <a:pt x="2299597" y="18555"/>
                  <a:pt x="2003844" y="45719"/>
                </a:cubicBezTo>
                <a:cubicBezTo>
                  <a:pt x="1708091" y="72883"/>
                  <a:pt x="1632180" y="41960"/>
                  <a:pt x="1454403" y="45719"/>
                </a:cubicBezTo>
                <a:cubicBezTo>
                  <a:pt x="1276626" y="49478"/>
                  <a:pt x="1063607" y="24601"/>
                  <a:pt x="775681" y="45719"/>
                </a:cubicBezTo>
                <a:cubicBezTo>
                  <a:pt x="487755" y="66837"/>
                  <a:pt x="248466" y="24285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64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65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40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42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43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44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45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46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47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48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49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50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51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52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53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54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55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56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57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58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59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60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sp>
        <p:nvSpPr>
          <p:cNvPr id="4" name="椭圆 31"/>
          <p:cNvSpPr/>
          <p:nvPr>
            <p:custDataLst>
              <p:tags r:id="rId6"/>
            </p:custDataLst>
          </p:nvPr>
        </p:nvSpPr>
        <p:spPr>
          <a:xfrm>
            <a:off x="1925955" y="1941513"/>
            <a:ext cx="1708150" cy="1692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rgbClr val="005188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椭圆 31"/>
          <p:cNvSpPr/>
          <p:nvPr>
            <p:custDataLst>
              <p:tags r:id="rId7"/>
            </p:custDataLst>
          </p:nvPr>
        </p:nvSpPr>
        <p:spPr>
          <a:xfrm>
            <a:off x="5151438" y="1941513"/>
            <a:ext cx="1708150" cy="1692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rgbClr val="005188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椭圆 31"/>
          <p:cNvSpPr/>
          <p:nvPr>
            <p:custDataLst>
              <p:tags r:id="rId8"/>
            </p:custDataLst>
          </p:nvPr>
        </p:nvSpPr>
        <p:spPr>
          <a:xfrm>
            <a:off x="8332788" y="1941513"/>
            <a:ext cx="1706562" cy="1692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rgbClr val="005188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chenying0907 12"/>
          <p:cNvGrpSpPr/>
          <p:nvPr/>
        </p:nvGrpSpPr>
        <p:grpSpPr bwMode="auto">
          <a:xfrm>
            <a:off x="4095750" y="2633663"/>
            <a:ext cx="565150" cy="482600"/>
            <a:chOff x="4349506" y="3098800"/>
            <a:chExt cx="565617" cy="482600"/>
          </a:xfrm>
        </p:grpSpPr>
        <p:sp>
          <p:nvSpPr>
            <p:cNvPr id="36" name="任意多边形 35"/>
            <p:cNvSpPr/>
            <p:nvPr>
              <p:custDataLst>
                <p:tags r:id="rId37"/>
              </p:custDataLst>
            </p:nvPr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任意多边形 36"/>
            <p:cNvSpPr/>
            <p:nvPr>
              <p:custDataLst>
                <p:tags r:id="rId38"/>
              </p:custDataLst>
            </p:nvPr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任意多边形 37"/>
            <p:cNvSpPr/>
            <p:nvPr>
              <p:custDataLst>
                <p:tags r:id="rId39"/>
              </p:custDataLst>
            </p:nvPr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chenying0907 166"/>
          <p:cNvGrpSpPr/>
          <p:nvPr/>
        </p:nvGrpSpPr>
        <p:grpSpPr bwMode="auto">
          <a:xfrm>
            <a:off x="7312025" y="2633663"/>
            <a:ext cx="565150" cy="482600"/>
            <a:chOff x="4349506" y="3098800"/>
            <a:chExt cx="565617" cy="482600"/>
          </a:xfrm>
        </p:grpSpPr>
        <p:sp>
          <p:nvSpPr>
            <p:cNvPr id="40" name="任意多边形 39"/>
            <p:cNvSpPr/>
            <p:nvPr>
              <p:custDataLst>
                <p:tags r:id="rId34"/>
              </p:custDataLst>
            </p:nvPr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任意多边形 41"/>
            <p:cNvSpPr/>
            <p:nvPr>
              <p:custDataLst>
                <p:tags r:id="rId36"/>
              </p:custDataLst>
            </p:nvPr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9" name="文本框 8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996440" y="2955925"/>
            <a:ext cx="16319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sz="2800" b="1" dirty="0">
                <a:solidFill>
                  <a:srgbClr val="005188"/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定义</a:t>
            </a:r>
          </a:p>
        </p:txBody>
      </p:sp>
      <p:grpSp>
        <p:nvGrpSpPr>
          <p:cNvPr id="50" name="chenying0907 90"/>
          <p:cNvGrpSpPr/>
          <p:nvPr/>
        </p:nvGrpSpPr>
        <p:grpSpPr bwMode="auto">
          <a:xfrm>
            <a:off x="2546668" y="2195513"/>
            <a:ext cx="385762" cy="611187"/>
            <a:chOff x="5844088" y="2600655"/>
            <a:chExt cx="385904" cy="611158"/>
          </a:xfrm>
        </p:grpSpPr>
        <p:grpSp>
          <p:nvGrpSpPr>
            <p:cNvPr id="51" name="chenying0907 91"/>
            <p:cNvGrpSpPr/>
            <p:nvPr/>
          </p:nvGrpSpPr>
          <p:grpSpPr bwMode="auto">
            <a:xfrm rot="8489641">
              <a:off x="6013992" y="2653092"/>
              <a:ext cx="216000" cy="558721"/>
              <a:chOff x="6011031" y="2540000"/>
              <a:chExt cx="242182" cy="626447"/>
            </a:xfrm>
          </p:grpSpPr>
          <p:sp>
            <p:nvSpPr>
              <p:cNvPr id="52" name="任意多边形 51"/>
              <p:cNvSpPr/>
              <p:nvPr>
                <p:custDataLst>
                  <p:tags r:id="rId31"/>
                </p:custDataLst>
              </p:nvPr>
            </p:nvSpPr>
            <p:spPr>
              <a:xfrm>
                <a:off x="6019303" y="2543519"/>
                <a:ext cx="217230" cy="201123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79" name="任意多边形 78"/>
              <p:cNvSpPr/>
              <p:nvPr>
                <p:custDataLst>
                  <p:tags r:id="rId32"/>
                </p:custDataLst>
              </p:nvPr>
            </p:nvSpPr>
            <p:spPr>
              <a:xfrm>
                <a:off x="6011261" y="2721930"/>
                <a:ext cx="242158" cy="444961"/>
              </a:xfrm>
              <a:custGeom>
                <a:avLst/>
                <a:gdLst>
                  <a:gd name="connsiteX0" fmla="*/ 12700 w 215900"/>
                  <a:gd name="connsiteY0" fmla="*/ 12700 h 444500"/>
                  <a:gd name="connsiteX1" fmla="*/ 0 w 215900"/>
                  <a:gd name="connsiteY1" fmla="*/ 444500 h 444500"/>
                  <a:gd name="connsiteX2" fmla="*/ 215900 w 215900"/>
                  <a:gd name="connsiteY2" fmla="*/ 419100 h 444500"/>
                  <a:gd name="connsiteX3" fmla="*/ 215900 w 215900"/>
                  <a:gd name="connsiteY3" fmla="*/ 0 h 444500"/>
                  <a:gd name="connsiteX4" fmla="*/ 215900 w 215900"/>
                  <a:gd name="connsiteY4" fmla="*/ 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" h="444500">
                    <a:moveTo>
                      <a:pt x="12700" y="12700"/>
                    </a:moveTo>
                    <a:lnTo>
                      <a:pt x="0" y="444500"/>
                    </a:lnTo>
                    <a:lnTo>
                      <a:pt x="215900" y="419100"/>
                    </a:lnTo>
                    <a:lnTo>
                      <a:pt x="215900" y="0"/>
                    </a:lnTo>
                    <a:lnTo>
                      <a:pt x="215900" y="0"/>
                    </a:ln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0" name="任意多边形 79"/>
              <p:cNvSpPr/>
              <p:nvPr>
                <p:custDataLst>
                  <p:tags r:id="rId33"/>
                </p:custDataLst>
              </p:nvPr>
            </p:nvSpPr>
            <p:spPr>
              <a:xfrm>
                <a:off x="6100764" y="2573365"/>
                <a:ext cx="64101" cy="60515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81" name="任意多边形 80"/>
            <p:cNvSpPr/>
            <p:nvPr>
              <p:custDataLst>
                <p:tags r:id="rId30"/>
              </p:custDataLst>
            </p:nvPr>
          </p:nvSpPr>
          <p:spPr>
            <a:xfrm>
              <a:off x="5844088" y="2600655"/>
              <a:ext cx="182629" cy="195253"/>
            </a:xfrm>
            <a:custGeom>
              <a:avLst/>
              <a:gdLst>
                <a:gd name="connsiteX0" fmla="*/ 43090 w 153621"/>
                <a:gd name="connsiteY0" fmla="*/ 162601 h 162601"/>
                <a:gd name="connsiteX1" fmla="*/ 2896 w 153621"/>
                <a:gd name="connsiteY1" fmla="*/ 102311 h 162601"/>
                <a:gd name="connsiteX2" fmla="*/ 113428 w 153621"/>
                <a:gd name="connsiteY2" fmla="*/ 1828 h 162601"/>
                <a:gd name="connsiteX3" fmla="*/ 153621 w 153621"/>
                <a:gd name="connsiteY3" fmla="*/ 47045 h 162601"/>
                <a:gd name="connsiteX0-1" fmla="*/ 41489 w 152020"/>
                <a:gd name="connsiteY0-2" fmla="*/ 158991 h 158991"/>
                <a:gd name="connsiteX1-3" fmla="*/ 1295 w 152020"/>
                <a:gd name="connsiteY1-4" fmla="*/ 98701 h 158991"/>
                <a:gd name="connsiteX2-5" fmla="*/ 82359 w 152020"/>
                <a:gd name="connsiteY2-6" fmla="*/ 2042 h 158991"/>
                <a:gd name="connsiteX3-7" fmla="*/ 152020 w 152020"/>
                <a:gd name="connsiteY3-8" fmla="*/ 43435 h 158991"/>
                <a:gd name="connsiteX0-9" fmla="*/ 41916 w 152447"/>
                <a:gd name="connsiteY0-10" fmla="*/ 148552 h 148552"/>
                <a:gd name="connsiteX1-11" fmla="*/ 1722 w 152447"/>
                <a:gd name="connsiteY1-12" fmla="*/ 88262 h 148552"/>
                <a:gd name="connsiteX2-13" fmla="*/ 91205 w 152447"/>
                <a:gd name="connsiteY2-14" fmla="*/ 3075 h 148552"/>
                <a:gd name="connsiteX3-15" fmla="*/ 152447 w 152447"/>
                <a:gd name="connsiteY3-16" fmla="*/ 32996 h 148552"/>
              </a:gdLst>
              <a:ahLst/>
              <a:cxnLst>
                <a:cxn ang="0">
                  <a:pos x="connsiteX0-9" y="connsiteY0-10"/>
                </a:cxn>
                <a:cxn ang="0">
                  <a:pos x="connsiteX1-11" y="connsiteY1-12"/>
                </a:cxn>
                <a:cxn ang="0">
                  <a:pos x="connsiteX2-13" y="connsiteY2-14"/>
                </a:cxn>
                <a:cxn ang="0">
                  <a:pos x="connsiteX3-15" y="connsiteY3-16"/>
                </a:cxn>
              </a:cxnLst>
              <a:rect l="l" t="t" r="r" b="b"/>
              <a:pathLst>
                <a:path w="152447" h="148552">
                  <a:moveTo>
                    <a:pt x="41916" y="148552"/>
                  </a:moveTo>
                  <a:cubicBezTo>
                    <a:pt x="15957" y="131804"/>
                    <a:pt x="-6493" y="112508"/>
                    <a:pt x="1722" y="88262"/>
                  </a:cubicBezTo>
                  <a:cubicBezTo>
                    <a:pt x="9937" y="64016"/>
                    <a:pt x="66084" y="12286"/>
                    <a:pt x="91205" y="3075"/>
                  </a:cubicBezTo>
                  <a:cubicBezTo>
                    <a:pt x="116326" y="-6136"/>
                    <a:pt x="144911" y="5782"/>
                    <a:pt x="152447" y="32996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chenying0907 98"/>
          <p:cNvGrpSpPr/>
          <p:nvPr/>
        </p:nvGrpSpPr>
        <p:grpSpPr bwMode="auto">
          <a:xfrm>
            <a:off x="8948738" y="2292350"/>
            <a:ext cx="474662" cy="431800"/>
            <a:chOff x="7002966" y="4415883"/>
            <a:chExt cx="507443" cy="461687"/>
          </a:xfrm>
        </p:grpSpPr>
        <p:grpSp>
          <p:nvGrpSpPr>
            <p:cNvPr id="83" name="chenying0907 99"/>
            <p:cNvGrpSpPr/>
            <p:nvPr/>
          </p:nvGrpSpPr>
          <p:grpSpPr bwMode="auto">
            <a:xfrm>
              <a:off x="7002966" y="4415883"/>
              <a:ext cx="507443" cy="461687"/>
              <a:chOff x="7002966" y="4415883"/>
              <a:chExt cx="602999" cy="548627"/>
            </a:xfrm>
          </p:grpSpPr>
          <p:sp>
            <p:nvSpPr>
              <p:cNvPr id="84" name="任意多边形 83"/>
              <p:cNvSpPr/>
              <p:nvPr>
                <p:custDataLst>
                  <p:tags r:id="rId28"/>
                </p:custDataLst>
              </p:nvPr>
            </p:nvSpPr>
            <p:spPr>
              <a:xfrm>
                <a:off x="7002966" y="4415883"/>
                <a:ext cx="602999" cy="548627"/>
              </a:xfrm>
              <a:custGeom>
                <a:avLst/>
                <a:gdLst>
                  <a:gd name="connsiteX0" fmla="*/ 0 w 602999"/>
                  <a:gd name="connsiteY0" fmla="*/ 22302 h 548627"/>
                  <a:gd name="connsiteX1" fmla="*/ 11151 w 602999"/>
                  <a:gd name="connsiteY1" fmla="*/ 546410 h 548627"/>
                  <a:gd name="connsiteX2" fmla="*/ 412595 w 602999"/>
                  <a:gd name="connsiteY2" fmla="*/ 535258 h 548627"/>
                  <a:gd name="connsiteX3" fmla="*/ 591014 w 602999"/>
                  <a:gd name="connsiteY3" fmla="*/ 401444 h 548627"/>
                  <a:gd name="connsiteX4" fmla="*/ 568712 w 602999"/>
                  <a:gd name="connsiteY4" fmla="*/ 0 h 548627"/>
                  <a:gd name="connsiteX5" fmla="*/ 0 w 602999"/>
                  <a:gd name="connsiteY5" fmla="*/ 22302 h 5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2999" h="548627">
                    <a:moveTo>
                      <a:pt x="0" y="22302"/>
                    </a:moveTo>
                    <a:lnTo>
                      <a:pt x="11151" y="546410"/>
                    </a:lnTo>
                    <a:cubicBezTo>
                      <a:pt x="144966" y="542693"/>
                      <a:pt x="315951" y="559419"/>
                      <a:pt x="412595" y="535258"/>
                    </a:cubicBezTo>
                    <a:cubicBezTo>
                      <a:pt x="509239" y="511097"/>
                      <a:pt x="564995" y="490654"/>
                      <a:pt x="591014" y="401444"/>
                    </a:cubicBezTo>
                    <a:cubicBezTo>
                      <a:pt x="617033" y="312234"/>
                      <a:pt x="596590" y="70624"/>
                      <a:pt x="568712" y="0"/>
                    </a:cubicBezTo>
                    <a:lnTo>
                      <a:pt x="0" y="22302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5" name="任意多边形 84"/>
              <p:cNvSpPr/>
              <p:nvPr>
                <p:custDataLst>
                  <p:tags r:id="rId29"/>
                </p:custDataLst>
              </p:nvPr>
            </p:nvSpPr>
            <p:spPr>
              <a:xfrm>
                <a:off x="7396226" y="4776929"/>
                <a:ext cx="201672" cy="165395"/>
              </a:xfrm>
              <a:custGeom>
                <a:avLst/>
                <a:gdLst>
                  <a:gd name="connsiteX0" fmla="*/ 0 w 238298"/>
                  <a:gd name="connsiteY0" fmla="*/ 227214 h 227214"/>
                  <a:gd name="connsiteX1" fmla="*/ 60960 w 238298"/>
                  <a:gd name="connsiteY1" fmla="*/ 77585 h 227214"/>
                  <a:gd name="connsiteX2" fmla="*/ 44334 w 238298"/>
                  <a:gd name="connsiteY2" fmla="*/ 0 h 227214"/>
                  <a:gd name="connsiteX3" fmla="*/ 155170 w 238298"/>
                  <a:gd name="connsiteY3" fmla="*/ 27709 h 227214"/>
                  <a:gd name="connsiteX4" fmla="*/ 238298 w 238298"/>
                  <a:gd name="connsiteY4" fmla="*/ 0 h 227214"/>
                  <a:gd name="connsiteX0-1" fmla="*/ 0 w 238298"/>
                  <a:gd name="connsiteY0-2" fmla="*/ 227214 h 227214"/>
                  <a:gd name="connsiteX1-3" fmla="*/ 38793 w 238298"/>
                  <a:gd name="connsiteY1-4" fmla="*/ 99752 h 227214"/>
                  <a:gd name="connsiteX2-5" fmla="*/ 44334 w 238298"/>
                  <a:gd name="connsiteY2-6" fmla="*/ 0 h 227214"/>
                  <a:gd name="connsiteX3-7" fmla="*/ 155170 w 238298"/>
                  <a:gd name="connsiteY3-8" fmla="*/ 27709 h 227214"/>
                  <a:gd name="connsiteX4-9" fmla="*/ 238298 w 238298"/>
                  <a:gd name="connsiteY4-10" fmla="*/ 0 h 227214"/>
                  <a:gd name="connsiteX0-11" fmla="*/ 0 w 238298"/>
                  <a:gd name="connsiteY0-12" fmla="*/ 227214 h 227214"/>
                  <a:gd name="connsiteX1-13" fmla="*/ 38793 w 238298"/>
                  <a:gd name="connsiteY1-14" fmla="*/ 99752 h 227214"/>
                  <a:gd name="connsiteX2-15" fmla="*/ 44334 w 238298"/>
                  <a:gd name="connsiteY2-16" fmla="*/ 0 h 227214"/>
                  <a:gd name="connsiteX3-17" fmla="*/ 160712 w 238298"/>
                  <a:gd name="connsiteY3-18" fmla="*/ 16625 h 227214"/>
                  <a:gd name="connsiteX4-19" fmla="*/ 238298 w 238298"/>
                  <a:gd name="connsiteY4-20" fmla="*/ 0 h 227214"/>
                </a:gdLst>
                <a:ahLst/>
                <a:cxnLst>
                  <a:cxn ang="0">
                    <a:pos x="connsiteX0-11" y="connsiteY0-12"/>
                  </a:cxn>
                  <a:cxn ang="0">
                    <a:pos x="connsiteX1-13" y="connsiteY1-14"/>
                  </a:cxn>
                  <a:cxn ang="0">
                    <a:pos x="connsiteX2-15" y="connsiteY2-16"/>
                  </a:cxn>
                  <a:cxn ang="0">
                    <a:pos x="connsiteX3-17" y="connsiteY3-18"/>
                  </a:cxn>
                  <a:cxn ang="0">
                    <a:pos x="connsiteX4-19" y="connsiteY4-20"/>
                  </a:cxn>
                </a:cxnLst>
                <a:rect l="l" t="t" r="r" b="b"/>
                <a:pathLst>
                  <a:path w="238298" h="227214">
                    <a:moveTo>
                      <a:pt x="0" y="227214"/>
                    </a:moveTo>
                    <a:cubicBezTo>
                      <a:pt x="26785" y="171334"/>
                      <a:pt x="31404" y="137621"/>
                      <a:pt x="38793" y="99752"/>
                    </a:cubicBezTo>
                    <a:cubicBezTo>
                      <a:pt x="46182" y="61883"/>
                      <a:pt x="38792" y="11084"/>
                      <a:pt x="44334" y="0"/>
                    </a:cubicBezTo>
                    <a:cubicBezTo>
                      <a:pt x="81279" y="9236"/>
                      <a:pt x="128385" y="16625"/>
                      <a:pt x="160712" y="16625"/>
                    </a:cubicBezTo>
                    <a:cubicBezTo>
                      <a:pt x="193039" y="16625"/>
                      <a:pt x="212897" y="13854"/>
                      <a:pt x="238298" y="0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86" name="任意多边形 85"/>
            <p:cNvSpPr/>
            <p:nvPr>
              <p:custDataLst>
                <p:tags r:id="rId24"/>
              </p:custDataLst>
            </p:nvPr>
          </p:nvSpPr>
          <p:spPr>
            <a:xfrm>
              <a:off x="7077640" y="4605989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7" name="任意多边形 86"/>
            <p:cNvSpPr/>
            <p:nvPr>
              <p:custDataLst>
                <p:tags r:id="rId25"/>
              </p:custDataLst>
            </p:nvPr>
          </p:nvSpPr>
          <p:spPr>
            <a:xfrm>
              <a:off x="7074246" y="4517726"/>
              <a:ext cx="364884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任意多边形 87"/>
            <p:cNvSpPr/>
            <p:nvPr>
              <p:custDataLst>
                <p:tags r:id="rId26"/>
              </p:custDataLst>
            </p:nvPr>
          </p:nvSpPr>
          <p:spPr>
            <a:xfrm>
              <a:off x="7089519" y="4685767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9" name="任意多边形 88"/>
            <p:cNvSpPr/>
            <p:nvPr>
              <p:custDataLst>
                <p:tags r:id="rId27"/>
              </p:custDataLst>
            </p:nvPr>
          </p:nvSpPr>
          <p:spPr>
            <a:xfrm>
              <a:off x="7081034" y="4767241"/>
              <a:ext cx="246084" cy="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chenying0907 110"/>
          <p:cNvGrpSpPr/>
          <p:nvPr/>
        </p:nvGrpSpPr>
        <p:grpSpPr bwMode="auto">
          <a:xfrm>
            <a:off x="5707063" y="2178050"/>
            <a:ext cx="557212" cy="498475"/>
            <a:chOff x="4577745" y="4336117"/>
            <a:chExt cx="557229" cy="497597"/>
          </a:xfrm>
        </p:grpSpPr>
        <p:sp>
          <p:nvSpPr>
            <p:cNvPr id="91" name="任意多边形 90"/>
            <p:cNvSpPr/>
            <p:nvPr>
              <p:custDataLst>
                <p:tags r:id="rId22"/>
              </p:custDataLst>
            </p:nvPr>
          </p:nvSpPr>
          <p:spPr>
            <a:xfrm>
              <a:off x="4577745" y="4393166"/>
              <a:ext cx="557229" cy="440548"/>
            </a:xfrm>
            <a:custGeom>
              <a:avLst/>
              <a:gdLst>
                <a:gd name="connsiteX0" fmla="*/ 14510 w 533941"/>
                <a:gd name="connsiteY0" fmla="*/ 334613 h 439545"/>
                <a:gd name="connsiteX1" fmla="*/ 33171 w 533941"/>
                <a:gd name="connsiteY1" fmla="*/ 415479 h 439545"/>
                <a:gd name="connsiteX2" fmla="*/ 219783 w 533941"/>
                <a:gd name="connsiteY2" fmla="*/ 415479 h 439545"/>
                <a:gd name="connsiteX3" fmla="*/ 505922 w 533941"/>
                <a:gd name="connsiteY3" fmla="*/ 135560 h 439545"/>
                <a:gd name="connsiteX4" fmla="*/ 487261 w 533941"/>
                <a:gd name="connsiteY4" fmla="*/ 4932 h 439545"/>
                <a:gd name="connsiteX5" fmla="*/ 188681 w 533941"/>
                <a:gd name="connsiteY5" fmla="*/ 297291 h 439545"/>
                <a:gd name="connsiteX6" fmla="*/ 14510 w 533941"/>
                <a:gd name="connsiteY6" fmla="*/ 334613 h 439545"/>
                <a:gd name="connsiteX0-1" fmla="*/ 11897 w 542181"/>
                <a:gd name="connsiteY0-2" fmla="*/ 307480 h 440817"/>
                <a:gd name="connsiteX1-3" fmla="*/ 41411 w 542181"/>
                <a:gd name="connsiteY1-4" fmla="*/ 415479 h 440817"/>
                <a:gd name="connsiteX2-5" fmla="*/ 228023 w 542181"/>
                <a:gd name="connsiteY2-6" fmla="*/ 415479 h 440817"/>
                <a:gd name="connsiteX3-7" fmla="*/ 514162 w 542181"/>
                <a:gd name="connsiteY3-8" fmla="*/ 135560 h 440817"/>
                <a:gd name="connsiteX4-9" fmla="*/ 495501 w 542181"/>
                <a:gd name="connsiteY4-10" fmla="*/ 4932 h 440817"/>
                <a:gd name="connsiteX5-11" fmla="*/ 196921 w 542181"/>
                <a:gd name="connsiteY5-12" fmla="*/ 297291 h 440817"/>
                <a:gd name="connsiteX6-13" fmla="*/ 11897 w 542181"/>
                <a:gd name="connsiteY6-14" fmla="*/ 307480 h 440817"/>
                <a:gd name="connsiteX0-15" fmla="*/ 26945 w 557229"/>
                <a:gd name="connsiteY0-16" fmla="*/ 307480 h 440817"/>
                <a:gd name="connsiteX1-17" fmla="*/ 23898 w 557229"/>
                <a:gd name="connsiteY1-18" fmla="*/ 415479 h 440817"/>
                <a:gd name="connsiteX2-19" fmla="*/ 243071 w 557229"/>
                <a:gd name="connsiteY2-20" fmla="*/ 415479 h 440817"/>
                <a:gd name="connsiteX3-21" fmla="*/ 529210 w 557229"/>
                <a:gd name="connsiteY3-22" fmla="*/ 135560 h 440817"/>
                <a:gd name="connsiteX4-23" fmla="*/ 510549 w 557229"/>
                <a:gd name="connsiteY4-24" fmla="*/ 4932 h 440817"/>
                <a:gd name="connsiteX5-25" fmla="*/ 211969 w 557229"/>
                <a:gd name="connsiteY5-26" fmla="*/ 297291 h 440817"/>
                <a:gd name="connsiteX6-27" fmla="*/ 26945 w 557229"/>
                <a:gd name="connsiteY6-28" fmla="*/ 307480 h 440817"/>
              </a:gdLst>
              <a:ahLst/>
              <a:cxnLst>
                <a:cxn ang="0">
                  <a:pos x="connsiteX0-15" y="connsiteY0-16"/>
                </a:cxn>
                <a:cxn ang="0">
                  <a:pos x="connsiteX1-17" y="connsiteY1-18"/>
                </a:cxn>
                <a:cxn ang="0">
                  <a:pos x="connsiteX2-19" y="connsiteY2-20"/>
                </a:cxn>
                <a:cxn ang="0">
                  <a:pos x="connsiteX3-21" y="connsiteY3-22"/>
                </a:cxn>
                <a:cxn ang="0">
                  <a:pos x="connsiteX4-23" y="connsiteY4-24"/>
                </a:cxn>
                <a:cxn ang="0">
                  <a:pos x="connsiteX5-25" y="connsiteY5-26"/>
                </a:cxn>
                <a:cxn ang="0">
                  <a:pos x="connsiteX6-27" y="connsiteY6-28"/>
                </a:cxn>
              </a:cxnLst>
              <a:rect l="l" t="t" r="r" b="b"/>
              <a:pathLst>
                <a:path w="557229" h="440817">
                  <a:moveTo>
                    <a:pt x="26945" y="307480"/>
                  </a:moveTo>
                  <a:cubicBezTo>
                    <a:pt x="-4400" y="327178"/>
                    <a:pt x="-12123" y="397479"/>
                    <a:pt x="23898" y="415479"/>
                  </a:cubicBezTo>
                  <a:cubicBezTo>
                    <a:pt x="59919" y="433479"/>
                    <a:pt x="158852" y="462132"/>
                    <a:pt x="243071" y="415479"/>
                  </a:cubicBezTo>
                  <a:cubicBezTo>
                    <a:pt x="327290" y="368826"/>
                    <a:pt x="484630" y="203984"/>
                    <a:pt x="529210" y="135560"/>
                  </a:cubicBezTo>
                  <a:cubicBezTo>
                    <a:pt x="573790" y="67136"/>
                    <a:pt x="563422" y="-22023"/>
                    <a:pt x="510549" y="4932"/>
                  </a:cubicBezTo>
                  <a:cubicBezTo>
                    <a:pt x="457676" y="31887"/>
                    <a:pt x="292570" y="246866"/>
                    <a:pt x="211969" y="297291"/>
                  </a:cubicBezTo>
                  <a:cubicBezTo>
                    <a:pt x="131368" y="347716"/>
                    <a:pt x="58290" y="287782"/>
                    <a:pt x="26945" y="307480"/>
                  </a:cubicBezTo>
                  <a:close/>
                </a:path>
              </a:pathLst>
            </a:custGeom>
            <a:noFill/>
            <a:ln w="25400" cap="rnd">
              <a:solidFill>
                <a:srgbClr val="00518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任意多边形 91"/>
            <p:cNvSpPr/>
            <p:nvPr>
              <p:custDataLst>
                <p:tags r:id="rId23"/>
              </p:custDataLst>
            </p:nvPr>
          </p:nvSpPr>
          <p:spPr>
            <a:xfrm>
              <a:off x="4611083" y="4336117"/>
              <a:ext cx="514366" cy="483335"/>
            </a:xfrm>
            <a:custGeom>
              <a:avLst/>
              <a:gdLst>
                <a:gd name="connsiteX0" fmla="*/ 198035 w 502835"/>
                <a:gd name="connsiteY0" fmla="*/ 493056 h 493056"/>
                <a:gd name="connsiteX1" fmla="*/ 123390 w 502835"/>
                <a:gd name="connsiteY1" fmla="*/ 368648 h 493056"/>
                <a:gd name="connsiteX2" fmla="*/ 5203 w 502835"/>
                <a:gd name="connsiteY2" fmla="*/ 393529 h 493056"/>
                <a:gd name="connsiteX3" fmla="*/ 310003 w 502835"/>
                <a:gd name="connsiteY3" fmla="*/ 32746 h 493056"/>
                <a:gd name="connsiteX4" fmla="*/ 502835 w 502835"/>
                <a:gd name="connsiteY4" fmla="*/ 38966 h 493056"/>
                <a:gd name="connsiteX0-1" fmla="*/ 205934 w 510734"/>
                <a:gd name="connsiteY0-2" fmla="*/ 491889 h 491889"/>
                <a:gd name="connsiteX1-3" fmla="*/ 131289 w 510734"/>
                <a:gd name="connsiteY1-4" fmla="*/ 367481 h 491889"/>
                <a:gd name="connsiteX2-5" fmla="*/ 4962 w 510734"/>
                <a:gd name="connsiteY2-6" fmla="*/ 376082 h 491889"/>
                <a:gd name="connsiteX3-7" fmla="*/ 317902 w 510734"/>
                <a:gd name="connsiteY3-8" fmla="*/ 31579 h 491889"/>
                <a:gd name="connsiteX4-9" fmla="*/ 510734 w 510734"/>
                <a:gd name="connsiteY4-10" fmla="*/ 37799 h 491889"/>
                <a:gd name="connsiteX0-11" fmla="*/ 205532 w 510332"/>
                <a:gd name="connsiteY0-12" fmla="*/ 491889 h 491889"/>
                <a:gd name="connsiteX1-13" fmla="*/ 136314 w 510332"/>
                <a:gd name="connsiteY1-14" fmla="*/ 383761 h 491889"/>
                <a:gd name="connsiteX2-15" fmla="*/ 4560 w 510332"/>
                <a:gd name="connsiteY2-16" fmla="*/ 376082 h 491889"/>
                <a:gd name="connsiteX3-17" fmla="*/ 317500 w 510332"/>
                <a:gd name="connsiteY3-18" fmla="*/ 31579 h 491889"/>
                <a:gd name="connsiteX4-19" fmla="*/ 510332 w 510332"/>
                <a:gd name="connsiteY4-20" fmla="*/ 37799 h 491889"/>
                <a:gd name="connsiteX0-21" fmla="*/ 159192 w 510119"/>
                <a:gd name="connsiteY0-22" fmla="*/ 489175 h 489175"/>
                <a:gd name="connsiteX1-23" fmla="*/ 136101 w 510119"/>
                <a:gd name="connsiteY1-24" fmla="*/ 383761 h 489175"/>
                <a:gd name="connsiteX2-25" fmla="*/ 4347 w 510119"/>
                <a:gd name="connsiteY2-26" fmla="*/ 376082 h 489175"/>
                <a:gd name="connsiteX3-27" fmla="*/ 317287 w 510119"/>
                <a:gd name="connsiteY3-28" fmla="*/ 31579 h 489175"/>
                <a:gd name="connsiteX4-29" fmla="*/ 510119 w 510119"/>
                <a:gd name="connsiteY4-30" fmla="*/ 37799 h 489175"/>
                <a:gd name="connsiteX0-31" fmla="*/ 159192 w 510119"/>
                <a:gd name="connsiteY0-32" fmla="*/ 489175 h 489175"/>
                <a:gd name="connsiteX1-33" fmla="*/ 136101 w 510119"/>
                <a:gd name="connsiteY1-34" fmla="*/ 383761 h 489175"/>
                <a:gd name="connsiteX2-35" fmla="*/ 4347 w 510119"/>
                <a:gd name="connsiteY2-36" fmla="*/ 376082 h 489175"/>
                <a:gd name="connsiteX3-37" fmla="*/ 317287 w 510119"/>
                <a:gd name="connsiteY3-38" fmla="*/ 31579 h 489175"/>
                <a:gd name="connsiteX4-39" fmla="*/ 510119 w 510119"/>
                <a:gd name="connsiteY4-40" fmla="*/ 37799 h 489175"/>
                <a:gd name="connsiteX0-41" fmla="*/ 151016 w 510083"/>
                <a:gd name="connsiteY0-42" fmla="*/ 483748 h 483748"/>
                <a:gd name="connsiteX1-43" fmla="*/ 136065 w 510083"/>
                <a:gd name="connsiteY1-44" fmla="*/ 383761 h 483748"/>
                <a:gd name="connsiteX2-45" fmla="*/ 4311 w 510083"/>
                <a:gd name="connsiteY2-46" fmla="*/ 376082 h 483748"/>
                <a:gd name="connsiteX3-47" fmla="*/ 317251 w 510083"/>
                <a:gd name="connsiteY3-48" fmla="*/ 31579 h 483748"/>
                <a:gd name="connsiteX4-49" fmla="*/ 510083 w 510083"/>
                <a:gd name="connsiteY4-50" fmla="*/ 37799 h 483748"/>
                <a:gd name="connsiteX0-51" fmla="*/ 150514 w 509581"/>
                <a:gd name="connsiteY0-52" fmla="*/ 483748 h 483748"/>
                <a:gd name="connsiteX1-53" fmla="*/ 135563 w 509581"/>
                <a:gd name="connsiteY1-54" fmla="*/ 383761 h 483748"/>
                <a:gd name="connsiteX2-55" fmla="*/ 3809 w 509581"/>
                <a:gd name="connsiteY2-56" fmla="*/ 376082 h 483748"/>
                <a:gd name="connsiteX3-57" fmla="*/ 316749 w 509581"/>
                <a:gd name="connsiteY3-58" fmla="*/ 31579 h 483748"/>
                <a:gd name="connsiteX4-59" fmla="*/ 509581 w 509581"/>
                <a:gd name="connsiteY4-60" fmla="*/ 37799 h 483748"/>
                <a:gd name="connsiteX0-61" fmla="*/ 146758 w 505825"/>
                <a:gd name="connsiteY0-62" fmla="*/ 483748 h 483748"/>
                <a:gd name="connsiteX1-63" fmla="*/ 131807 w 505825"/>
                <a:gd name="connsiteY1-64" fmla="*/ 383761 h 483748"/>
                <a:gd name="connsiteX2-65" fmla="*/ 53 w 505825"/>
                <a:gd name="connsiteY2-66" fmla="*/ 376082 h 483748"/>
                <a:gd name="connsiteX3-67" fmla="*/ 312993 w 505825"/>
                <a:gd name="connsiteY3-68" fmla="*/ 31579 h 483748"/>
                <a:gd name="connsiteX4-69" fmla="*/ 505825 w 505825"/>
                <a:gd name="connsiteY4-70" fmla="*/ 37799 h 483748"/>
                <a:gd name="connsiteX0-71" fmla="*/ 154904 w 513971"/>
                <a:gd name="connsiteY0-72" fmla="*/ 482779 h 482779"/>
                <a:gd name="connsiteX1-73" fmla="*/ 139953 w 513971"/>
                <a:gd name="connsiteY1-74" fmla="*/ 382792 h 482779"/>
                <a:gd name="connsiteX2-75" fmla="*/ 59 w 513971"/>
                <a:gd name="connsiteY2-76" fmla="*/ 361546 h 482779"/>
                <a:gd name="connsiteX3-77" fmla="*/ 321139 w 513971"/>
                <a:gd name="connsiteY3-78" fmla="*/ 30610 h 482779"/>
                <a:gd name="connsiteX4-79" fmla="*/ 513971 w 513971"/>
                <a:gd name="connsiteY4-80" fmla="*/ 36830 h 482779"/>
                <a:gd name="connsiteX0-81" fmla="*/ 154895 w 513962"/>
                <a:gd name="connsiteY0-82" fmla="*/ 482779 h 482779"/>
                <a:gd name="connsiteX1-83" fmla="*/ 139944 w 513962"/>
                <a:gd name="connsiteY1-84" fmla="*/ 382792 h 482779"/>
                <a:gd name="connsiteX2-85" fmla="*/ 50 w 513962"/>
                <a:gd name="connsiteY2-86" fmla="*/ 361546 h 482779"/>
                <a:gd name="connsiteX3-87" fmla="*/ 321130 w 513962"/>
                <a:gd name="connsiteY3-88" fmla="*/ 30610 h 482779"/>
                <a:gd name="connsiteX4-89" fmla="*/ 513962 w 513962"/>
                <a:gd name="connsiteY4-90" fmla="*/ 36830 h 482779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513962" h="482779">
                  <a:moveTo>
                    <a:pt x="154895" y="482779"/>
                  </a:moveTo>
                  <a:cubicBezTo>
                    <a:pt x="158062" y="428869"/>
                    <a:pt x="144044" y="389430"/>
                    <a:pt x="139944" y="382792"/>
                  </a:cubicBezTo>
                  <a:cubicBezTo>
                    <a:pt x="135844" y="376154"/>
                    <a:pt x="-3014" y="379542"/>
                    <a:pt x="50" y="361546"/>
                  </a:cubicBezTo>
                  <a:cubicBezTo>
                    <a:pt x="3114" y="343550"/>
                    <a:pt x="235478" y="84729"/>
                    <a:pt x="321130" y="30610"/>
                  </a:cubicBezTo>
                  <a:cubicBezTo>
                    <a:pt x="406782" y="-23509"/>
                    <a:pt x="459015" y="4173"/>
                    <a:pt x="513962" y="36830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3" name="文本框 14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314156" y="2930525"/>
            <a:ext cx="138271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5188"/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图像</a:t>
            </a:r>
          </a:p>
        </p:txBody>
      </p:sp>
      <p:sp>
        <p:nvSpPr>
          <p:cNvPr id="94" name="文本框 157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494713" y="2894013"/>
            <a:ext cx="138271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5188"/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性质</a:t>
            </a:r>
          </a:p>
        </p:txBody>
      </p:sp>
      <p:sp>
        <p:nvSpPr>
          <p:cNvPr id="96" name="任意多边形 95"/>
          <p:cNvSpPr/>
          <p:nvPr>
            <p:custDataLst>
              <p:tags r:id="rId12"/>
            </p:custDataLst>
          </p:nvPr>
        </p:nvSpPr>
        <p:spPr>
          <a:xfrm>
            <a:off x="2208530" y="2938463"/>
            <a:ext cx="1079500" cy="17462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solidFill>
            <a:srgbClr val="005188"/>
          </a:solidFill>
          <a:ln w="25400" cap="rnd">
            <a:solidFill>
              <a:srgbClr val="00518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任意多边形 96"/>
          <p:cNvSpPr/>
          <p:nvPr>
            <p:custDataLst>
              <p:tags r:id="rId13"/>
            </p:custDataLst>
          </p:nvPr>
        </p:nvSpPr>
        <p:spPr>
          <a:xfrm>
            <a:off x="5465763" y="2894013"/>
            <a:ext cx="1081087" cy="17462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rgbClr val="00518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8" name="任意多边形 97"/>
          <p:cNvSpPr/>
          <p:nvPr>
            <p:custDataLst>
              <p:tags r:id="rId14"/>
            </p:custDataLst>
          </p:nvPr>
        </p:nvSpPr>
        <p:spPr>
          <a:xfrm>
            <a:off x="8645525" y="2894013"/>
            <a:ext cx="1081088" cy="17462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rgbClr val="00518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971925" y="5520055"/>
            <a:ext cx="387731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归纳</a:t>
            </a:r>
            <a:r>
              <a:rPr lang="en-US" altLang="zh-CN" sz="3600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</a:t>
            </a:r>
            <a:r>
              <a:rPr lang="zh-CN" altLang="en-US" sz="3600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猜想</a:t>
            </a:r>
            <a:r>
              <a:rPr lang="en-US" altLang="zh-CN" sz="3600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</a:t>
            </a:r>
            <a:r>
              <a:rPr lang="zh-CN" altLang="en-US" sz="3600" b="1" dirty="0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证明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4019550" y="4441190"/>
            <a:ext cx="3707765" cy="645160"/>
            <a:chOff x="6390" y="6844"/>
            <a:chExt cx="5586" cy="1016"/>
          </a:xfrm>
        </p:grpSpPr>
        <p:sp>
          <p:nvSpPr>
            <p:cNvPr id="15" name="文本框 14"/>
            <p:cNvSpPr txBox="1"/>
            <p:nvPr>
              <p:custDataLst>
                <p:tags r:id="rId19"/>
              </p:custDataLst>
            </p:nvPr>
          </p:nvSpPr>
          <p:spPr>
            <a:xfrm>
              <a:off x="6390" y="6844"/>
              <a:ext cx="5586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特殊     一般</a:t>
              </a:r>
            </a:p>
          </p:txBody>
        </p:sp>
        <p:sp>
          <p:nvSpPr>
            <p:cNvPr id="17" name="右箭头 16"/>
            <p:cNvSpPr/>
            <p:nvPr>
              <p:custDataLst>
                <p:tags r:id="rId20"/>
              </p:custDataLst>
            </p:nvPr>
          </p:nvSpPr>
          <p:spPr>
            <a:xfrm>
              <a:off x="8719" y="7087"/>
              <a:ext cx="1008" cy="1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右箭头 18"/>
            <p:cNvSpPr/>
            <p:nvPr>
              <p:custDataLst>
                <p:tags r:id="rId21"/>
              </p:custDataLst>
            </p:nvPr>
          </p:nvSpPr>
          <p:spPr>
            <a:xfrm rot="10800000">
              <a:off x="8725" y="7368"/>
              <a:ext cx="1008" cy="1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>
            <p:custDataLst>
              <p:tags r:id="rId16"/>
            </p:custDataLst>
          </p:nvPr>
        </p:nvSpPr>
        <p:spPr>
          <a:xfrm>
            <a:off x="1847676" y="555979"/>
            <a:ext cx="72361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回忆幂函数的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研究方法</a:t>
            </a:r>
          </a:p>
        </p:txBody>
      </p:sp>
      <p:sp>
        <p:nvSpPr>
          <p:cNvPr id="2" name="矩形: 圆角 1"/>
          <p:cNvSpPr/>
          <p:nvPr>
            <p:custDataLst>
              <p:tags r:id="rId17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32" grpId="0" bldLvl="0" animBg="1"/>
      <p:bldP spid="4" grpId="0" animBg="1"/>
      <p:bldP spid="18" grpId="0" bldLvl="0" animBg="1"/>
      <p:bldP spid="18" grpId="1" bldLvl="0" animBg="1"/>
      <p:bldP spid="33" grpId="0" bldLvl="0" animBg="1"/>
      <p:bldP spid="33" grpId="1" bldLvl="0" animBg="1"/>
      <p:bldP spid="49" grpId="0"/>
      <p:bldP spid="93" grpId="0"/>
      <p:bldP spid="94" grpId="0"/>
      <p:bldP spid="96" grpId="0" animBg="1"/>
      <p:bldP spid="97" grpId="0" bldLvl="0" animBg="1"/>
      <p:bldP spid="98" grpId="0" bldLvl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7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2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3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4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877158" y="574703"/>
            <a:ext cx="72361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指数函数的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图像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39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0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1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49260" y="1154937"/>
            <a:ext cx="392698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4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5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0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graphicFrame>
        <p:nvGraphicFramePr>
          <p:cNvPr id="4" name="Object 41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58495" y="2499995"/>
          <a:ext cx="10235593" cy="809308"/>
        </p:xfrm>
        <a:graphic>
          <a:graphicData uri="http://schemas.openxmlformats.org/presentationml/2006/ole">
            <p:oleObj spid="_x0000_s119810" name="Document" r:id="rId48" imgW="5005896" imgH="397003" progId="Word.Document.12">
              <p:embed/>
            </p:oleObj>
          </a:graphicData>
        </a:graphic>
      </p:graphicFrame>
      <p:graphicFrame>
        <p:nvGraphicFramePr>
          <p:cNvPr id="2" name="Object 41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228725" y="1681163"/>
          <a:ext cx="9880600" cy="777875"/>
        </p:xfrm>
        <a:graphic>
          <a:graphicData uri="http://schemas.openxmlformats.org/presentationml/2006/ole">
            <p:oleObj spid="_x0000_s119809" name="Document" r:id="rId49" imgW="5005896" imgH="397003" progId="Word.Document.12">
              <p:embed/>
            </p:oleObj>
          </a:graphicData>
        </a:graphic>
      </p:graphicFrame>
      <p:sp>
        <p:nvSpPr>
          <p:cNvPr id="15" name="矩形: 圆角 14"/>
          <p:cNvSpPr/>
          <p:nvPr>
            <p:custDataLst>
              <p:tags r:id="rId8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圆角矩形 18"/>
          <p:cNvSpPr/>
          <p:nvPr>
            <p:custDataLst>
              <p:tags r:id="rId3"/>
            </p:custDataLst>
          </p:nvPr>
        </p:nvSpPr>
        <p:spPr>
          <a:xfrm>
            <a:off x="746760" y="4556125"/>
            <a:ext cx="10645775" cy="6324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18"/>
          <p:cNvSpPr/>
          <p:nvPr>
            <p:custDataLst>
              <p:tags r:id="rId4"/>
            </p:custDataLst>
          </p:nvPr>
        </p:nvSpPr>
        <p:spPr>
          <a:xfrm>
            <a:off x="741045" y="2991485"/>
            <a:ext cx="10591800" cy="11709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圆角矩形 18"/>
          <p:cNvSpPr/>
          <p:nvPr>
            <p:custDataLst>
              <p:tags r:id="rId5"/>
            </p:custDataLst>
          </p:nvPr>
        </p:nvSpPr>
        <p:spPr>
          <a:xfrm>
            <a:off x="763559" y="1523452"/>
            <a:ext cx="10569288" cy="125713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196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50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5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6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7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015762" y="51434"/>
            <a:ext cx="723617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200" dirty="0">
              <a:latin typeface="文悦孙小松鲷鱼烧体 (须授权) JF" pitchFamily="50" charset="-122"/>
              <a:ea typeface="文悦孙小松鲷鱼烧体 (须授权) JF" pitchFamily="50" charset="-122"/>
            </a:endParaRPr>
          </a:p>
          <a:p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指数函数的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图像和性质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2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3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4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8"/>
            </p:custDataLst>
          </p:nvPr>
        </p:nvSpPr>
        <p:spPr>
          <a:xfrm>
            <a:off x="1555750" y="1104900"/>
            <a:ext cx="530733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63558" y="583468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7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3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graphicFrame>
        <p:nvGraphicFramePr>
          <p:cNvPr id="2" name="对象 1"/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1042672" y="1785683"/>
          <a:ext cx="9889490" cy="415290"/>
        </p:xfrm>
        <a:graphic>
          <a:graphicData uri="http://schemas.openxmlformats.org/presentationml/2006/ole">
            <p:oleObj spid="_x0000_s123909" name="Document" r:id="rId51" imgW="5271691" imgH="199845" progId="Word.Document.12">
              <p:embed/>
            </p:oleObj>
          </a:graphicData>
        </a:graphic>
      </p:graphicFrame>
      <p:sp>
        <p:nvSpPr>
          <p:cNvPr id="42" name="文本框 41"/>
          <p:cNvSpPr txBox="1"/>
          <p:nvPr>
            <p:custDataLst>
              <p:tags r:id="rId10"/>
            </p:custDataLst>
          </p:nvPr>
        </p:nvSpPr>
        <p:spPr>
          <a:xfrm>
            <a:off x="8300720" y="416306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对象 9"/>
          <p:cNvGraphicFramePr>
            <a:graphicFrameLocks/>
          </p:cNvGraphicFramePr>
          <p:nvPr/>
        </p:nvGraphicFramePr>
        <p:xfrm>
          <a:off x="1042365" y="2199509"/>
          <a:ext cx="9882188" cy="408305"/>
        </p:xfrm>
        <a:graphic>
          <a:graphicData uri="http://schemas.openxmlformats.org/presentationml/2006/ole">
            <p:oleObj spid="_x0000_s123908" name="Document" r:id="rId52" imgW="5271918" imgH="205134" progId="Word.Document.12">
              <p:embed/>
            </p:oleObj>
          </a:graphicData>
        </a:graphic>
      </p:graphicFrame>
      <p:graphicFrame>
        <p:nvGraphicFramePr>
          <p:cNvPr id="18" name="对象 17"/>
          <p:cNvGraphicFramePr>
            <a:graphicFrameLocks/>
          </p:cNvGraphicFramePr>
          <p:nvPr/>
        </p:nvGraphicFramePr>
        <p:xfrm>
          <a:off x="981632" y="2956217"/>
          <a:ext cx="10057765" cy="997585"/>
        </p:xfrm>
        <a:graphic>
          <a:graphicData uri="http://schemas.openxmlformats.org/presentationml/2006/ole">
            <p:oleObj spid="_x0000_s123907" name="Document" r:id="rId53" imgW="5271691" imgH="508958" progId="Word.Document.12">
              <p:embed/>
            </p:oleObj>
          </a:graphicData>
        </a:graphic>
      </p:graphicFrame>
      <p:graphicFrame>
        <p:nvGraphicFramePr>
          <p:cNvPr id="20" name="对象 19"/>
          <p:cNvGraphicFramePr>
            <a:graphicFrameLocks/>
          </p:cNvGraphicFramePr>
          <p:nvPr/>
        </p:nvGraphicFramePr>
        <p:xfrm>
          <a:off x="174769" y="3401888"/>
          <a:ext cx="10659745" cy="543560"/>
        </p:xfrm>
        <a:graphic>
          <a:graphicData uri="http://schemas.openxmlformats.org/presentationml/2006/ole">
            <p:oleObj spid="_x0000_s123906" name="Document" r:id="rId54" imgW="5747503" imgH="280718" progId="Word.Document.12">
              <p:embed/>
            </p:oleObj>
          </a:graphicData>
        </a:graphic>
      </p:graphicFrame>
      <p:graphicFrame>
        <p:nvGraphicFramePr>
          <p:cNvPr id="30" name="对象 29"/>
          <p:cNvGraphicFramePr>
            <a:graphicFrameLocks/>
          </p:cNvGraphicFramePr>
          <p:nvPr/>
        </p:nvGraphicFramePr>
        <p:xfrm>
          <a:off x="595761" y="4712971"/>
          <a:ext cx="10535920" cy="390525"/>
        </p:xfrm>
        <a:graphic>
          <a:graphicData uri="http://schemas.openxmlformats.org/presentationml/2006/ole">
            <p:oleObj spid="_x0000_s123905" name="Document" r:id="rId55" imgW="5271691" imgH="199845" progId="Word.Document.12">
              <p:embed/>
            </p:oleObj>
          </a:graphicData>
        </a:graphic>
      </p:graphicFrame>
      <p:sp>
        <p:nvSpPr>
          <p:cNvPr id="4" name="矩形: 圆角 3"/>
          <p:cNvSpPr/>
          <p:nvPr>
            <p:custDataLst>
              <p:tags r:id="rId11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83" grpId="1" animBg="1"/>
      <p:bldP spid="82" grpId="0" bldLvl="0" animBg="1"/>
      <p:bldP spid="82" grpId="1" animBg="1"/>
      <p:bldP spid="82" grpId="2" bldLvl="0" animBg="1"/>
      <p:bldP spid="81" grpId="0" animBg="1"/>
      <p:bldP spid="81" grpId="1" animBg="1"/>
      <p:bldP spid="81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>
            <p:custDataLst>
              <p:tags r:id="rId3"/>
            </p:custDataLst>
          </p:nvPr>
        </p:nvSpPr>
        <p:spPr>
          <a:xfrm>
            <a:off x="497841" y="1523452"/>
            <a:ext cx="9731686" cy="70476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858838" y="1489075"/>
          <a:ext cx="10428287" cy="784225"/>
        </p:xfrm>
        <a:graphic>
          <a:graphicData uri="http://schemas.openxmlformats.org/presentationml/2006/ole">
            <p:oleObj spid="_x0000_s125958" name="Document" r:id="rId52" imgW="5346949" imgH="403942" progId="Word.Document.12">
              <p:embed/>
            </p:oleObj>
          </a:graphicData>
        </a:graphic>
      </p:graphicFrame>
      <p:pic>
        <p:nvPicPr>
          <p:cNvPr id="22" name="图片 19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53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7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8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9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865590" y="567864"/>
            <a:ext cx="66433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061845" algn="l"/>
              </a:tabLst>
            </a:pPr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指数函数的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单调性</a:t>
            </a:r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的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证明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4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5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6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 flipV="1">
            <a:off x="1549260" y="1153411"/>
            <a:ext cx="5654180" cy="47246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9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3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40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5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21" name="chenying0907 910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860742" y="2370059"/>
          <a:ext cx="3752850" cy="725488"/>
        </p:xfrm>
        <a:graphic>
          <a:graphicData uri="http://schemas.openxmlformats.org/presentationml/2006/ole">
            <p:oleObj spid="_x0000_s125957" name="Document" r:id="rId54" imgW="1883449" imgH="363452" progId="Word.Document.12">
              <p:embed/>
            </p:oleObj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918176" y="2259013"/>
          <a:ext cx="9913620" cy="744855"/>
        </p:xfrm>
        <a:graphic>
          <a:graphicData uri="http://schemas.openxmlformats.org/presentationml/2006/ole">
            <p:oleObj spid="_x0000_s125956" name="文档" r:id="rId55" imgW="5357287" imgH="399331" progId="Word.Document.12">
              <p:embed/>
            </p:oleObj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881187" y="2932978"/>
          <a:ext cx="7543800" cy="1173162"/>
        </p:xfrm>
        <a:graphic>
          <a:graphicData uri="http://schemas.openxmlformats.org/presentationml/2006/ole">
            <p:oleObj spid="_x0000_s125955" name="文档" r:id="rId56" imgW="3815618" imgH="594119" progId="Word.Document.12">
              <p:embed/>
            </p:oleObj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880553" y="3985895"/>
          <a:ext cx="9904412" cy="809625"/>
        </p:xfrm>
        <a:graphic>
          <a:graphicData uri="http://schemas.openxmlformats.org/presentationml/2006/ole">
            <p:oleObj spid="_x0000_s125954" name="Document" r:id="rId57" imgW="5346949" imgH="437365" progId="Word.Document.12">
              <p:embed/>
            </p:oleObj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803400" y="4924425"/>
          <a:ext cx="9904413" cy="747713"/>
        </p:xfrm>
        <a:graphic>
          <a:graphicData uri="http://schemas.openxmlformats.org/presentationml/2006/ole">
            <p:oleObj spid="_x0000_s125953" name="Document" r:id="rId58" imgW="5346949" imgH="403942" progId="Word.Document.12">
              <p:embed/>
            </p:oleObj>
          </a:graphicData>
        </a:graphic>
      </p:graphicFrame>
      <p:sp>
        <p:nvSpPr>
          <p:cNvPr id="30" name="矩形: 圆角 29"/>
          <p:cNvSpPr/>
          <p:nvPr>
            <p:custDataLst>
              <p:tags r:id="rId13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sp>
        <p:nvSpPr>
          <p:cNvPr id="15" name="右中括号 14"/>
          <p:cNvSpPr/>
          <p:nvPr/>
        </p:nvSpPr>
        <p:spPr>
          <a:xfrm>
            <a:off x="9467215" y="4335145"/>
            <a:ext cx="203835" cy="1057275"/>
          </a:xfrm>
          <a:prstGeom prst="rightBracke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9690735" y="4754245"/>
            <a:ext cx="927735" cy="253365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561320" y="3771900"/>
            <a:ext cx="551815" cy="2806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指数函数的单调性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5" grpId="0" bldLvl="0" animBg="1"/>
      <p:bldP spid="17" grpId="0" bldLvl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对象 56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6940868" y="5917156"/>
          <a:ext cx="3600450" cy="757237"/>
        </p:xfrm>
        <a:graphic>
          <a:graphicData uri="http://schemas.openxmlformats.org/presentationml/2006/ole">
            <p:oleObj spid="_x0000_s128011" name="Document" r:id="rId33" imgW="1878980" imgH="396734" progId="Word.Document.12">
              <p:embed/>
            </p:oleObj>
          </a:graphicData>
        </a:graphic>
      </p:graphicFrame>
      <p:graphicFrame>
        <p:nvGraphicFramePr>
          <p:cNvPr id="56" name="对象 55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963228" y="5925728"/>
          <a:ext cx="3571875" cy="742950"/>
        </p:xfrm>
        <a:graphic>
          <a:graphicData uri="http://schemas.openxmlformats.org/presentationml/2006/ole">
            <p:oleObj spid="_x0000_s128010" name="Document" r:id="rId34" imgW="1878980" imgH="396734" progId="Word.Document.12">
              <p:embed/>
            </p:oleObj>
          </a:graphicData>
        </a:graphic>
      </p:graphicFrame>
      <p:pic>
        <p:nvPicPr>
          <p:cNvPr id="22" name="图片 19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5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28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29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30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857012" y="584561"/>
            <a:ext cx="72361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指数函数</a:t>
            </a: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  <a:latin typeface="文悦孙小松鲷鱼烧体 (须授权) JF" pitchFamily="50" charset="-122"/>
                <a:ea typeface="文悦孙小松鲷鱼烧体 (须授权) JF" pitchFamily="50" charset="-122"/>
              </a:rPr>
              <a:t>图像与性质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25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26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27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 flipV="1">
            <a:off x="1549260" y="1154937"/>
            <a:ext cx="4638180" cy="53467"/>
          </a:xfrm>
          <a:custGeom>
            <a:avLst/>
            <a:gdLst>
              <a:gd name="connsiteX0" fmla="*/ 0 w 4638180"/>
              <a:gd name="connsiteY0" fmla="*/ 0 h 53467"/>
              <a:gd name="connsiteX1" fmla="*/ 662597 w 4638180"/>
              <a:gd name="connsiteY1" fmla="*/ 0 h 53467"/>
              <a:gd name="connsiteX2" fmla="*/ 1325194 w 4638180"/>
              <a:gd name="connsiteY2" fmla="*/ 0 h 53467"/>
              <a:gd name="connsiteX3" fmla="*/ 1987791 w 4638180"/>
              <a:gd name="connsiteY3" fmla="*/ 0 h 53467"/>
              <a:gd name="connsiteX4" fmla="*/ 2743152 w 4638180"/>
              <a:gd name="connsiteY4" fmla="*/ 0 h 53467"/>
              <a:gd name="connsiteX5" fmla="*/ 3452131 w 4638180"/>
              <a:gd name="connsiteY5" fmla="*/ 0 h 53467"/>
              <a:gd name="connsiteX6" fmla="*/ 4638180 w 4638180"/>
              <a:gd name="connsiteY6" fmla="*/ 0 h 53467"/>
              <a:gd name="connsiteX7" fmla="*/ 4638180 w 4638180"/>
              <a:gd name="connsiteY7" fmla="*/ 53467 h 53467"/>
              <a:gd name="connsiteX8" fmla="*/ 3929201 w 4638180"/>
              <a:gd name="connsiteY8" fmla="*/ 53467 h 53467"/>
              <a:gd name="connsiteX9" fmla="*/ 3266604 w 4638180"/>
              <a:gd name="connsiteY9" fmla="*/ 53467 h 53467"/>
              <a:gd name="connsiteX10" fmla="*/ 2557625 w 4638180"/>
              <a:gd name="connsiteY10" fmla="*/ 53467 h 53467"/>
              <a:gd name="connsiteX11" fmla="*/ 1848646 w 4638180"/>
              <a:gd name="connsiteY11" fmla="*/ 53467 h 53467"/>
              <a:gd name="connsiteX12" fmla="*/ 1093285 w 4638180"/>
              <a:gd name="connsiteY12" fmla="*/ 53467 h 53467"/>
              <a:gd name="connsiteX13" fmla="*/ 0 w 4638180"/>
              <a:gd name="connsiteY13" fmla="*/ 53467 h 53467"/>
              <a:gd name="connsiteX14" fmla="*/ 0 w 4638180"/>
              <a:gd name="connsiteY14" fmla="*/ 0 h 5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8180" h="53467" fill="none" extrusionOk="0">
                <a:moveTo>
                  <a:pt x="0" y="0"/>
                </a:moveTo>
                <a:cubicBezTo>
                  <a:pt x="284640" y="-21677"/>
                  <a:pt x="503916" y="-32480"/>
                  <a:pt x="662597" y="0"/>
                </a:cubicBezTo>
                <a:cubicBezTo>
                  <a:pt x="821278" y="32480"/>
                  <a:pt x="1078998" y="17111"/>
                  <a:pt x="1325194" y="0"/>
                </a:cubicBezTo>
                <a:cubicBezTo>
                  <a:pt x="1571390" y="-17111"/>
                  <a:pt x="1764367" y="-2599"/>
                  <a:pt x="1987791" y="0"/>
                </a:cubicBezTo>
                <a:cubicBezTo>
                  <a:pt x="2211215" y="2599"/>
                  <a:pt x="2416855" y="-2352"/>
                  <a:pt x="2743152" y="0"/>
                </a:cubicBezTo>
                <a:cubicBezTo>
                  <a:pt x="3069449" y="2352"/>
                  <a:pt x="3233890" y="-6312"/>
                  <a:pt x="3452131" y="0"/>
                </a:cubicBezTo>
                <a:cubicBezTo>
                  <a:pt x="3670372" y="6312"/>
                  <a:pt x="4081444" y="-24614"/>
                  <a:pt x="4638180" y="0"/>
                </a:cubicBezTo>
                <a:cubicBezTo>
                  <a:pt x="4640709" y="12831"/>
                  <a:pt x="4639096" y="30676"/>
                  <a:pt x="4638180" y="53467"/>
                </a:cubicBezTo>
                <a:cubicBezTo>
                  <a:pt x="4300120" y="78072"/>
                  <a:pt x="4089314" y="67453"/>
                  <a:pt x="3929201" y="53467"/>
                </a:cubicBezTo>
                <a:cubicBezTo>
                  <a:pt x="3769088" y="39481"/>
                  <a:pt x="3497642" y="55081"/>
                  <a:pt x="3266604" y="53467"/>
                </a:cubicBezTo>
                <a:cubicBezTo>
                  <a:pt x="3035566" y="51853"/>
                  <a:pt x="2828012" y="43410"/>
                  <a:pt x="2557625" y="53467"/>
                </a:cubicBezTo>
                <a:cubicBezTo>
                  <a:pt x="2287238" y="63524"/>
                  <a:pt x="2140541" y="59703"/>
                  <a:pt x="1848646" y="53467"/>
                </a:cubicBezTo>
                <a:cubicBezTo>
                  <a:pt x="1556751" y="47231"/>
                  <a:pt x="1427741" y="90808"/>
                  <a:pt x="1093285" y="53467"/>
                </a:cubicBezTo>
                <a:cubicBezTo>
                  <a:pt x="758829" y="16126"/>
                  <a:pt x="519576" y="37694"/>
                  <a:pt x="0" y="53467"/>
                </a:cubicBezTo>
                <a:cubicBezTo>
                  <a:pt x="-890" y="29806"/>
                  <a:pt x="-767" y="22581"/>
                  <a:pt x="0" y="0"/>
                </a:cubicBezTo>
                <a:close/>
              </a:path>
              <a:path w="4638180" h="53467" stroke="0" extrusionOk="0">
                <a:moveTo>
                  <a:pt x="0" y="0"/>
                </a:moveTo>
                <a:cubicBezTo>
                  <a:pt x="268299" y="4734"/>
                  <a:pt x="425586" y="12926"/>
                  <a:pt x="569834" y="0"/>
                </a:cubicBezTo>
                <a:cubicBezTo>
                  <a:pt x="714082" y="-12926"/>
                  <a:pt x="925457" y="-28432"/>
                  <a:pt x="1186049" y="0"/>
                </a:cubicBezTo>
                <a:cubicBezTo>
                  <a:pt x="1446642" y="28432"/>
                  <a:pt x="1538040" y="30344"/>
                  <a:pt x="1848646" y="0"/>
                </a:cubicBezTo>
                <a:cubicBezTo>
                  <a:pt x="2159252" y="-30344"/>
                  <a:pt x="2286836" y="2450"/>
                  <a:pt x="2604007" y="0"/>
                </a:cubicBezTo>
                <a:cubicBezTo>
                  <a:pt x="2921178" y="-2450"/>
                  <a:pt x="3082517" y="15683"/>
                  <a:pt x="3266604" y="0"/>
                </a:cubicBezTo>
                <a:cubicBezTo>
                  <a:pt x="3450691" y="-15683"/>
                  <a:pt x="3625366" y="-7957"/>
                  <a:pt x="3882819" y="0"/>
                </a:cubicBezTo>
                <a:cubicBezTo>
                  <a:pt x="4140272" y="7957"/>
                  <a:pt x="4373111" y="-12352"/>
                  <a:pt x="4638180" y="0"/>
                </a:cubicBezTo>
                <a:cubicBezTo>
                  <a:pt x="4639631" y="23062"/>
                  <a:pt x="4640631" y="29321"/>
                  <a:pt x="4638180" y="53467"/>
                </a:cubicBezTo>
                <a:cubicBezTo>
                  <a:pt x="4373279" y="62670"/>
                  <a:pt x="4184599" y="75924"/>
                  <a:pt x="4021965" y="53467"/>
                </a:cubicBezTo>
                <a:cubicBezTo>
                  <a:pt x="3859332" y="31010"/>
                  <a:pt x="3491230" y="57551"/>
                  <a:pt x="3312986" y="53467"/>
                </a:cubicBezTo>
                <a:cubicBezTo>
                  <a:pt x="3134742" y="49383"/>
                  <a:pt x="2845784" y="44513"/>
                  <a:pt x="2604007" y="53467"/>
                </a:cubicBezTo>
                <a:cubicBezTo>
                  <a:pt x="2362230" y="62421"/>
                  <a:pt x="2232851" y="42183"/>
                  <a:pt x="2034173" y="53467"/>
                </a:cubicBezTo>
                <a:cubicBezTo>
                  <a:pt x="1835495" y="64751"/>
                  <a:pt x="1530695" y="69216"/>
                  <a:pt x="1278812" y="53467"/>
                </a:cubicBezTo>
                <a:cubicBezTo>
                  <a:pt x="1026929" y="37718"/>
                  <a:pt x="831788" y="55071"/>
                  <a:pt x="708979" y="53467"/>
                </a:cubicBezTo>
                <a:cubicBezTo>
                  <a:pt x="586170" y="51863"/>
                  <a:pt x="306694" y="26064"/>
                  <a:pt x="0" y="53467"/>
                </a:cubicBezTo>
                <a:cubicBezTo>
                  <a:pt x="2106" y="33119"/>
                  <a:pt x="-2082" y="15394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20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24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21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2" name="矩形: 圆角 1"/>
          <p:cNvSpPr/>
          <p:nvPr>
            <p:custDataLst>
              <p:tags r:id="rId8"/>
            </p:custDataLst>
          </p:nvPr>
        </p:nvSpPr>
        <p:spPr>
          <a:xfrm>
            <a:off x="6404764" y="154511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893925" y="216960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1316823" y="1293097"/>
          <a:ext cx="9658350" cy="51976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/>
                <a:gridCol w="3990975"/>
                <a:gridCol w="3990975"/>
              </a:tblGrid>
              <a:tr h="5092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811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图像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0774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图像特征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4077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4077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132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函数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性质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281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286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endParaRPr lang="zh-CN" sz="18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851025" y="1301750"/>
          <a:ext cx="852488" cy="457200"/>
        </p:xfrm>
        <a:graphic>
          <a:graphicData uri="http://schemas.openxmlformats.org/presentationml/2006/ole">
            <p:oleObj spid="_x0000_s128009" name="Equation" r:id="rId36" imgW="10668000" imgH="5486400" progId="Equation.DSMT4">
              <p:embed/>
            </p:oleObj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612572" y="1349897"/>
          <a:ext cx="660468" cy="385273"/>
        </p:xfrm>
        <a:graphic>
          <a:graphicData uri="http://schemas.openxmlformats.org/presentationml/2006/ole">
            <p:oleObj spid="_x0000_s128008" name="Equation" r:id="rId37" imgW="329914" imgH="177646" progId="Equation.DSMT4">
              <p:embed/>
            </p:oleObj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8376420" y="1356478"/>
          <a:ext cx="1216058" cy="395926"/>
        </p:xfrm>
        <a:graphic>
          <a:graphicData uri="http://schemas.openxmlformats.org/presentationml/2006/ole">
            <p:oleObj spid="_x0000_s128007" name="Equation" r:id="rId38" imgW="545626" imgH="177646" progId="Equation.DSMT4">
              <p:embed/>
            </p:oleObj>
          </a:graphicData>
        </a:graphic>
      </p:graphicFrame>
      <p:graphicFrame>
        <p:nvGraphicFramePr>
          <p:cNvPr id="52" name="对象 51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964347" y="3900246"/>
          <a:ext cx="8093075" cy="777875"/>
        </p:xfrm>
        <a:graphic>
          <a:graphicData uri="http://schemas.openxmlformats.org/presentationml/2006/ole">
            <p:oleObj spid="_x0000_s128006" name="Document" r:id="rId39" imgW="4050914" imgH="392960" progId="Word.Document.12">
              <p:embed/>
            </p:oleObj>
          </a:graphicData>
        </a:graphic>
      </p:graphicFrame>
      <p:graphicFrame>
        <p:nvGraphicFramePr>
          <p:cNvPr id="53" name="对象 52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2956716" y="4149229"/>
          <a:ext cx="8093075" cy="787400"/>
        </p:xfrm>
        <a:graphic>
          <a:graphicData uri="http://schemas.openxmlformats.org/presentationml/2006/ole">
            <p:oleObj spid="_x0000_s128005" name="Document" r:id="rId40" imgW="4050914" imgH="396199" progId="Word.Document.12">
              <p:embed/>
            </p:oleObj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2964336" y="4766388"/>
          <a:ext cx="3752850" cy="725488"/>
        </p:xfrm>
        <a:graphic>
          <a:graphicData uri="http://schemas.openxmlformats.org/presentationml/2006/ole">
            <p:oleObj spid="_x0000_s128004" name="Document" r:id="rId41" imgW="1883449" imgH="363452" progId="Word.Document.12">
              <p:embed/>
            </p:oleObj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6970072" y="4764909"/>
          <a:ext cx="3752850" cy="725488"/>
        </p:xfrm>
        <a:graphic>
          <a:graphicData uri="http://schemas.openxmlformats.org/presentationml/2006/ole">
            <p:oleObj spid="_x0000_s128003" name="Document" r:id="rId42" imgW="1883449" imgH="363452" progId="Word.Document.12">
              <p:embed/>
            </p:oleObj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2959100" y="5203870"/>
          <a:ext cx="8029575" cy="782637"/>
        </p:xfrm>
        <a:graphic>
          <a:graphicData uri="http://schemas.openxmlformats.org/presentationml/2006/ole">
            <p:oleObj spid="_x0000_s128002" name="Document" r:id="rId43" imgW="4041301" imgH="396734" progId="Word.Document.12">
              <p:embed/>
            </p:oleObj>
          </a:graphicData>
        </a:graphic>
      </p:graphicFrame>
      <p:graphicFrame>
        <p:nvGraphicFramePr>
          <p:cNvPr id="55" name="对象 54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2964347" y="5495227"/>
          <a:ext cx="8093075" cy="787400"/>
        </p:xfrm>
        <a:graphic>
          <a:graphicData uri="http://schemas.openxmlformats.org/presentationml/2006/ole">
            <p:oleObj spid="_x0000_s128001" name="Document" r:id="rId44" imgW="4050914" imgH="396559" progId="Word.Document.12">
              <p:embed/>
            </p:oleObj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3868350" y="1860141"/>
            <a:ext cx="2184273" cy="197224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7746348" y="1891293"/>
            <a:ext cx="2383536" cy="194538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9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4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5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6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984012" y="584561"/>
            <a:ext cx="723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孙小松鲷鱼烧体 (须授权) JF" pitchFamily="50" charset="-122"/>
                <a:ea typeface="文悦孙小松鲷鱼烧体 (须授权) JF" pitchFamily="50" charset="-122"/>
              </a:rPr>
              <a:t>例题练习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1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2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3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49260" y="1154938"/>
            <a:ext cx="295670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6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7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2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sp>
        <p:nvSpPr>
          <p:cNvPr id="2" name="矩形: 圆角 1"/>
          <p:cNvSpPr/>
          <p:nvPr>
            <p:custDataLst>
              <p:tags r:id="rId6"/>
            </p:custDataLst>
          </p:nvPr>
        </p:nvSpPr>
        <p:spPr>
          <a:xfrm>
            <a:off x="6404764" y="154511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893925" y="216960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36587" y="1385473"/>
          <a:ext cx="9712960" cy="406400"/>
        </p:xfrm>
        <a:graphic>
          <a:graphicData uri="http://schemas.openxmlformats.org/presentationml/2006/ole">
            <p:oleObj spid="_x0000_s130052" name="Document" r:id="rId50" imgW="4862414" imgH="199845" progId="Word.Document.12">
              <p:embed/>
            </p:oleObj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036637" y="1840768"/>
          <a:ext cx="9690100" cy="2774950"/>
        </p:xfrm>
        <a:graphic>
          <a:graphicData uri="http://schemas.openxmlformats.org/presentationml/2006/ole">
            <p:oleObj spid="_x0000_s130051" name="Document" r:id="rId51" imgW="4855683" imgH="1386157" progId="Word.Document.12">
              <p:embed/>
            </p:oleObj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715962" y="4714814"/>
          <a:ext cx="9731375" cy="1576387"/>
        </p:xfrm>
        <a:graphic>
          <a:graphicData uri="http://schemas.openxmlformats.org/presentationml/2006/ole">
            <p:oleObj spid="_x0000_s130050" name="Document" r:id="rId52" imgW="4863243" imgH="792388" progId="Word.Document.12">
              <p:embed/>
            </p:oleObj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289425" y="2016443"/>
          <a:ext cx="881063" cy="455612"/>
        </p:xfrm>
        <a:graphic>
          <a:graphicData uri="http://schemas.openxmlformats.org/presentationml/2006/ole">
            <p:oleObj spid="_x0000_s130049" name="Equation" r:id="rId53" imgW="13106400" imgH="5486400" progId="Equation.DSMT4">
              <p:embed/>
            </p:oleObj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0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5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6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7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984012" y="584561"/>
            <a:ext cx="723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孙小松鲷鱼烧体 (须授权) JF" pitchFamily="50" charset="-122"/>
                <a:ea typeface="文悦孙小松鲷鱼烧体 (须授权) JF" pitchFamily="50" charset="-122"/>
              </a:rPr>
              <a:t>例题练习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2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3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4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49260" y="1154938"/>
            <a:ext cx="295670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7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8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3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sp>
        <p:nvSpPr>
          <p:cNvPr id="2" name="矩形: 圆角 1"/>
          <p:cNvSpPr/>
          <p:nvPr>
            <p:custDataLst>
              <p:tags r:id="rId6"/>
            </p:custDataLst>
          </p:nvPr>
        </p:nvSpPr>
        <p:spPr>
          <a:xfrm>
            <a:off x="6404764" y="154511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893925" y="216960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42937" y="1302923"/>
          <a:ext cx="9712960" cy="406400"/>
        </p:xfrm>
        <a:graphic>
          <a:graphicData uri="http://schemas.openxmlformats.org/presentationml/2006/ole">
            <p:oleObj spid="_x0000_s132101" name="Document" r:id="rId51" imgW="4862414" imgH="199845" progId="Word.Document.12">
              <p:embed/>
            </p:oleObj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023302" y="1767108"/>
          <a:ext cx="9690100" cy="2774950"/>
        </p:xfrm>
        <a:graphic>
          <a:graphicData uri="http://schemas.openxmlformats.org/presentationml/2006/ole">
            <p:oleObj spid="_x0000_s132100" name="Document" r:id="rId52" imgW="4855683" imgH="1386157" progId="Word.Document.12">
              <p:embed/>
            </p:oleObj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15950" y="4346381"/>
          <a:ext cx="9731375" cy="2374900"/>
        </p:xfrm>
        <a:graphic>
          <a:graphicData uri="http://schemas.openxmlformats.org/presentationml/2006/ole">
            <p:oleObj spid="_x0000_s132099" name="Document" r:id="rId53" imgW="4874810" imgH="1188597" progId="Word.Document.12">
              <p:embed/>
            </p:oleObj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4067175" y="2643188"/>
          <a:ext cx="1414463" cy="1038225"/>
        </p:xfrm>
        <a:graphic>
          <a:graphicData uri="http://schemas.openxmlformats.org/presentationml/2006/ole">
            <p:oleObj spid="_x0000_s132098" name="Equation" r:id="rId54" imgW="21031200" imgH="12496800" progId="Equation.DSMT4">
              <p:embed/>
            </p:oleObj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6127650" y="2693388"/>
          <a:ext cx="942975" cy="936625"/>
        </p:xfrm>
        <a:graphic>
          <a:graphicData uri="http://schemas.openxmlformats.org/presentationml/2006/ole">
            <p:oleObj spid="_x0000_s132097" name="Equation" r:id="rId55" imgW="14020800" imgH="11277600" progId="Equation.DSMT4">
              <p:embed/>
            </p:oleObj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8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3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4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5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984012" y="584561"/>
            <a:ext cx="723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孙小松鲷鱼烧体 (须授权) JF" pitchFamily="50" charset="-122"/>
                <a:ea typeface="文悦孙小松鲷鱼烧体 (须授权) JF" pitchFamily="50" charset="-122"/>
              </a:rPr>
              <a:t>例题练习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0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1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2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49260" y="1154938"/>
            <a:ext cx="295670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5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6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11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sp>
        <p:nvSpPr>
          <p:cNvPr id="2" name="矩形: 圆角 1"/>
          <p:cNvSpPr/>
          <p:nvPr>
            <p:custDataLst>
              <p:tags r:id="rId6"/>
            </p:custDataLst>
          </p:nvPr>
        </p:nvSpPr>
        <p:spPr>
          <a:xfrm>
            <a:off x="6404764" y="154511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893925" y="216960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36587" y="1417223"/>
          <a:ext cx="9712960" cy="406400"/>
        </p:xfrm>
        <a:graphic>
          <a:graphicData uri="http://schemas.openxmlformats.org/presentationml/2006/ole">
            <p:oleObj spid="_x0000_s134147" name="Document" r:id="rId49" imgW="4862414" imgH="199845" progId="Word.Document.12">
              <p:embed/>
            </p:oleObj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036637" y="1872518"/>
          <a:ext cx="9690100" cy="2774950"/>
        </p:xfrm>
        <a:graphic>
          <a:graphicData uri="http://schemas.openxmlformats.org/presentationml/2006/ole">
            <p:oleObj spid="_x0000_s134146" name="Document" r:id="rId50" imgW="4855683" imgH="1386157" progId="Word.Document.12">
              <p:embed/>
            </p:oleObj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609599" y="4545929"/>
          <a:ext cx="9982200" cy="2347913"/>
        </p:xfrm>
        <a:graphic>
          <a:graphicData uri="http://schemas.openxmlformats.org/presentationml/2006/ole">
            <p:oleObj spid="_x0000_s134145" name="文档" r:id="rId51" imgW="5052365" imgH="1182120" progId="Word.Document.12">
              <p:embed/>
            </p:oleObj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94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89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90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91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956681" y="960451"/>
            <a:ext cx="72361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文悦孙小松鲷鱼烧体 (须授权) JF" pitchFamily="50" charset="-122"/>
                <a:ea typeface="文悦孙小松鲷鱼烧体 (须授权) JF" pitchFamily="50" charset="-122"/>
              </a:rPr>
              <a:t>课堂小结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86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87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88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21929" y="1530828"/>
            <a:ext cx="295670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16542" y="109842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481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483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484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85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482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457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458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459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460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461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462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463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464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465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466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467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468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469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470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471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472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473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474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475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476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477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478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479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480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544" name="Group 4"/>
          <p:cNvGrpSpPr/>
          <p:nvPr/>
        </p:nvGrpSpPr>
        <p:grpSpPr bwMode="auto">
          <a:xfrm rot="2712584">
            <a:off x="614361" y="4203043"/>
            <a:ext cx="2576513" cy="2660290"/>
            <a:chOff x="3082" y="1214"/>
            <a:chExt cx="1623" cy="1896"/>
          </a:xfrm>
          <a:solidFill>
            <a:srgbClr val="005188"/>
          </a:solidFill>
        </p:grpSpPr>
        <p:grpSp>
          <p:nvGrpSpPr>
            <p:cNvPr id="545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793" name="chenying0907 5"/>
              <p:cNvSpPr/>
              <p:nvPr>
                <p:custDataLst>
                  <p:tags r:id="rId257"/>
                </p:custDataLst>
              </p:nvPr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4" name="chenying0907 6"/>
              <p:cNvSpPr/>
              <p:nvPr>
                <p:custDataLst>
                  <p:tags r:id="rId258"/>
                </p:custDataLst>
              </p:nvPr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5" name="chenying0907 7"/>
              <p:cNvSpPr/>
              <p:nvPr>
                <p:custDataLst>
                  <p:tags r:id="rId259"/>
                </p:custDataLst>
              </p:nvPr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6" name="chenying0907 8"/>
              <p:cNvSpPr/>
              <p:nvPr>
                <p:custDataLst>
                  <p:tags r:id="rId260"/>
                </p:custDataLst>
              </p:nvPr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7" name="chenying0907 9"/>
              <p:cNvSpPr/>
              <p:nvPr>
                <p:custDataLst>
                  <p:tags r:id="rId261"/>
                </p:custDataLst>
              </p:nvPr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8" name="chenying0907 10"/>
              <p:cNvSpPr/>
              <p:nvPr>
                <p:custDataLst>
                  <p:tags r:id="rId262"/>
                </p:custDataLst>
              </p:nvPr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9" name="chenying0907 11"/>
              <p:cNvSpPr/>
              <p:nvPr>
                <p:custDataLst>
                  <p:tags r:id="rId263"/>
                </p:custDataLst>
              </p:nvPr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0" name="chenying0907 12"/>
              <p:cNvSpPr/>
              <p:nvPr>
                <p:custDataLst>
                  <p:tags r:id="rId264"/>
                </p:custDataLst>
              </p:nvPr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1" name="chenying0907 13"/>
              <p:cNvSpPr/>
              <p:nvPr>
                <p:custDataLst>
                  <p:tags r:id="rId265"/>
                </p:custDataLst>
              </p:nvPr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2" name="chenying0907 14"/>
              <p:cNvSpPr/>
              <p:nvPr>
                <p:custDataLst>
                  <p:tags r:id="rId266"/>
                </p:custDataLst>
              </p:nvPr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3" name="chenying0907 15"/>
              <p:cNvSpPr/>
              <p:nvPr>
                <p:custDataLst>
                  <p:tags r:id="rId267"/>
                </p:custDataLst>
              </p:nvPr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4" name="chenying0907 16"/>
              <p:cNvSpPr/>
              <p:nvPr>
                <p:custDataLst>
                  <p:tags r:id="rId268"/>
                </p:custDataLst>
              </p:nvPr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5" name="chenying0907 17"/>
              <p:cNvSpPr/>
              <p:nvPr>
                <p:custDataLst>
                  <p:tags r:id="rId269"/>
                </p:custDataLst>
              </p:nvPr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6" name="chenying0907 18"/>
              <p:cNvSpPr/>
              <p:nvPr>
                <p:custDataLst>
                  <p:tags r:id="rId270"/>
                </p:custDataLst>
              </p:nvPr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7" name="chenying0907 19"/>
              <p:cNvSpPr/>
              <p:nvPr>
                <p:custDataLst>
                  <p:tags r:id="rId271"/>
                </p:custDataLst>
              </p:nvPr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8" name="chenying0907 20"/>
              <p:cNvSpPr/>
              <p:nvPr>
                <p:custDataLst>
                  <p:tags r:id="rId272"/>
                </p:custDataLst>
              </p:nvPr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9" name="chenying0907 21"/>
              <p:cNvSpPr/>
              <p:nvPr>
                <p:custDataLst>
                  <p:tags r:id="rId273"/>
                </p:custDataLst>
              </p:nvPr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0" name="chenying0907 22"/>
              <p:cNvSpPr/>
              <p:nvPr>
                <p:custDataLst>
                  <p:tags r:id="rId274"/>
                </p:custDataLst>
              </p:nvPr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1" name="chenying0907 23"/>
              <p:cNvSpPr/>
              <p:nvPr>
                <p:custDataLst>
                  <p:tags r:id="rId275"/>
                </p:custDataLst>
              </p:nvPr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2" name="chenying0907 24"/>
              <p:cNvSpPr/>
              <p:nvPr>
                <p:custDataLst>
                  <p:tags r:id="rId276"/>
                </p:custDataLst>
              </p:nvPr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3" name="chenying0907 25"/>
              <p:cNvSpPr/>
              <p:nvPr>
                <p:custDataLst>
                  <p:tags r:id="rId277"/>
                </p:custDataLst>
              </p:nvPr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4" name="chenying0907 26"/>
              <p:cNvSpPr/>
              <p:nvPr>
                <p:custDataLst>
                  <p:tags r:id="rId278"/>
                </p:custDataLst>
              </p:nvPr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5" name="chenying0907 27"/>
              <p:cNvSpPr/>
              <p:nvPr>
                <p:custDataLst>
                  <p:tags r:id="rId279"/>
                </p:custDataLst>
              </p:nvPr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6" name="chenying0907 28"/>
              <p:cNvSpPr/>
              <p:nvPr>
                <p:custDataLst>
                  <p:tags r:id="rId280"/>
                </p:custDataLst>
              </p:nvPr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7" name="chenying0907 29"/>
              <p:cNvSpPr/>
              <p:nvPr>
                <p:custDataLst>
                  <p:tags r:id="rId281"/>
                </p:custDataLst>
              </p:nvPr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8" name="chenying0907 30"/>
              <p:cNvSpPr/>
              <p:nvPr>
                <p:custDataLst>
                  <p:tags r:id="rId282"/>
                </p:custDataLst>
              </p:nvPr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9" name="chenying0907 31"/>
              <p:cNvSpPr/>
              <p:nvPr>
                <p:custDataLst>
                  <p:tags r:id="rId283"/>
                </p:custDataLst>
              </p:nvPr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0" name="chenying0907 32"/>
              <p:cNvSpPr/>
              <p:nvPr>
                <p:custDataLst>
                  <p:tags r:id="rId284"/>
                </p:custDataLst>
              </p:nvPr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1" name="chenying0907 33"/>
              <p:cNvSpPr/>
              <p:nvPr>
                <p:custDataLst>
                  <p:tags r:id="rId285"/>
                </p:custDataLst>
              </p:nvPr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2" name="chenying0907 34"/>
              <p:cNvSpPr/>
              <p:nvPr>
                <p:custDataLst>
                  <p:tags r:id="rId286"/>
                </p:custDataLst>
              </p:nvPr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3" name="chenying0907 35"/>
              <p:cNvSpPr/>
              <p:nvPr>
                <p:custDataLst>
                  <p:tags r:id="rId287"/>
                </p:custDataLst>
              </p:nvPr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4" name="chenying0907 36"/>
              <p:cNvSpPr/>
              <p:nvPr>
                <p:custDataLst>
                  <p:tags r:id="rId288"/>
                </p:custDataLst>
              </p:nvPr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5" name="chenying0907 37"/>
              <p:cNvSpPr/>
              <p:nvPr>
                <p:custDataLst>
                  <p:tags r:id="rId289"/>
                </p:custDataLst>
              </p:nvPr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6" name="chenying0907 38"/>
              <p:cNvSpPr/>
              <p:nvPr>
                <p:custDataLst>
                  <p:tags r:id="rId290"/>
                </p:custDataLst>
              </p:nvPr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7" name="chenying0907 39"/>
              <p:cNvSpPr/>
              <p:nvPr>
                <p:custDataLst>
                  <p:tags r:id="rId291"/>
                </p:custDataLst>
              </p:nvPr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8" name="chenying0907 40"/>
              <p:cNvSpPr/>
              <p:nvPr>
                <p:custDataLst>
                  <p:tags r:id="rId292"/>
                </p:custDataLst>
              </p:nvPr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9" name="chenying0907 41"/>
              <p:cNvSpPr/>
              <p:nvPr>
                <p:custDataLst>
                  <p:tags r:id="rId293"/>
                </p:custDataLst>
              </p:nvPr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0" name="chenying0907 42"/>
              <p:cNvSpPr/>
              <p:nvPr>
                <p:custDataLst>
                  <p:tags r:id="rId294"/>
                </p:custDataLst>
              </p:nvPr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1" name="chenying0907 43"/>
              <p:cNvSpPr/>
              <p:nvPr>
                <p:custDataLst>
                  <p:tags r:id="rId295"/>
                </p:custDataLst>
              </p:nvPr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2" name="chenying0907 44"/>
              <p:cNvSpPr/>
              <p:nvPr>
                <p:custDataLst>
                  <p:tags r:id="rId296"/>
                </p:custDataLst>
              </p:nvPr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3" name="chenying0907 45"/>
              <p:cNvSpPr/>
              <p:nvPr>
                <p:custDataLst>
                  <p:tags r:id="rId297"/>
                </p:custDataLst>
              </p:nvPr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4" name="chenying0907 46"/>
              <p:cNvSpPr/>
              <p:nvPr>
                <p:custDataLst>
                  <p:tags r:id="rId298"/>
                </p:custDataLst>
              </p:nvPr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5" name="chenying0907 47"/>
              <p:cNvSpPr/>
              <p:nvPr>
                <p:custDataLst>
                  <p:tags r:id="rId299"/>
                </p:custDataLst>
              </p:nvPr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6" name="chenying0907 48"/>
              <p:cNvSpPr/>
              <p:nvPr>
                <p:custDataLst>
                  <p:tags r:id="rId300"/>
                </p:custDataLst>
              </p:nvPr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7" name="chenying0907 49"/>
              <p:cNvSpPr/>
              <p:nvPr>
                <p:custDataLst>
                  <p:tags r:id="rId301"/>
                </p:custDataLst>
              </p:nvPr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8" name="chenying0907 50"/>
              <p:cNvSpPr/>
              <p:nvPr>
                <p:custDataLst>
                  <p:tags r:id="rId302"/>
                </p:custDataLst>
              </p:nvPr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9" name="chenying0907 51"/>
              <p:cNvSpPr/>
              <p:nvPr>
                <p:custDataLst>
                  <p:tags r:id="rId303"/>
                </p:custDataLst>
              </p:nvPr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0" name="chenying0907 52"/>
              <p:cNvSpPr/>
              <p:nvPr>
                <p:custDataLst>
                  <p:tags r:id="rId304"/>
                </p:custDataLst>
              </p:nvPr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1" name="chenying0907 53"/>
              <p:cNvSpPr/>
              <p:nvPr>
                <p:custDataLst>
                  <p:tags r:id="rId305"/>
                </p:custDataLst>
              </p:nvPr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2" name="chenying0907 54"/>
              <p:cNvSpPr/>
              <p:nvPr>
                <p:custDataLst>
                  <p:tags r:id="rId306"/>
                </p:custDataLst>
              </p:nvPr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3" name="chenying0907 55"/>
              <p:cNvSpPr/>
              <p:nvPr>
                <p:custDataLst>
                  <p:tags r:id="rId307"/>
                </p:custDataLst>
              </p:nvPr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4" name="chenying0907 56"/>
              <p:cNvSpPr/>
              <p:nvPr>
                <p:custDataLst>
                  <p:tags r:id="rId308"/>
                </p:custDataLst>
              </p:nvPr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5" name="chenying0907 57"/>
              <p:cNvSpPr/>
              <p:nvPr>
                <p:custDataLst>
                  <p:tags r:id="rId309"/>
                </p:custDataLst>
              </p:nvPr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6" name="chenying0907 58"/>
              <p:cNvSpPr/>
              <p:nvPr>
                <p:custDataLst>
                  <p:tags r:id="rId310"/>
                </p:custDataLst>
              </p:nvPr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7" name="chenying0907 59"/>
              <p:cNvSpPr/>
              <p:nvPr>
                <p:custDataLst>
                  <p:tags r:id="rId311"/>
                </p:custDataLst>
              </p:nvPr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8" name="chenying0907 60"/>
              <p:cNvSpPr/>
              <p:nvPr>
                <p:custDataLst>
                  <p:tags r:id="rId312"/>
                </p:custDataLst>
              </p:nvPr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9" name="chenying0907 61"/>
              <p:cNvSpPr/>
              <p:nvPr>
                <p:custDataLst>
                  <p:tags r:id="rId313"/>
                </p:custDataLst>
              </p:nvPr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0" name="chenying0907 62"/>
              <p:cNvSpPr/>
              <p:nvPr>
                <p:custDataLst>
                  <p:tags r:id="rId314"/>
                </p:custDataLst>
              </p:nvPr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1" name="chenying0907 63"/>
              <p:cNvSpPr/>
              <p:nvPr>
                <p:custDataLst>
                  <p:tags r:id="rId315"/>
                </p:custDataLst>
              </p:nvPr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2" name="chenying0907 64"/>
              <p:cNvSpPr/>
              <p:nvPr>
                <p:custDataLst>
                  <p:tags r:id="rId316"/>
                </p:custDataLst>
              </p:nvPr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3" name="chenying0907 65"/>
              <p:cNvSpPr/>
              <p:nvPr>
                <p:custDataLst>
                  <p:tags r:id="rId317"/>
                </p:custDataLst>
              </p:nvPr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4" name="chenying0907 66"/>
              <p:cNvSpPr/>
              <p:nvPr>
                <p:custDataLst>
                  <p:tags r:id="rId318"/>
                </p:custDataLst>
              </p:nvPr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5" name="chenying0907 67"/>
              <p:cNvSpPr/>
              <p:nvPr>
                <p:custDataLst>
                  <p:tags r:id="rId319"/>
                </p:custDataLst>
              </p:nvPr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6" name="chenying0907 68"/>
              <p:cNvSpPr/>
              <p:nvPr>
                <p:custDataLst>
                  <p:tags r:id="rId320"/>
                </p:custDataLst>
              </p:nvPr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7" name="chenying0907 69"/>
              <p:cNvSpPr/>
              <p:nvPr>
                <p:custDataLst>
                  <p:tags r:id="rId321"/>
                </p:custDataLst>
              </p:nvPr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8" name="chenying0907 70"/>
              <p:cNvSpPr/>
              <p:nvPr>
                <p:custDataLst>
                  <p:tags r:id="rId322"/>
                </p:custDataLst>
              </p:nvPr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9" name="chenying0907 71"/>
              <p:cNvSpPr/>
              <p:nvPr>
                <p:custDataLst>
                  <p:tags r:id="rId323"/>
                </p:custDataLst>
              </p:nvPr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0" name="chenying0907 72"/>
              <p:cNvSpPr/>
              <p:nvPr>
                <p:custDataLst>
                  <p:tags r:id="rId324"/>
                </p:custDataLst>
              </p:nvPr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1" name="chenying0907 73"/>
              <p:cNvSpPr/>
              <p:nvPr>
                <p:custDataLst>
                  <p:tags r:id="rId325"/>
                </p:custDataLst>
              </p:nvPr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2" name="chenying0907 74"/>
              <p:cNvSpPr/>
              <p:nvPr>
                <p:custDataLst>
                  <p:tags r:id="rId326"/>
                </p:custDataLst>
              </p:nvPr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3" name="chenying0907 75"/>
              <p:cNvSpPr/>
              <p:nvPr>
                <p:custDataLst>
                  <p:tags r:id="rId327"/>
                </p:custDataLst>
              </p:nvPr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4" name="chenying0907 76"/>
              <p:cNvSpPr/>
              <p:nvPr>
                <p:custDataLst>
                  <p:tags r:id="rId328"/>
                </p:custDataLst>
              </p:nvPr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5" name="Rectangle 77"/>
              <p:cNvSpPr>
                <a:spLocks noChangeArrowheads="1"/>
              </p:cNvSpPr>
              <p:nvPr>
                <p:custDataLst>
                  <p:tags r:id="rId329"/>
                </p:custDataLst>
              </p:nvPr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6" name="chenying0907 78"/>
              <p:cNvSpPr/>
              <p:nvPr>
                <p:custDataLst>
                  <p:tags r:id="rId330"/>
                </p:custDataLst>
              </p:nvPr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7" name="chenying0907 79"/>
              <p:cNvSpPr/>
              <p:nvPr>
                <p:custDataLst>
                  <p:tags r:id="rId331"/>
                </p:custDataLst>
              </p:nvPr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8" name="chenying0907 80"/>
              <p:cNvSpPr/>
              <p:nvPr>
                <p:custDataLst>
                  <p:tags r:id="rId332"/>
                </p:custDataLst>
              </p:nvPr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9" name="chenying0907 81"/>
              <p:cNvSpPr/>
              <p:nvPr>
                <p:custDataLst>
                  <p:tags r:id="rId333"/>
                </p:custDataLst>
              </p:nvPr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0" name="chenying0907 82"/>
              <p:cNvSpPr/>
              <p:nvPr>
                <p:custDataLst>
                  <p:tags r:id="rId334"/>
                </p:custDataLst>
              </p:nvPr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1" name="chenying0907 83"/>
              <p:cNvSpPr/>
              <p:nvPr>
                <p:custDataLst>
                  <p:tags r:id="rId335"/>
                </p:custDataLst>
              </p:nvPr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2" name="chenying0907 84"/>
              <p:cNvSpPr/>
              <p:nvPr>
                <p:custDataLst>
                  <p:tags r:id="rId336"/>
                </p:custDataLst>
              </p:nvPr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3" name="chenying0907 85"/>
              <p:cNvSpPr/>
              <p:nvPr>
                <p:custDataLst>
                  <p:tags r:id="rId337"/>
                </p:custDataLst>
              </p:nvPr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4" name="chenying0907 86"/>
              <p:cNvSpPr/>
              <p:nvPr>
                <p:custDataLst>
                  <p:tags r:id="rId338"/>
                </p:custDataLst>
              </p:nvPr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5" name="chenying0907 87"/>
              <p:cNvSpPr/>
              <p:nvPr>
                <p:custDataLst>
                  <p:tags r:id="rId339"/>
                </p:custDataLst>
              </p:nvPr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6" name="chenying0907 88"/>
              <p:cNvSpPr/>
              <p:nvPr>
                <p:custDataLst>
                  <p:tags r:id="rId340"/>
                </p:custDataLst>
              </p:nvPr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7" name="chenying0907 89"/>
              <p:cNvSpPr/>
              <p:nvPr>
                <p:custDataLst>
                  <p:tags r:id="rId341"/>
                </p:custDataLst>
              </p:nvPr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8" name="chenying0907 90"/>
              <p:cNvSpPr/>
              <p:nvPr>
                <p:custDataLst>
                  <p:tags r:id="rId342"/>
                </p:custDataLst>
              </p:nvPr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9" name="Oval 91"/>
              <p:cNvSpPr>
                <a:spLocks noChangeArrowheads="1"/>
              </p:cNvSpPr>
              <p:nvPr>
                <p:custDataLst>
                  <p:tags r:id="rId343"/>
                </p:custDataLst>
              </p:nvPr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0" name="chenying0907 92"/>
              <p:cNvSpPr/>
              <p:nvPr>
                <p:custDataLst>
                  <p:tags r:id="rId344"/>
                </p:custDataLst>
              </p:nvPr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1" name="chenying0907 93"/>
              <p:cNvSpPr/>
              <p:nvPr>
                <p:custDataLst>
                  <p:tags r:id="rId345"/>
                </p:custDataLst>
              </p:nvPr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2" name="chenying0907 94"/>
              <p:cNvSpPr/>
              <p:nvPr>
                <p:custDataLst>
                  <p:tags r:id="rId346"/>
                </p:custDataLst>
              </p:nvPr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3" name="chenying0907 95"/>
              <p:cNvSpPr/>
              <p:nvPr>
                <p:custDataLst>
                  <p:tags r:id="rId347"/>
                </p:custDataLst>
              </p:nvPr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4" name="chenying0907 96"/>
              <p:cNvSpPr/>
              <p:nvPr>
                <p:custDataLst>
                  <p:tags r:id="rId348"/>
                </p:custDataLst>
              </p:nvPr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5" name="chenying0907 97"/>
              <p:cNvSpPr/>
              <p:nvPr>
                <p:custDataLst>
                  <p:tags r:id="rId349"/>
                </p:custDataLst>
              </p:nvPr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6" name="chenying0907 98"/>
              <p:cNvSpPr/>
              <p:nvPr>
                <p:custDataLst>
                  <p:tags r:id="rId350"/>
                </p:custDataLst>
              </p:nvPr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7" name="chenying0907 99"/>
              <p:cNvSpPr/>
              <p:nvPr>
                <p:custDataLst>
                  <p:tags r:id="rId351"/>
                </p:custDataLst>
              </p:nvPr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8" name="chenying0907 100"/>
              <p:cNvSpPr/>
              <p:nvPr>
                <p:custDataLst>
                  <p:tags r:id="rId352"/>
                </p:custDataLst>
              </p:nvPr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9" name="chenying0907 101"/>
              <p:cNvSpPr/>
              <p:nvPr>
                <p:custDataLst>
                  <p:tags r:id="rId353"/>
                </p:custDataLst>
              </p:nvPr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0" name="chenying0907 102"/>
              <p:cNvSpPr/>
              <p:nvPr>
                <p:custDataLst>
                  <p:tags r:id="rId354"/>
                </p:custDataLst>
              </p:nvPr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1" name="chenying0907 103"/>
              <p:cNvSpPr/>
              <p:nvPr>
                <p:custDataLst>
                  <p:tags r:id="rId355"/>
                </p:custDataLst>
              </p:nvPr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2" name="chenying0907 104"/>
              <p:cNvSpPr/>
              <p:nvPr>
                <p:custDataLst>
                  <p:tags r:id="rId356"/>
                </p:custDataLst>
              </p:nvPr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3" name="chenying0907 105"/>
              <p:cNvSpPr/>
              <p:nvPr>
                <p:custDataLst>
                  <p:tags r:id="rId357"/>
                </p:custDataLst>
              </p:nvPr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4" name="chenying0907 106"/>
              <p:cNvSpPr/>
              <p:nvPr>
                <p:custDataLst>
                  <p:tags r:id="rId358"/>
                </p:custDataLst>
              </p:nvPr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5" name="chenying0907 107"/>
              <p:cNvSpPr/>
              <p:nvPr>
                <p:custDataLst>
                  <p:tags r:id="rId359"/>
                </p:custDataLst>
              </p:nvPr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6" name="chenying0907 108"/>
              <p:cNvSpPr/>
              <p:nvPr>
                <p:custDataLst>
                  <p:tags r:id="rId360"/>
                </p:custDataLst>
              </p:nvPr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7" name="chenying0907 109"/>
              <p:cNvSpPr/>
              <p:nvPr>
                <p:custDataLst>
                  <p:tags r:id="rId361"/>
                </p:custDataLst>
              </p:nvPr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8" name="chenying0907 110"/>
              <p:cNvSpPr/>
              <p:nvPr>
                <p:custDataLst>
                  <p:tags r:id="rId362"/>
                </p:custDataLst>
              </p:nvPr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9" name="chenying0907 111"/>
              <p:cNvSpPr/>
              <p:nvPr>
                <p:custDataLst>
                  <p:tags r:id="rId363"/>
                </p:custDataLst>
              </p:nvPr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0" name="chenying0907 112"/>
              <p:cNvSpPr/>
              <p:nvPr>
                <p:custDataLst>
                  <p:tags r:id="rId364"/>
                </p:custDataLst>
              </p:nvPr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1" name="chenying0907 113"/>
              <p:cNvSpPr/>
              <p:nvPr>
                <p:custDataLst>
                  <p:tags r:id="rId365"/>
                </p:custDataLst>
              </p:nvPr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chenying0907 114"/>
              <p:cNvSpPr/>
              <p:nvPr>
                <p:custDataLst>
                  <p:tags r:id="rId366"/>
                </p:custDataLst>
              </p:nvPr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chenying0907 115"/>
              <p:cNvSpPr/>
              <p:nvPr>
                <p:custDataLst>
                  <p:tags r:id="rId367"/>
                </p:custDataLst>
              </p:nvPr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chenying0907 116"/>
              <p:cNvSpPr/>
              <p:nvPr>
                <p:custDataLst>
                  <p:tags r:id="rId368"/>
                </p:custDataLst>
              </p:nvPr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chenying0907 117"/>
              <p:cNvSpPr/>
              <p:nvPr>
                <p:custDataLst>
                  <p:tags r:id="rId369"/>
                </p:custDataLst>
              </p:nvPr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chenying0907 118"/>
              <p:cNvSpPr/>
              <p:nvPr>
                <p:custDataLst>
                  <p:tags r:id="rId370"/>
                </p:custDataLst>
              </p:nvPr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chenying0907 119"/>
              <p:cNvSpPr/>
              <p:nvPr>
                <p:custDataLst>
                  <p:tags r:id="rId371"/>
                </p:custDataLst>
              </p:nvPr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chenying0907 120"/>
              <p:cNvSpPr/>
              <p:nvPr>
                <p:custDataLst>
                  <p:tags r:id="rId372"/>
                </p:custDataLst>
              </p:nvPr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chenying0907 121"/>
              <p:cNvSpPr/>
              <p:nvPr>
                <p:custDataLst>
                  <p:tags r:id="rId373"/>
                </p:custDataLst>
              </p:nvPr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chenying0907 122"/>
              <p:cNvSpPr/>
              <p:nvPr>
                <p:custDataLst>
                  <p:tags r:id="rId374"/>
                </p:custDataLst>
              </p:nvPr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chenying0907 123"/>
              <p:cNvSpPr/>
              <p:nvPr>
                <p:custDataLst>
                  <p:tags r:id="rId375"/>
                </p:custDataLst>
              </p:nvPr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chenying0907 124"/>
              <p:cNvSpPr/>
              <p:nvPr>
                <p:custDataLst>
                  <p:tags r:id="rId376"/>
                </p:custDataLst>
              </p:nvPr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chenying0907 125"/>
              <p:cNvSpPr/>
              <p:nvPr>
                <p:custDataLst>
                  <p:tags r:id="rId377"/>
                </p:custDataLst>
              </p:nvPr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Rectangle 126"/>
              <p:cNvSpPr>
                <a:spLocks noChangeArrowheads="1"/>
              </p:cNvSpPr>
              <p:nvPr>
                <p:custDataLst>
                  <p:tags r:id="rId378"/>
                </p:custDataLst>
              </p:nvPr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chenying0907 127"/>
              <p:cNvSpPr/>
              <p:nvPr>
                <p:custDataLst>
                  <p:tags r:id="rId379"/>
                </p:custDataLst>
              </p:nvPr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chenying0907 128"/>
              <p:cNvSpPr/>
              <p:nvPr>
                <p:custDataLst>
                  <p:tags r:id="rId380"/>
                </p:custDataLst>
              </p:nvPr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chenying0907 129"/>
              <p:cNvSpPr/>
              <p:nvPr>
                <p:custDataLst>
                  <p:tags r:id="rId381"/>
                </p:custDataLst>
              </p:nvPr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chenying0907 130"/>
              <p:cNvSpPr/>
              <p:nvPr>
                <p:custDataLst>
                  <p:tags r:id="rId382"/>
                </p:custDataLst>
              </p:nvPr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chenying0907 131"/>
              <p:cNvSpPr/>
              <p:nvPr>
                <p:custDataLst>
                  <p:tags r:id="rId383"/>
                </p:custDataLst>
              </p:nvPr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chenying0907 132"/>
              <p:cNvSpPr/>
              <p:nvPr>
                <p:custDataLst>
                  <p:tags r:id="rId384"/>
                </p:custDataLst>
              </p:nvPr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1" name="chenying0907 133"/>
              <p:cNvSpPr/>
              <p:nvPr>
                <p:custDataLst>
                  <p:tags r:id="rId385"/>
                </p:custDataLst>
              </p:nvPr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chenying0907 134"/>
              <p:cNvSpPr/>
              <p:nvPr>
                <p:custDataLst>
                  <p:tags r:id="rId386"/>
                </p:custDataLst>
              </p:nvPr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chenying0907 135"/>
              <p:cNvSpPr/>
              <p:nvPr>
                <p:custDataLst>
                  <p:tags r:id="rId387"/>
                </p:custDataLst>
              </p:nvPr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chenying0907 136"/>
              <p:cNvSpPr/>
              <p:nvPr>
                <p:custDataLst>
                  <p:tags r:id="rId388"/>
                </p:custDataLst>
              </p:nvPr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chenying0907 137"/>
              <p:cNvSpPr/>
              <p:nvPr>
                <p:custDataLst>
                  <p:tags r:id="rId389"/>
                </p:custDataLst>
              </p:nvPr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chenying0907 138"/>
              <p:cNvSpPr/>
              <p:nvPr>
                <p:custDataLst>
                  <p:tags r:id="rId390"/>
                </p:custDataLst>
              </p:nvPr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chenying0907 139"/>
              <p:cNvSpPr/>
              <p:nvPr>
                <p:custDataLst>
                  <p:tags r:id="rId391"/>
                </p:custDataLst>
              </p:nvPr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chenying0907 140"/>
              <p:cNvSpPr/>
              <p:nvPr>
                <p:custDataLst>
                  <p:tags r:id="rId392"/>
                </p:custDataLst>
              </p:nvPr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chenying0907 141"/>
              <p:cNvSpPr/>
              <p:nvPr>
                <p:custDataLst>
                  <p:tags r:id="rId393"/>
                </p:custDataLst>
              </p:nvPr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chenying0907 142"/>
              <p:cNvSpPr/>
              <p:nvPr>
                <p:custDataLst>
                  <p:tags r:id="rId394"/>
                </p:custDataLst>
              </p:nvPr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chenying0907 143"/>
              <p:cNvSpPr/>
              <p:nvPr>
                <p:custDataLst>
                  <p:tags r:id="rId395"/>
                </p:custDataLst>
              </p:nvPr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chenying0907 144"/>
              <p:cNvSpPr/>
              <p:nvPr>
                <p:custDataLst>
                  <p:tags r:id="rId396"/>
                </p:custDataLst>
              </p:nvPr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chenying0907 145"/>
              <p:cNvSpPr/>
              <p:nvPr>
                <p:custDataLst>
                  <p:tags r:id="rId397"/>
                </p:custDataLst>
              </p:nvPr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chenying0907 146"/>
              <p:cNvSpPr/>
              <p:nvPr>
                <p:custDataLst>
                  <p:tags r:id="rId398"/>
                </p:custDataLst>
              </p:nvPr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chenying0907 147"/>
              <p:cNvSpPr/>
              <p:nvPr>
                <p:custDataLst>
                  <p:tags r:id="rId399"/>
                </p:custDataLst>
              </p:nvPr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chenying0907 148"/>
              <p:cNvSpPr/>
              <p:nvPr>
                <p:custDataLst>
                  <p:tags r:id="rId400"/>
                </p:custDataLst>
              </p:nvPr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chenying0907 149"/>
              <p:cNvSpPr/>
              <p:nvPr>
                <p:custDataLst>
                  <p:tags r:id="rId401"/>
                </p:custDataLst>
              </p:nvPr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chenying0907 150"/>
              <p:cNvSpPr/>
              <p:nvPr>
                <p:custDataLst>
                  <p:tags r:id="rId402"/>
                </p:custDataLst>
              </p:nvPr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chenying0907 151"/>
              <p:cNvSpPr/>
              <p:nvPr>
                <p:custDataLst>
                  <p:tags r:id="rId403"/>
                </p:custDataLst>
              </p:nvPr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chenying0907 152"/>
              <p:cNvSpPr/>
              <p:nvPr>
                <p:custDataLst>
                  <p:tags r:id="rId404"/>
                </p:custDataLst>
              </p:nvPr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chenying0907 153"/>
              <p:cNvSpPr/>
              <p:nvPr>
                <p:custDataLst>
                  <p:tags r:id="rId405"/>
                </p:custDataLst>
              </p:nvPr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2" name="chenying0907 154"/>
              <p:cNvSpPr/>
              <p:nvPr>
                <p:custDataLst>
                  <p:tags r:id="rId406"/>
                </p:custDataLst>
              </p:nvPr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Rectangle 155"/>
              <p:cNvSpPr>
                <a:spLocks noChangeArrowheads="1"/>
              </p:cNvSpPr>
              <p:nvPr>
                <p:custDataLst>
                  <p:tags r:id="rId407"/>
                </p:custDataLst>
              </p:nvPr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chenying0907 156"/>
              <p:cNvSpPr/>
              <p:nvPr>
                <p:custDataLst>
                  <p:tags r:id="rId408"/>
                </p:custDataLst>
              </p:nvPr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chenying0907 157"/>
              <p:cNvSpPr/>
              <p:nvPr>
                <p:custDataLst>
                  <p:tags r:id="rId409"/>
                </p:custDataLst>
              </p:nvPr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chenying0907 158"/>
              <p:cNvSpPr/>
              <p:nvPr>
                <p:custDataLst>
                  <p:tags r:id="rId410"/>
                </p:custDataLst>
              </p:nvPr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chenying0907 159"/>
              <p:cNvSpPr/>
              <p:nvPr>
                <p:custDataLst>
                  <p:tags r:id="rId411"/>
                </p:custDataLst>
              </p:nvPr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chenying0907 160"/>
              <p:cNvSpPr/>
              <p:nvPr>
                <p:custDataLst>
                  <p:tags r:id="rId412"/>
                </p:custDataLst>
              </p:nvPr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chenying0907 161"/>
              <p:cNvSpPr/>
              <p:nvPr>
                <p:custDataLst>
                  <p:tags r:id="rId413"/>
                </p:custDataLst>
              </p:nvPr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0" name="chenying0907 162"/>
              <p:cNvSpPr/>
              <p:nvPr>
                <p:custDataLst>
                  <p:tags r:id="rId414"/>
                </p:custDataLst>
              </p:nvPr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1" name="chenying0907 163"/>
              <p:cNvSpPr/>
              <p:nvPr>
                <p:custDataLst>
                  <p:tags r:id="rId415"/>
                </p:custDataLst>
              </p:nvPr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2" name="chenying0907 164"/>
              <p:cNvSpPr/>
              <p:nvPr>
                <p:custDataLst>
                  <p:tags r:id="rId416"/>
                </p:custDataLst>
              </p:nvPr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3" name="chenying0907 165"/>
              <p:cNvSpPr/>
              <p:nvPr>
                <p:custDataLst>
                  <p:tags r:id="rId417"/>
                </p:custDataLst>
              </p:nvPr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4" name="chenying0907 166"/>
              <p:cNvSpPr/>
              <p:nvPr>
                <p:custDataLst>
                  <p:tags r:id="rId418"/>
                </p:custDataLst>
              </p:nvPr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5" name="chenying0907 167"/>
              <p:cNvSpPr/>
              <p:nvPr>
                <p:custDataLst>
                  <p:tags r:id="rId419"/>
                </p:custDataLst>
              </p:nvPr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6" name="chenying0907 168"/>
              <p:cNvSpPr/>
              <p:nvPr>
                <p:custDataLst>
                  <p:tags r:id="rId420"/>
                </p:custDataLst>
              </p:nvPr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7" name="chenying0907 169"/>
              <p:cNvSpPr/>
              <p:nvPr>
                <p:custDataLst>
                  <p:tags r:id="rId421"/>
                </p:custDataLst>
              </p:nvPr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8" name="chenying0907 170"/>
              <p:cNvSpPr/>
              <p:nvPr>
                <p:custDataLst>
                  <p:tags r:id="rId422"/>
                </p:custDataLst>
              </p:nvPr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9" name="chenying0907 171"/>
              <p:cNvSpPr/>
              <p:nvPr>
                <p:custDataLst>
                  <p:tags r:id="rId423"/>
                </p:custDataLst>
              </p:nvPr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0" name="chenying0907 172"/>
              <p:cNvSpPr/>
              <p:nvPr>
                <p:custDataLst>
                  <p:tags r:id="rId424"/>
                </p:custDataLst>
              </p:nvPr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1" name="chenying0907 173"/>
              <p:cNvSpPr/>
              <p:nvPr>
                <p:custDataLst>
                  <p:tags r:id="rId425"/>
                </p:custDataLst>
              </p:nvPr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2" name="chenying0907 174"/>
              <p:cNvSpPr/>
              <p:nvPr>
                <p:custDataLst>
                  <p:tags r:id="rId426"/>
                </p:custDataLst>
              </p:nvPr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3" name="chenying0907 175"/>
              <p:cNvSpPr/>
              <p:nvPr>
                <p:custDataLst>
                  <p:tags r:id="rId427"/>
                </p:custDataLst>
              </p:nvPr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4" name="chenying0907 176"/>
              <p:cNvSpPr/>
              <p:nvPr>
                <p:custDataLst>
                  <p:tags r:id="rId428"/>
                </p:custDataLst>
              </p:nvPr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5" name="chenying0907 177"/>
              <p:cNvSpPr/>
              <p:nvPr>
                <p:custDataLst>
                  <p:tags r:id="rId429"/>
                </p:custDataLst>
              </p:nvPr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6" name="chenying0907 178"/>
              <p:cNvSpPr/>
              <p:nvPr>
                <p:custDataLst>
                  <p:tags r:id="rId430"/>
                </p:custDataLst>
              </p:nvPr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7" name="chenying0907 179"/>
              <p:cNvSpPr/>
              <p:nvPr>
                <p:custDataLst>
                  <p:tags r:id="rId431"/>
                </p:custDataLst>
              </p:nvPr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8" name="chenying0907 180"/>
              <p:cNvSpPr/>
              <p:nvPr>
                <p:custDataLst>
                  <p:tags r:id="rId432"/>
                </p:custDataLst>
              </p:nvPr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9" name="chenying0907 181"/>
              <p:cNvSpPr/>
              <p:nvPr>
                <p:custDataLst>
                  <p:tags r:id="rId433"/>
                </p:custDataLst>
              </p:nvPr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0" name="chenying0907 182"/>
              <p:cNvSpPr/>
              <p:nvPr>
                <p:custDataLst>
                  <p:tags r:id="rId434"/>
                </p:custDataLst>
              </p:nvPr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1" name="chenying0907 183"/>
              <p:cNvSpPr/>
              <p:nvPr>
                <p:custDataLst>
                  <p:tags r:id="rId435"/>
                </p:custDataLst>
              </p:nvPr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2" name="chenying0907 184"/>
              <p:cNvSpPr/>
              <p:nvPr>
                <p:custDataLst>
                  <p:tags r:id="rId436"/>
                </p:custDataLst>
              </p:nvPr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3" name="chenying0907 185"/>
              <p:cNvSpPr/>
              <p:nvPr>
                <p:custDataLst>
                  <p:tags r:id="rId437"/>
                </p:custDataLst>
              </p:nvPr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4" name="chenying0907 186"/>
              <p:cNvSpPr/>
              <p:nvPr>
                <p:custDataLst>
                  <p:tags r:id="rId438"/>
                </p:custDataLst>
              </p:nvPr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5" name="chenying0907 187"/>
              <p:cNvSpPr/>
              <p:nvPr>
                <p:custDataLst>
                  <p:tags r:id="rId439"/>
                </p:custDataLst>
              </p:nvPr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6" name="chenying0907 188"/>
              <p:cNvSpPr/>
              <p:nvPr>
                <p:custDataLst>
                  <p:tags r:id="rId440"/>
                </p:custDataLst>
              </p:nvPr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7" name="chenying0907 189"/>
              <p:cNvSpPr/>
              <p:nvPr>
                <p:custDataLst>
                  <p:tags r:id="rId441"/>
                </p:custDataLst>
              </p:nvPr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8" name="chenying0907 190"/>
              <p:cNvSpPr/>
              <p:nvPr>
                <p:custDataLst>
                  <p:tags r:id="rId442"/>
                </p:custDataLst>
              </p:nvPr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9" name="chenying0907 191"/>
              <p:cNvSpPr/>
              <p:nvPr>
                <p:custDataLst>
                  <p:tags r:id="rId443"/>
                </p:custDataLst>
              </p:nvPr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0" name="chenying0907 192"/>
              <p:cNvSpPr/>
              <p:nvPr>
                <p:custDataLst>
                  <p:tags r:id="rId444"/>
                </p:custDataLst>
              </p:nvPr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1" name="chenying0907 193"/>
              <p:cNvSpPr/>
              <p:nvPr>
                <p:custDataLst>
                  <p:tags r:id="rId445"/>
                </p:custDataLst>
              </p:nvPr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2" name="chenying0907 194"/>
              <p:cNvSpPr/>
              <p:nvPr>
                <p:custDataLst>
                  <p:tags r:id="rId446"/>
                </p:custDataLst>
              </p:nvPr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3" name="chenying0907 195"/>
              <p:cNvSpPr/>
              <p:nvPr>
                <p:custDataLst>
                  <p:tags r:id="rId447"/>
                </p:custDataLst>
              </p:nvPr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4" name="chenying0907 196"/>
              <p:cNvSpPr/>
              <p:nvPr>
                <p:custDataLst>
                  <p:tags r:id="rId448"/>
                </p:custDataLst>
              </p:nvPr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5" name="chenying0907 197"/>
              <p:cNvSpPr/>
              <p:nvPr>
                <p:custDataLst>
                  <p:tags r:id="rId449"/>
                </p:custDataLst>
              </p:nvPr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6" name="chenying0907 198"/>
              <p:cNvSpPr/>
              <p:nvPr>
                <p:custDataLst>
                  <p:tags r:id="rId450"/>
                </p:custDataLst>
              </p:nvPr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7" name="chenying0907 199"/>
              <p:cNvSpPr/>
              <p:nvPr>
                <p:custDataLst>
                  <p:tags r:id="rId451"/>
                </p:custDataLst>
              </p:nvPr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8" name="chenying0907 200"/>
              <p:cNvSpPr/>
              <p:nvPr>
                <p:custDataLst>
                  <p:tags r:id="rId452"/>
                </p:custDataLst>
              </p:nvPr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9" name="chenying0907 201"/>
              <p:cNvSpPr/>
              <p:nvPr>
                <p:custDataLst>
                  <p:tags r:id="rId453"/>
                </p:custDataLst>
              </p:nvPr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0" name="chenying0907 202"/>
              <p:cNvSpPr/>
              <p:nvPr>
                <p:custDataLst>
                  <p:tags r:id="rId454"/>
                </p:custDataLst>
              </p:nvPr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1" name="chenying0907 203"/>
              <p:cNvSpPr/>
              <p:nvPr>
                <p:custDataLst>
                  <p:tags r:id="rId455"/>
                </p:custDataLst>
              </p:nvPr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2" name="chenying0907 204"/>
              <p:cNvSpPr/>
              <p:nvPr>
                <p:custDataLst>
                  <p:tags r:id="rId456"/>
                </p:custDataLst>
              </p:nvPr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46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593" name="chenying0907 206"/>
              <p:cNvSpPr/>
              <p:nvPr>
                <p:custDataLst>
                  <p:tags r:id="rId57"/>
                </p:custDataLst>
              </p:nvPr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4" name="chenying0907 207"/>
              <p:cNvSpPr/>
              <p:nvPr>
                <p:custDataLst>
                  <p:tags r:id="rId58"/>
                </p:custDataLst>
              </p:nvPr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5" name="chenying0907 208"/>
              <p:cNvSpPr/>
              <p:nvPr>
                <p:custDataLst>
                  <p:tags r:id="rId59"/>
                </p:custDataLst>
              </p:nvPr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6" name="chenying0907 209"/>
              <p:cNvSpPr/>
              <p:nvPr>
                <p:custDataLst>
                  <p:tags r:id="rId60"/>
                </p:custDataLst>
              </p:nvPr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7" name="chenying0907 210"/>
              <p:cNvSpPr/>
              <p:nvPr>
                <p:custDataLst>
                  <p:tags r:id="rId61"/>
                </p:custDataLst>
              </p:nvPr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8" name="chenying0907 211"/>
              <p:cNvSpPr/>
              <p:nvPr>
                <p:custDataLst>
                  <p:tags r:id="rId62"/>
                </p:custDataLst>
              </p:nvPr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9" name="chenying0907 212"/>
              <p:cNvSpPr/>
              <p:nvPr>
                <p:custDataLst>
                  <p:tags r:id="rId63"/>
                </p:custDataLst>
              </p:nvPr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0" name="chenying0907 213"/>
              <p:cNvSpPr/>
              <p:nvPr>
                <p:custDataLst>
                  <p:tags r:id="rId64"/>
                </p:custDataLst>
              </p:nvPr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1" name="chenying0907 214"/>
              <p:cNvSpPr/>
              <p:nvPr>
                <p:custDataLst>
                  <p:tags r:id="rId65"/>
                </p:custDataLst>
              </p:nvPr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2" name="chenying0907 215"/>
              <p:cNvSpPr/>
              <p:nvPr>
                <p:custDataLst>
                  <p:tags r:id="rId66"/>
                </p:custDataLst>
              </p:nvPr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3" name="chenying0907 216"/>
              <p:cNvSpPr/>
              <p:nvPr>
                <p:custDataLst>
                  <p:tags r:id="rId67"/>
                </p:custDataLst>
              </p:nvPr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4" name="chenying0907 217"/>
              <p:cNvSpPr/>
              <p:nvPr>
                <p:custDataLst>
                  <p:tags r:id="rId68"/>
                </p:custDataLst>
              </p:nvPr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5" name="chenying0907 218"/>
              <p:cNvSpPr/>
              <p:nvPr>
                <p:custDataLst>
                  <p:tags r:id="rId69"/>
                </p:custDataLst>
              </p:nvPr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6" name="chenying0907 219"/>
              <p:cNvSpPr/>
              <p:nvPr>
                <p:custDataLst>
                  <p:tags r:id="rId70"/>
                </p:custDataLst>
              </p:nvPr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7" name="chenying0907 220"/>
              <p:cNvSpPr/>
              <p:nvPr>
                <p:custDataLst>
                  <p:tags r:id="rId71"/>
                </p:custDataLst>
              </p:nvPr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8" name="chenying0907 221"/>
              <p:cNvSpPr/>
              <p:nvPr>
                <p:custDataLst>
                  <p:tags r:id="rId72"/>
                </p:custDataLst>
              </p:nvPr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9" name="chenying0907 222"/>
              <p:cNvSpPr/>
              <p:nvPr>
                <p:custDataLst>
                  <p:tags r:id="rId73"/>
                </p:custDataLst>
              </p:nvPr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0" name="chenying0907 223"/>
              <p:cNvSpPr/>
              <p:nvPr>
                <p:custDataLst>
                  <p:tags r:id="rId74"/>
                </p:custDataLst>
              </p:nvPr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1" name="chenying0907 224"/>
              <p:cNvSpPr/>
              <p:nvPr>
                <p:custDataLst>
                  <p:tags r:id="rId75"/>
                </p:custDataLst>
              </p:nvPr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2" name="chenying0907 225"/>
              <p:cNvSpPr/>
              <p:nvPr>
                <p:custDataLst>
                  <p:tags r:id="rId76"/>
                </p:custDataLst>
              </p:nvPr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3" name="chenying0907 226"/>
              <p:cNvSpPr/>
              <p:nvPr>
                <p:custDataLst>
                  <p:tags r:id="rId77"/>
                </p:custDataLst>
              </p:nvPr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4" name="chenying0907 227"/>
              <p:cNvSpPr/>
              <p:nvPr>
                <p:custDataLst>
                  <p:tags r:id="rId78"/>
                </p:custDataLst>
              </p:nvPr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5" name="Rectangle 228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6" name="chenying0907 229"/>
              <p:cNvSpPr/>
              <p:nvPr>
                <p:custDataLst>
                  <p:tags r:id="rId80"/>
                </p:custDataLst>
              </p:nvPr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7" name="chenying0907 230"/>
              <p:cNvSpPr/>
              <p:nvPr>
                <p:custDataLst>
                  <p:tags r:id="rId81"/>
                </p:custDataLst>
              </p:nvPr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8" name="chenying0907 231"/>
              <p:cNvSpPr/>
              <p:nvPr>
                <p:custDataLst>
                  <p:tags r:id="rId82"/>
                </p:custDataLst>
              </p:nvPr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9" name="chenying0907 232"/>
              <p:cNvSpPr/>
              <p:nvPr>
                <p:custDataLst>
                  <p:tags r:id="rId83"/>
                </p:custDataLst>
              </p:nvPr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0" name="chenying0907 233"/>
              <p:cNvSpPr/>
              <p:nvPr>
                <p:custDataLst>
                  <p:tags r:id="rId84"/>
                </p:custDataLst>
              </p:nvPr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1" name="chenying0907 234"/>
              <p:cNvSpPr/>
              <p:nvPr>
                <p:custDataLst>
                  <p:tags r:id="rId85"/>
                </p:custDataLst>
              </p:nvPr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2" name="chenying0907 235"/>
              <p:cNvSpPr/>
              <p:nvPr>
                <p:custDataLst>
                  <p:tags r:id="rId86"/>
                </p:custDataLst>
              </p:nvPr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3" name="chenying0907 236"/>
              <p:cNvSpPr/>
              <p:nvPr>
                <p:custDataLst>
                  <p:tags r:id="rId87"/>
                </p:custDataLst>
              </p:nvPr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4" name="chenying0907 237"/>
              <p:cNvSpPr/>
              <p:nvPr>
                <p:custDataLst>
                  <p:tags r:id="rId88"/>
                </p:custDataLst>
              </p:nvPr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5" name="Oval 238"/>
              <p:cNvSpPr>
                <a:spLocks noChangeArrowhead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6" name="chenying0907 239"/>
              <p:cNvSpPr/>
              <p:nvPr>
                <p:custDataLst>
                  <p:tags r:id="rId90"/>
                </p:custDataLst>
              </p:nvPr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7" name="chenying0907 240"/>
              <p:cNvSpPr/>
              <p:nvPr>
                <p:custDataLst>
                  <p:tags r:id="rId91"/>
                </p:custDataLst>
              </p:nvPr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8" name="chenying0907 241"/>
              <p:cNvSpPr/>
              <p:nvPr>
                <p:custDataLst>
                  <p:tags r:id="rId92"/>
                </p:custDataLst>
              </p:nvPr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9" name="chenying0907 242"/>
              <p:cNvSpPr/>
              <p:nvPr>
                <p:custDataLst>
                  <p:tags r:id="rId93"/>
                </p:custDataLst>
              </p:nvPr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0" name="chenying0907 243"/>
              <p:cNvSpPr/>
              <p:nvPr>
                <p:custDataLst>
                  <p:tags r:id="rId94"/>
                </p:custDataLst>
              </p:nvPr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1" name="chenying0907 244"/>
              <p:cNvSpPr/>
              <p:nvPr>
                <p:custDataLst>
                  <p:tags r:id="rId95"/>
                </p:custDataLst>
              </p:nvPr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2" name="chenying0907 245"/>
              <p:cNvSpPr/>
              <p:nvPr>
                <p:custDataLst>
                  <p:tags r:id="rId96"/>
                </p:custDataLst>
              </p:nvPr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3" name="chenying0907 246"/>
              <p:cNvSpPr/>
              <p:nvPr>
                <p:custDataLst>
                  <p:tags r:id="rId97"/>
                </p:custDataLst>
              </p:nvPr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4" name="chenying0907 247"/>
              <p:cNvSpPr/>
              <p:nvPr>
                <p:custDataLst>
                  <p:tags r:id="rId98"/>
                </p:custDataLst>
              </p:nvPr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5" name="chenying0907 248"/>
              <p:cNvSpPr/>
              <p:nvPr>
                <p:custDataLst>
                  <p:tags r:id="rId99"/>
                </p:custDataLst>
              </p:nvPr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6" name="chenying0907 249"/>
              <p:cNvSpPr/>
              <p:nvPr>
                <p:custDataLst>
                  <p:tags r:id="rId100"/>
                </p:custDataLst>
              </p:nvPr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7" name="chenying0907 250"/>
              <p:cNvSpPr/>
              <p:nvPr>
                <p:custDataLst>
                  <p:tags r:id="rId101"/>
                </p:custDataLst>
              </p:nvPr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8" name="chenying0907 251"/>
              <p:cNvSpPr/>
              <p:nvPr>
                <p:custDataLst>
                  <p:tags r:id="rId102"/>
                </p:custDataLst>
              </p:nvPr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9" name="chenying0907 252"/>
              <p:cNvSpPr/>
              <p:nvPr>
                <p:custDataLst>
                  <p:tags r:id="rId103"/>
                </p:custDataLst>
              </p:nvPr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0" name="chenying0907 253"/>
              <p:cNvSpPr/>
              <p:nvPr>
                <p:custDataLst>
                  <p:tags r:id="rId104"/>
                </p:custDataLst>
              </p:nvPr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1" name="chenying0907 254"/>
              <p:cNvSpPr>
                <a:spLocks noEditPoint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2" name="chenying0907 255"/>
              <p:cNvSpPr/>
              <p:nvPr>
                <p:custDataLst>
                  <p:tags r:id="rId106"/>
                </p:custDataLst>
              </p:nvPr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3" name="chenying0907 256"/>
              <p:cNvSpPr/>
              <p:nvPr>
                <p:custDataLst>
                  <p:tags r:id="rId107"/>
                </p:custDataLst>
              </p:nvPr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4" name="chenying0907 257"/>
              <p:cNvSpPr/>
              <p:nvPr>
                <p:custDataLst>
                  <p:tags r:id="rId108"/>
                </p:custDataLst>
              </p:nvPr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5" name="Oval 258"/>
              <p:cNvSpPr>
                <a:spLocks noChangeArrowheads="1"/>
              </p:cNvSpPr>
              <p:nvPr>
                <p:custDataLst>
                  <p:tags r:id="rId109"/>
                </p:custDataLst>
              </p:nvPr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6" name="chenying0907 259"/>
              <p:cNvSpPr/>
              <p:nvPr>
                <p:custDataLst>
                  <p:tags r:id="rId110"/>
                </p:custDataLst>
              </p:nvPr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7" name="chenying0907 260"/>
              <p:cNvSpPr/>
              <p:nvPr>
                <p:custDataLst>
                  <p:tags r:id="rId111"/>
                </p:custDataLst>
              </p:nvPr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8" name="chenying0907 261"/>
              <p:cNvSpPr/>
              <p:nvPr>
                <p:custDataLst>
                  <p:tags r:id="rId112"/>
                </p:custDataLst>
              </p:nvPr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9" name="chenying0907 262"/>
              <p:cNvSpPr/>
              <p:nvPr>
                <p:custDataLst>
                  <p:tags r:id="rId113"/>
                </p:custDataLst>
              </p:nvPr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0" name="chenying0907 263"/>
              <p:cNvSpPr/>
              <p:nvPr>
                <p:custDataLst>
                  <p:tags r:id="rId114"/>
                </p:custDataLst>
              </p:nvPr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1" name="Rectangle 264"/>
              <p:cNvSpPr>
                <a:spLocks noChangeArrowheads="1"/>
              </p:cNvSpPr>
              <p:nvPr>
                <p:custDataLst>
                  <p:tags r:id="rId115"/>
                </p:custDataLst>
              </p:nvPr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2" name="chenying0907 265"/>
              <p:cNvSpPr/>
              <p:nvPr>
                <p:custDataLst>
                  <p:tags r:id="rId116"/>
                </p:custDataLst>
              </p:nvPr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3" name="chenying0907 266"/>
              <p:cNvSpPr/>
              <p:nvPr>
                <p:custDataLst>
                  <p:tags r:id="rId117"/>
                </p:custDataLst>
              </p:nvPr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4" name="chenying0907 267"/>
              <p:cNvSpPr/>
              <p:nvPr>
                <p:custDataLst>
                  <p:tags r:id="rId118"/>
                </p:custDataLst>
              </p:nvPr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5" name="chenying0907 268"/>
              <p:cNvSpPr/>
              <p:nvPr>
                <p:custDataLst>
                  <p:tags r:id="rId119"/>
                </p:custDataLst>
              </p:nvPr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6" name="chenying0907 269"/>
              <p:cNvSpPr/>
              <p:nvPr>
                <p:custDataLst>
                  <p:tags r:id="rId120"/>
                </p:custDataLst>
              </p:nvPr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7" name="chenying0907 270"/>
              <p:cNvSpPr/>
              <p:nvPr>
                <p:custDataLst>
                  <p:tags r:id="rId121"/>
                </p:custDataLst>
              </p:nvPr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8" name="chenying0907 271"/>
              <p:cNvSpPr/>
              <p:nvPr>
                <p:custDataLst>
                  <p:tags r:id="rId122"/>
                </p:custDataLst>
              </p:nvPr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9" name="chenying0907 272"/>
              <p:cNvSpPr/>
              <p:nvPr>
                <p:custDataLst>
                  <p:tags r:id="rId123"/>
                </p:custDataLst>
              </p:nvPr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0" name="chenying0907 273"/>
              <p:cNvSpPr/>
              <p:nvPr>
                <p:custDataLst>
                  <p:tags r:id="rId124"/>
                </p:custDataLst>
              </p:nvPr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1" name="chenying0907 274"/>
              <p:cNvSpPr/>
              <p:nvPr>
                <p:custDataLst>
                  <p:tags r:id="rId125"/>
                </p:custDataLst>
              </p:nvPr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2" name="chenying0907 275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3" name="chenying0907 276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4" name="chenying0907 277"/>
              <p:cNvSpPr/>
              <p:nvPr>
                <p:custDataLst>
                  <p:tags r:id="rId128"/>
                </p:custDataLst>
              </p:nvPr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5" name="chenying0907 278"/>
              <p:cNvSpPr/>
              <p:nvPr>
                <p:custDataLst>
                  <p:tags r:id="rId129"/>
                </p:custDataLst>
              </p:nvPr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6" name="chenying0907 279"/>
              <p:cNvSpPr/>
              <p:nvPr>
                <p:custDataLst>
                  <p:tags r:id="rId130"/>
                </p:custDataLst>
              </p:nvPr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7" name="chenying0907 280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8" name="chenying0907 281"/>
              <p:cNvSpPr/>
              <p:nvPr>
                <p:custDataLst>
                  <p:tags r:id="rId132"/>
                </p:custDataLst>
              </p:nvPr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9" name="chenying0907 282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0" name="chenying0907 283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1" name="chenying0907 284"/>
              <p:cNvSpPr/>
              <p:nvPr>
                <p:custDataLst>
                  <p:tags r:id="rId135"/>
                </p:custDataLst>
              </p:nvPr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2" name="chenying0907 285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3" name="chenying0907 286"/>
              <p:cNvSpPr>
                <a:spLocks noEditPoints="1"/>
              </p:cNvSpPr>
              <p:nvPr>
                <p:custDataLst>
                  <p:tags r:id="rId137"/>
                </p:custDataLst>
              </p:nvPr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4" name="chenying0907 287"/>
              <p:cNvSpPr/>
              <p:nvPr>
                <p:custDataLst>
                  <p:tags r:id="rId138"/>
                </p:custDataLst>
              </p:nvPr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5" name="chenying0907 288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6" name="chenying0907 289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7" name="chenying0907 290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8" name="chenying0907 291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9" name="chenying0907 292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0" name="chenying0907 293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1" name="chenying0907 294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2" name="chenying0907 295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3" name="chenying0907 296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4" name="Oval 297"/>
              <p:cNvSpPr>
                <a:spLocks noChangeArrowheads="1"/>
              </p:cNvSpPr>
              <p:nvPr>
                <p:custDataLst>
                  <p:tags r:id="rId148"/>
                </p:custDataLst>
              </p:nvPr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5" name="Oval 298"/>
              <p:cNvSpPr>
                <a:spLocks noChangeArrowheads="1"/>
              </p:cNvSpPr>
              <p:nvPr>
                <p:custDataLst>
                  <p:tags r:id="rId149"/>
                </p:custDataLst>
              </p:nvPr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6" name="chenying0907 299"/>
              <p:cNvSpPr/>
              <p:nvPr>
                <p:custDataLst>
                  <p:tags r:id="rId150"/>
                </p:custDataLst>
              </p:nvPr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7" name="Oval 300"/>
              <p:cNvSpPr>
                <a:spLocks noChangeArrowheads="1"/>
              </p:cNvSpPr>
              <p:nvPr>
                <p:custDataLst>
                  <p:tags r:id="rId151"/>
                </p:custDataLst>
              </p:nvPr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8" name="chenying0907 301"/>
              <p:cNvSpPr/>
              <p:nvPr>
                <p:custDataLst>
                  <p:tags r:id="rId152"/>
                </p:custDataLst>
              </p:nvPr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9" name="chenying0907 302"/>
              <p:cNvSpPr/>
              <p:nvPr>
                <p:custDataLst>
                  <p:tags r:id="rId153"/>
                </p:custDataLst>
              </p:nvPr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0" name="Oval 303"/>
              <p:cNvSpPr>
                <a:spLocks noChangeArrowheads="1"/>
              </p:cNvSpPr>
              <p:nvPr>
                <p:custDataLst>
                  <p:tags r:id="rId154"/>
                </p:custDataLst>
              </p:nvPr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1" name="chenying0907 304"/>
              <p:cNvSpPr/>
              <p:nvPr>
                <p:custDataLst>
                  <p:tags r:id="rId155"/>
                </p:custDataLst>
              </p:nvPr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2" name="chenying0907 305"/>
              <p:cNvSpPr/>
              <p:nvPr>
                <p:custDataLst>
                  <p:tags r:id="rId156"/>
                </p:custDataLst>
              </p:nvPr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3" name="Oval 306"/>
              <p:cNvSpPr>
                <a:spLocks noChangeArrowheads="1"/>
              </p:cNvSpPr>
              <p:nvPr>
                <p:custDataLst>
                  <p:tags r:id="rId157"/>
                </p:custDataLst>
              </p:nvPr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4" name="chenying0907 307"/>
              <p:cNvSpPr/>
              <p:nvPr>
                <p:custDataLst>
                  <p:tags r:id="rId158"/>
                </p:custDataLst>
              </p:nvPr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5" name="chenying0907 308"/>
              <p:cNvSpPr/>
              <p:nvPr>
                <p:custDataLst>
                  <p:tags r:id="rId159"/>
                </p:custDataLst>
              </p:nvPr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6" name="chenying0907 309"/>
              <p:cNvSpPr/>
              <p:nvPr>
                <p:custDataLst>
                  <p:tags r:id="rId160"/>
                </p:custDataLst>
              </p:nvPr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7" name="chenying0907 310"/>
              <p:cNvSpPr/>
              <p:nvPr>
                <p:custDataLst>
                  <p:tags r:id="rId161"/>
                </p:custDataLst>
              </p:nvPr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8" name="chenying0907 311"/>
              <p:cNvSpPr/>
              <p:nvPr>
                <p:custDataLst>
                  <p:tags r:id="rId162"/>
                </p:custDataLst>
              </p:nvPr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9" name="chenying0907 312"/>
              <p:cNvSpPr/>
              <p:nvPr>
                <p:custDataLst>
                  <p:tags r:id="rId163"/>
                </p:custDataLst>
              </p:nvPr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0" name="chenying0907 313"/>
              <p:cNvSpPr/>
              <p:nvPr>
                <p:custDataLst>
                  <p:tags r:id="rId164"/>
                </p:custDataLst>
              </p:nvPr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1" name="chenying0907 314"/>
              <p:cNvSpPr/>
              <p:nvPr>
                <p:custDataLst>
                  <p:tags r:id="rId165"/>
                </p:custDataLst>
              </p:nvPr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2" name="chenying0907 315"/>
              <p:cNvSpPr/>
              <p:nvPr>
                <p:custDataLst>
                  <p:tags r:id="rId166"/>
                </p:custDataLst>
              </p:nvPr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3" name="chenying0907 316"/>
              <p:cNvSpPr/>
              <p:nvPr>
                <p:custDataLst>
                  <p:tags r:id="rId167"/>
                </p:custDataLst>
              </p:nvPr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4" name="chenying0907 317"/>
              <p:cNvSpPr/>
              <p:nvPr>
                <p:custDataLst>
                  <p:tags r:id="rId168"/>
                </p:custDataLst>
              </p:nvPr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5" name="chenying0907 318"/>
              <p:cNvSpPr/>
              <p:nvPr>
                <p:custDataLst>
                  <p:tags r:id="rId169"/>
                </p:custDataLst>
              </p:nvPr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6" name="chenying0907 319"/>
              <p:cNvSpPr/>
              <p:nvPr>
                <p:custDataLst>
                  <p:tags r:id="rId170"/>
                </p:custDataLst>
              </p:nvPr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7" name="chenying0907 320"/>
              <p:cNvSpPr/>
              <p:nvPr>
                <p:custDataLst>
                  <p:tags r:id="rId171"/>
                </p:custDataLst>
              </p:nvPr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8" name="chenying0907 321"/>
              <p:cNvSpPr/>
              <p:nvPr>
                <p:custDataLst>
                  <p:tags r:id="rId172"/>
                </p:custDataLst>
              </p:nvPr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9" name="chenying0907 322"/>
              <p:cNvSpPr/>
              <p:nvPr>
                <p:custDataLst>
                  <p:tags r:id="rId173"/>
                </p:custDataLst>
              </p:nvPr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0" name="chenying0907 323"/>
              <p:cNvSpPr/>
              <p:nvPr>
                <p:custDataLst>
                  <p:tags r:id="rId174"/>
                </p:custDataLst>
              </p:nvPr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1" name="chenying0907 324"/>
              <p:cNvSpPr/>
              <p:nvPr>
                <p:custDataLst>
                  <p:tags r:id="rId175"/>
                </p:custDataLst>
              </p:nvPr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2" name="chenying0907 325"/>
              <p:cNvSpPr/>
              <p:nvPr>
                <p:custDataLst>
                  <p:tags r:id="rId176"/>
                </p:custDataLst>
              </p:nvPr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3" name="chenying0907 326"/>
              <p:cNvSpPr/>
              <p:nvPr>
                <p:custDataLst>
                  <p:tags r:id="rId177"/>
                </p:custDataLst>
              </p:nvPr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4" name="chenying0907 327"/>
              <p:cNvSpPr/>
              <p:nvPr>
                <p:custDataLst>
                  <p:tags r:id="rId178"/>
                </p:custDataLst>
              </p:nvPr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5" name="chenying0907 328"/>
              <p:cNvSpPr/>
              <p:nvPr>
                <p:custDataLst>
                  <p:tags r:id="rId179"/>
                </p:custDataLst>
              </p:nvPr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6" name="chenying0907 329"/>
              <p:cNvSpPr/>
              <p:nvPr>
                <p:custDataLst>
                  <p:tags r:id="rId180"/>
                </p:custDataLst>
              </p:nvPr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7" name="chenying0907 330"/>
              <p:cNvSpPr/>
              <p:nvPr>
                <p:custDataLst>
                  <p:tags r:id="rId181"/>
                </p:custDataLst>
              </p:nvPr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8" name="chenying0907 331"/>
              <p:cNvSpPr/>
              <p:nvPr>
                <p:custDataLst>
                  <p:tags r:id="rId182"/>
                </p:custDataLst>
              </p:nvPr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9" name="chenying0907 332"/>
              <p:cNvSpPr/>
              <p:nvPr>
                <p:custDataLst>
                  <p:tags r:id="rId183"/>
                </p:custDataLst>
              </p:nvPr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0" name="chenying0907 333"/>
              <p:cNvSpPr/>
              <p:nvPr>
                <p:custDataLst>
                  <p:tags r:id="rId184"/>
                </p:custDataLst>
              </p:nvPr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1" name="chenying0907 334"/>
              <p:cNvSpPr/>
              <p:nvPr>
                <p:custDataLst>
                  <p:tags r:id="rId185"/>
                </p:custDataLst>
              </p:nvPr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2" name="chenying0907 335"/>
              <p:cNvSpPr/>
              <p:nvPr>
                <p:custDataLst>
                  <p:tags r:id="rId186"/>
                </p:custDataLst>
              </p:nvPr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3" name="Rectangle 336"/>
              <p:cNvSpPr>
                <a:spLocks noChangeArrowheads="1"/>
              </p:cNvSpPr>
              <p:nvPr>
                <p:custDataLst>
                  <p:tags r:id="rId187"/>
                </p:custDataLst>
              </p:nvPr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4" name="chenying0907 337"/>
              <p:cNvSpPr/>
              <p:nvPr>
                <p:custDataLst>
                  <p:tags r:id="rId188"/>
                </p:custDataLst>
              </p:nvPr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5" name="chenying0907 338"/>
              <p:cNvSpPr/>
              <p:nvPr>
                <p:custDataLst>
                  <p:tags r:id="rId189"/>
                </p:custDataLst>
              </p:nvPr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6" name="chenying0907 339"/>
              <p:cNvSpPr/>
              <p:nvPr>
                <p:custDataLst>
                  <p:tags r:id="rId190"/>
                </p:custDataLst>
              </p:nvPr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7" name="chenying0907 340"/>
              <p:cNvSpPr/>
              <p:nvPr>
                <p:custDataLst>
                  <p:tags r:id="rId191"/>
                </p:custDataLst>
              </p:nvPr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8" name="chenying0907 341"/>
              <p:cNvSpPr/>
              <p:nvPr>
                <p:custDataLst>
                  <p:tags r:id="rId192"/>
                </p:custDataLst>
              </p:nvPr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9" name="chenying0907 342"/>
              <p:cNvSpPr/>
              <p:nvPr>
                <p:custDataLst>
                  <p:tags r:id="rId193"/>
                </p:custDataLst>
              </p:nvPr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0" name="chenying0907 343"/>
              <p:cNvSpPr/>
              <p:nvPr>
                <p:custDataLst>
                  <p:tags r:id="rId194"/>
                </p:custDataLst>
              </p:nvPr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1" name="chenying0907 344"/>
              <p:cNvSpPr/>
              <p:nvPr>
                <p:custDataLst>
                  <p:tags r:id="rId195"/>
                </p:custDataLst>
              </p:nvPr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2" name="chenying0907 345"/>
              <p:cNvSpPr/>
              <p:nvPr>
                <p:custDataLst>
                  <p:tags r:id="rId196"/>
                </p:custDataLst>
              </p:nvPr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3" name="chenying0907 346"/>
              <p:cNvSpPr/>
              <p:nvPr>
                <p:custDataLst>
                  <p:tags r:id="rId197"/>
                </p:custDataLst>
              </p:nvPr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4" name="chenying0907 347"/>
              <p:cNvSpPr/>
              <p:nvPr>
                <p:custDataLst>
                  <p:tags r:id="rId198"/>
                </p:custDataLst>
              </p:nvPr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5" name="chenying0907 348"/>
              <p:cNvSpPr/>
              <p:nvPr>
                <p:custDataLst>
                  <p:tags r:id="rId199"/>
                </p:custDataLst>
              </p:nvPr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6" name="chenying0907 349"/>
              <p:cNvSpPr/>
              <p:nvPr>
                <p:custDataLst>
                  <p:tags r:id="rId200"/>
                </p:custDataLst>
              </p:nvPr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7" name="chenying0907 350"/>
              <p:cNvSpPr/>
              <p:nvPr>
                <p:custDataLst>
                  <p:tags r:id="rId201"/>
                </p:custDataLst>
              </p:nvPr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8" name="chenying0907 351"/>
              <p:cNvSpPr/>
              <p:nvPr>
                <p:custDataLst>
                  <p:tags r:id="rId202"/>
                </p:custDataLst>
              </p:nvPr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9" name="chenying0907 352"/>
              <p:cNvSpPr/>
              <p:nvPr>
                <p:custDataLst>
                  <p:tags r:id="rId203"/>
                </p:custDataLst>
              </p:nvPr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0" name="chenying0907 353"/>
              <p:cNvSpPr/>
              <p:nvPr>
                <p:custDataLst>
                  <p:tags r:id="rId204"/>
                </p:custDataLst>
              </p:nvPr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1" name="chenying0907 354"/>
              <p:cNvSpPr/>
              <p:nvPr>
                <p:custDataLst>
                  <p:tags r:id="rId205"/>
                </p:custDataLst>
              </p:nvPr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2" name="chenying0907 355"/>
              <p:cNvSpPr/>
              <p:nvPr>
                <p:custDataLst>
                  <p:tags r:id="rId206"/>
                </p:custDataLst>
              </p:nvPr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3" name="chenying0907 356"/>
              <p:cNvSpPr/>
              <p:nvPr>
                <p:custDataLst>
                  <p:tags r:id="rId207"/>
                </p:custDataLst>
              </p:nvPr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4" name="chenying0907 357"/>
              <p:cNvSpPr/>
              <p:nvPr>
                <p:custDataLst>
                  <p:tags r:id="rId208"/>
                </p:custDataLst>
              </p:nvPr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5" name="chenying0907 358"/>
              <p:cNvSpPr/>
              <p:nvPr>
                <p:custDataLst>
                  <p:tags r:id="rId209"/>
                </p:custDataLst>
              </p:nvPr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6" name="chenying0907 359"/>
              <p:cNvSpPr/>
              <p:nvPr>
                <p:custDataLst>
                  <p:tags r:id="rId210"/>
                </p:custDataLst>
              </p:nvPr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7" name="chenying0907 360"/>
              <p:cNvSpPr/>
              <p:nvPr>
                <p:custDataLst>
                  <p:tags r:id="rId211"/>
                </p:custDataLst>
              </p:nvPr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8" name="chenying0907 361"/>
              <p:cNvSpPr/>
              <p:nvPr>
                <p:custDataLst>
                  <p:tags r:id="rId212"/>
                </p:custDataLst>
              </p:nvPr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9" name="chenying0907 362"/>
              <p:cNvSpPr/>
              <p:nvPr>
                <p:custDataLst>
                  <p:tags r:id="rId213"/>
                </p:custDataLst>
              </p:nvPr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0" name="chenying0907 363"/>
              <p:cNvSpPr/>
              <p:nvPr>
                <p:custDataLst>
                  <p:tags r:id="rId214"/>
                </p:custDataLst>
              </p:nvPr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1" name="chenying0907 364"/>
              <p:cNvSpPr/>
              <p:nvPr>
                <p:custDataLst>
                  <p:tags r:id="rId215"/>
                </p:custDataLst>
              </p:nvPr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2" name="chenying0907 365"/>
              <p:cNvSpPr/>
              <p:nvPr>
                <p:custDataLst>
                  <p:tags r:id="rId216"/>
                </p:custDataLst>
              </p:nvPr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3" name="chenying0907 366"/>
              <p:cNvSpPr/>
              <p:nvPr>
                <p:custDataLst>
                  <p:tags r:id="rId217"/>
                </p:custDataLst>
              </p:nvPr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4" name="chenying0907 367"/>
              <p:cNvSpPr/>
              <p:nvPr>
                <p:custDataLst>
                  <p:tags r:id="rId218"/>
                </p:custDataLst>
              </p:nvPr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5" name="Rectangle 368"/>
              <p:cNvSpPr>
                <a:spLocks noChangeArrowheads="1"/>
              </p:cNvSpPr>
              <p:nvPr>
                <p:custDataLst>
                  <p:tags r:id="rId219"/>
                </p:custDataLst>
              </p:nvPr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6" name="Oval 369"/>
              <p:cNvSpPr>
                <a:spLocks noChangeArrowheads="1"/>
              </p:cNvSpPr>
              <p:nvPr>
                <p:custDataLst>
                  <p:tags r:id="rId220"/>
                </p:custDataLst>
              </p:nvPr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7" name="chenying0907 370"/>
              <p:cNvSpPr/>
              <p:nvPr>
                <p:custDataLst>
                  <p:tags r:id="rId221"/>
                </p:custDataLst>
              </p:nvPr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8" name="chenying0907 371"/>
              <p:cNvSpPr/>
              <p:nvPr>
                <p:custDataLst>
                  <p:tags r:id="rId222"/>
                </p:custDataLst>
              </p:nvPr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9" name="chenying0907 372"/>
              <p:cNvSpPr/>
              <p:nvPr>
                <p:custDataLst>
                  <p:tags r:id="rId223"/>
                </p:custDataLst>
              </p:nvPr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0" name="chenying0907 373"/>
              <p:cNvSpPr/>
              <p:nvPr>
                <p:custDataLst>
                  <p:tags r:id="rId224"/>
                </p:custDataLst>
              </p:nvPr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1" name="chenying0907 374"/>
              <p:cNvSpPr/>
              <p:nvPr>
                <p:custDataLst>
                  <p:tags r:id="rId225"/>
                </p:custDataLst>
              </p:nvPr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2" name="chenying0907 375"/>
              <p:cNvSpPr/>
              <p:nvPr>
                <p:custDataLst>
                  <p:tags r:id="rId226"/>
                </p:custDataLst>
              </p:nvPr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3" name="chenying0907 376"/>
              <p:cNvSpPr/>
              <p:nvPr>
                <p:custDataLst>
                  <p:tags r:id="rId227"/>
                </p:custDataLst>
              </p:nvPr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4" name="chenying0907 377"/>
              <p:cNvSpPr/>
              <p:nvPr>
                <p:custDataLst>
                  <p:tags r:id="rId228"/>
                </p:custDataLst>
              </p:nvPr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5" name="chenying0907 378"/>
              <p:cNvSpPr/>
              <p:nvPr>
                <p:custDataLst>
                  <p:tags r:id="rId229"/>
                </p:custDataLst>
              </p:nvPr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6" name="chenying0907 379"/>
              <p:cNvSpPr/>
              <p:nvPr>
                <p:custDataLst>
                  <p:tags r:id="rId230"/>
                </p:custDataLst>
              </p:nvPr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7" name="chenying0907 380"/>
              <p:cNvSpPr/>
              <p:nvPr>
                <p:custDataLst>
                  <p:tags r:id="rId231"/>
                </p:custDataLst>
              </p:nvPr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8" name="Oval 381"/>
              <p:cNvSpPr>
                <a:spLocks noChangeArrowheads="1"/>
              </p:cNvSpPr>
              <p:nvPr>
                <p:custDataLst>
                  <p:tags r:id="rId232"/>
                </p:custDataLst>
              </p:nvPr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9" name="chenying0907 382"/>
              <p:cNvSpPr/>
              <p:nvPr>
                <p:custDataLst>
                  <p:tags r:id="rId233"/>
                </p:custDataLst>
              </p:nvPr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0" name="chenying0907 383"/>
              <p:cNvSpPr/>
              <p:nvPr>
                <p:custDataLst>
                  <p:tags r:id="rId234"/>
                </p:custDataLst>
              </p:nvPr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1" name="chenying0907 384"/>
              <p:cNvSpPr/>
              <p:nvPr>
                <p:custDataLst>
                  <p:tags r:id="rId235"/>
                </p:custDataLst>
              </p:nvPr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2" name="chenying0907 385"/>
              <p:cNvSpPr/>
              <p:nvPr>
                <p:custDataLst>
                  <p:tags r:id="rId236"/>
                </p:custDataLst>
              </p:nvPr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3" name="chenying0907 386"/>
              <p:cNvSpPr/>
              <p:nvPr>
                <p:custDataLst>
                  <p:tags r:id="rId237"/>
                </p:custDataLst>
              </p:nvPr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4" name="chenying0907 387"/>
              <p:cNvSpPr/>
              <p:nvPr>
                <p:custDataLst>
                  <p:tags r:id="rId238"/>
                </p:custDataLst>
              </p:nvPr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5" name="chenying0907 388"/>
              <p:cNvSpPr/>
              <p:nvPr>
                <p:custDataLst>
                  <p:tags r:id="rId239"/>
                </p:custDataLst>
              </p:nvPr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6" name="chenying0907 389"/>
              <p:cNvSpPr/>
              <p:nvPr>
                <p:custDataLst>
                  <p:tags r:id="rId240"/>
                </p:custDataLst>
              </p:nvPr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7" name="chenying0907 390"/>
              <p:cNvSpPr/>
              <p:nvPr>
                <p:custDataLst>
                  <p:tags r:id="rId241"/>
                </p:custDataLst>
              </p:nvPr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8" name="Rectangle 391"/>
              <p:cNvSpPr>
                <a:spLocks noChangeArrowheads="1"/>
              </p:cNvSpPr>
              <p:nvPr>
                <p:custDataLst>
                  <p:tags r:id="rId242"/>
                </p:custDataLst>
              </p:nvPr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9" name="chenying0907 392"/>
              <p:cNvSpPr/>
              <p:nvPr>
                <p:custDataLst>
                  <p:tags r:id="rId243"/>
                </p:custDataLst>
              </p:nvPr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0" name="chenying0907 393"/>
              <p:cNvSpPr/>
              <p:nvPr>
                <p:custDataLst>
                  <p:tags r:id="rId244"/>
                </p:custDataLst>
              </p:nvPr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1" name="chenying0907 394"/>
              <p:cNvSpPr/>
              <p:nvPr>
                <p:custDataLst>
                  <p:tags r:id="rId245"/>
                </p:custDataLst>
              </p:nvPr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2" name="chenying0907 395"/>
              <p:cNvSpPr/>
              <p:nvPr>
                <p:custDataLst>
                  <p:tags r:id="rId246"/>
                </p:custDataLst>
              </p:nvPr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3" name="chenying0907 396"/>
              <p:cNvSpPr/>
              <p:nvPr>
                <p:custDataLst>
                  <p:tags r:id="rId247"/>
                </p:custDataLst>
              </p:nvPr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4" name="chenying0907 397"/>
              <p:cNvSpPr/>
              <p:nvPr>
                <p:custDataLst>
                  <p:tags r:id="rId248"/>
                </p:custDataLst>
              </p:nvPr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5" name="chenying0907 398"/>
              <p:cNvSpPr/>
              <p:nvPr>
                <p:custDataLst>
                  <p:tags r:id="rId249"/>
                </p:custDataLst>
              </p:nvPr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6" name="chenying0907 399"/>
              <p:cNvSpPr/>
              <p:nvPr>
                <p:custDataLst>
                  <p:tags r:id="rId250"/>
                </p:custDataLst>
              </p:nvPr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7" name="chenying0907 400"/>
              <p:cNvSpPr/>
              <p:nvPr>
                <p:custDataLst>
                  <p:tags r:id="rId251"/>
                </p:custDataLst>
              </p:nvPr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8" name="chenying0907 401"/>
              <p:cNvSpPr/>
              <p:nvPr>
                <p:custDataLst>
                  <p:tags r:id="rId252"/>
                </p:custDataLst>
              </p:nvPr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9" name="chenying0907 402"/>
              <p:cNvSpPr/>
              <p:nvPr>
                <p:custDataLst>
                  <p:tags r:id="rId253"/>
                </p:custDataLst>
              </p:nvPr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0" name="chenying0907 403"/>
              <p:cNvSpPr/>
              <p:nvPr>
                <p:custDataLst>
                  <p:tags r:id="rId254"/>
                </p:custDataLst>
              </p:nvPr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1" name="chenying0907 404"/>
              <p:cNvSpPr/>
              <p:nvPr>
                <p:custDataLst>
                  <p:tags r:id="rId255"/>
                </p:custDataLst>
              </p:nvPr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2" name="chenying0907 405"/>
              <p:cNvSpPr/>
              <p:nvPr>
                <p:custDataLst>
                  <p:tags r:id="rId256"/>
                </p:custDataLst>
              </p:nvPr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47" name="chenying0907 407"/>
            <p:cNvSpPr/>
            <p:nvPr>
              <p:custDataLst>
                <p:tags r:id="rId11"/>
              </p:custDataLst>
            </p:nvPr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chenying0907 408"/>
            <p:cNvSpPr/>
            <p:nvPr>
              <p:custDataLst>
                <p:tags r:id="rId12"/>
              </p:custDataLst>
            </p:nvPr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chenying0907 409"/>
            <p:cNvSpPr/>
            <p:nvPr>
              <p:custDataLst>
                <p:tags r:id="rId13"/>
              </p:custDataLst>
            </p:nvPr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chenying0907 410"/>
            <p:cNvSpPr/>
            <p:nvPr>
              <p:custDataLst>
                <p:tags r:id="rId14"/>
              </p:custDataLst>
            </p:nvPr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chenying0907 411"/>
            <p:cNvSpPr/>
            <p:nvPr>
              <p:custDataLst>
                <p:tags r:id="rId15"/>
              </p:custDataLst>
            </p:nvPr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chenying0907 412"/>
            <p:cNvSpPr/>
            <p:nvPr>
              <p:custDataLst>
                <p:tags r:id="rId16"/>
              </p:custDataLst>
            </p:nvPr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chenying0907 413"/>
            <p:cNvSpPr/>
            <p:nvPr>
              <p:custDataLst>
                <p:tags r:id="rId17"/>
              </p:custDataLst>
            </p:nvPr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chenying0907 414"/>
            <p:cNvSpPr/>
            <p:nvPr>
              <p:custDataLst>
                <p:tags r:id="rId18"/>
              </p:custDataLst>
            </p:nvPr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chenying0907 415"/>
            <p:cNvSpPr/>
            <p:nvPr>
              <p:custDataLst>
                <p:tags r:id="rId19"/>
              </p:custDataLst>
            </p:nvPr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chenying0907 416"/>
            <p:cNvSpPr/>
            <p:nvPr>
              <p:custDataLst>
                <p:tags r:id="rId20"/>
              </p:custDataLst>
            </p:nvPr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chenying0907 417"/>
            <p:cNvSpPr/>
            <p:nvPr>
              <p:custDataLst>
                <p:tags r:id="rId21"/>
              </p:custDataLst>
            </p:nvPr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chenying0907 418"/>
            <p:cNvSpPr/>
            <p:nvPr>
              <p:custDataLst>
                <p:tags r:id="rId22"/>
              </p:custDataLst>
            </p:nvPr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chenying0907 419"/>
            <p:cNvSpPr/>
            <p:nvPr>
              <p:custDataLst>
                <p:tags r:id="rId23"/>
              </p:custDataLst>
            </p:nvPr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chenying0907 420"/>
            <p:cNvSpPr/>
            <p:nvPr>
              <p:custDataLst>
                <p:tags r:id="rId24"/>
              </p:custDataLst>
            </p:nvPr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chenying0907 421"/>
            <p:cNvSpPr/>
            <p:nvPr>
              <p:custDataLst>
                <p:tags r:id="rId25"/>
              </p:custDataLst>
            </p:nvPr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Rectangle 4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chenying0907 423"/>
            <p:cNvSpPr/>
            <p:nvPr>
              <p:custDataLst>
                <p:tags r:id="rId27"/>
              </p:custDataLst>
            </p:nvPr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chenying0907 424"/>
            <p:cNvSpPr/>
            <p:nvPr>
              <p:custDataLst>
                <p:tags r:id="rId28"/>
              </p:custDataLst>
            </p:nvPr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chenying0907 425"/>
            <p:cNvSpPr/>
            <p:nvPr>
              <p:custDataLst>
                <p:tags r:id="rId29"/>
              </p:custDataLst>
            </p:nvPr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chenying0907 426"/>
            <p:cNvSpPr/>
            <p:nvPr>
              <p:custDataLst>
                <p:tags r:id="rId30"/>
              </p:custDataLst>
            </p:nvPr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chenying0907 427"/>
            <p:cNvSpPr/>
            <p:nvPr>
              <p:custDataLst>
                <p:tags r:id="rId31"/>
              </p:custDataLst>
            </p:nvPr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chenying0907 428"/>
            <p:cNvSpPr/>
            <p:nvPr>
              <p:custDataLst>
                <p:tags r:id="rId32"/>
              </p:custDataLst>
            </p:nvPr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chenying0907 429"/>
            <p:cNvSpPr/>
            <p:nvPr>
              <p:custDataLst>
                <p:tags r:id="rId33"/>
              </p:custDataLst>
            </p:nvPr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chenying0907 430"/>
            <p:cNvSpPr/>
            <p:nvPr>
              <p:custDataLst>
                <p:tags r:id="rId34"/>
              </p:custDataLst>
            </p:nvPr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chenying0907 431"/>
            <p:cNvSpPr/>
            <p:nvPr>
              <p:custDataLst>
                <p:tags r:id="rId35"/>
              </p:custDataLst>
            </p:nvPr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chenying0907 432"/>
            <p:cNvSpPr/>
            <p:nvPr>
              <p:custDataLst>
                <p:tags r:id="rId36"/>
              </p:custDataLst>
            </p:nvPr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chenying0907 433"/>
            <p:cNvSpPr/>
            <p:nvPr>
              <p:custDataLst>
                <p:tags r:id="rId37"/>
              </p:custDataLst>
            </p:nvPr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chenying0907 434"/>
            <p:cNvSpPr>
              <a:spLocks noEditPoints="1"/>
            </p:cNvSpPr>
            <p:nvPr>
              <p:custDataLst>
                <p:tags r:id="rId38"/>
              </p:custDataLst>
            </p:nvPr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chenying0907 435"/>
            <p:cNvSpPr/>
            <p:nvPr>
              <p:custDataLst>
                <p:tags r:id="rId39"/>
              </p:custDataLst>
            </p:nvPr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chenying0907 436"/>
            <p:cNvSpPr>
              <a:spLocks noEditPoints="1"/>
            </p:cNvSpPr>
            <p:nvPr>
              <p:custDataLst>
                <p:tags r:id="rId40"/>
              </p:custDataLst>
            </p:nvPr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chenying0907 437"/>
            <p:cNvSpPr/>
            <p:nvPr>
              <p:custDataLst>
                <p:tags r:id="rId41"/>
              </p:custDataLst>
            </p:nvPr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chenying0907 438"/>
            <p:cNvSpPr/>
            <p:nvPr>
              <p:custDataLst>
                <p:tags r:id="rId42"/>
              </p:custDataLst>
            </p:nvPr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chenying0907 439"/>
            <p:cNvSpPr/>
            <p:nvPr>
              <p:custDataLst>
                <p:tags r:id="rId43"/>
              </p:custDataLst>
            </p:nvPr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chenying0907 440"/>
            <p:cNvSpPr/>
            <p:nvPr>
              <p:custDataLst>
                <p:tags r:id="rId44"/>
              </p:custDataLst>
            </p:nvPr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chenying0907 441"/>
            <p:cNvSpPr/>
            <p:nvPr>
              <p:custDataLst>
                <p:tags r:id="rId45"/>
              </p:custDataLst>
            </p:nvPr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chenying0907 442"/>
            <p:cNvSpPr/>
            <p:nvPr>
              <p:custDataLst>
                <p:tags r:id="rId46"/>
              </p:custDataLst>
            </p:nvPr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chenying0907 443"/>
            <p:cNvSpPr/>
            <p:nvPr>
              <p:custDataLst>
                <p:tags r:id="rId47"/>
              </p:custDataLst>
            </p:nvPr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chenying0907 444"/>
            <p:cNvSpPr/>
            <p:nvPr>
              <p:custDataLst>
                <p:tags r:id="rId48"/>
              </p:custDataLst>
            </p:nvPr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chenying0907 445"/>
            <p:cNvSpPr/>
            <p:nvPr>
              <p:custDataLst>
                <p:tags r:id="rId49"/>
              </p:custDataLst>
            </p:nvPr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chenying0907 446"/>
            <p:cNvSpPr/>
            <p:nvPr>
              <p:custDataLst>
                <p:tags r:id="rId50"/>
              </p:custDataLst>
            </p:nvPr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chenying0907 447"/>
            <p:cNvSpPr/>
            <p:nvPr>
              <p:custDataLst>
                <p:tags r:id="rId51"/>
              </p:custDataLst>
            </p:nvPr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chenying0907 448"/>
            <p:cNvSpPr/>
            <p:nvPr>
              <p:custDataLst>
                <p:tags r:id="rId52"/>
              </p:custDataLst>
            </p:nvPr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chenying0907 449"/>
            <p:cNvSpPr/>
            <p:nvPr>
              <p:custDataLst>
                <p:tags r:id="rId53"/>
              </p:custDataLst>
            </p:nvPr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chenying0907 450"/>
            <p:cNvSpPr/>
            <p:nvPr>
              <p:custDataLst>
                <p:tags r:id="rId54"/>
              </p:custDataLst>
            </p:nvPr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chenying0907 451"/>
            <p:cNvSpPr/>
            <p:nvPr>
              <p:custDataLst>
                <p:tags r:id="rId55"/>
              </p:custDataLst>
            </p:nvPr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chenying0907 452"/>
            <p:cNvSpPr/>
            <p:nvPr>
              <p:custDataLst>
                <p:tags r:id="rId56"/>
              </p:custDataLst>
            </p:nvPr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chenying0907 5"/>
          <p:cNvSpPr>
            <a:spLocks noChangeAspect="1" noEditPoints="1"/>
          </p:cNvSpPr>
          <p:nvPr>
            <p:custDataLst>
              <p:tags r:id="rId6"/>
            </p:custDataLst>
          </p:nvPr>
        </p:nvSpPr>
        <p:spPr bwMode="auto">
          <a:xfrm>
            <a:off x="77226" y="54463"/>
            <a:ext cx="794771" cy="593488"/>
          </a:xfrm>
          <a:custGeom>
            <a:avLst/>
            <a:gdLst>
              <a:gd name="T0" fmla="*/ 221 w 552"/>
              <a:gd name="T1" fmla="*/ 173 h 412"/>
              <a:gd name="T2" fmla="*/ 122 w 552"/>
              <a:gd name="T3" fmla="*/ 165 h 412"/>
              <a:gd name="T4" fmla="*/ 61 w 552"/>
              <a:gd name="T5" fmla="*/ 206 h 412"/>
              <a:gd name="T6" fmla="*/ 20 w 552"/>
              <a:gd name="T7" fmla="*/ 308 h 412"/>
              <a:gd name="T8" fmla="*/ 3 w 552"/>
              <a:gd name="T9" fmla="*/ 364 h 412"/>
              <a:gd name="T10" fmla="*/ 31 w 552"/>
              <a:gd name="T11" fmla="*/ 376 h 412"/>
              <a:gd name="T12" fmla="*/ 60 w 552"/>
              <a:gd name="T13" fmla="*/ 394 h 412"/>
              <a:gd name="T14" fmla="*/ 95 w 552"/>
              <a:gd name="T15" fmla="*/ 412 h 412"/>
              <a:gd name="T16" fmla="*/ 215 w 552"/>
              <a:gd name="T17" fmla="*/ 357 h 412"/>
              <a:gd name="T18" fmla="*/ 231 w 552"/>
              <a:gd name="T19" fmla="*/ 370 h 412"/>
              <a:gd name="T20" fmla="*/ 251 w 552"/>
              <a:gd name="T21" fmla="*/ 382 h 412"/>
              <a:gd name="T22" fmla="*/ 401 w 552"/>
              <a:gd name="T23" fmla="*/ 333 h 412"/>
              <a:gd name="T24" fmla="*/ 417 w 552"/>
              <a:gd name="T25" fmla="*/ 342 h 412"/>
              <a:gd name="T26" fmla="*/ 549 w 552"/>
              <a:gd name="T27" fmla="*/ 310 h 412"/>
              <a:gd name="T28" fmla="*/ 444 w 552"/>
              <a:gd name="T29" fmla="*/ 126 h 412"/>
              <a:gd name="T30" fmla="*/ 408 w 552"/>
              <a:gd name="T31" fmla="*/ 195 h 412"/>
              <a:gd name="T32" fmla="*/ 348 w 552"/>
              <a:gd name="T33" fmla="*/ 198 h 412"/>
              <a:gd name="T34" fmla="*/ 267 w 552"/>
              <a:gd name="T35" fmla="*/ 7 h 412"/>
              <a:gd name="T36" fmla="*/ 192 w 552"/>
              <a:gd name="T37" fmla="*/ 313 h 412"/>
              <a:gd name="T38" fmla="*/ 270 w 552"/>
              <a:gd name="T39" fmla="*/ 129 h 412"/>
              <a:gd name="T40" fmla="*/ 210 w 552"/>
              <a:gd name="T41" fmla="*/ 236 h 412"/>
              <a:gd name="T42" fmla="*/ 269 w 552"/>
              <a:gd name="T43" fmla="*/ 94 h 412"/>
              <a:gd name="T44" fmla="*/ 240 w 552"/>
              <a:gd name="T45" fmla="*/ 132 h 412"/>
              <a:gd name="T46" fmla="*/ 188 w 552"/>
              <a:gd name="T47" fmla="*/ 301 h 412"/>
              <a:gd name="T48" fmla="*/ 191 w 552"/>
              <a:gd name="T49" fmla="*/ 309 h 412"/>
              <a:gd name="T50" fmla="*/ 21 w 552"/>
              <a:gd name="T51" fmla="*/ 333 h 412"/>
              <a:gd name="T52" fmla="*/ 9 w 552"/>
              <a:gd name="T53" fmla="*/ 358 h 412"/>
              <a:gd name="T54" fmla="*/ 59 w 552"/>
              <a:gd name="T55" fmla="*/ 229 h 412"/>
              <a:gd name="T56" fmla="*/ 93 w 552"/>
              <a:gd name="T57" fmla="*/ 158 h 412"/>
              <a:gd name="T58" fmla="*/ 94 w 552"/>
              <a:gd name="T59" fmla="*/ 179 h 412"/>
              <a:gd name="T60" fmla="*/ 36 w 552"/>
              <a:gd name="T61" fmla="*/ 292 h 412"/>
              <a:gd name="T62" fmla="*/ 24 w 552"/>
              <a:gd name="T63" fmla="*/ 323 h 412"/>
              <a:gd name="T64" fmla="*/ 33 w 552"/>
              <a:gd name="T65" fmla="*/ 370 h 412"/>
              <a:gd name="T66" fmla="*/ 51 w 552"/>
              <a:gd name="T67" fmla="*/ 375 h 412"/>
              <a:gd name="T68" fmla="*/ 62 w 552"/>
              <a:gd name="T69" fmla="*/ 388 h 412"/>
              <a:gd name="T70" fmla="*/ 78 w 552"/>
              <a:gd name="T71" fmla="*/ 398 h 412"/>
              <a:gd name="T72" fmla="*/ 81 w 552"/>
              <a:gd name="T73" fmla="*/ 400 h 412"/>
              <a:gd name="T74" fmla="*/ 102 w 552"/>
              <a:gd name="T75" fmla="*/ 288 h 412"/>
              <a:gd name="T76" fmla="*/ 100 w 552"/>
              <a:gd name="T77" fmla="*/ 216 h 412"/>
              <a:gd name="T78" fmla="*/ 193 w 552"/>
              <a:gd name="T79" fmla="*/ 339 h 412"/>
              <a:gd name="T80" fmla="*/ 200 w 552"/>
              <a:gd name="T81" fmla="*/ 348 h 412"/>
              <a:gd name="T82" fmla="*/ 203 w 552"/>
              <a:gd name="T83" fmla="*/ 336 h 412"/>
              <a:gd name="T84" fmla="*/ 269 w 552"/>
              <a:gd name="T85" fmla="*/ 310 h 412"/>
              <a:gd name="T86" fmla="*/ 239 w 552"/>
              <a:gd name="T87" fmla="*/ 365 h 412"/>
              <a:gd name="T88" fmla="*/ 257 w 552"/>
              <a:gd name="T89" fmla="*/ 376 h 412"/>
              <a:gd name="T90" fmla="*/ 398 w 552"/>
              <a:gd name="T91" fmla="*/ 325 h 412"/>
              <a:gd name="T92" fmla="*/ 438 w 552"/>
              <a:gd name="T93" fmla="*/ 288 h 412"/>
              <a:gd name="T94" fmla="*/ 439 w 552"/>
              <a:gd name="T95" fmla="*/ 208 h 412"/>
              <a:gd name="T96" fmla="*/ 383 w 552"/>
              <a:gd name="T97" fmla="*/ 290 h 412"/>
              <a:gd name="T98" fmla="*/ 420 w 552"/>
              <a:gd name="T99" fmla="*/ 336 h 412"/>
              <a:gd name="T100" fmla="*/ 423 w 552"/>
              <a:gd name="T101" fmla="*/ 337 h 412"/>
              <a:gd name="T102" fmla="*/ 445 w 552"/>
              <a:gd name="T103" fmla="*/ 282 h 412"/>
              <a:gd name="T104" fmla="*/ 446 w 552"/>
              <a:gd name="T105" fmla="*/ 172 h 412"/>
              <a:gd name="T106" fmla="*/ 438 w 552"/>
              <a:gd name="T107" fmla="*/ 173 h 412"/>
              <a:gd name="T108" fmla="*/ 404 w 552"/>
              <a:gd name="T109" fmla="*/ 220 h 412"/>
              <a:gd name="T110" fmla="*/ 381 w 552"/>
              <a:gd name="T111" fmla="*/ 287 h 412"/>
              <a:gd name="T112" fmla="*/ 385 w 552"/>
              <a:gd name="T113" fmla="*/ 318 h 412"/>
              <a:gd name="T114" fmla="*/ 276 w 552"/>
              <a:gd name="T115" fmla="*/ 379 h 412"/>
              <a:gd name="T116" fmla="*/ 269 w 552"/>
              <a:gd name="T117" fmla="*/ 6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2" h="412">
                <a:moveTo>
                  <a:pt x="240" y="100"/>
                </a:moveTo>
                <a:cubicBezTo>
                  <a:pt x="239" y="101"/>
                  <a:pt x="239" y="102"/>
                  <a:pt x="240" y="102"/>
                </a:cubicBezTo>
                <a:cubicBezTo>
                  <a:pt x="240" y="103"/>
                  <a:pt x="241" y="103"/>
                  <a:pt x="242" y="102"/>
                </a:cubicBezTo>
                <a:cubicBezTo>
                  <a:pt x="236" y="124"/>
                  <a:pt x="230" y="146"/>
                  <a:pt x="224" y="168"/>
                </a:cubicBezTo>
                <a:cubicBezTo>
                  <a:pt x="223" y="169"/>
                  <a:pt x="222" y="170"/>
                  <a:pt x="221" y="171"/>
                </a:cubicBezTo>
                <a:cubicBezTo>
                  <a:pt x="220" y="171"/>
                  <a:pt x="220" y="172"/>
                  <a:pt x="221" y="173"/>
                </a:cubicBezTo>
                <a:cubicBezTo>
                  <a:pt x="221" y="173"/>
                  <a:pt x="222" y="173"/>
                  <a:pt x="222" y="173"/>
                </a:cubicBezTo>
                <a:cubicBezTo>
                  <a:pt x="212" y="208"/>
                  <a:pt x="202" y="243"/>
                  <a:pt x="191" y="275"/>
                </a:cubicBezTo>
                <a:cubicBezTo>
                  <a:pt x="191" y="275"/>
                  <a:pt x="190" y="275"/>
                  <a:pt x="190" y="275"/>
                </a:cubicBezTo>
                <a:cubicBezTo>
                  <a:pt x="189" y="276"/>
                  <a:pt x="189" y="277"/>
                  <a:pt x="190" y="278"/>
                </a:cubicBezTo>
                <a:cubicBezTo>
                  <a:pt x="188" y="283"/>
                  <a:pt x="186" y="289"/>
                  <a:pt x="184" y="294"/>
                </a:cubicBezTo>
                <a:cubicBezTo>
                  <a:pt x="163" y="251"/>
                  <a:pt x="142" y="208"/>
                  <a:pt x="122" y="165"/>
                </a:cubicBezTo>
                <a:cubicBezTo>
                  <a:pt x="112" y="145"/>
                  <a:pt x="102" y="124"/>
                  <a:pt x="99" y="102"/>
                </a:cubicBezTo>
                <a:cubicBezTo>
                  <a:pt x="99" y="100"/>
                  <a:pt x="97" y="99"/>
                  <a:pt x="95" y="99"/>
                </a:cubicBezTo>
                <a:cubicBezTo>
                  <a:pt x="94" y="99"/>
                  <a:pt x="92" y="101"/>
                  <a:pt x="93" y="102"/>
                </a:cubicBezTo>
                <a:cubicBezTo>
                  <a:pt x="93" y="103"/>
                  <a:pt x="93" y="103"/>
                  <a:pt x="93" y="104"/>
                </a:cubicBezTo>
                <a:cubicBezTo>
                  <a:pt x="92" y="104"/>
                  <a:pt x="91" y="105"/>
                  <a:pt x="91" y="105"/>
                </a:cubicBezTo>
                <a:cubicBezTo>
                  <a:pt x="82" y="139"/>
                  <a:pt x="72" y="173"/>
                  <a:pt x="61" y="206"/>
                </a:cubicBezTo>
                <a:cubicBezTo>
                  <a:pt x="60" y="207"/>
                  <a:pt x="58" y="208"/>
                  <a:pt x="57" y="209"/>
                </a:cubicBezTo>
                <a:cubicBezTo>
                  <a:pt x="56" y="210"/>
                  <a:pt x="56" y="211"/>
                  <a:pt x="57" y="211"/>
                </a:cubicBezTo>
                <a:cubicBezTo>
                  <a:pt x="57" y="212"/>
                  <a:pt x="58" y="212"/>
                  <a:pt x="59" y="211"/>
                </a:cubicBezTo>
                <a:cubicBezTo>
                  <a:pt x="49" y="241"/>
                  <a:pt x="38" y="271"/>
                  <a:pt x="26" y="300"/>
                </a:cubicBezTo>
                <a:cubicBezTo>
                  <a:pt x="24" y="302"/>
                  <a:pt x="22" y="304"/>
                  <a:pt x="20" y="306"/>
                </a:cubicBezTo>
                <a:cubicBezTo>
                  <a:pt x="20" y="306"/>
                  <a:pt x="19" y="307"/>
                  <a:pt x="20" y="308"/>
                </a:cubicBezTo>
                <a:cubicBezTo>
                  <a:pt x="21" y="309"/>
                  <a:pt x="22" y="309"/>
                  <a:pt x="22" y="308"/>
                </a:cubicBezTo>
                <a:cubicBezTo>
                  <a:pt x="23" y="308"/>
                  <a:pt x="23" y="307"/>
                  <a:pt x="24" y="307"/>
                </a:cubicBezTo>
                <a:cubicBezTo>
                  <a:pt x="17" y="323"/>
                  <a:pt x="10" y="340"/>
                  <a:pt x="3" y="356"/>
                </a:cubicBezTo>
                <a:cubicBezTo>
                  <a:pt x="2" y="356"/>
                  <a:pt x="1" y="357"/>
                  <a:pt x="1" y="358"/>
                </a:cubicBezTo>
                <a:cubicBezTo>
                  <a:pt x="0" y="359"/>
                  <a:pt x="0" y="360"/>
                  <a:pt x="1" y="361"/>
                </a:cubicBezTo>
                <a:cubicBezTo>
                  <a:pt x="1" y="363"/>
                  <a:pt x="2" y="364"/>
                  <a:pt x="3" y="364"/>
                </a:cubicBezTo>
                <a:cubicBezTo>
                  <a:pt x="4" y="365"/>
                  <a:pt x="6" y="365"/>
                  <a:pt x="7" y="364"/>
                </a:cubicBezTo>
                <a:cubicBezTo>
                  <a:pt x="14" y="367"/>
                  <a:pt x="21" y="371"/>
                  <a:pt x="28" y="374"/>
                </a:cubicBezTo>
                <a:cubicBezTo>
                  <a:pt x="27" y="375"/>
                  <a:pt x="27" y="375"/>
                  <a:pt x="26" y="375"/>
                </a:cubicBezTo>
                <a:cubicBezTo>
                  <a:pt x="26" y="376"/>
                  <a:pt x="26" y="377"/>
                  <a:pt x="26" y="378"/>
                </a:cubicBezTo>
                <a:cubicBezTo>
                  <a:pt x="27" y="378"/>
                  <a:pt x="28" y="378"/>
                  <a:pt x="28" y="378"/>
                </a:cubicBezTo>
                <a:cubicBezTo>
                  <a:pt x="29" y="377"/>
                  <a:pt x="30" y="376"/>
                  <a:pt x="31" y="376"/>
                </a:cubicBezTo>
                <a:cubicBezTo>
                  <a:pt x="38" y="380"/>
                  <a:pt x="45" y="385"/>
                  <a:pt x="52" y="389"/>
                </a:cubicBezTo>
                <a:cubicBezTo>
                  <a:pt x="54" y="390"/>
                  <a:pt x="55" y="391"/>
                  <a:pt x="57" y="392"/>
                </a:cubicBezTo>
                <a:cubicBezTo>
                  <a:pt x="57" y="393"/>
                  <a:pt x="56" y="393"/>
                  <a:pt x="56" y="393"/>
                </a:cubicBezTo>
                <a:cubicBezTo>
                  <a:pt x="55" y="394"/>
                  <a:pt x="55" y="395"/>
                  <a:pt x="55" y="396"/>
                </a:cubicBezTo>
                <a:cubicBezTo>
                  <a:pt x="56" y="396"/>
                  <a:pt x="57" y="396"/>
                  <a:pt x="58" y="396"/>
                </a:cubicBezTo>
                <a:cubicBezTo>
                  <a:pt x="58" y="395"/>
                  <a:pt x="59" y="395"/>
                  <a:pt x="60" y="394"/>
                </a:cubicBezTo>
                <a:cubicBezTo>
                  <a:pt x="64" y="397"/>
                  <a:pt x="69" y="400"/>
                  <a:pt x="73" y="402"/>
                </a:cubicBezTo>
                <a:cubicBezTo>
                  <a:pt x="73" y="403"/>
                  <a:pt x="73" y="403"/>
                  <a:pt x="73" y="404"/>
                </a:cubicBezTo>
                <a:cubicBezTo>
                  <a:pt x="74" y="405"/>
                  <a:pt x="75" y="405"/>
                  <a:pt x="76" y="404"/>
                </a:cubicBezTo>
                <a:cubicBezTo>
                  <a:pt x="76" y="404"/>
                  <a:pt x="76" y="404"/>
                  <a:pt x="76" y="404"/>
                </a:cubicBezTo>
                <a:cubicBezTo>
                  <a:pt x="81" y="407"/>
                  <a:pt x="86" y="409"/>
                  <a:pt x="92" y="412"/>
                </a:cubicBezTo>
                <a:cubicBezTo>
                  <a:pt x="93" y="412"/>
                  <a:pt x="94" y="412"/>
                  <a:pt x="95" y="412"/>
                </a:cubicBezTo>
                <a:cubicBezTo>
                  <a:pt x="120" y="402"/>
                  <a:pt x="140" y="390"/>
                  <a:pt x="158" y="379"/>
                </a:cubicBezTo>
                <a:cubicBezTo>
                  <a:pt x="174" y="369"/>
                  <a:pt x="189" y="360"/>
                  <a:pt x="206" y="355"/>
                </a:cubicBezTo>
                <a:cubicBezTo>
                  <a:pt x="206" y="355"/>
                  <a:pt x="206" y="355"/>
                  <a:pt x="206" y="355"/>
                </a:cubicBezTo>
                <a:cubicBezTo>
                  <a:pt x="207" y="357"/>
                  <a:pt x="209" y="358"/>
                  <a:pt x="210" y="357"/>
                </a:cubicBezTo>
                <a:cubicBezTo>
                  <a:pt x="211" y="357"/>
                  <a:pt x="211" y="356"/>
                  <a:pt x="212" y="355"/>
                </a:cubicBezTo>
                <a:cubicBezTo>
                  <a:pt x="213" y="356"/>
                  <a:pt x="214" y="357"/>
                  <a:pt x="215" y="357"/>
                </a:cubicBezTo>
                <a:cubicBezTo>
                  <a:pt x="215" y="358"/>
                  <a:pt x="214" y="359"/>
                  <a:pt x="213" y="359"/>
                </a:cubicBezTo>
                <a:cubicBezTo>
                  <a:pt x="213" y="360"/>
                  <a:pt x="213" y="361"/>
                  <a:pt x="213" y="362"/>
                </a:cubicBezTo>
                <a:cubicBezTo>
                  <a:pt x="214" y="362"/>
                  <a:pt x="215" y="362"/>
                  <a:pt x="215" y="362"/>
                </a:cubicBezTo>
                <a:cubicBezTo>
                  <a:pt x="216" y="361"/>
                  <a:pt x="217" y="360"/>
                  <a:pt x="218" y="359"/>
                </a:cubicBezTo>
                <a:cubicBezTo>
                  <a:pt x="222" y="362"/>
                  <a:pt x="227" y="365"/>
                  <a:pt x="231" y="368"/>
                </a:cubicBezTo>
                <a:cubicBezTo>
                  <a:pt x="231" y="368"/>
                  <a:pt x="231" y="369"/>
                  <a:pt x="231" y="370"/>
                </a:cubicBezTo>
                <a:cubicBezTo>
                  <a:pt x="232" y="370"/>
                  <a:pt x="233" y="370"/>
                  <a:pt x="233" y="370"/>
                </a:cubicBezTo>
                <a:cubicBezTo>
                  <a:pt x="233" y="370"/>
                  <a:pt x="234" y="370"/>
                  <a:pt x="234" y="370"/>
                </a:cubicBezTo>
                <a:cubicBezTo>
                  <a:pt x="239" y="373"/>
                  <a:pt x="244" y="376"/>
                  <a:pt x="250" y="379"/>
                </a:cubicBezTo>
                <a:cubicBezTo>
                  <a:pt x="249" y="379"/>
                  <a:pt x="249" y="380"/>
                  <a:pt x="249" y="380"/>
                </a:cubicBezTo>
                <a:cubicBezTo>
                  <a:pt x="248" y="380"/>
                  <a:pt x="248" y="381"/>
                  <a:pt x="249" y="382"/>
                </a:cubicBezTo>
                <a:cubicBezTo>
                  <a:pt x="250" y="383"/>
                  <a:pt x="251" y="383"/>
                  <a:pt x="251" y="382"/>
                </a:cubicBezTo>
                <a:cubicBezTo>
                  <a:pt x="252" y="382"/>
                  <a:pt x="252" y="381"/>
                  <a:pt x="253" y="381"/>
                </a:cubicBezTo>
                <a:cubicBezTo>
                  <a:pt x="257" y="383"/>
                  <a:pt x="262" y="386"/>
                  <a:pt x="268" y="388"/>
                </a:cubicBezTo>
                <a:cubicBezTo>
                  <a:pt x="268" y="388"/>
                  <a:pt x="269" y="388"/>
                  <a:pt x="270" y="388"/>
                </a:cubicBezTo>
                <a:cubicBezTo>
                  <a:pt x="298" y="377"/>
                  <a:pt x="319" y="364"/>
                  <a:pt x="339" y="352"/>
                </a:cubicBezTo>
                <a:cubicBezTo>
                  <a:pt x="356" y="342"/>
                  <a:pt x="371" y="333"/>
                  <a:pt x="388" y="327"/>
                </a:cubicBezTo>
                <a:cubicBezTo>
                  <a:pt x="392" y="329"/>
                  <a:pt x="396" y="331"/>
                  <a:pt x="401" y="333"/>
                </a:cubicBezTo>
                <a:cubicBezTo>
                  <a:pt x="400" y="334"/>
                  <a:pt x="399" y="334"/>
                  <a:pt x="399" y="335"/>
                </a:cubicBezTo>
                <a:cubicBezTo>
                  <a:pt x="398" y="335"/>
                  <a:pt x="398" y="336"/>
                  <a:pt x="399" y="337"/>
                </a:cubicBezTo>
                <a:cubicBezTo>
                  <a:pt x="399" y="338"/>
                  <a:pt x="400" y="338"/>
                  <a:pt x="401" y="337"/>
                </a:cubicBezTo>
                <a:cubicBezTo>
                  <a:pt x="402" y="337"/>
                  <a:pt x="403" y="336"/>
                  <a:pt x="404" y="335"/>
                </a:cubicBezTo>
                <a:cubicBezTo>
                  <a:pt x="408" y="337"/>
                  <a:pt x="412" y="339"/>
                  <a:pt x="417" y="341"/>
                </a:cubicBezTo>
                <a:cubicBezTo>
                  <a:pt x="417" y="342"/>
                  <a:pt x="417" y="342"/>
                  <a:pt x="417" y="342"/>
                </a:cubicBezTo>
                <a:cubicBezTo>
                  <a:pt x="418" y="343"/>
                  <a:pt x="418" y="342"/>
                  <a:pt x="419" y="342"/>
                </a:cubicBezTo>
                <a:cubicBezTo>
                  <a:pt x="425" y="345"/>
                  <a:pt x="431" y="347"/>
                  <a:pt x="438" y="349"/>
                </a:cubicBezTo>
                <a:cubicBezTo>
                  <a:pt x="439" y="349"/>
                  <a:pt x="439" y="349"/>
                  <a:pt x="439" y="349"/>
                </a:cubicBezTo>
                <a:cubicBezTo>
                  <a:pt x="463" y="342"/>
                  <a:pt x="482" y="333"/>
                  <a:pt x="499" y="326"/>
                </a:cubicBezTo>
                <a:cubicBezTo>
                  <a:pt x="514" y="319"/>
                  <a:pt x="529" y="312"/>
                  <a:pt x="544" y="309"/>
                </a:cubicBezTo>
                <a:cubicBezTo>
                  <a:pt x="545" y="310"/>
                  <a:pt x="547" y="311"/>
                  <a:pt x="549" y="310"/>
                </a:cubicBezTo>
                <a:cubicBezTo>
                  <a:pt x="550" y="309"/>
                  <a:pt x="550" y="308"/>
                  <a:pt x="550" y="307"/>
                </a:cubicBezTo>
                <a:cubicBezTo>
                  <a:pt x="551" y="306"/>
                  <a:pt x="552" y="305"/>
                  <a:pt x="552" y="304"/>
                </a:cubicBezTo>
                <a:cubicBezTo>
                  <a:pt x="551" y="302"/>
                  <a:pt x="550" y="301"/>
                  <a:pt x="548" y="301"/>
                </a:cubicBezTo>
                <a:cubicBezTo>
                  <a:pt x="548" y="301"/>
                  <a:pt x="547" y="301"/>
                  <a:pt x="547" y="302"/>
                </a:cubicBezTo>
                <a:cubicBezTo>
                  <a:pt x="520" y="258"/>
                  <a:pt x="492" y="214"/>
                  <a:pt x="465" y="171"/>
                </a:cubicBezTo>
                <a:cubicBezTo>
                  <a:pt x="456" y="156"/>
                  <a:pt x="447" y="142"/>
                  <a:pt x="444" y="126"/>
                </a:cubicBezTo>
                <a:cubicBezTo>
                  <a:pt x="443" y="124"/>
                  <a:pt x="442" y="123"/>
                  <a:pt x="440" y="123"/>
                </a:cubicBezTo>
                <a:cubicBezTo>
                  <a:pt x="438" y="124"/>
                  <a:pt x="437" y="125"/>
                  <a:pt x="437" y="127"/>
                </a:cubicBezTo>
                <a:cubicBezTo>
                  <a:pt x="437" y="127"/>
                  <a:pt x="436" y="128"/>
                  <a:pt x="436" y="128"/>
                </a:cubicBezTo>
                <a:cubicBezTo>
                  <a:pt x="431" y="143"/>
                  <a:pt x="421" y="167"/>
                  <a:pt x="409" y="193"/>
                </a:cubicBezTo>
                <a:cubicBezTo>
                  <a:pt x="409" y="193"/>
                  <a:pt x="409" y="193"/>
                  <a:pt x="409" y="193"/>
                </a:cubicBezTo>
                <a:cubicBezTo>
                  <a:pt x="408" y="194"/>
                  <a:pt x="408" y="194"/>
                  <a:pt x="408" y="195"/>
                </a:cubicBezTo>
                <a:cubicBezTo>
                  <a:pt x="404" y="205"/>
                  <a:pt x="400" y="215"/>
                  <a:pt x="395" y="224"/>
                </a:cubicBezTo>
                <a:cubicBezTo>
                  <a:pt x="394" y="225"/>
                  <a:pt x="394" y="225"/>
                  <a:pt x="393" y="225"/>
                </a:cubicBezTo>
                <a:cubicBezTo>
                  <a:pt x="393" y="226"/>
                  <a:pt x="392" y="227"/>
                  <a:pt x="393" y="227"/>
                </a:cubicBezTo>
                <a:cubicBezTo>
                  <a:pt x="393" y="228"/>
                  <a:pt x="393" y="228"/>
                  <a:pt x="393" y="228"/>
                </a:cubicBezTo>
                <a:cubicBezTo>
                  <a:pt x="387" y="242"/>
                  <a:pt x="380" y="256"/>
                  <a:pt x="374" y="269"/>
                </a:cubicBezTo>
                <a:cubicBezTo>
                  <a:pt x="366" y="247"/>
                  <a:pt x="357" y="223"/>
                  <a:pt x="348" y="198"/>
                </a:cubicBezTo>
                <a:cubicBezTo>
                  <a:pt x="332" y="153"/>
                  <a:pt x="316" y="107"/>
                  <a:pt x="299" y="73"/>
                </a:cubicBezTo>
                <a:cubicBezTo>
                  <a:pt x="288" y="50"/>
                  <a:pt x="278" y="28"/>
                  <a:pt x="274" y="3"/>
                </a:cubicBezTo>
                <a:cubicBezTo>
                  <a:pt x="274" y="1"/>
                  <a:pt x="272" y="0"/>
                  <a:pt x="271" y="0"/>
                </a:cubicBezTo>
                <a:cubicBezTo>
                  <a:pt x="269" y="1"/>
                  <a:pt x="268" y="2"/>
                  <a:pt x="268" y="4"/>
                </a:cubicBezTo>
                <a:cubicBezTo>
                  <a:pt x="268" y="4"/>
                  <a:pt x="268" y="5"/>
                  <a:pt x="268" y="5"/>
                </a:cubicBezTo>
                <a:cubicBezTo>
                  <a:pt x="268" y="6"/>
                  <a:pt x="267" y="6"/>
                  <a:pt x="267" y="7"/>
                </a:cubicBezTo>
                <a:cubicBezTo>
                  <a:pt x="259" y="34"/>
                  <a:pt x="252" y="64"/>
                  <a:pt x="243" y="95"/>
                </a:cubicBezTo>
                <a:cubicBezTo>
                  <a:pt x="242" y="97"/>
                  <a:pt x="241" y="98"/>
                  <a:pt x="240" y="100"/>
                </a:cubicBezTo>
                <a:close/>
                <a:moveTo>
                  <a:pt x="269" y="250"/>
                </a:moveTo>
                <a:cubicBezTo>
                  <a:pt x="269" y="277"/>
                  <a:pt x="269" y="277"/>
                  <a:pt x="269" y="277"/>
                </a:cubicBezTo>
                <a:cubicBezTo>
                  <a:pt x="247" y="295"/>
                  <a:pt x="224" y="314"/>
                  <a:pt x="202" y="333"/>
                </a:cubicBezTo>
                <a:cubicBezTo>
                  <a:pt x="199" y="326"/>
                  <a:pt x="196" y="319"/>
                  <a:pt x="192" y="313"/>
                </a:cubicBezTo>
                <a:cubicBezTo>
                  <a:pt x="216" y="290"/>
                  <a:pt x="242" y="269"/>
                  <a:pt x="269" y="250"/>
                </a:cubicBezTo>
                <a:close/>
                <a:moveTo>
                  <a:pt x="270" y="155"/>
                </a:moveTo>
                <a:cubicBezTo>
                  <a:pt x="269" y="155"/>
                  <a:pt x="269" y="155"/>
                  <a:pt x="269" y="155"/>
                </a:cubicBezTo>
                <a:cubicBezTo>
                  <a:pt x="254" y="169"/>
                  <a:pt x="238" y="182"/>
                  <a:pt x="223" y="195"/>
                </a:cubicBezTo>
                <a:cubicBezTo>
                  <a:pt x="225" y="185"/>
                  <a:pt x="228" y="176"/>
                  <a:pt x="231" y="166"/>
                </a:cubicBezTo>
                <a:cubicBezTo>
                  <a:pt x="244" y="155"/>
                  <a:pt x="257" y="142"/>
                  <a:pt x="270" y="129"/>
                </a:cubicBezTo>
                <a:cubicBezTo>
                  <a:pt x="270" y="138"/>
                  <a:pt x="270" y="147"/>
                  <a:pt x="270" y="155"/>
                </a:cubicBezTo>
                <a:close/>
                <a:moveTo>
                  <a:pt x="221" y="200"/>
                </a:moveTo>
                <a:cubicBezTo>
                  <a:pt x="238" y="186"/>
                  <a:pt x="254" y="173"/>
                  <a:pt x="270" y="158"/>
                </a:cubicBezTo>
                <a:cubicBezTo>
                  <a:pt x="270" y="160"/>
                  <a:pt x="270" y="162"/>
                  <a:pt x="270" y="164"/>
                </a:cubicBezTo>
                <a:cubicBezTo>
                  <a:pt x="270" y="170"/>
                  <a:pt x="270" y="176"/>
                  <a:pt x="270" y="182"/>
                </a:cubicBezTo>
                <a:cubicBezTo>
                  <a:pt x="250" y="200"/>
                  <a:pt x="230" y="218"/>
                  <a:pt x="210" y="236"/>
                </a:cubicBezTo>
                <a:cubicBezTo>
                  <a:pt x="214" y="224"/>
                  <a:pt x="217" y="212"/>
                  <a:pt x="221" y="200"/>
                </a:cubicBezTo>
                <a:close/>
                <a:moveTo>
                  <a:pt x="269" y="94"/>
                </a:moveTo>
                <a:cubicBezTo>
                  <a:pt x="261" y="105"/>
                  <a:pt x="251" y="116"/>
                  <a:pt x="242" y="126"/>
                </a:cubicBezTo>
                <a:cubicBezTo>
                  <a:pt x="245" y="114"/>
                  <a:pt x="248" y="103"/>
                  <a:pt x="251" y="91"/>
                </a:cubicBezTo>
                <a:cubicBezTo>
                  <a:pt x="257" y="84"/>
                  <a:pt x="263" y="77"/>
                  <a:pt x="269" y="69"/>
                </a:cubicBezTo>
                <a:cubicBezTo>
                  <a:pt x="269" y="78"/>
                  <a:pt x="269" y="86"/>
                  <a:pt x="269" y="94"/>
                </a:cubicBezTo>
                <a:close/>
                <a:moveTo>
                  <a:pt x="240" y="132"/>
                </a:moveTo>
                <a:cubicBezTo>
                  <a:pt x="250" y="122"/>
                  <a:pt x="260" y="111"/>
                  <a:pt x="269" y="99"/>
                </a:cubicBezTo>
                <a:cubicBezTo>
                  <a:pt x="269" y="108"/>
                  <a:pt x="270" y="117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57" y="138"/>
                  <a:pt x="245" y="150"/>
                  <a:pt x="232" y="161"/>
                </a:cubicBezTo>
                <a:cubicBezTo>
                  <a:pt x="235" y="151"/>
                  <a:pt x="237" y="142"/>
                  <a:pt x="240" y="132"/>
                </a:cubicBezTo>
                <a:close/>
                <a:moveTo>
                  <a:pt x="208" y="242"/>
                </a:moveTo>
                <a:cubicBezTo>
                  <a:pt x="229" y="223"/>
                  <a:pt x="249" y="205"/>
                  <a:pt x="270" y="186"/>
                </a:cubicBezTo>
                <a:cubicBezTo>
                  <a:pt x="270" y="197"/>
                  <a:pt x="270" y="207"/>
                  <a:pt x="269" y="216"/>
                </a:cubicBezTo>
                <a:cubicBezTo>
                  <a:pt x="247" y="234"/>
                  <a:pt x="223" y="252"/>
                  <a:pt x="199" y="269"/>
                </a:cubicBezTo>
                <a:cubicBezTo>
                  <a:pt x="202" y="260"/>
                  <a:pt x="205" y="251"/>
                  <a:pt x="208" y="242"/>
                </a:cubicBezTo>
                <a:close/>
                <a:moveTo>
                  <a:pt x="188" y="301"/>
                </a:moveTo>
                <a:cubicBezTo>
                  <a:pt x="191" y="292"/>
                  <a:pt x="195" y="283"/>
                  <a:pt x="198" y="274"/>
                </a:cubicBezTo>
                <a:cubicBezTo>
                  <a:pt x="222" y="257"/>
                  <a:pt x="246" y="239"/>
                  <a:pt x="269" y="220"/>
                </a:cubicBezTo>
                <a:cubicBezTo>
                  <a:pt x="269" y="223"/>
                  <a:pt x="269" y="226"/>
                  <a:pt x="269" y="228"/>
                </a:cubicBezTo>
                <a:cubicBezTo>
                  <a:pt x="269" y="228"/>
                  <a:pt x="269" y="247"/>
                  <a:pt x="269" y="247"/>
                </a:cubicBezTo>
                <a:cubicBezTo>
                  <a:pt x="242" y="265"/>
                  <a:pt x="216" y="286"/>
                  <a:pt x="192" y="308"/>
                </a:cubicBezTo>
                <a:cubicBezTo>
                  <a:pt x="192" y="308"/>
                  <a:pt x="191" y="308"/>
                  <a:pt x="191" y="309"/>
                </a:cubicBezTo>
                <a:cubicBezTo>
                  <a:pt x="190" y="307"/>
                  <a:pt x="188" y="304"/>
                  <a:pt x="187" y="302"/>
                </a:cubicBezTo>
                <a:cubicBezTo>
                  <a:pt x="188" y="302"/>
                  <a:pt x="188" y="301"/>
                  <a:pt x="188" y="301"/>
                </a:cubicBezTo>
                <a:close/>
                <a:moveTo>
                  <a:pt x="9" y="358"/>
                </a:moveTo>
                <a:cubicBezTo>
                  <a:pt x="12" y="350"/>
                  <a:pt x="16" y="343"/>
                  <a:pt x="19" y="335"/>
                </a:cubicBezTo>
                <a:cubicBezTo>
                  <a:pt x="20" y="335"/>
                  <a:pt x="20" y="335"/>
                  <a:pt x="20" y="334"/>
                </a:cubicBezTo>
                <a:cubicBezTo>
                  <a:pt x="21" y="334"/>
                  <a:pt x="21" y="333"/>
                  <a:pt x="21" y="333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0"/>
                  <a:pt x="21" y="330"/>
                </a:cubicBezTo>
                <a:cubicBezTo>
                  <a:pt x="43" y="308"/>
                  <a:pt x="68" y="288"/>
                  <a:pt x="94" y="271"/>
                </a:cubicBezTo>
                <a:cubicBezTo>
                  <a:pt x="94" y="294"/>
                  <a:pt x="94" y="294"/>
                  <a:pt x="94" y="294"/>
                </a:cubicBezTo>
                <a:cubicBezTo>
                  <a:pt x="66" y="314"/>
                  <a:pt x="39" y="336"/>
                  <a:pt x="15" y="361"/>
                </a:cubicBezTo>
                <a:cubicBezTo>
                  <a:pt x="13" y="360"/>
                  <a:pt x="11" y="359"/>
                  <a:pt x="9" y="358"/>
                </a:cubicBezTo>
                <a:close/>
                <a:moveTo>
                  <a:pt x="94" y="203"/>
                </a:moveTo>
                <a:cubicBezTo>
                  <a:pt x="83" y="210"/>
                  <a:pt x="72" y="217"/>
                  <a:pt x="61" y="224"/>
                </a:cubicBezTo>
                <a:cubicBezTo>
                  <a:pt x="63" y="218"/>
                  <a:pt x="66" y="211"/>
                  <a:pt x="68" y="204"/>
                </a:cubicBezTo>
                <a:cubicBezTo>
                  <a:pt x="77" y="197"/>
                  <a:pt x="85" y="190"/>
                  <a:pt x="94" y="183"/>
                </a:cubicBezTo>
                <a:cubicBezTo>
                  <a:pt x="94" y="190"/>
                  <a:pt x="94" y="197"/>
                  <a:pt x="94" y="203"/>
                </a:cubicBezTo>
                <a:close/>
                <a:moveTo>
                  <a:pt x="59" y="229"/>
                </a:moveTo>
                <a:cubicBezTo>
                  <a:pt x="71" y="222"/>
                  <a:pt x="83" y="214"/>
                  <a:pt x="94" y="207"/>
                </a:cubicBezTo>
                <a:cubicBezTo>
                  <a:pt x="94" y="210"/>
                  <a:pt x="94" y="213"/>
                  <a:pt x="94" y="216"/>
                </a:cubicBezTo>
                <a:cubicBezTo>
                  <a:pt x="94" y="218"/>
                  <a:pt x="94" y="219"/>
                  <a:pt x="94" y="221"/>
                </a:cubicBezTo>
                <a:cubicBezTo>
                  <a:pt x="80" y="231"/>
                  <a:pt x="65" y="242"/>
                  <a:pt x="51" y="252"/>
                </a:cubicBezTo>
                <a:cubicBezTo>
                  <a:pt x="54" y="245"/>
                  <a:pt x="57" y="237"/>
                  <a:pt x="59" y="229"/>
                </a:cubicBezTo>
                <a:close/>
                <a:moveTo>
                  <a:pt x="93" y="158"/>
                </a:moveTo>
                <a:cubicBezTo>
                  <a:pt x="88" y="163"/>
                  <a:pt x="83" y="168"/>
                  <a:pt x="78" y="173"/>
                </a:cubicBezTo>
                <a:cubicBezTo>
                  <a:pt x="83" y="157"/>
                  <a:pt x="88" y="141"/>
                  <a:pt x="92" y="126"/>
                </a:cubicBezTo>
                <a:cubicBezTo>
                  <a:pt x="92" y="136"/>
                  <a:pt x="93" y="147"/>
                  <a:pt x="93" y="158"/>
                </a:cubicBezTo>
                <a:close/>
                <a:moveTo>
                  <a:pt x="76" y="179"/>
                </a:moveTo>
                <a:cubicBezTo>
                  <a:pt x="82" y="173"/>
                  <a:pt x="88" y="168"/>
                  <a:pt x="93" y="162"/>
                </a:cubicBezTo>
                <a:cubicBezTo>
                  <a:pt x="94" y="168"/>
                  <a:pt x="94" y="174"/>
                  <a:pt x="94" y="179"/>
                </a:cubicBezTo>
                <a:cubicBezTo>
                  <a:pt x="86" y="186"/>
                  <a:pt x="78" y="192"/>
                  <a:pt x="70" y="199"/>
                </a:cubicBezTo>
                <a:cubicBezTo>
                  <a:pt x="72" y="192"/>
                  <a:pt x="74" y="186"/>
                  <a:pt x="76" y="179"/>
                </a:cubicBezTo>
                <a:close/>
                <a:moveTo>
                  <a:pt x="49" y="258"/>
                </a:moveTo>
                <a:cubicBezTo>
                  <a:pt x="64" y="247"/>
                  <a:pt x="79" y="236"/>
                  <a:pt x="94" y="225"/>
                </a:cubicBezTo>
                <a:cubicBezTo>
                  <a:pt x="94" y="232"/>
                  <a:pt x="94" y="239"/>
                  <a:pt x="94" y="246"/>
                </a:cubicBezTo>
                <a:cubicBezTo>
                  <a:pt x="74" y="261"/>
                  <a:pt x="55" y="276"/>
                  <a:pt x="36" y="292"/>
                </a:cubicBezTo>
                <a:cubicBezTo>
                  <a:pt x="41" y="280"/>
                  <a:pt x="45" y="269"/>
                  <a:pt x="49" y="258"/>
                </a:cubicBezTo>
                <a:close/>
                <a:moveTo>
                  <a:pt x="94" y="250"/>
                </a:moveTo>
                <a:cubicBezTo>
                  <a:pt x="94" y="255"/>
                  <a:pt x="94" y="260"/>
                  <a:pt x="94" y="265"/>
                </a:cubicBezTo>
                <a:cubicBezTo>
                  <a:pt x="94" y="265"/>
                  <a:pt x="94" y="268"/>
                  <a:pt x="94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68" y="284"/>
                  <a:pt x="45" y="302"/>
                  <a:pt x="24" y="323"/>
                </a:cubicBezTo>
                <a:cubicBezTo>
                  <a:pt x="27" y="314"/>
                  <a:pt x="31" y="306"/>
                  <a:pt x="34" y="298"/>
                </a:cubicBezTo>
                <a:cubicBezTo>
                  <a:pt x="53" y="281"/>
                  <a:pt x="73" y="265"/>
                  <a:pt x="94" y="250"/>
                </a:cubicBezTo>
                <a:close/>
                <a:moveTo>
                  <a:pt x="18" y="362"/>
                </a:moveTo>
                <a:cubicBezTo>
                  <a:pt x="42" y="339"/>
                  <a:pt x="67" y="317"/>
                  <a:pt x="94" y="298"/>
                </a:cubicBezTo>
                <a:cubicBezTo>
                  <a:pt x="94" y="318"/>
                  <a:pt x="94" y="318"/>
                  <a:pt x="94" y="318"/>
                </a:cubicBezTo>
                <a:cubicBezTo>
                  <a:pt x="73" y="335"/>
                  <a:pt x="53" y="352"/>
                  <a:pt x="33" y="370"/>
                </a:cubicBezTo>
                <a:cubicBezTo>
                  <a:pt x="28" y="367"/>
                  <a:pt x="23" y="365"/>
                  <a:pt x="18" y="362"/>
                </a:cubicBezTo>
                <a:close/>
                <a:moveTo>
                  <a:pt x="55" y="384"/>
                </a:moveTo>
                <a:cubicBezTo>
                  <a:pt x="49" y="380"/>
                  <a:pt x="43" y="376"/>
                  <a:pt x="36" y="371"/>
                </a:cubicBezTo>
                <a:cubicBezTo>
                  <a:pt x="55" y="354"/>
                  <a:pt x="74" y="338"/>
                  <a:pt x="94" y="322"/>
                </a:cubicBezTo>
                <a:cubicBezTo>
                  <a:pt x="94" y="345"/>
                  <a:pt x="94" y="345"/>
                  <a:pt x="94" y="345"/>
                </a:cubicBezTo>
                <a:cubicBezTo>
                  <a:pt x="79" y="355"/>
                  <a:pt x="65" y="365"/>
                  <a:pt x="51" y="375"/>
                </a:cubicBezTo>
                <a:cubicBezTo>
                  <a:pt x="50" y="376"/>
                  <a:pt x="50" y="377"/>
                  <a:pt x="50" y="377"/>
                </a:cubicBezTo>
                <a:cubicBezTo>
                  <a:pt x="51" y="378"/>
                  <a:pt x="52" y="378"/>
                  <a:pt x="53" y="378"/>
                </a:cubicBezTo>
                <a:cubicBezTo>
                  <a:pt x="66" y="368"/>
                  <a:pt x="80" y="358"/>
                  <a:pt x="94" y="349"/>
                </a:cubicBezTo>
                <a:cubicBezTo>
                  <a:pt x="94" y="364"/>
                  <a:pt x="94" y="364"/>
                  <a:pt x="94" y="364"/>
                </a:cubicBezTo>
                <a:cubicBezTo>
                  <a:pt x="93" y="364"/>
                  <a:pt x="93" y="364"/>
                  <a:pt x="92" y="364"/>
                </a:cubicBezTo>
                <a:cubicBezTo>
                  <a:pt x="82" y="372"/>
                  <a:pt x="72" y="380"/>
                  <a:pt x="62" y="388"/>
                </a:cubicBezTo>
                <a:cubicBezTo>
                  <a:pt x="60" y="387"/>
                  <a:pt x="58" y="385"/>
                  <a:pt x="55" y="384"/>
                </a:cubicBezTo>
                <a:close/>
                <a:moveTo>
                  <a:pt x="81" y="400"/>
                </a:moveTo>
                <a:cubicBezTo>
                  <a:pt x="85" y="396"/>
                  <a:pt x="89" y="393"/>
                  <a:pt x="92" y="389"/>
                </a:cubicBezTo>
                <a:cubicBezTo>
                  <a:pt x="92" y="388"/>
                  <a:pt x="92" y="387"/>
                  <a:pt x="92" y="387"/>
                </a:cubicBezTo>
                <a:cubicBezTo>
                  <a:pt x="91" y="386"/>
                  <a:pt x="90" y="386"/>
                  <a:pt x="89" y="387"/>
                </a:cubicBezTo>
                <a:cubicBezTo>
                  <a:pt x="86" y="391"/>
                  <a:pt x="82" y="395"/>
                  <a:pt x="78" y="398"/>
                </a:cubicBezTo>
                <a:cubicBezTo>
                  <a:pt x="74" y="395"/>
                  <a:pt x="69" y="393"/>
                  <a:pt x="65" y="390"/>
                </a:cubicBezTo>
                <a:cubicBezTo>
                  <a:pt x="75" y="382"/>
                  <a:pt x="84" y="375"/>
                  <a:pt x="94" y="367"/>
                </a:cubicBezTo>
                <a:cubicBezTo>
                  <a:pt x="94" y="404"/>
                  <a:pt x="94" y="404"/>
                  <a:pt x="94" y="404"/>
                </a:cubicBezTo>
                <a:cubicBezTo>
                  <a:pt x="94" y="404"/>
                  <a:pt x="94" y="405"/>
                  <a:pt x="94" y="405"/>
                </a:cubicBezTo>
                <a:cubicBezTo>
                  <a:pt x="94" y="405"/>
                  <a:pt x="94" y="405"/>
                  <a:pt x="94" y="406"/>
                </a:cubicBezTo>
                <a:cubicBezTo>
                  <a:pt x="89" y="404"/>
                  <a:pt x="85" y="402"/>
                  <a:pt x="81" y="400"/>
                </a:cubicBezTo>
                <a:close/>
                <a:moveTo>
                  <a:pt x="155" y="373"/>
                </a:moveTo>
                <a:cubicBezTo>
                  <a:pt x="139" y="383"/>
                  <a:pt x="121" y="394"/>
                  <a:pt x="100" y="403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01" y="292"/>
                  <a:pt x="102" y="291"/>
                  <a:pt x="104" y="290"/>
                </a:cubicBezTo>
                <a:cubicBezTo>
                  <a:pt x="105" y="290"/>
                  <a:pt x="105" y="289"/>
                  <a:pt x="104" y="288"/>
                </a:cubicBezTo>
                <a:cubicBezTo>
                  <a:pt x="104" y="287"/>
                  <a:pt x="103" y="287"/>
                  <a:pt x="102" y="288"/>
                </a:cubicBezTo>
                <a:cubicBezTo>
                  <a:pt x="101" y="288"/>
                  <a:pt x="101" y="289"/>
                  <a:pt x="100" y="289"/>
                </a:cubicBezTo>
                <a:cubicBezTo>
                  <a:pt x="100" y="265"/>
                  <a:pt x="100" y="265"/>
                  <a:pt x="100" y="265"/>
                </a:cubicBezTo>
                <a:cubicBezTo>
                  <a:pt x="100" y="258"/>
                  <a:pt x="100" y="252"/>
                  <a:pt x="100" y="245"/>
                </a:cubicBezTo>
                <a:cubicBezTo>
                  <a:pt x="100" y="244"/>
                  <a:pt x="100" y="244"/>
                  <a:pt x="100" y="244"/>
                </a:cubicBezTo>
                <a:cubicBezTo>
                  <a:pt x="100" y="236"/>
                  <a:pt x="100" y="227"/>
                  <a:pt x="100" y="219"/>
                </a:cubicBezTo>
                <a:cubicBezTo>
                  <a:pt x="100" y="218"/>
                  <a:pt x="100" y="217"/>
                  <a:pt x="100" y="216"/>
                </a:cubicBezTo>
                <a:cubicBezTo>
                  <a:pt x="100" y="186"/>
                  <a:pt x="100" y="156"/>
                  <a:pt x="98" y="126"/>
                </a:cubicBezTo>
                <a:cubicBezTo>
                  <a:pt x="103" y="140"/>
                  <a:pt x="109" y="154"/>
                  <a:pt x="116" y="168"/>
                </a:cubicBezTo>
                <a:cubicBezTo>
                  <a:pt x="143" y="224"/>
                  <a:pt x="170" y="280"/>
                  <a:pt x="197" y="337"/>
                </a:cubicBezTo>
                <a:cubicBezTo>
                  <a:pt x="197" y="336"/>
                  <a:pt x="196" y="336"/>
                  <a:pt x="195" y="336"/>
                </a:cubicBezTo>
                <a:cubicBezTo>
                  <a:pt x="194" y="336"/>
                  <a:pt x="194" y="336"/>
                  <a:pt x="193" y="337"/>
                </a:cubicBezTo>
                <a:cubicBezTo>
                  <a:pt x="193" y="337"/>
                  <a:pt x="193" y="338"/>
                  <a:pt x="193" y="339"/>
                </a:cubicBezTo>
                <a:cubicBezTo>
                  <a:pt x="193" y="339"/>
                  <a:pt x="193" y="340"/>
                  <a:pt x="194" y="340"/>
                </a:cubicBezTo>
                <a:cubicBezTo>
                  <a:pt x="195" y="341"/>
                  <a:pt x="195" y="341"/>
                  <a:pt x="195" y="341"/>
                </a:cubicBezTo>
                <a:cubicBezTo>
                  <a:pt x="197" y="341"/>
                  <a:pt x="198" y="340"/>
                  <a:pt x="199" y="340"/>
                </a:cubicBezTo>
                <a:cubicBezTo>
                  <a:pt x="199" y="341"/>
                  <a:pt x="200" y="342"/>
                  <a:pt x="200" y="343"/>
                </a:cubicBezTo>
                <a:cubicBezTo>
                  <a:pt x="199" y="343"/>
                  <a:pt x="199" y="343"/>
                  <a:pt x="199" y="344"/>
                </a:cubicBezTo>
                <a:cubicBezTo>
                  <a:pt x="198" y="345"/>
                  <a:pt x="198" y="347"/>
                  <a:pt x="200" y="348"/>
                </a:cubicBezTo>
                <a:cubicBezTo>
                  <a:pt x="201" y="349"/>
                  <a:pt x="201" y="349"/>
                  <a:pt x="202" y="350"/>
                </a:cubicBezTo>
                <a:cubicBezTo>
                  <a:pt x="186" y="355"/>
                  <a:pt x="171" y="364"/>
                  <a:pt x="155" y="373"/>
                </a:cubicBezTo>
                <a:close/>
                <a:moveTo>
                  <a:pt x="213" y="349"/>
                </a:moveTo>
                <a:cubicBezTo>
                  <a:pt x="213" y="348"/>
                  <a:pt x="212" y="347"/>
                  <a:pt x="210" y="347"/>
                </a:cubicBezTo>
                <a:cubicBezTo>
                  <a:pt x="210" y="347"/>
                  <a:pt x="209" y="347"/>
                  <a:pt x="209" y="346"/>
                </a:cubicBezTo>
                <a:cubicBezTo>
                  <a:pt x="207" y="343"/>
                  <a:pt x="205" y="339"/>
                  <a:pt x="203" y="336"/>
                </a:cubicBezTo>
                <a:cubicBezTo>
                  <a:pt x="225" y="317"/>
                  <a:pt x="247" y="299"/>
                  <a:pt x="269" y="281"/>
                </a:cubicBezTo>
                <a:cubicBezTo>
                  <a:pt x="269" y="306"/>
                  <a:pt x="269" y="306"/>
                  <a:pt x="269" y="306"/>
                </a:cubicBezTo>
                <a:cubicBezTo>
                  <a:pt x="269" y="306"/>
                  <a:pt x="268" y="306"/>
                  <a:pt x="268" y="307"/>
                </a:cubicBezTo>
                <a:cubicBezTo>
                  <a:pt x="251" y="322"/>
                  <a:pt x="235" y="337"/>
                  <a:pt x="220" y="353"/>
                </a:cubicBezTo>
                <a:cubicBezTo>
                  <a:pt x="218" y="352"/>
                  <a:pt x="216" y="350"/>
                  <a:pt x="213" y="349"/>
                </a:cubicBezTo>
                <a:close/>
                <a:moveTo>
                  <a:pt x="269" y="310"/>
                </a:moveTo>
                <a:cubicBezTo>
                  <a:pt x="269" y="336"/>
                  <a:pt x="269" y="336"/>
                  <a:pt x="269" y="336"/>
                </a:cubicBezTo>
                <a:cubicBezTo>
                  <a:pt x="269" y="336"/>
                  <a:pt x="268" y="336"/>
                  <a:pt x="268" y="336"/>
                </a:cubicBezTo>
                <a:cubicBezTo>
                  <a:pt x="257" y="345"/>
                  <a:pt x="247" y="354"/>
                  <a:pt x="236" y="364"/>
                </a:cubicBezTo>
                <a:cubicBezTo>
                  <a:pt x="232" y="361"/>
                  <a:pt x="227" y="358"/>
                  <a:pt x="222" y="355"/>
                </a:cubicBezTo>
                <a:cubicBezTo>
                  <a:pt x="238" y="339"/>
                  <a:pt x="253" y="324"/>
                  <a:pt x="269" y="310"/>
                </a:cubicBezTo>
                <a:close/>
                <a:moveTo>
                  <a:pt x="239" y="365"/>
                </a:moveTo>
                <a:cubicBezTo>
                  <a:pt x="249" y="356"/>
                  <a:pt x="259" y="348"/>
                  <a:pt x="269" y="339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4" y="365"/>
                  <a:pt x="259" y="370"/>
                  <a:pt x="254" y="375"/>
                </a:cubicBezTo>
                <a:cubicBezTo>
                  <a:pt x="249" y="372"/>
                  <a:pt x="244" y="369"/>
                  <a:pt x="239" y="365"/>
                </a:cubicBezTo>
                <a:close/>
                <a:moveTo>
                  <a:pt x="257" y="376"/>
                </a:moveTo>
                <a:cubicBezTo>
                  <a:pt x="261" y="372"/>
                  <a:pt x="265" y="368"/>
                  <a:pt x="269" y="364"/>
                </a:cubicBezTo>
                <a:cubicBezTo>
                  <a:pt x="269" y="380"/>
                  <a:pt x="269" y="380"/>
                  <a:pt x="269" y="380"/>
                </a:cubicBezTo>
                <a:cubicBezTo>
                  <a:pt x="269" y="380"/>
                  <a:pt x="270" y="381"/>
                  <a:pt x="270" y="381"/>
                </a:cubicBezTo>
                <a:cubicBezTo>
                  <a:pt x="270" y="381"/>
                  <a:pt x="269" y="381"/>
                  <a:pt x="269" y="382"/>
                </a:cubicBezTo>
                <a:cubicBezTo>
                  <a:pt x="265" y="380"/>
                  <a:pt x="261" y="378"/>
                  <a:pt x="257" y="376"/>
                </a:cubicBezTo>
                <a:close/>
                <a:moveTo>
                  <a:pt x="398" y="325"/>
                </a:moveTo>
                <a:cubicBezTo>
                  <a:pt x="398" y="325"/>
                  <a:pt x="398" y="324"/>
                  <a:pt x="398" y="324"/>
                </a:cubicBezTo>
                <a:cubicBezTo>
                  <a:pt x="399" y="323"/>
                  <a:pt x="400" y="322"/>
                  <a:pt x="400" y="320"/>
                </a:cubicBezTo>
                <a:cubicBezTo>
                  <a:pt x="399" y="319"/>
                  <a:pt x="397" y="318"/>
                  <a:pt x="396" y="318"/>
                </a:cubicBezTo>
                <a:cubicBezTo>
                  <a:pt x="396" y="318"/>
                  <a:pt x="395" y="318"/>
                  <a:pt x="395" y="318"/>
                </a:cubicBezTo>
                <a:cubicBezTo>
                  <a:pt x="395" y="318"/>
                  <a:pt x="394" y="317"/>
                  <a:pt x="394" y="316"/>
                </a:cubicBezTo>
                <a:cubicBezTo>
                  <a:pt x="409" y="307"/>
                  <a:pt x="424" y="297"/>
                  <a:pt x="438" y="288"/>
                </a:cubicBezTo>
                <a:cubicBezTo>
                  <a:pt x="438" y="303"/>
                  <a:pt x="438" y="303"/>
                  <a:pt x="438" y="303"/>
                </a:cubicBezTo>
                <a:cubicBezTo>
                  <a:pt x="428" y="312"/>
                  <a:pt x="417" y="321"/>
                  <a:pt x="406" y="329"/>
                </a:cubicBezTo>
                <a:cubicBezTo>
                  <a:pt x="403" y="328"/>
                  <a:pt x="401" y="327"/>
                  <a:pt x="398" y="325"/>
                </a:cubicBezTo>
                <a:close/>
                <a:moveTo>
                  <a:pt x="402" y="225"/>
                </a:moveTo>
                <a:cubicBezTo>
                  <a:pt x="415" y="218"/>
                  <a:pt x="428" y="209"/>
                  <a:pt x="439" y="199"/>
                </a:cubicBezTo>
                <a:cubicBezTo>
                  <a:pt x="439" y="202"/>
                  <a:pt x="439" y="205"/>
                  <a:pt x="439" y="208"/>
                </a:cubicBezTo>
                <a:cubicBezTo>
                  <a:pt x="439" y="213"/>
                  <a:pt x="439" y="219"/>
                  <a:pt x="439" y="224"/>
                </a:cubicBezTo>
                <a:cubicBezTo>
                  <a:pt x="423" y="236"/>
                  <a:pt x="406" y="247"/>
                  <a:pt x="388" y="255"/>
                </a:cubicBezTo>
                <a:cubicBezTo>
                  <a:pt x="392" y="245"/>
                  <a:pt x="397" y="235"/>
                  <a:pt x="402" y="225"/>
                </a:cubicBezTo>
                <a:close/>
                <a:moveTo>
                  <a:pt x="438" y="284"/>
                </a:moveTo>
                <a:cubicBezTo>
                  <a:pt x="423" y="294"/>
                  <a:pt x="408" y="304"/>
                  <a:pt x="393" y="313"/>
                </a:cubicBezTo>
                <a:cubicBezTo>
                  <a:pt x="389" y="306"/>
                  <a:pt x="386" y="298"/>
                  <a:pt x="383" y="290"/>
                </a:cubicBezTo>
                <a:cubicBezTo>
                  <a:pt x="383" y="290"/>
                  <a:pt x="383" y="290"/>
                  <a:pt x="383" y="290"/>
                </a:cubicBezTo>
                <a:cubicBezTo>
                  <a:pt x="401" y="278"/>
                  <a:pt x="420" y="267"/>
                  <a:pt x="438" y="255"/>
                </a:cubicBezTo>
                <a:lnTo>
                  <a:pt x="438" y="284"/>
                </a:lnTo>
                <a:close/>
                <a:moveTo>
                  <a:pt x="438" y="307"/>
                </a:moveTo>
                <a:cubicBezTo>
                  <a:pt x="439" y="325"/>
                  <a:pt x="439" y="325"/>
                  <a:pt x="439" y="325"/>
                </a:cubicBezTo>
                <a:cubicBezTo>
                  <a:pt x="431" y="327"/>
                  <a:pt x="425" y="331"/>
                  <a:pt x="420" y="336"/>
                </a:cubicBezTo>
                <a:cubicBezTo>
                  <a:pt x="416" y="334"/>
                  <a:pt x="413" y="333"/>
                  <a:pt x="409" y="331"/>
                </a:cubicBezTo>
                <a:cubicBezTo>
                  <a:pt x="419" y="323"/>
                  <a:pt x="429" y="315"/>
                  <a:pt x="438" y="307"/>
                </a:cubicBezTo>
                <a:close/>
                <a:moveTo>
                  <a:pt x="423" y="337"/>
                </a:moveTo>
                <a:cubicBezTo>
                  <a:pt x="427" y="333"/>
                  <a:pt x="433" y="330"/>
                  <a:pt x="439" y="329"/>
                </a:cubicBezTo>
                <a:cubicBezTo>
                  <a:pt x="439" y="343"/>
                  <a:pt x="439" y="343"/>
                  <a:pt x="439" y="343"/>
                </a:cubicBezTo>
                <a:cubicBezTo>
                  <a:pt x="433" y="341"/>
                  <a:pt x="428" y="339"/>
                  <a:pt x="423" y="337"/>
                </a:cubicBezTo>
                <a:close/>
                <a:moveTo>
                  <a:pt x="460" y="174"/>
                </a:moveTo>
                <a:cubicBezTo>
                  <a:pt x="487" y="217"/>
                  <a:pt x="514" y="260"/>
                  <a:pt x="541" y="303"/>
                </a:cubicBezTo>
                <a:cubicBezTo>
                  <a:pt x="525" y="307"/>
                  <a:pt x="511" y="313"/>
                  <a:pt x="496" y="320"/>
                </a:cubicBezTo>
                <a:cubicBezTo>
                  <a:pt x="481" y="327"/>
                  <a:pt x="465" y="335"/>
                  <a:pt x="445" y="341"/>
                </a:cubicBezTo>
                <a:cubicBezTo>
                  <a:pt x="445" y="284"/>
                  <a:pt x="445" y="284"/>
                  <a:pt x="445" y="284"/>
                </a:cubicBezTo>
                <a:cubicBezTo>
                  <a:pt x="445" y="283"/>
                  <a:pt x="445" y="283"/>
                  <a:pt x="445" y="282"/>
                </a:cubicBezTo>
                <a:cubicBezTo>
                  <a:pt x="445" y="282"/>
                  <a:pt x="445" y="243"/>
                  <a:pt x="445" y="243"/>
                </a:cubicBezTo>
                <a:cubicBezTo>
                  <a:pt x="445" y="232"/>
                  <a:pt x="445" y="220"/>
                  <a:pt x="445" y="208"/>
                </a:cubicBezTo>
                <a:cubicBezTo>
                  <a:pt x="445" y="203"/>
                  <a:pt x="445" y="198"/>
                  <a:pt x="445" y="193"/>
                </a:cubicBezTo>
                <a:cubicBezTo>
                  <a:pt x="445" y="192"/>
                  <a:pt x="445" y="192"/>
                  <a:pt x="445" y="191"/>
                </a:cubicBezTo>
                <a:cubicBezTo>
                  <a:pt x="445" y="185"/>
                  <a:pt x="445" y="179"/>
                  <a:pt x="444" y="173"/>
                </a:cubicBezTo>
                <a:cubicBezTo>
                  <a:pt x="445" y="173"/>
                  <a:pt x="446" y="173"/>
                  <a:pt x="446" y="172"/>
                </a:cubicBezTo>
                <a:cubicBezTo>
                  <a:pt x="447" y="172"/>
                  <a:pt x="447" y="171"/>
                  <a:pt x="447" y="170"/>
                </a:cubicBezTo>
                <a:cubicBezTo>
                  <a:pt x="446" y="169"/>
                  <a:pt x="445" y="169"/>
                  <a:pt x="445" y="170"/>
                </a:cubicBezTo>
                <a:cubicBezTo>
                  <a:pt x="444" y="161"/>
                  <a:pt x="444" y="153"/>
                  <a:pt x="443" y="145"/>
                </a:cubicBezTo>
                <a:cubicBezTo>
                  <a:pt x="448" y="155"/>
                  <a:pt x="454" y="165"/>
                  <a:pt x="460" y="174"/>
                </a:cubicBezTo>
                <a:close/>
                <a:moveTo>
                  <a:pt x="437" y="144"/>
                </a:moveTo>
                <a:cubicBezTo>
                  <a:pt x="437" y="154"/>
                  <a:pt x="438" y="164"/>
                  <a:pt x="438" y="173"/>
                </a:cubicBezTo>
                <a:cubicBezTo>
                  <a:pt x="432" y="177"/>
                  <a:pt x="425" y="181"/>
                  <a:pt x="419" y="185"/>
                </a:cubicBezTo>
                <a:cubicBezTo>
                  <a:pt x="426" y="170"/>
                  <a:pt x="432" y="156"/>
                  <a:pt x="437" y="144"/>
                </a:cubicBezTo>
                <a:close/>
                <a:moveTo>
                  <a:pt x="417" y="191"/>
                </a:moveTo>
                <a:cubicBezTo>
                  <a:pt x="424" y="186"/>
                  <a:pt x="431" y="181"/>
                  <a:pt x="438" y="177"/>
                </a:cubicBezTo>
                <a:cubicBezTo>
                  <a:pt x="438" y="183"/>
                  <a:pt x="439" y="189"/>
                  <a:pt x="439" y="194"/>
                </a:cubicBezTo>
                <a:cubicBezTo>
                  <a:pt x="428" y="205"/>
                  <a:pt x="417" y="213"/>
                  <a:pt x="404" y="220"/>
                </a:cubicBezTo>
                <a:cubicBezTo>
                  <a:pt x="408" y="210"/>
                  <a:pt x="413" y="200"/>
                  <a:pt x="417" y="191"/>
                </a:cubicBezTo>
                <a:close/>
                <a:moveTo>
                  <a:pt x="386" y="259"/>
                </a:moveTo>
                <a:cubicBezTo>
                  <a:pt x="404" y="251"/>
                  <a:pt x="422" y="241"/>
                  <a:pt x="439" y="228"/>
                </a:cubicBezTo>
                <a:cubicBezTo>
                  <a:pt x="438" y="233"/>
                  <a:pt x="438" y="238"/>
                  <a:pt x="438" y="243"/>
                </a:cubicBezTo>
                <a:cubicBezTo>
                  <a:pt x="438" y="243"/>
                  <a:pt x="438" y="252"/>
                  <a:pt x="438" y="252"/>
                </a:cubicBezTo>
                <a:cubicBezTo>
                  <a:pt x="419" y="263"/>
                  <a:pt x="400" y="275"/>
                  <a:pt x="381" y="287"/>
                </a:cubicBezTo>
                <a:cubicBezTo>
                  <a:pt x="380" y="284"/>
                  <a:pt x="379" y="280"/>
                  <a:pt x="377" y="277"/>
                </a:cubicBezTo>
                <a:cubicBezTo>
                  <a:pt x="380" y="271"/>
                  <a:pt x="383" y="265"/>
                  <a:pt x="386" y="259"/>
                </a:cubicBezTo>
                <a:close/>
                <a:moveTo>
                  <a:pt x="294" y="75"/>
                </a:moveTo>
                <a:cubicBezTo>
                  <a:pt x="310" y="109"/>
                  <a:pt x="326" y="155"/>
                  <a:pt x="343" y="201"/>
                </a:cubicBezTo>
                <a:cubicBezTo>
                  <a:pt x="358" y="242"/>
                  <a:pt x="372" y="284"/>
                  <a:pt x="387" y="317"/>
                </a:cubicBezTo>
                <a:cubicBezTo>
                  <a:pt x="387" y="317"/>
                  <a:pt x="386" y="318"/>
                  <a:pt x="385" y="318"/>
                </a:cubicBezTo>
                <a:cubicBezTo>
                  <a:pt x="384" y="319"/>
                  <a:pt x="384" y="320"/>
                  <a:pt x="385" y="320"/>
                </a:cubicBezTo>
                <a:cubicBezTo>
                  <a:pt x="385" y="321"/>
                  <a:pt x="386" y="321"/>
                  <a:pt x="387" y="321"/>
                </a:cubicBezTo>
                <a:cubicBezTo>
                  <a:pt x="387" y="320"/>
                  <a:pt x="388" y="320"/>
                  <a:pt x="389" y="320"/>
                </a:cubicBezTo>
                <a:cubicBezTo>
                  <a:pt x="389" y="320"/>
                  <a:pt x="389" y="320"/>
                  <a:pt x="389" y="320"/>
                </a:cubicBezTo>
                <a:cubicBezTo>
                  <a:pt x="370" y="326"/>
                  <a:pt x="354" y="336"/>
                  <a:pt x="336" y="346"/>
                </a:cubicBezTo>
                <a:cubicBezTo>
                  <a:pt x="318" y="357"/>
                  <a:pt x="299" y="369"/>
                  <a:pt x="276" y="379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6" y="210"/>
                  <a:pt x="276" y="188"/>
                  <a:pt x="276" y="164"/>
                </a:cubicBezTo>
                <a:cubicBezTo>
                  <a:pt x="276" y="118"/>
                  <a:pt x="275" y="67"/>
                  <a:pt x="274" y="28"/>
                </a:cubicBezTo>
                <a:cubicBezTo>
                  <a:pt x="279" y="44"/>
                  <a:pt x="286" y="60"/>
                  <a:pt x="294" y="75"/>
                </a:cubicBezTo>
                <a:close/>
                <a:moveTo>
                  <a:pt x="267" y="28"/>
                </a:moveTo>
                <a:cubicBezTo>
                  <a:pt x="268" y="40"/>
                  <a:pt x="268" y="52"/>
                  <a:pt x="269" y="65"/>
                </a:cubicBezTo>
                <a:cubicBezTo>
                  <a:pt x="268" y="65"/>
                  <a:pt x="268" y="66"/>
                  <a:pt x="268" y="66"/>
                </a:cubicBezTo>
                <a:cubicBezTo>
                  <a:pt x="263" y="72"/>
                  <a:pt x="258" y="78"/>
                  <a:pt x="253" y="84"/>
                </a:cubicBezTo>
                <a:cubicBezTo>
                  <a:pt x="258" y="65"/>
                  <a:pt x="263" y="46"/>
                  <a:pt x="267" y="28"/>
                </a:cubicBezTo>
                <a:close/>
              </a:path>
            </a:pathLst>
          </a:custGeom>
          <a:solidFill>
            <a:srgbClr val="005188">
              <a:alpha val="80000"/>
            </a:srgbClr>
          </a:solidFill>
          <a:ln>
            <a:noFill/>
          </a:ln>
        </p:spPr>
        <p:txBody>
          <a:bodyPr/>
          <a:lstStyle/>
          <a:p>
            <a:pPr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矩形: 圆角 17"/>
          <p:cNvSpPr/>
          <p:nvPr>
            <p:custDataLst>
              <p:tags r:id="rId7"/>
            </p:custDataLst>
          </p:nvPr>
        </p:nvSpPr>
        <p:spPr>
          <a:xfrm>
            <a:off x="6404764" y="154511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6893925" y="216960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aphicFrame>
        <p:nvGraphicFramePr>
          <p:cNvPr id="2" name="对象 1"/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1864360" y="1963420"/>
          <a:ext cx="16935450" cy="553720"/>
        </p:xfrm>
        <a:graphic>
          <a:graphicData uri="http://schemas.openxmlformats.org/presentationml/2006/ole">
            <p:oleObj spid="_x0000_s136194" r:id="rId495" imgW="6817810" imgH="199845" progId="Word.Document.12">
              <p:embed/>
            </p:oleObj>
          </a:graphicData>
        </a:graphic>
      </p:graphicFrame>
      <p:graphicFrame>
        <p:nvGraphicFramePr>
          <p:cNvPr id="10" name="对象 9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875155" y="2599055"/>
          <a:ext cx="16935450" cy="553720"/>
        </p:xfrm>
        <a:graphic>
          <a:graphicData uri="http://schemas.openxmlformats.org/presentationml/2006/ole">
            <p:oleObj spid="_x0000_s136193" r:id="rId496" imgW="6817810" imgH="199845" progId="Word.Document.12">
              <p:embed/>
            </p:oleObj>
          </a:graphicData>
        </a:graphic>
      </p:graphicFrame>
      <p:sp>
        <p:nvSpPr>
          <p:cNvPr id="501" name="TextBox 50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4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39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0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1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36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37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38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flipV="1">
            <a:off x="1549260" y="1154938"/>
            <a:ext cx="2854789" cy="45719"/>
          </a:xfrm>
          <a:custGeom>
            <a:avLst/>
            <a:gdLst>
              <a:gd name="connsiteX0" fmla="*/ 0 w 3232006"/>
              <a:gd name="connsiteY0" fmla="*/ 0 h 45719"/>
              <a:gd name="connsiteX1" fmla="*/ 646401 w 3232006"/>
              <a:gd name="connsiteY1" fmla="*/ 0 h 45719"/>
              <a:gd name="connsiteX2" fmla="*/ 1195842 w 3232006"/>
              <a:gd name="connsiteY2" fmla="*/ 0 h 45719"/>
              <a:gd name="connsiteX3" fmla="*/ 1874563 w 3232006"/>
              <a:gd name="connsiteY3" fmla="*/ 0 h 45719"/>
              <a:gd name="connsiteX4" fmla="*/ 2456325 w 3232006"/>
              <a:gd name="connsiteY4" fmla="*/ 0 h 45719"/>
              <a:gd name="connsiteX5" fmla="*/ 3232006 w 3232006"/>
              <a:gd name="connsiteY5" fmla="*/ 0 h 45719"/>
              <a:gd name="connsiteX6" fmla="*/ 3232006 w 3232006"/>
              <a:gd name="connsiteY6" fmla="*/ 45719 h 45719"/>
              <a:gd name="connsiteX7" fmla="*/ 2617925 w 3232006"/>
              <a:gd name="connsiteY7" fmla="*/ 45719 h 45719"/>
              <a:gd name="connsiteX8" fmla="*/ 2036164 w 3232006"/>
              <a:gd name="connsiteY8" fmla="*/ 45719 h 45719"/>
              <a:gd name="connsiteX9" fmla="*/ 1422083 w 3232006"/>
              <a:gd name="connsiteY9" fmla="*/ 45719 h 45719"/>
              <a:gd name="connsiteX10" fmla="*/ 872642 w 3232006"/>
              <a:gd name="connsiteY10" fmla="*/ 45719 h 45719"/>
              <a:gd name="connsiteX11" fmla="*/ 0 w 3232006"/>
              <a:gd name="connsiteY11" fmla="*/ 45719 h 45719"/>
              <a:gd name="connsiteX12" fmla="*/ 0 w 3232006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32006" h="45719" fill="none" extrusionOk="0">
                <a:moveTo>
                  <a:pt x="0" y="0"/>
                </a:moveTo>
                <a:cubicBezTo>
                  <a:pt x="297074" y="-26274"/>
                  <a:pt x="412878" y="7481"/>
                  <a:pt x="646401" y="0"/>
                </a:cubicBezTo>
                <a:cubicBezTo>
                  <a:pt x="879924" y="-7481"/>
                  <a:pt x="1001976" y="31"/>
                  <a:pt x="1195842" y="0"/>
                </a:cubicBezTo>
                <a:cubicBezTo>
                  <a:pt x="1389708" y="-31"/>
                  <a:pt x="1557103" y="23339"/>
                  <a:pt x="1874563" y="0"/>
                </a:cubicBezTo>
                <a:cubicBezTo>
                  <a:pt x="2192023" y="-23339"/>
                  <a:pt x="2186969" y="15428"/>
                  <a:pt x="2456325" y="0"/>
                </a:cubicBezTo>
                <a:cubicBezTo>
                  <a:pt x="2725681" y="-15428"/>
                  <a:pt x="3057164" y="31424"/>
                  <a:pt x="3232006" y="0"/>
                </a:cubicBezTo>
                <a:cubicBezTo>
                  <a:pt x="3230789" y="11383"/>
                  <a:pt x="3231029" y="23774"/>
                  <a:pt x="3232006" y="45719"/>
                </a:cubicBezTo>
                <a:cubicBezTo>
                  <a:pt x="3076453" y="62803"/>
                  <a:pt x="2793827" y="20015"/>
                  <a:pt x="2617925" y="45719"/>
                </a:cubicBezTo>
                <a:cubicBezTo>
                  <a:pt x="2442023" y="71423"/>
                  <a:pt x="2282779" y="50583"/>
                  <a:pt x="2036164" y="45719"/>
                </a:cubicBezTo>
                <a:cubicBezTo>
                  <a:pt x="1789549" y="40855"/>
                  <a:pt x="1726141" y="27023"/>
                  <a:pt x="1422083" y="45719"/>
                </a:cubicBezTo>
                <a:cubicBezTo>
                  <a:pt x="1118025" y="64415"/>
                  <a:pt x="1016992" y="29343"/>
                  <a:pt x="872642" y="45719"/>
                </a:cubicBezTo>
                <a:cubicBezTo>
                  <a:pt x="728292" y="62095"/>
                  <a:pt x="194838" y="32329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3232006" h="45719" stroke="0" extrusionOk="0">
                <a:moveTo>
                  <a:pt x="0" y="0"/>
                </a:moveTo>
                <a:cubicBezTo>
                  <a:pt x="174573" y="7780"/>
                  <a:pt x="329931" y="19356"/>
                  <a:pt x="581761" y="0"/>
                </a:cubicBezTo>
                <a:cubicBezTo>
                  <a:pt x="833591" y="-19356"/>
                  <a:pt x="1062800" y="16582"/>
                  <a:pt x="1195842" y="0"/>
                </a:cubicBezTo>
                <a:cubicBezTo>
                  <a:pt x="1328884" y="-16582"/>
                  <a:pt x="1619508" y="334"/>
                  <a:pt x="1842243" y="0"/>
                </a:cubicBezTo>
                <a:cubicBezTo>
                  <a:pt x="2064978" y="-334"/>
                  <a:pt x="2387777" y="-24445"/>
                  <a:pt x="2553285" y="0"/>
                </a:cubicBezTo>
                <a:cubicBezTo>
                  <a:pt x="2718793" y="24445"/>
                  <a:pt x="3072200" y="32413"/>
                  <a:pt x="3232006" y="0"/>
                </a:cubicBezTo>
                <a:cubicBezTo>
                  <a:pt x="3232442" y="10422"/>
                  <a:pt x="3231987" y="30736"/>
                  <a:pt x="3232006" y="45719"/>
                </a:cubicBezTo>
                <a:cubicBezTo>
                  <a:pt x="3052978" y="60077"/>
                  <a:pt x="2915225" y="44961"/>
                  <a:pt x="2617925" y="45719"/>
                </a:cubicBezTo>
                <a:cubicBezTo>
                  <a:pt x="2320625" y="46477"/>
                  <a:pt x="2299597" y="18555"/>
                  <a:pt x="2003844" y="45719"/>
                </a:cubicBezTo>
                <a:cubicBezTo>
                  <a:pt x="1708091" y="72883"/>
                  <a:pt x="1632180" y="41960"/>
                  <a:pt x="1454403" y="45719"/>
                </a:cubicBezTo>
                <a:cubicBezTo>
                  <a:pt x="1276626" y="49478"/>
                  <a:pt x="1063607" y="24601"/>
                  <a:pt x="775681" y="45719"/>
                </a:cubicBezTo>
                <a:cubicBezTo>
                  <a:pt x="487755" y="66837"/>
                  <a:pt x="248466" y="24285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43873" y="72253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31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32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7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sp>
        <p:nvSpPr>
          <p:cNvPr id="16" name="矩形: 圆角 15"/>
          <p:cNvSpPr/>
          <p:nvPr>
            <p:custDataLst>
              <p:tags r:id="rId5"/>
            </p:custDataLst>
          </p:nvPr>
        </p:nvSpPr>
        <p:spPr>
          <a:xfrm>
            <a:off x="7938924" y="138840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8778605" y="197119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pic>
        <p:nvPicPr>
          <p:cNvPr id="2" name="图片 1" descr="20201115001715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787775" y="1328420"/>
            <a:ext cx="7664450" cy="5407660"/>
          </a:xfrm>
          <a:prstGeom prst="rect">
            <a:avLst/>
          </a:prstGeom>
        </p:spPr>
      </p:pic>
      <p:graphicFrame>
        <p:nvGraphicFramePr>
          <p:cNvPr id="10" name="对象 -2147482620"/>
          <p:cNvGraphicFramePr>
            <a:graphicFrameLocks/>
          </p:cNvGraphicFramePr>
          <p:nvPr/>
        </p:nvGraphicFramePr>
        <p:xfrm>
          <a:off x="1094105" y="2320290"/>
          <a:ext cx="2393315" cy="878205"/>
        </p:xfrm>
        <a:graphic>
          <a:graphicData uri="http://schemas.openxmlformats.org/presentationml/2006/ole">
            <p:oleObj spid="_x0000_s3076" r:id="rId46" imgW="583920" imgH="228600" progId="Equation.DSMT4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9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95" cstate="print">
            <a:alphaModFix amt="3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90486" y="5814588"/>
            <a:ext cx="1591023" cy="11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13387245" y="2753170"/>
            <a:ext cx="452438" cy="675831"/>
            <a:chOff x="531742" y="762812"/>
            <a:chExt cx="452438" cy="485775"/>
          </a:xfrm>
        </p:grpSpPr>
        <p:sp>
          <p:nvSpPr>
            <p:cNvPr id="6" name="矩形 5"/>
            <p:cNvSpPr/>
            <p:nvPr>
              <p:custDataLst>
                <p:tags r:id="rId490"/>
              </p:custDataLst>
            </p:nvPr>
          </p:nvSpPr>
          <p:spPr>
            <a:xfrm>
              <a:off x="531742" y="762812"/>
              <a:ext cx="328613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" name="矩形 6"/>
            <p:cNvSpPr/>
            <p:nvPr>
              <p:custDataLst>
                <p:tags r:id="rId491"/>
              </p:custDataLst>
            </p:nvPr>
          </p:nvSpPr>
          <p:spPr>
            <a:xfrm>
              <a:off x="886073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" name="矩形 7"/>
            <p:cNvSpPr/>
            <p:nvPr>
              <p:custDataLst>
                <p:tags r:id="rId492"/>
              </p:custDataLst>
            </p:nvPr>
          </p:nvSpPr>
          <p:spPr>
            <a:xfrm>
              <a:off x="947985" y="762812"/>
              <a:ext cx="36195" cy="485775"/>
            </a:xfrm>
            <a:prstGeom prst="rect">
              <a:avLst/>
            </a:prstGeom>
            <a:solidFill>
              <a:srgbClr val="2E26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956681" y="960451"/>
            <a:ext cx="72361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孙小松鲷鱼烧体 (须授权) JF" pitchFamily="50" charset="-122"/>
                <a:ea typeface="文悦孙小松鲷鱼烧体 (须授权) JF" pitchFamily="50" charset="-122"/>
              </a:rPr>
              <a:t>课后作业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867863" y="4869736"/>
            <a:ext cx="292100" cy="177800"/>
            <a:chOff x="10820400" y="6282267"/>
            <a:chExt cx="389467" cy="237066"/>
          </a:xfrm>
        </p:grpSpPr>
        <p:cxnSp>
          <p:nvCxnSpPr>
            <p:cNvPr id="12" name="直接连接符 11"/>
            <p:cNvCxnSpPr/>
            <p:nvPr>
              <p:custDataLst>
                <p:tags r:id="rId487"/>
              </p:custDataLst>
            </p:nvPr>
          </p:nvCxnSpPr>
          <p:spPr>
            <a:xfrm>
              <a:off x="10871200" y="6282267"/>
              <a:ext cx="3386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488"/>
              </p:custDataLst>
            </p:nvPr>
          </p:nvCxnSpPr>
          <p:spPr>
            <a:xfrm>
              <a:off x="10989733" y="6400800"/>
              <a:ext cx="22013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489"/>
              </p:custDataLst>
            </p:nvPr>
          </p:nvCxnSpPr>
          <p:spPr>
            <a:xfrm>
              <a:off x="10820400" y="6519333"/>
              <a:ext cx="389467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flipV="1">
            <a:off x="1521929" y="1530828"/>
            <a:ext cx="2956700" cy="45719"/>
          </a:xfrm>
          <a:custGeom>
            <a:avLst/>
            <a:gdLst>
              <a:gd name="connsiteX0" fmla="*/ 0 w 2956700"/>
              <a:gd name="connsiteY0" fmla="*/ 0 h 45719"/>
              <a:gd name="connsiteX1" fmla="*/ 591340 w 2956700"/>
              <a:gd name="connsiteY1" fmla="*/ 0 h 45719"/>
              <a:gd name="connsiteX2" fmla="*/ 1093979 w 2956700"/>
              <a:gd name="connsiteY2" fmla="*/ 0 h 45719"/>
              <a:gd name="connsiteX3" fmla="*/ 1714886 w 2956700"/>
              <a:gd name="connsiteY3" fmla="*/ 0 h 45719"/>
              <a:gd name="connsiteX4" fmla="*/ 2247092 w 2956700"/>
              <a:gd name="connsiteY4" fmla="*/ 0 h 45719"/>
              <a:gd name="connsiteX5" fmla="*/ 2956700 w 2956700"/>
              <a:gd name="connsiteY5" fmla="*/ 0 h 45719"/>
              <a:gd name="connsiteX6" fmla="*/ 2956700 w 2956700"/>
              <a:gd name="connsiteY6" fmla="*/ 45719 h 45719"/>
              <a:gd name="connsiteX7" fmla="*/ 2394927 w 2956700"/>
              <a:gd name="connsiteY7" fmla="*/ 45719 h 45719"/>
              <a:gd name="connsiteX8" fmla="*/ 1862721 w 2956700"/>
              <a:gd name="connsiteY8" fmla="*/ 45719 h 45719"/>
              <a:gd name="connsiteX9" fmla="*/ 1300948 w 2956700"/>
              <a:gd name="connsiteY9" fmla="*/ 45719 h 45719"/>
              <a:gd name="connsiteX10" fmla="*/ 798309 w 2956700"/>
              <a:gd name="connsiteY10" fmla="*/ 45719 h 45719"/>
              <a:gd name="connsiteX11" fmla="*/ 0 w 2956700"/>
              <a:gd name="connsiteY11" fmla="*/ 45719 h 45719"/>
              <a:gd name="connsiteX12" fmla="*/ 0 w 2956700"/>
              <a:gd name="connsiteY12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56700" h="45719" fill="none" extrusionOk="0">
                <a:moveTo>
                  <a:pt x="0" y="0"/>
                </a:moveTo>
                <a:cubicBezTo>
                  <a:pt x="165269" y="23549"/>
                  <a:pt x="320863" y="-21565"/>
                  <a:pt x="591340" y="0"/>
                </a:cubicBezTo>
                <a:cubicBezTo>
                  <a:pt x="861817" y="21565"/>
                  <a:pt x="882158" y="-12910"/>
                  <a:pt x="1093979" y="0"/>
                </a:cubicBezTo>
                <a:cubicBezTo>
                  <a:pt x="1305800" y="12910"/>
                  <a:pt x="1445565" y="-24557"/>
                  <a:pt x="1714886" y="0"/>
                </a:cubicBezTo>
                <a:cubicBezTo>
                  <a:pt x="1984207" y="24557"/>
                  <a:pt x="2074657" y="24742"/>
                  <a:pt x="2247092" y="0"/>
                </a:cubicBezTo>
                <a:cubicBezTo>
                  <a:pt x="2419527" y="-24742"/>
                  <a:pt x="2627849" y="15545"/>
                  <a:pt x="2956700" y="0"/>
                </a:cubicBezTo>
                <a:cubicBezTo>
                  <a:pt x="2955483" y="11383"/>
                  <a:pt x="2955723" y="23774"/>
                  <a:pt x="2956700" y="45719"/>
                </a:cubicBezTo>
                <a:cubicBezTo>
                  <a:pt x="2730740" y="41823"/>
                  <a:pt x="2603220" y="71652"/>
                  <a:pt x="2394927" y="45719"/>
                </a:cubicBezTo>
                <a:cubicBezTo>
                  <a:pt x="2186634" y="19786"/>
                  <a:pt x="2125138" y="47648"/>
                  <a:pt x="1862721" y="45719"/>
                </a:cubicBezTo>
                <a:cubicBezTo>
                  <a:pt x="1600304" y="43790"/>
                  <a:pt x="1574788" y="30911"/>
                  <a:pt x="1300948" y="45719"/>
                </a:cubicBezTo>
                <a:cubicBezTo>
                  <a:pt x="1027108" y="60527"/>
                  <a:pt x="899011" y="59209"/>
                  <a:pt x="798309" y="45719"/>
                </a:cubicBezTo>
                <a:cubicBezTo>
                  <a:pt x="697607" y="32229"/>
                  <a:pt x="321209" y="33645"/>
                  <a:pt x="0" y="45719"/>
                </a:cubicBezTo>
                <a:cubicBezTo>
                  <a:pt x="518" y="24864"/>
                  <a:pt x="595" y="17337"/>
                  <a:pt x="0" y="0"/>
                </a:cubicBezTo>
                <a:close/>
              </a:path>
              <a:path w="2956700" h="45719" stroke="0" extrusionOk="0">
                <a:moveTo>
                  <a:pt x="0" y="0"/>
                </a:moveTo>
                <a:cubicBezTo>
                  <a:pt x="166273" y="25158"/>
                  <a:pt x="403095" y="-20658"/>
                  <a:pt x="532206" y="0"/>
                </a:cubicBezTo>
                <a:cubicBezTo>
                  <a:pt x="661317" y="20658"/>
                  <a:pt x="937087" y="13947"/>
                  <a:pt x="1093979" y="0"/>
                </a:cubicBezTo>
                <a:cubicBezTo>
                  <a:pt x="1250871" y="-13947"/>
                  <a:pt x="1397505" y="-26453"/>
                  <a:pt x="1685319" y="0"/>
                </a:cubicBezTo>
                <a:cubicBezTo>
                  <a:pt x="1973133" y="26453"/>
                  <a:pt x="2123532" y="548"/>
                  <a:pt x="2335793" y="0"/>
                </a:cubicBezTo>
                <a:cubicBezTo>
                  <a:pt x="2548054" y="-548"/>
                  <a:pt x="2730789" y="19261"/>
                  <a:pt x="2956700" y="0"/>
                </a:cubicBezTo>
                <a:cubicBezTo>
                  <a:pt x="2957136" y="10422"/>
                  <a:pt x="2956681" y="30736"/>
                  <a:pt x="2956700" y="45719"/>
                </a:cubicBezTo>
                <a:cubicBezTo>
                  <a:pt x="2764834" y="38993"/>
                  <a:pt x="2631547" y="42900"/>
                  <a:pt x="2394927" y="45719"/>
                </a:cubicBezTo>
                <a:cubicBezTo>
                  <a:pt x="2158307" y="48538"/>
                  <a:pt x="2007636" y="57806"/>
                  <a:pt x="1833154" y="45719"/>
                </a:cubicBezTo>
                <a:cubicBezTo>
                  <a:pt x="1658672" y="33632"/>
                  <a:pt x="1488578" y="70533"/>
                  <a:pt x="1330515" y="45719"/>
                </a:cubicBezTo>
                <a:cubicBezTo>
                  <a:pt x="1172452" y="20905"/>
                  <a:pt x="900844" y="15322"/>
                  <a:pt x="709608" y="45719"/>
                </a:cubicBezTo>
                <a:cubicBezTo>
                  <a:pt x="518372" y="76116"/>
                  <a:pt x="340564" y="77541"/>
                  <a:pt x="0" y="45719"/>
                </a:cubicBezTo>
                <a:cubicBezTo>
                  <a:pt x="-1257" y="33632"/>
                  <a:pt x="1853" y="11335"/>
                  <a:pt x="0" y="0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rgbClr val="0051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716542" y="1098423"/>
            <a:ext cx="635669" cy="630000"/>
            <a:chOff x="268642" y="1965730"/>
            <a:chExt cx="734325" cy="727776"/>
          </a:xfrm>
        </p:grpSpPr>
        <p:sp>
          <p:nvSpPr>
            <p:cNvPr id="23" name="椭圆 31"/>
            <p:cNvSpPr/>
            <p:nvPr>
              <p:custDataLst>
                <p:tags r:id="rId482"/>
              </p:custDataLst>
            </p:nvPr>
          </p:nvSpPr>
          <p:spPr>
            <a:xfrm>
              <a:off x="268642" y="1965730"/>
              <a:ext cx="734325" cy="72777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00518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24" name="chenying0907 77"/>
            <p:cNvGrpSpPr/>
            <p:nvPr/>
          </p:nvGrpSpPr>
          <p:grpSpPr bwMode="auto">
            <a:xfrm>
              <a:off x="408157" y="2059498"/>
              <a:ext cx="384487" cy="608565"/>
              <a:chOff x="5844088" y="2600655"/>
              <a:chExt cx="384628" cy="608536"/>
            </a:xfrm>
          </p:grpSpPr>
          <p:grpSp>
            <p:nvGrpSpPr>
              <p:cNvPr id="25" name="chenying0907 78"/>
              <p:cNvGrpSpPr/>
              <p:nvPr/>
            </p:nvGrpSpPr>
            <p:grpSpPr bwMode="auto">
              <a:xfrm rot="8489641">
                <a:off x="6012736" y="2653204"/>
                <a:ext cx="215980" cy="555987"/>
                <a:chOff x="6011263" y="2543519"/>
                <a:chExt cx="242159" cy="623382"/>
              </a:xfrm>
            </p:grpSpPr>
            <p:sp>
              <p:nvSpPr>
                <p:cNvPr id="27" name="任意多边形 13"/>
                <p:cNvSpPr/>
                <p:nvPr>
                  <p:custDataLst>
                    <p:tags r:id="rId484"/>
                  </p:custDataLst>
                </p:nvPr>
              </p:nvSpPr>
              <p:spPr>
                <a:xfrm>
                  <a:off x="6019303" y="2543519"/>
                  <a:ext cx="217230" cy="201123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8" name="任意多边形 14"/>
                <p:cNvSpPr/>
                <p:nvPr>
                  <p:custDataLst>
                    <p:tags r:id="rId485"/>
                  </p:custDataLst>
                </p:nvPr>
              </p:nvSpPr>
              <p:spPr>
                <a:xfrm>
                  <a:off x="6011263" y="2721939"/>
                  <a:ext cx="242159" cy="444962"/>
                </a:xfrm>
                <a:custGeom>
                  <a:avLst/>
                  <a:gdLst>
                    <a:gd name="connsiteX0" fmla="*/ 12700 w 215900"/>
                    <a:gd name="connsiteY0" fmla="*/ 12700 h 444500"/>
                    <a:gd name="connsiteX1" fmla="*/ 0 w 215900"/>
                    <a:gd name="connsiteY1" fmla="*/ 444500 h 444500"/>
                    <a:gd name="connsiteX2" fmla="*/ 215900 w 215900"/>
                    <a:gd name="connsiteY2" fmla="*/ 419100 h 444500"/>
                    <a:gd name="connsiteX3" fmla="*/ 215900 w 215900"/>
                    <a:gd name="connsiteY3" fmla="*/ 0 h 444500"/>
                    <a:gd name="connsiteX4" fmla="*/ 215900 w 215900"/>
                    <a:gd name="connsiteY4" fmla="*/ 0 h 44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900" h="444500">
                      <a:moveTo>
                        <a:pt x="12700" y="12700"/>
                      </a:moveTo>
                      <a:lnTo>
                        <a:pt x="0" y="444500"/>
                      </a:lnTo>
                      <a:lnTo>
                        <a:pt x="215900" y="419100"/>
                      </a:lnTo>
                      <a:lnTo>
                        <a:pt x="215900" y="0"/>
                      </a:lnTo>
                      <a:lnTo>
                        <a:pt x="215900" y="0"/>
                      </a:lnTo>
                    </a:path>
                  </a:pathLst>
                </a:custGeom>
                <a:noFill/>
                <a:ln w="25400" cap="rnd">
                  <a:solidFill>
                    <a:srgbClr val="005188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29" name="任意多边形 15"/>
                <p:cNvSpPr/>
                <p:nvPr>
                  <p:custDataLst>
                    <p:tags r:id="rId486"/>
                  </p:custDataLst>
                </p:nvPr>
              </p:nvSpPr>
              <p:spPr>
                <a:xfrm>
                  <a:off x="6100765" y="2573366"/>
                  <a:ext cx="64101" cy="60515"/>
                </a:xfrm>
                <a:custGeom>
                  <a:avLst/>
                  <a:gdLst>
                    <a:gd name="connsiteX0" fmla="*/ 114300 w 217195"/>
                    <a:gd name="connsiteY0" fmla="*/ 0 h 201788"/>
                    <a:gd name="connsiteX1" fmla="*/ 215900 w 217195"/>
                    <a:gd name="connsiteY1" fmla="*/ 190500 h 201788"/>
                    <a:gd name="connsiteX2" fmla="*/ 0 w 217195"/>
                    <a:gd name="connsiteY2" fmla="*/ 190500 h 201788"/>
                    <a:gd name="connsiteX3" fmla="*/ 114300 w 217195"/>
                    <a:gd name="connsiteY3" fmla="*/ 0 h 20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7195" h="201788">
                      <a:moveTo>
                        <a:pt x="114300" y="0"/>
                      </a:moveTo>
                      <a:cubicBezTo>
                        <a:pt x="170391" y="82550"/>
                        <a:pt x="226483" y="165100"/>
                        <a:pt x="215900" y="190500"/>
                      </a:cubicBezTo>
                      <a:cubicBezTo>
                        <a:pt x="143933" y="190500"/>
                        <a:pt x="19050" y="215900"/>
                        <a:pt x="0" y="190500"/>
                      </a:cubicBezTo>
                      <a:lnTo>
                        <a:pt x="114300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25400" cap="rnd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/>
                  <a:endParaRPr lang="zh-CN" altLang="en-US" noProof="1">
                    <a:solidFill>
                      <a:srgbClr val="005188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sp>
            <p:nvSpPr>
              <p:cNvPr id="26" name="任意多边形 12"/>
              <p:cNvSpPr/>
              <p:nvPr>
                <p:custDataLst>
                  <p:tags r:id="rId483"/>
                </p:custDataLst>
              </p:nvPr>
            </p:nvSpPr>
            <p:spPr>
              <a:xfrm>
                <a:off x="5844088" y="2600655"/>
                <a:ext cx="182630" cy="195253"/>
              </a:xfrm>
              <a:custGeom>
                <a:avLst/>
                <a:gdLst>
                  <a:gd name="connsiteX0" fmla="*/ 43090 w 153621"/>
                  <a:gd name="connsiteY0" fmla="*/ 162601 h 162601"/>
                  <a:gd name="connsiteX1" fmla="*/ 2896 w 153621"/>
                  <a:gd name="connsiteY1" fmla="*/ 102311 h 162601"/>
                  <a:gd name="connsiteX2" fmla="*/ 113428 w 153621"/>
                  <a:gd name="connsiteY2" fmla="*/ 1828 h 162601"/>
                  <a:gd name="connsiteX3" fmla="*/ 153621 w 153621"/>
                  <a:gd name="connsiteY3" fmla="*/ 47045 h 162601"/>
                  <a:gd name="connsiteX0-1" fmla="*/ 41489 w 152020"/>
                  <a:gd name="connsiteY0-2" fmla="*/ 158991 h 158991"/>
                  <a:gd name="connsiteX1-3" fmla="*/ 1295 w 152020"/>
                  <a:gd name="connsiteY1-4" fmla="*/ 98701 h 158991"/>
                  <a:gd name="connsiteX2-5" fmla="*/ 82359 w 152020"/>
                  <a:gd name="connsiteY2-6" fmla="*/ 2042 h 158991"/>
                  <a:gd name="connsiteX3-7" fmla="*/ 152020 w 152020"/>
                  <a:gd name="connsiteY3-8" fmla="*/ 43435 h 158991"/>
                  <a:gd name="connsiteX0-9" fmla="*/ 41916 w 152447"/>
                  <a:gd name="connsiteY0-10" fmla="*/ 148552 h 148552"/>
                  <a:gd name="connsiteX1-11" fmla="*/ 1722 w 152447"/>
                  <a:gd name="connsiteY1-12" fmla="*/ 88262 h 148552"/>
                  <a:gd name="connsiteX2-13" fmla="*/ 91205 w 152447"/>
                  <a:gd name="connsiteY2-14" fmla="*/ 3075 h 148552"/>
                  <a:gd name="connsiteX3-15" fmla="*/ 152447 w 152447"/>
                  <a:gd name="connsiteY3-16" fmla="*/ 32996 h 148552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52447" h="148552">
                    <a:moveTo>
                      <a:pt x="41916" y="148552"/>
                    </a:moveTo>
                    <a:cubicBezTo>
                      <a:pt x="15957" y="131804"/>
                      <a:pt x="-6493" y="112508"/>
                      <a:pt x="1722" y="88262"/>
                    </a:cubicBezTo>
                    <a:cubicBezTo>
                      <a:pt x="9937" y="64016"/>
                      <a:pt x="66084" y="12286"/>
                      <a:pt x="91205" y="3075"/>
                    </a:cubicBezTo>
                    <a:cubicBezTo>
                      <a:pt x="116326" y="-6136"/>
                      <a:pt x="144911" y="5782"/>
                      <a:pt x="152447" y="32996"/>
                    </a:cubicBezTo>
                  </a:path>
                </a:pathLst>
              </a:custGeom>
              <a:noFill/>
              <a:ln w="25400" cap="rnd">
                <a:solidFill>
                  <a:srgbClr val="005188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005188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2394582" y="2971601"/>
            <a:ext cx="480806" cy="457399"/>
            <a:chOff x="1535627" y="3429010"/>
            <a:chExt cx="1000571" cy="997843"/>
          </a:xfrm>
        </p:grpSpPr>
        <p:sp>
          <p:nvSpPr>
            <p:cNvPr id="54" name="椭圆 31"/>
            <p:cNvSpPr/>
            <p:nvPr>
              <p:custDataLst>
                <p:tags r:id="rId458"/>
              </p:custDataLst>
            </p:nvPr>
          </p:nvSpPr>
          <p:spPr>
            <a:xfrm rot="15654318">
              <a:off x="1536991" y="3427646"/>
              <a:ext cx="997843" cy="100057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0051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55" name="chenying0907 134"/>
            <p:cNvGrpSpPr/>
            <p:nvPr/>
          </p:nvGrpSpPr>
          <p:grpSpPr>
            <a:xfrm>
              <a:off x="1707373" y="3633346"/>
              <a:ext cx="628012" cy="643711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56" name="chenying0907 905"/>
              <p:cNvSpPr/>
              <p:nvPr>
                <p:custDataLst>
                  <p:tags r:id="rId459"/>
                </p:custDataLst>
              </p:nvPr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906"/>
              <p:cNvSpPr/>
              <p:nvPr>
                <p:custDataLst>
                  <p:tags r:id="rId460"/>
                </p:custDataLst>
              </p:nvPr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907"/>
              <p:cNvSpPr/>
              <p:nvPr>
                <p:custDataLst>
                  <p:tags r:id="rId461"/>
                </p:custDataLst>
              </p:nvPr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908"/>
              <p:cNvSpPr/>
              <p:nvPr>
                <p:custDataLst>
                  <p:tags r:id="rId462"/>
                </p:custDataLst>
              </p:nvPr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909"/>
              <p:cNvSpPr/>
              <p:nvPr>
                <p:custDataLst>
                  <p:tags r:id="rId463"/>
                </p:custDataLst>
              </p:nvPr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910"/>
              <p:cNvSpPr/>
              <p:nvPr>
                <p:custDataLst>
                  <p:tags r:id="rId464"/>
                </p:custDataLst>
              </p:nvPr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911"/>
              <p:cNvSpPr/>
              <p:nvPr>
                <p:custDataLst>
                  <p:tags r:id="rId465"/>
                </p:custDataLst>
              </p:nvPr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912"/>
              <p:cNvSpPr/>
              <p:nvPr>
                <p:custDataLst>
                  <p:tags r:id="rId466"/>
                </p:custDataLst>
              </p:nvPr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913"/>
              <p:cNvSpPr/>
              <p:nvPr>
                <p:custDataLst>
                  <p:tags r:id="rId467"/>
                </p:custDataLst>
              </p:nvPr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914"/>
              <p:cNvSpPr/>
              <p:nvPr>
                <p:custDataLst>
                  <p:tags r:id="rId468"/>
                </p:custDataLst>
              </p:nvPr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915"/>
              <p:cNvSpPr/>
              <p:nvPr>
                <p:custDataLst>
                  <p:tags r:id="rId469"/>
                </p:custDataLst>
              </p:nvPr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916"/>
              <p:cNvSpPr/>
              <p:nvPr>
                <p:custDataLst>
                  <p:tags r:id="rId470"/>
                </p:custDataLst>
              </p:nvPr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917"/>
              <p:cNvSpPr/>
              <p:nvPr>
                <p:custDataLst>
                  <p:tags r:id="rId471"/>
                </p:custDataLst>
              </p:nvPr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918"/>
              <p:cNvSpPr/>
              <p:nvPr>
                <p:custDataLst>
                  <p:tags r:id="rId472"/>
                </p:custDataLst>
              </p:nvPr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919"/>
              <p:cNvSpPr/>
              <p:nvPr>
                <p:custDataLst>
                  <p:tags r:id="rId473"/>
                </p:custDataLst>
              </p:nvPr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920"/>
              <p:cNvSpPr/>
              <p:nvPr>
                <p:custDataLst>
                  <p:tags r:id="rId474"/>
                </p:custDataLst>
              </p:nvPr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921"/>
              <p:cNvSpPr/>
              <p:nvPr>
                <p:custDataLst>
                  <p:tags r:id="rId475"/>
                </p:custDataLst>
              </p:nvPr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922"/>
              <p:cNvSpPr/>
              <p:nvPr>
                <p:custDataLst>
                  <p:tags r:id="rId476"/>
                </p:custDataLst>
              </p:nvPr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923"/>
              <p:cNvSpPr/>
              <p:nvPr>
                <p:custDataLst>
                  <p:tags r:id="rId477"/>
                </p:custDataLst>
              </p:nvPr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924"/>
              <p:cNvSpPr/>
              <p:nvPr>
                <p:custDataLst>
                  <p:tags r:id="rId478"/>
                </p:custDataLst>
              </p:nvPr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6" name="chenying0907 925"/>
              <p:cNvSpPr>
                <a:spLocks noEditPoints="1"/>
              </p:cNvSpPr>
              <p:nvPr>
                <p:custDataLst>
                  <p:tags r:id="rId479"/>
                </p:custDataLst>
              </p:nvPr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7" name="chenying0907 926"/>
              <p:cNvSpPr>
                <a:spLocks noEditPoints="1"/>
              </p:cNvSpPr>
              <p:nvPr>
                <p:custDataLst>
                  <p:tags r:id="rId480"/>
                </p:custDataLst>
              </p:nvPr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  <p:sp>
            <p:nvSpPr>
              <p:cNvPr id="78" name="chenying0907 927"/>
              <p:cNvSpPr>
                <a:spLocks noEditPoints="1"/>
              </p:cNvSpPr>
              <p:nvPr>
                <p:custDataLst>
                  <p:tags r:id="rId481"/>
                </p:custDataLst>
              </p:nvPr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544" name="Group 4"/>
          <p:cNvGrpSpPr/>
          <p:nvPr/>
        </p:nvGrpSpPr>
        <p:grpSpPr bwMode="auto">
          <a:xfrm rot="2712584">
            <a:off x="-270510" y="5574665"/>
            <a:ext cx="2096770" cy="2202815"/>
            <a:chOff x="3082" y="1214"/>
            <a:chExt cx="1623" cy="1896"/>
          </a:xfrm>
          <a:solidFill>
            <a:srgbClr val="005188"/>
          </a:solidFill>
        </p:grpSpPr>
        <p:grpSp>
          <p:nvGrpSpPr>
            <p:cNvPr id="545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793" name="chenying0907 5"/>
              <p:cNvSpPr/>
              <p:nvPr>
                <p:custDataLst>
                  <p:tags r:id="rId258"/>
                </p:custDataLst>
              </p:nvPr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4" name="chenying0907 6"/>
              <p:cNvSpPr/>
              <p:nvPr>
                <p:custDataLst>
                  <p:tags r:id="rId259"/>
                </p:custDataLst>
              </p:nvPr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5" name="chenying0907 7"/>
              <p:cNvSpPr/>
              <p:nvPr>
                <p:custDataLst>
                  <p:tags r:id="rId260"/>
                </p:custDataLst>
              </p:nvPr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6" name="chenying0907 8"/>
              <p:cNvSpPr/>
              <p:nvPr>
                <p:custDataLst>
                  <p:tags r:id="rId261"/>
                </p:custDataLst>
              </p:nvPr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7" name="chenying0907 9"/>
              <p:cNvSpPr/>
              <p:nvPr>
                <p:custDataLst>
                  <p:tags r:id="rId262"/>
                </p:custDataLst>
              </p:nvPr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8" name="chenying0907 10"/>
              <p:cNvSpPr/>
              <p:nvPr>
                <p:custDataLst>
                  <p:tags r:id="rId263"/>
                </p:custDataLst>
              </p:nvPr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9" name="chenying0907 11"/>
              <p:cNvSpPr/>
              <p:nvPr>
                <p:custDataLst>
                  <p:tags r:id="rId264"/>
                </p:custDataLst>
              </p:nvPr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0" name="chenying0907 12"/>
              <p:cNvSpPr/>
              <p:nvPr>
                <p:custDataLst>
                  <p:tags r:id="rId265"/>
                </p:custDataLst>
              </p:nvPr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1" name="chenying0907 13"/>
              <p:cNvSpPr/>
              <p:nvPr>
                <p:custDataLst>
                  <p:tags r:id="rId266"/>
                </p:custDataLst>
              </p:nvPr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2" name="chenying0907 14"/>
              <p:cNvSpPr/>
              <p:nvPr>
                <p:custDataLst>
                  <p:tags r:id="rId267"/>
                </p:custDataLst>
              </p:nvPr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3" name="chenying0907 15"/>
              <p:cNvSpPr/>
              <p:nvPr>
                <p:custDataLst>
                  <p:tags r:id="rId268"/>
                </p:custDataLst>
              </p:nvPr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4" name="chenying0907 16"/>
              <p:cNvSpPr/>
              <p:nvPr>
                <p:custDataLst>
                  <p:tags r:id="rId269"/>
                </p:custDataLst>
              </p:nvPr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5" name="chenying0907 17"/>
              <p:cNvSpPr/>
              <p:nvPr>
                <p:custDataLst>
                  <p:tags r:id="rId270"/>
                </p:custDataLst>
              </p:nvPr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6" name="chenying0907 18"/>
              <p:cNvSpPr/>
              <p:nvPr>
                <p:custDataLst>
                  <p:tags r:id="rId271"/>
                </p:custDataLst>
              </p:nvPr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7" name="chenying0907 19"/>
              <p:cNvSpPr/>
              <p:nvPr>
                <p:custDataLst>
                  <p:tags r:id="rId272"/>
                </p:custDataLst>
              </p:nvPr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8" name="chenying0907 20"/>
              <p:cNvSpPr/>
              <p:nvPr>
                <p:custDataLst>
                  <p:tags r:id="rId273"/>
                </p:custDataLst>
              </p:nvPr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9" name="chenying0907 21"/>
              <p:cNvSpPr/>
              <p:nvPr>
                <p:custDataLst>
                  <p:tags r:id="rId274"/>
                </p:custDataLst>
              </p:nvPr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0" name="chenying0907 22"/>
              <p:cNvSpPr/>
              <p:nvPr>
                <p:custDataLst>
                  <p:tags r:id="rId275"/>
                </p:custDataLst>
              </p:nvPr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1" name="chenying0907 23"/>
              <p:cNvSpPr/>
              <p:nvPr>
                <p:custDataLst>
                  <p:tags r:id="rId276"/>
                </p:custDataLst>
              </p:nvPr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2" name="chenying0907 24"/>
              <p:cNvSpPr/>
              <p:nvPr>
                <p:custDataLst>
                  <p:tags r:id="rId277"/>
                </p:custDataLst>
              </p:nvPr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3" name="chenying0907 25"/>
              <p:cNvSpPr/>
              <p:nvPr>
                <p:custDataLst>
                  <p:tags r:id="rId278"/>
                </p:custDataLst>
              </p:nvPr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4" name="chenying0907 26"/>
              <p:cNvSpPr/>
              <p:nvPr>
                <p:custDataLst>
                  <p:tags r:id="rId279"/>
                </p:custDataLst>
              </p:nvPr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5" name="chenying0907 27"/>
              <p:cNvSpPr/>
              <p:nvPr>
                <p:custDataLst>
                  <p:tags r:id="rId280"/>
                </p:custDataLst>
              </p:nvPr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6" name="chenying0907 28"/>
              <p:cNvSpPr/>
              <p:nvPr>
                <p:custDataLst>
                  <p:tags r:id="rId281"/>
                </p:custDataLst>
              </p:nvPr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7" name="chenying0907 29"/>
              <p:cNvSpPr/>
              <p:nvPr>
                <p:custDataLst>
                  <p:tags r:id="rId282"/>
                </p:custDataLst>
              </p:nvPr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8" name="chenying0907 30"/>
              <p:cNvSpPr/>
              <p:nvPr>
                <p:custDataLst>
                  <p:tags r:id="rId283"/>
                </p:custDataLst>
              </p:nvPr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9" name="chenying0907 31"/>
              <p:cNvSpPr/>
              <p:nvPr>
                <p:custDataLst>
                  <p:tags r:id="rId284"/>
                </p:custDataLst>
              </p:nvPr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0" name="chenying0907 32"/>
              <p:cNvSpPr/>
              <p:nvPr>
                <p:custDataLst>
                  <p:tags r:id="rId285"/>
                </p:custDataLst>
              </p:nvPr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1" name="chenying0907 33"/>
              <p:cNvSpPr/>
              <p:nvPr>
                <p:custDataLst>
                  <p:tags r:id="rId286"/>
                </p:custDataLst>
              </p:nvPr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2" name="chenying0907 34"/>
              <p:cNvSpPr/>
              <p:nvPr>
                <p:custDataLst>
                  <p:tags r:id="rId287"/>
                </p:custDataLst>
              </p:nvPr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3" name="chenying0907 35"/>
              <p:cNvSpPr/>
              <p:nvPr>
                <p:custDataLst>
                  <p:tags r:id="rId288"/>
                </p:custDataLst>
              </p:nvPr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4" name="chenying0907 36"/>
              <p:cNvSpPr/>
              <p:nvPr>
                <p:custDataLst>
                  <p:tags r:id="rId289"/>
                </p:custDataLst>
              </p:nvPr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5" name="chenying0907 37"/>
              <p:cNvSpPr/>
              <p:nvPr>
                <p:custDataLst>
                  <p:tags r:id="rId290"/>
                </p:custDataLst>
              </p:nvPr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6" name="chenying0907 38"/>
              <p:cNvSpPr/>
              <p:nvPr>
                <p:custDataLst>
                  <p:tags r:id="rId291"/>
                </p:custDataLst>
              </p:nvPr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7" name="chenying0907 39"/>
              <p:cNvSpPr/>
              <p:nvPr>
                <p:custDataLst>
                  <p:tags r:id="rId292"/>
                </p:custDataLst>
              </p:nvPr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8" name="chenying0907 40"/>
              <p:cNvSpPr/>
              <p:nvPr>
                <p:custDataLst>
                  <p:tags r:id="rId293"/>
                </p:custDataLst>
              </p:nvPr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9" name="chenying0907 41"/>
              <p:cNvSpPr/>
              <p:nvPr>
                <p:custDataLst>
                  <p:tags r:id="rId294"/>
                </p:custDataLst>
              </p:nvPr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0" name="chenying0907 42"/>
              <p:cNvSpPr/>
              <p:nvPr>
                <p:custDataLst>
                  <p:tags r:id="rId295"/>
                </p:custDataLst>
              </p:nvPr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1" name="chenying0907 43"/>
              <p:cNvSpPr/>
              <p:nvPr>
                <p:custDataLst>
                  <p:tags r:id="rId296"/>
                </p:custDataLst>
              </p:nvPr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2" name="chenying0907 44"/>
              <p:cNvSpPr/>
              <p:nvPr>
                <p:custDataLst>
                  <p:tags r:id="rId297"/>
                </p:custDataLst>
              </p:nvPr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3" name="chenying0907 45"/>
              <p:cNvSpPr/>
              <p:nvPr>
                <p:custDataLst>
                  <p:tags r:id="rId298"/>
                </p:custDataLst>
              </p:nvPr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4" name="chenying0907 46"/>
              <p:cNvSpPr/>
              <p:nvPr>
                <p:custDataLst>
                  <p:tags r:id="rId299"/>
                </p:custDataLst>
              </p:nvPr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5" name="chenying0907 47"/>
              <p:cNvSpPr/>
              <p:nvPr>
                <p:custDataLst>
                  <p:tags r:id="rId300"/>
                </p:custDataLst>
              </p:nvPr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6" name="chenying0907 48"/>
              <p:cNvSpPr/>
              <p:nvPr>
                <p:custDataLst>
                  <p:tags r:id="rId301"/>
                </p:custDataLst>
              </p:nvPr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7" name="chenying0907 49"/>
              <p:cNvSpPr/>
              <p:nvPr>
                <p:custDataLst>
                  <p:tags r:id="rId302"/>
                </p:custDataLst>
              </p:nvPr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8" name="chenying0907 50"/>
              <p:cNvSpPr/>
              <p:nvPr>
                <p:custDataLst>
                  <p:tags r:id="rId303"/>
                </p:custDataLst>
              </p:nvPr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9" name="chenying0907 51"/>
              <p:cNvSpPr/>
              <p:nvPr>
                <p:custDataLst>
                  <p:tags r:id="rId304"/>
                </p:custDataLst>
              </p:nvPr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0" name="chenying0907 52"/>
              <p:cNvSpPr/>
              <p:nvPr>
                <p:custDataLst>
                  <p:tags r:id="rId305"/>
                </p:custDataLst>
              </p:nvPr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1" name="chenying0907 53"/>
              <p:cNvSpPr/>
              <p:nvPr>
                <p:custDataLst>
                  <p:tags r:id="rId306"/>
                </p:custDataLst>
              </p:nvPr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2" name="chenying0907 54"/>
              <p:cNvSpPr/>
              <p:nvPr>
                <p:custDataLst>
                  <p:tags r:id="rId307"/>
                </p:custDataLst>
              </p:nvPr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3" name="chenying0907 55"/>
              <p:cNvSpPr/>
              <p:nvPr>
                <p:custDataLst>
                  <p:tags r:id="rId308"/>
                </p:custDataLst>
              </p:nvPr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4" name="chenying0907 56"/>
              <p:cNvSpPr/>
              <p:nvPr>
                <p:custDataLst>
                  <p:tags r:id="rId309"/>
                </p:custDataLst>
              </p:nvPr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5" name="chenying0907 57"/>
              <p:cNvSpPr/>
              <p:nvPr>
                <p:custDataLst>
                  <p:tags r:id="rId310"/>
                </p:custDataLst>
              </p:nvPr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6" name="chenying0907 58"/>
              <p:cNvSpPr/>
              <p:nvPr>
                <p:custDataLst>
                  <p:tags r:id="rId311"/>
                </p:custDataLst>
              </p:nvPr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7" name="chenying0907 59"/>
              <p:cNvSpPr/>
              <p:nvPr>
                <p:custDataLst>
                  <p:tags r:id="rId312"/>
                </p:custDataLst>
              </p:nvPr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8" name="chenying0907 60"/>
              <p:cNvSpPr/>
              <p:nvPr>
                <p:custDataLst>
                  <p:tags r:id="rId313"/>
                </p:custDataLst>
              </p:nvPr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9" name="chenying0907 61"/>
              <p:cNvSpPr/>
              <p:nvPr>
                <p:custDataLst>
                  <p:tags r:id="rId314"/>
                </p:custDataLst>
              </p:nvPr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0" name="chenying0907 62"/>
              <p:cNvSpPr/>
              <p:nvPr>
                <p:custDataLst>
                  <p:tags r:id="rId315"/>
                </p:custDataLst>
              </p:nvPr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1" name="chenying0907 63"/>
              <p:cNvSpPr/>
              <p:nvPr>
                <p:custDataLst>
                  <p:tags r:id="rId316"/>
                </p:custDataLst>
              </p:nvPr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2" name="chenying0907 64"/>
              <p:cNvSpPr/>
              <p:nvPr>
                <p:custDataLst>
                  <p:tags r:id="rId317"/>
                </p:custDataLst>
              </p:nvPr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3" name="chenying0907 65"/>
              <p:cNvSpPr/>
              <p:nvPr>
                <p:custDataLst>
                  <p:tags r:id="rId318"/>
                </p:custDataLst>
              </p:nvPr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4" name="chenying0907 66"/>
              <p:cNvSpPr/>
              <p:nvPr>
                <p:custDataLst>
                  <p:tags r:id="rId319"/>
                </p:custDataLst>
              </p:nvPr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5" name="chenying0907 67"/>
              <p:cNvSpPr/>
              <p:nvPr>
                <p:custDataLst>
                  <p:tags r:id="rId320"/>
                </p:custDataLst>
              </p:nvPr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6" name="chenying0907 68"/>
              <p:cNvSpPr/>
              <p:nvPr>
                <p:custDataLst>
                  <p:tags r:id="rId321"/>
                </p:custDataLst>
              </p:nvPr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7" name="chenying0907 69"/>
              <p:cNvSpPr/>
              <p:nvPr>
                <p:custDataLst>
                  <p:tags r:id="rId322"/>
                </p:custDataLst>
              </p:nvPr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8" name="chenying0907 70"/>
              <p:cNvSpPr/>
              <p:nvPr>
                <p:custDataLst>
                  <p:tags r:id="rId323"/>
                </p:custDataLst>
              </p:nvPr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9" name="chenying0907 71"/>
              <p:cNvSpPr/>
              <p:nvPr>
                <p:custDataLst>
                  <p:tags r:id="rId324"/>
                </p:custDataLst>
              </p:nvPr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0" name="chenying0907 72"/>
              <p:cNvSpPr/>
              <p:nvPr>
                <p:custDataLst>
                  <p:tags r:id="rId325"/>
                </p:custDataLst>
              </p:nvPr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1" name="chenying0907 73"/>
              <p:cNvSpPr/>
              <p:nvPr>
                <p:custDataLst>
                  <p:tags r:id="rId326"/>
                </p:custDataLst>
              </p:nvPr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2" name="chenying0907 74"/>
              <p:cNvSpPr/>
              <p:nvPr>
                <p:custDataLst>
                  <p:tags r:id="rId327"/>
                </p:custDataLst>
              </p:nvPr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3" name="chenying0907 75"/>
              <p:cNvSpPr/>
              <p:nvPr>
                <p:custDataLst>
                  <p:tags r:id="rId328"/>
                </p:custDataLst>
              </p:nvPr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4" name="chenying0907 76"/>
              <p:cNvSpPr/>
              <p:nvPr>
                <p:custDataLst>
                  <p:tags r:id="rId329"/>
                </p:custDataLst>
              </p:nvPr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5" name="Rectangle 77"/>
              <p:cNvSpPr>
                <a:spLocks noChangeArrowheads="1"/>
              </p:cNvSpPr>
              <p:nvPr>
                <p:custDataLst>
                  <p:tags r:id="rId330"/>
                </p:custDataLst>
              </p:nvPr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6" name="chenying0907 78"/>
              <p:cNvSpPr/>
              <p:nvPr>
                <p:custDataLst>
                  <p:tags r:id="rId331"/>
                </p:custDataLst>
              </p:nvPr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7" name="chenying0907 79"/>
              <p:cNvSpPr/>
              <p:nvPr>
                <p:custDataLst>
                  <p:tags r:id="rId332"/>
                </p:custDataLst>
              </p:nvPr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8" name="chenying0907 80"/>
              <p:cNvSpPr/>
              <p:nvPr>
                <p:custDataLst>
                  <p:tags r:id="rId333"/>
                </p:custDataLst>
              </p:nvPr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9" name="chenying0907 81"/>
              <p:cNvSpPr/>
              <p:nvPr>
                <p:custDataLst>
                  <p:tags r:id="rId334"/>
                </p:custDataLst>
              </p:nvPr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0" name="chenying0907 82"/>
              <p:cNvSpPr/>
              <p:nvPr>
                <p:custDataLst>
                  <p:tags r:id="rId335"/>
                </p:custDataLst>
              </p:nvPr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1" name="chenying0907 83"/>
              <p:cNvSpPr/>
              <p:nvPr>
                <p:custDataLst>
                  <p:tags r:id="rId336"/>
                </p:custDataLst>
              </p:nvPr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2" name="chenying0907 84"/>
              <p:cNvSpPr/>
              <p:nvPr>
                <p:custDataLst>
                  <p:tags r:id="rId337"/>
                </p:custDataLst>
              </p:nvPr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3" name="chenying0907 85"/>
              <p:cNvSpPr/>
              <p:nvPr>
                <p:custDataLst>
                  <p:tags r:id="rId338"/>
                </p:custDataLst>
              </p:nvPr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4" name="chenying0907 86"/>
              <p:cNvSpPr/>
              <p:nvPr>
                <p:custDataLst>
                  <p:tags r:id="rId339"/>
                </p:custDataLst>
              </p:nvPr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5" name="chenying0907 87"/>
              <p:cNvSpPr/>
              <p:nvPr>
                <p:custDataLst>
                  <p:tags r:id="rId340"/>
                </p:custDataLst>
              </p:nvPr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6" name="chenying0907 88"/>
              <p:cNvSpPr/>
              <p:nvPr>
                <p:custDataLst>
                  <p:tags r:id="rId341"/>
                </p:custDataLst>
              </p:nvPr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7" name="chenying0907 89"/>
              <p:cNvSpPr/>
              <p:nvPr>
                <p:custDataLst>
                  <p:tags r:id="rId342"/>
                </p:custDataLst>
              </p:nvPr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8" name="chenying0907 90"/>
              <p:cNvSpPr/>
              <p:nvPr>
                <p:custDataLst>
                  <p:tags r:id="rId343"/>
                </p:custDataLst>
              </p:nvPr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9" name="Oval 91"/>
              <p:cNvSpPr>
                <a:spLocks noChangeArrowheads="1"/>
              </p:cNvSpPr>
              <p:nvPr>
                <p:custDataLst>
                  <p:tags r:id="rId344"/>
                </p:custDataLst>
              </p:nvPr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0" name="chenying0907 92"/>
              <p:cNvSpPr/>
              <p:nvPr>
                <p:custDataLst>
                  <p:tags r:id="rId345"/>
                </p:custDataLst>
              </p:nvPr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1" name="chenying0907 93"/>
              <p:cNvSpPr/>
              <p:nvPr>
                <p:custDataLst>
                  <p:tags r:id="rId346"/>
                </p:custDataLst>
              </p:nvPr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2" name="chenying0907 94"/>
              <p:cNvSpPr/>
              <p:nvPr>
                <p:custDataLst>
                  <p:tags r:id="rId347"/>
                </p:custDataLst>
              </p:nvPr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3" name="chenying0907 95"/>
              <p:cNvSpPr/>
              <p:nvPr>
                <p:custDataLst>
                  <p:tags r:id="rId348"/>
                </p:custDataLst>
              </p:nvPr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4" name="chenying0907 96"/>
              <p:cNvSpPr/>
              <p:nvPr>
                <p:custDataLst>
                  <p:tags r:id="rId349"/>
                </p:custDataLst>
              </p:nvPr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5" name="chenying0907 97"/>
              <p:cNvSpPr/>
              <p:nvPr>
                <p:custDataLst>
                  <p:tags r:id="rId350"/>
                </p:custDataLst>
              </p:nvPr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6" name="chenying0907 98"/>
              <p:cNvSpPr/>
              <p:nvPr>
                <p:custDataLst>
                  <p:tags r:id="rId351"/>
                </p:custDataLst>
              </p:nvPr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7" name="chenying0907 99"/>
              <p:cNvSpPr/>
              <p:nvPr>
                <p:custDataLst>
                  <p:tags r:id="rId352"/>
                </p:custDataLst>
              </p:nvPr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8" name="chenying0907 100"/>
              <p:cNvSpPr/>
              <p:nvPr>
                <p:custDataLst>
                  <p:tags r:id="rId353"/>
                </p:custDataLst>
              </p:nvPr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9" name="chenying0907 101"/>
              <p:cNvSpPr/>
              <p:nvPr>
                <p:custDataLst>
                  <p:tags r:id="rId354"/>
                </p:custDataLst>
              </p:nvPr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0" name="chenying0907 102"/>
              <p:cNvSpPr/>
              <p:nvPr>
                <p:custDataLst>
                  <p:tags r:id="rId355"/>
                </p:custDataLst>
              </p:nvPr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1" name="chenying0907 103"/>
              <p:cNvSpPr/>
              <p:nvPr>
                <p:custDataLst>
                  <p:tags r:id="rId356"/>
                </p:custDataLst>
              </p:nvPr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2" name="chenying0907 104"/>
              <p:cNvSpPr/>
              <p:nvPr>
                <p:custDataLst>
                  <p:tags r:id="rId357"/>
                </p:custDataLst>
              </p:nvPr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3" name="chenying0907 105"/>
              <p:cNvSpPr/>
              <p:nvPr>
                <p:custDataLst>
                  <p:tags r:id="rId358"/>
                </p:custDataLst>
              </p:nvPr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4" name="chenying0907 106"/>
              <p:cNvSpPr/>
              <p:nvPr>
                <p:custDataLst>
                  <p:tags r:id="rId359"/>
                </p:custDataLst>
              </p:nvPr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5" name="chenying0907 107"/>
              <p:cNvSpPr/>
              <p:nvPr>
                <p:custDataLst>
                  <p:tags r:id="rId360"/>
                </p:custDataLst>
              </p:nvPr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6" name="chenying0907 108"/>
              <p:cNvSpPr/>
              <p:nvPr>
                <p:custDataLst>
                  <p:tags r:id="rId361"/>
                </p:custDataLst>
              </p:nvPr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7" name="chenying0907 109"/>
              <p:cNvSpPr/>
              <p:nvPr>
                <p:custDataLst>
                  <p:tags r:id="rId362"/>
                </p:custDataLst>
              </p:nvPr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8" name="chenying0907 110"/>
              <p:cNvSpPr/>
              <p:nvPr>
                <p:custDataLst>
                  <p:tags r:id="rId363"/>
                </p:custDataLst>
              </p:nvPr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9" name="chenying0907 111"/>
              <p:cNvSpPr/>
              <p:nvPr>
                <p:custDataLst>
                  <p:tags r:id="rId364"/>
                </p:custDataLst>
              </p:nvPr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0" name="chenying0907 112"/>
              <p:cNvSpPr/>
              <p:nvPr>
                <p:custDataLst>
                  <p:tags r:id="rId365"/>
                </p:custDataLst>
              </p:nvPr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1" name="chenying0907 113"/>
              <p:cNvSpPr/>
              <p:nvPr>
                <p:custDataLst>
                  <p:tags r:id="rId366"/>
                </p:custDataLst>
              </p:nvPr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chenying0907 114"/>
              <p:cNvSpPr/>
              <p:nvPr>
                <p:custDataLst>
                  <p:tags r:id="rId367"/>
                </p:custDataLst>
              </p:nvPr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chenying0907 115"/>
              <p:cNvSpPr/>
              <p:nvPr>
                <p:custDataLst>
                  <p:tags r:id="rId368"/>
                </p:custDataLst>
              </p:nvPr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chenying0907 116"/>
              <p:cNvSpPr/>
              <p:nvPr>
                <p:custDataLst>
                  <p:tags r:id="rId369"/>
                </p:custDataLst>
              </p:nvPr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chenying0907 117"/>
              <p:cNvSpPr/>
              <p:nvPr>
                <p:custDataLst>
                  <p:tags r:id="rId370"/>
                </p:custDataLst>
              </p:nvPr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chenying0907 118"/>
              <p:cNvSpPr/>
              <p:nvPr>
                <p:custDataLst>
                  <p:tags r:id="rId371"/>
                </p:custDataLst>
              </p:nvPr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chenying0907 119"/>
              <p:cNvSpPr/>
              <p:nvPr>
                <p:custDataLst>
                  <p:tags r:id="rId372"/>
                </p:custDataLst>
              </p:nvPr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chenying0907 120"/>
              <p:cNvSpPr/>
              <p:nvPr>
                <p:custDataLst>
                  <p:tags r:id="rId373"/>
                </p:custDataLst>
              </p:nvPr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chenying0907 121"/>
              <p:cNvSpPr/>
              <p:nvPr>
                <p:custDataLst>
                  <p:tags r:id="rId374"/>
                </p:custDataLst>
              </p:nvPr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chenying0907 122"/>
              <p:cNvSpPr/>
              <p:nvPr>
                <p:custDataLst>
                  <p:tags r:id="rId375"/>
                </p:custDataLst>
              </p:nvPr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chenying0907 123"/>
              <p:cNvSpPr/>
              <p:nvPr>
                <p:custDataLst>
                  <p:tags r:id="rId376"/>
                </p:custDataLst>
              </p:nvPr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chenying0907 124"/>
              <p:cNvSpPr/>
              <p:nvPr>
                <p:custDataLst>
                  <p:tags r:id="rId377"/>
                </p:custDataLst>
              </p:nvPr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chenying0907 125"/>
              <p:cNvSpPr/>
              <p:nvPr>
                <p:custDataLst>
                  <p:tags r:id="rId378"/>
                </p:custDataLst>
              </p:nvPr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Rectangle 126"/>
              <p:cNvSpPr>
                <a:spLocks noChangeArrowheads="1"/>
              </p:cNvSpPr>
              <p:nvPr>
                <p:custDataLst>
                  <p:tags r:id="rId379"/>
                </p:custDataLst>
              </p:nvPr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chenying0907 127"/>
              <p:cNvSpPr/>
              <p:nvPr>
                <p:custDataLst>
                  <p:tags r:id="rId380"/>
                </p:custDataLst>
              </p:nvPr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chenying0907 128"/>
              <p:cNvSpPr/>
              <p:nvPr>
                <p:custDataLst>
                  <p:tags r:id="rId381"/>
                </p:custDataLst>
              </p:nvPr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chenying0907 129"/>
              <p:cNvSpPr/>
              <p:nvPr>
                <p:custDataLst>
                  <p:tags r:id="rId382"/>
                </p:custDataLst>
              </p:nvPr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chenying0907 130"/>
              <p:cNvSpPr/>
              <p:nvPr>
                <p:custDataLst>
                  <p:tags r:id="rId383"/>
                </p:custDataLst>
              </p:nvPr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chenying0907 131"/>
              <p:cNvSpPr/>
              <p:nvPr>
                <p:custDataLst>
                  <p:tags r:id="rId384"/>
                </p:custDataLst>
              </p:nvPr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chenying0907 132"/>
              <p:cNvSpPr/>
              <p:nvPr>
                <p:custDataLst>
                  <p:tags r:id="rId385"/>
                </p:custDataLst>
              </p:nvPr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1" name="chenying0907 133"/>
              <p:cNvSpPr/>
              <p:nvPr>
                <p:custDataLst>
                  <p:tags r:id="rId386"/>
                </p:custDataLst>
              </p:nvPr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chenying0907 134"/>
              <p:cNvSpPr/>
              <p:nvPr>
                <p:custDataLst>
                  <p:tags r:id="rId387"/>
                </p:custDataLst>
              </p:nvPr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chenying0907 135"/>
              <p:cNvSpPr/>
              <p:nvPr>
                <p:custDataLst>
                  <p:tags r:id="rId388"/>
                </p:custDataLst>
              </p:nvPr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chenying0907 136"/>
              <p:cNvSpPr/>
              <p:nvPr>
                <p:custDataLst>
                  <p:tags r:id="rId389"/>
                </p:custDataLst>
              </p:nvPr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chenying0907 137"/>
              <p:cNvSpPr/>
              <p:nvPr>
                <p:custDataLst>
                  <p:tags r:id="rId390"/>
                </p:custDataLst>
              </p:nvPr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chenying0907 138"/>
              <p:cNvSpPr/>
              <p:nvPr>
                <p:custDataLst>
                  <p:tags r:id="rId391"/>
                </p:custDataLst>
              </p:nvPr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chenying0907 139"/>
              <p:cNvSpPr/>
              <p:nvPr>
                <p:custDataLst>
                  <p:tags r:id="rId392"/>
                </p:custDataLst>
              </p:nvPr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chenying0907 140"/>
              <p:cNvSpPr/>
              <p:nvPr>
                <p:custDataLst>
                  <p:tags r:id="rId393"/>
                </p:custDataLst>
              </p:nvPr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chenying0907 141"/>
              <p:cNvSpPr/>
              <p:nvPr>
                <p:custDataLst>
                  <p:tags r:id="rId394"/>
                </p:custDataLst>
              </p:nvPr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chenying0907 142"/>
              <p:cNvSpPr/>
              <p:nvPr>
                <p:custDataLst>
                  <p:tags r:id="rId395"/>
                </p:custDataLst>
              </p:nvPr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chenying0907 143"/>
              <p:cNvSpPr/>
              <p:nvPr>
                <p:custDataLst>
                  <p:tags r:id="rId396"/>
                </p:custDataLst>
              </p:nvPr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chenying0907 144"/>
              <p:cNvSpPr/>
              <p:nvPr>
                <p:custDataLst>
                  <p:tags r:id="rId397"/>
                </p:custDataLst>
              </p:nvPr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chenying0907 145"/>
              <p:cNvSpPr/>
              <p:nvPr>
                <p:custDataLst>
                  <p:tags r:id="rId398"/>
                </p:custDataLst>
              </p:nvPr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chenying0907 146"/>
              <p:cNvSpPr/>
              <p:nvPr>
                <p:custDataLst>
                  <p:tags r:id="rId399"/>
                </p:custDataLst>
              </p:nvPr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chenying0907 147"/>
              <p:cNvSpPr/>
              <p:nvPr>
                <p:custDataLst>
                  <p:tags r:id="rId400"/>
                </p:custDataLst>
              </p:nvPr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chenying0907 148"/>
              <p:cNvSpPr/>
              <p:nvPr>
                <p:custDataLst>
                  <p:tags r:id="rId401"/>
                </p:custDataLst>
              </p:nvPr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chenying0907 149"/>
              <p:cNvSpPr/>
              <p:nvPr>
                <p:custDataLst>
                  <p:tags r:id="rId402"/>
                </p:custDataLst>
              </p:nvPr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chenying0907 150"/>
              <p:cNvSpPr/>
              <p:nvPr>
                <p:custDataLst>
                  <p:tags r:id="rId403"/>
                </p:custDataLst>
              </p:nvPr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chenying0907 151"/>
              <p:cNvSpPr/>
              <p:nvPr>
                <p:custDataLst>
                  <p:tags r:id="rId404"/>
                </p:custDataLst>
              </p:nvPr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chenying0907 152"/>
              <p:cNvSpPr/>
              <p:nvPr>
                <p:custDataLst>
                  <p:tags r:id="rId405"/>
                </p:custDataLst>
              </p:nvPr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chenying0907 153"/>
              <p:cNvSpPr/>
              <p:nvPr>
                <p:custDataLst>
                  <p:tags r:id="rId406"/>
                </p:custDataLst>
              </p:nvPr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2" name="chenying0907 154"/>
              <p:cNvSpPr/>
              <p:nvPr>
                <p:custDataLst>
                  <p:tags r:id="rId407"/>
                </p:custDataLst>
              </p:nvPr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Rectangle 155"/>
              <p:cNvSpPr>
                <a:spLocks noChangeArrowheads="1"/>
              </p:cNvSpPr>
              <p:nvPr>
                <p:custDataLst>
                  <p:tags r:id="rId408"/>
                </p:custDataLst>
              </p:nvPr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chenying0907 156"/>
              <p:cNvSpPr/>
              <p:nvPr>
                <p:custDataLst>
                  <p:tags r:id="rId409"/>
                </p:custDataLst>
              </p:nvPr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chenying0907 157"/>
              <p:cNvSpPr/>
              <p:nvPr>
                <p:custDataLst>
                  <p:tags r:id="rId410"/>
                </p:custDataLst>
              </p:nvPr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chenying0907 158"/>
              <p:cNvSpPr/>
              <p:nvPr>
                <p:custDataLst>
                  <p:tags r:id="rId411"/>
                </p:custDataLst>
              </p:nvPr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chenying0907 159"/>
              <p:cNvSpPr/>
              <p:nvPr>
                <p:custDataLst>
                  <p:tags r:id="rId412"/>
                </p:custDataLst>
              </p:nvPr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chenying0907 160"/>
              <p:cNvSpPr/>
              <p:nvPr>
                <p:custDataLst>
                  <p:tags r:id="rId413"/>
                </p:custDataLst>
              </p:nvPr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chenying0907 161"/>
              <p:cNvSpPr/>
              <p:nvPr>
                <p:custDataLst>
                  <p:tags r:id="rId414"/>
                </p:custDataLst>
              </p:nvPr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0" name="chenying0907 162"/>
              <p:cNvSpPr/>
              <p:nvPr>
                <p:custDataLst>
                  <p:tags r:id="rId415"/>
                </p:custDataLst>
              </p:nvPr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1" name="chenying0907 163"/>
              <p:cNvSpPr/>
              <p:nvPr>
                <p:custDataLst>
                  <p:tags r:id="rId416"/>
                </p:custDataLst>
              </p:nvPr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2" name="chenying0907 164"/>
              <p:cNvSpPr/>
              <p:nvPr>
                <p:custDataLst>
                  <p:tags r:id="rId417"/>
                </p:custDataLst>
              </p:nvPr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3" name="chenying0907 165"/>
              <p:cNvSpPr/>
              <p:nvPr>
                <p:custDataLst>
                  <p:tags r:id="rId418"/>
                </p:custDataLst>
              </p:nvPr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4" name="chenying0907 166"/>
              <p:cNvSpPr/>
              <p:nvPr>
                <p:custDataLst>
                  <p:tags r:id="rId419"/>
                </p:custDataLst>
              </p:nvPr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5" name="chenying0907 167"/>
              <p:cNvSpPr/>
              <p:nvPr>
                <p:custDataLst>
                  <p:tags r:id="rId420"/>
                </p:custDataLst>
              </p:nvPr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6" name="chenying0907 168"/>
              <p:cNvSpPr/>
              <p:nvPr>
                <p:custDataLst>
                  <p:tags r:id="rId421"/>
                </p:custDataLst>
              </p:nvPr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7" name="chenying0907 169"/>
              <p:cNvSpPr/>
              <p:nvPr>
                <p:custDataLst>
                  <p:tags r:id="rId422"/>
                </p:custDataLst>
              </p:nvPr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8" name="chenying0907 170"/>
              <p:cNvSpPr/>
              <p:nvPr>
                <p:custDataLst>
                  <p:tags r:id="rId423"/>
                </p:custDataLst>
              </p:nvPr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9" name="chenying0907 171"/>
              <p:cNvSpPr/>
              <p:nvPr>
                <p:custDataLst>
                  <p:tags r:id="rId424"/>
                </p:custDataLst>
              </p:nvPr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0" name="chenying0907 172"/>
              <p:cNvSpPr/>
              <p:nvPr>
                <p:custDataLst>
                  <p:tags r:id="rId425"/>
                </p:custDataLst>
              </p:nvPr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1" name="chenying0907 173"/>
              <p:cNvSpPr/>
              <p:nvPr>
                <p:custDataLst>
                  <p:tags r:id="rId426"/>
                </p:custDataLst>
              </p:nvPr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2" name="chenying0907 174"/>
              <p:cNvSpPr/>
              <p:nvPr>
                <p:custDataLst>
                  <p:tags r:id="rId427"/>
                </p:custDataLst>
              </p:nvPr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3" name="chenying0907 175"/>
              <p:cNvSpPr/>
              <p:nvPr>
                <p:custDataLst>
                  <p:tags r:id="rId428"/>
                </p:custDataLst>
              </p:nvPr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4" name="chenying0907 176"/>
              <p:cNvSpPr/>
              <p:nvPr>
                <p:custDataLst>
                  <p:tags r:id="rId429"/>
                </p:custDataLst>
              </p:nvPr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5" name="chenying0907 177"/>
              <p:cNvSpPr/>
              <p:nvPr>
                <p:custDataLst>
                  <p:tags r:id="rId430"/>
                </p:custDataLst>
              </p:nvPr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6" name="chenying0907 178"/>
              <p:cNvSpPr/>
              <p:nvPr>
                <p:custDataLst>
                  <p:tags r:id="rId431"/>
                </p:custDataLst>
              </p:nvPr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7" name="chenying0907 179"/>
              <p:cNvSpPr/>
              <p:nvPr>
                <p:custDataLst>
                  <p:tags r:id="rId432"/>
                </p:custDataLst>
              </p:nvPr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8" name="chenying0907 180"/>
              <p:cNvSpPr/>
              <p:nvPr>
                <p:custDataLst>
                  <p:tags r:id="rId433"/>
                </p:custDataLst>
              </p:nvPr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9" name="chenying0907 181"/>
              <p:cNvSpPr/>
              <p:nvPr>
                <p:custDataLst>
                  <p:tags r:id="rId434"/>
                </p:custDataLst>
              </p:nvPr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0" name="chenying0907 182"/>
              <p:cNvSpPr/>
              <p:nvPr>
                <p:custDataLst>
                  <p:tags r:id="rId435"/>
                </p:custDataLst>
              </p:nvPr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1" name="chenying0907 183"/>
              <p:cNvSpPr/>
              <p:nvPr>
                <p:custDataLst>
                  <p:tags r:id="rId436"/>
                </p:custDataLst>
              </p:nvPr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2" name="chenying0907 184"/>
              <p:cNvSpPr/>
              <p:nvPr>
                <p:custDataLst>
                  <p:tags r:id="rId437"/>
                </p:custDataLst>
              </p:nvPr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3" name="chenying0907 185"/>
              <p:cNvSpPr/>
              <p:nvPr>
                <p:custDataLst>
                  <p:tags r:id="rId438"/>
                </p:custDataLst>
              </p:nvPr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4" name="chenying0907 186"/>
              <p:cNvSpPr/>
              <p:nvPr>
                <p:custDataLst>
                  <p:tags r:id="rId439"/>
                </p:custDataLst>
              </p:nvPr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5" name="chenying0907 187"/>
              <p:cNvSpPr/>
              <p:nvPr>
                <p:custDataLst>
                  <p:tags r:id="rId440"/>
                </p:custDataLst>
              </p:nvPr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6" name="chenying0907 188"/>
              <p:cNvSpPr/>
              <p:nvPr>
                <p:custDataLst>
                  <p:tags r:id="rId441"/>
                </p:custDataLst>
              </p:nvPr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7" name="chenying0907 189"/>
              <p:cNvSpPr/>
              <p:nvPr>
                <p:custDataLst>
                  <p:tags r:id="rId442"/>
                </p:custDataLst>
              </p:nvPr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8" name="chenying0907 190"/>
              <p:cNvSpPr/>
              <p:nvPr>
                <p:custDataLst>
                  <p:tags r:id="rId443"/>
                </p:custDataLst>
              </p:nvPr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9" name="chenying0907 191"/>
              <p:cNvSpPr/>
              <p:nvPr>
                <p:custDataLst>
                  <p:tags r:id="rId444"/>
                </p:custDataLst>
              </p:nvPr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0" name="chenying0907 192"/>
              <p:cNvSpPr/>
              <p:nvPr>
                <p:custDataLst>
                  <p:tags r:id="rId445"/>
                </p:custDataLst>
              </p:nvPr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1" name="chenying0907 193"/>
              <p:cNvSpPr/>
              <p:nvPr>
                <p:custDataLst>
                  <p:tags r:id="rId446"/>
                </p:custDataLst>
              </p:nvPr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2" name="chenying0907 194"/>
              <p:cNvSpPr/>
              <p:nvPr>
                <p:custDataLst>
                  <p:tags r:id="rId447"/>
                </p:custDataLst>
              </p:nvPr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3" name="chenying0907 195"/>
              <p:cNvSpPr/>
              <p:nvPr>
                <p:custDataLst>
                  <p:tags r:id="rId448"/>
                </p:custDataLst>
              </p:nvPr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4" name="chenying0907 196"/>
              <p:cNvSpPr/>
              <p:nvPr>
                <p:custDataLst>
                  <p:tags r:id="rId449"/>
                </p:custDataLst>
              </p:nvPr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5" name="chenying0907 197"/>
              <p:cNvSpPr/>
              <p:nvPr>
                <p:custDataLst>
                  <p:tags r:id="rId450"/>
                </p:custDataLst>
              </p:nvPr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6" name="chenying0907 198"/>
              <p:cNvSpPr/>
              <p:nvPr>
                <p:custDataLst>
                  <p:tags r:id="rId451"/>
                </p:custDataLst>
              </p:nvPr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7" name="chenying0907 199"/>
              <p:cNvSpPr/>
              <p:nvPr>
                <p:custDataLst>
                  <p:tags r:id="rId452"/>
                </p:custDataLst>
              </p:nvPr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8" name="chenying0907 200"/>
              <p:cNvSpPr/>
              <p:nvPr>
                <p:custDataLst>
                  <p:tags r:id="rId453"/>
                </p:custDataLst>
              </p:nvPr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9" name="chenying0907 201"/>
              <p:cNvSpPr/>
              <p:nvPr>
                <p:custDataLst>
                  <p:tags r:id="rId454"/>
                </p:custDataLst>
              </p:nvPr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0" name="chenying0907 202"/>
              <p:cNvSpPr/>
              <p:nvPr>
                <p:custDataLst>
                  <p:tags r:id="rId455"/>
                </p:custDataLst>
              </p:nvPr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1" name="chenying0907 203"/>
              <p:cNvSpPr/>
              <p:nvPr>
                <p:custDataLst>
                  <p:tags r:id="rId456"/>
                </p:custDataLst>
              </p:nvPr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2" name="chenying0907 204"/>
              <p:cNvSpPr/>
              <p:nvPr>
                <p:custDataLst>
                  <p:tags r:id="rId457"/>
                </p:custDataLst>
              </p:nvPr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46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593" name="chenying0907 206"/>
              <p:cNvSpPr/>
              <p:nvPr>
                <p:custDataLst>
                  <p:tags r:id="rId58"/>
                </p:custDataLst>
              </p:nvPr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4" name="chenying0907 207"/>
              <p:cNvSpPr/>
              <p:nvPr>
                <p:custDataLst>
                  <p:tags r:id="rId59"/>
                </p:custDataLst>
              </p:nvPr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5" name="chenying0907 208"/>
              <p:cNvSpPr/>
              <p:nvPr>
                <p:custDataLst>
                  <p:tags r:id="rId60"/>
                </p:custDataLst>
              </p:nvPr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6" name="chenying0907 209"/>
              <p:cNvSpPr/>
              <p:nvPr>
                <p:custDataLst>
                  <p:tags r:id="rId61"/>
                </p:custDataLst>
              </p:nvPr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7" name="chenying0907 210"/>
              <p:cNvSpPr/>
              <p:nvPr>
                <p:custDataLst>
                  <p:tags r:id="rId62"/>
                </p:custDataLst>
              </p:nvPr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8" name="chenying0907 211"/>
              <p:cNvSpPr/>
              <p:nvPr>
                <p:custDataLst>
                  <p:tags r:id="rId63"/>
                </p:custDataLst>
              </p:nvPr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9" name="chenying0907 212"/>
              <p:cNvSpPr/>
              <p:nvPr>
                <p:custDataLst>
                  <p:tags r:id="rId64"/>
                </p:custDataLst>
              </p:nvPr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0" name="chenying0907 213"/>
              <p:cNvSpPr/>
              <p:nvPr>
                <p:custDataLst>
                  <p:tags r:id="rId65"/>
                </p:custDataLst>
              </p:nvPr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1" name="chenying0907 214"/>
              <p:cNvSpPr/>
              <p:nvPr>
                <p:custDataLst>
                  <p:tags r:id="rId66"/>
                </p:custDataLst>
              </p:nvPr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2" name="chenying0907 215"/>
              <p:cNvSpPr/>
              <p:nvPr>
                <p:custDataLst>
                  <p:tags r:id="rId67"/>
                </p:custDataLst>
              </p:nvPr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3" name="chenying0907 216"/>
              <p:cNvSpPr/>
              <p:nvPr>
                <p:custDataLst>
                  <p:tags r:id="rId68"/>
                </p:custDataLst>
              </p:nvPr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4" name="chenying0907 217"/>
              <p:cNvSpPr/>
              <p:nvPr>
                <p:custDataLst>
                  <p:tags r:id="rId69"/>
                </p:custDataLst>
              </p:nvPr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5" name="chenying0907 218"/>
              <p:cNvSpPr/>
              <p:nvPr>
                <p:custDataLst>
                  <p:tags r:id="rId70"/>
                </p:custDataLst>
              </p:nvPr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6" name="chenying0907 219"/>
              <p:cNvSpPr/>
              <p:nvPr>
                <p:custDataLst>
                  <p:tags r:id="rId71"/>
                </p:custDataLst>
              </p:nvPr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7" name="chenying0907 220"/>
              <p:cNvSpPr/>
              <p:nvPr>
                <p:custDataLst>
                  <p:tags r:id="rId72"/>
                </p:custDataLst>
              </p:nvPr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8" name="chenying0907 221"/>
              <p:cNvSpPr/>
              <p:nvPr>
                <p:custDataLst>
                  <p:tags r:id="rId73"/>
                </p:custDataLst>
              </p:nvPr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9" name="chenying0907 222"/>
              <p:cNvSpPr/>
              <p:nvPr>
                <p:custDataLst>
                  <p:tags r:id="rId74"/>
                </p:custDataLst>
              </p:nvPr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0" name="chenying0907 223"/>
              <p:cNvSpPr/>
              <p:nvPr>
                <p:custDataLst>
                  <p:tags r:id="rId75"/>
                </p:custDataLst>
              </p:nvPr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1" name="chenying0907 224"/>
              <p:cNvSpPr/>
              <p:nvPr>
                <p:custDataLst>
                  <p:tags r:id="rId76"/>
                </p:custDataLst>
              </p:nvPr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2" name="chenying0907 225"/>
              <p:cNvSpPr/>
              <p:nvPr>
                <p:custDataLst>
                  <p:tags r:id="rId77"/>
                </p:custDataLst>
              </p:nvPr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3" name="chenying0907 226"/>
              <p:cNvSpPr/>
              <p:nvPr>
                <p:custDataLst>
                  <p:tags r:id="rId78"/>
                </p:custDataLst>
              </p:nvPr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4" name="chenying0907 227"/>
              <p:cNvSpPr/>
              <p:nvPr>
                <p:custDataLst>
                  <p:tags r:id="rId79"/>
                </p:custDataLst>
              </p:nvPr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5" name="Rectangle 228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6" name="chenying0907 229"/>
              <p:cNvSpPr/>
              <p:nvPr>
                <p:custDataLst>
                  <p:tags r:id="rId81"/>
                </p:custDataLst>
              </p:nvPr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7" name="chenying0907 230"/>
              <p:cNvSpPr/>
              <p:nvPr>
                <p:custDataLst>
                  <p:tags r:id="rId82"/>
                </p:custDataLst>
              </p:nvPr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8" name="chenying0907 231"/>
              <p:cNvSpPr/>
              <p:nvPr>
                <p:custDataLst>
                  <p:tags r:id="rId83"/>
                </p:custDataLst>
              </p:nvPr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9" name="chenying0907 232"/>
              <p:cNvSpPr/>
              <p:nvPr>
                <p:custDataLst>
                  <p:tags r:id="rId84"/>
                </p:custDataLst>
              </p:nvPr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0" name="chenying0907 233"/>
              <p:cNvSpPr/>
              <p:nvPr>
                <p:custDataLst>
                  <p:tags r:id="rId85"/>
                </p:custDataLst>
              </p:nvPr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1" name="chenying0907 234"/>
              <p:cNvSpPr/>
              <p:nvPr>
                <p:custDataLst>
                  <p:tags r:id="rId86"/>
                </p:custDataLst>
              </p:nvPr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2" name="chenying0907 235"/>
              <p:cNvSpPr/>
              <p:nvPr>
                <p:custDataLst>
                  <p:tags r:id="rId87"/>
                </p:custDataLst>
              </p:nvPr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3" name="chenying0907 236"/>
              <p:cNvSpPr/>
              <p:nvPr>
                <p:custDataLst>
                  <p:tags r:id="rId88"/>
                </p:custDataLst>
              </p:nvPr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4" name="chenying0907 237"/>
              <p:cNvSpPr/>
              <p:nvPr>
                <p:custDataLst>
                  <p:tags r:id="rId89"/>
                </p:custDataLst>
              </p:nvPr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5" name="Oval 238"/>
              <p:cNvSpPr>
                <a:spLocks noChangeArrowheads="1"/>
              </p:cNvSpPr>
              <p:nvPr>
                <p:custDataLst>
                  <p:tags r:id="rId90"/>
                </p:custDataLst>
              </p:nvPr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6" name="chenying0907 239"/>
              <p:cNvSpPr/>
              <p:nvPr>
                <p:custDataLst>
                  <p:tags r:id="rId91"/>
                </p:custDataLst>
              </p:nvPr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7" name="chenying0907 240"/>
              <p:cNvSpPr/>
              <p:nvPr>
                <p:custDataLst>
                  <p:tags r:id="rId92"/>
                </p:custDataLst>
              </p:nvPr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8" name="chenying0907 241"/>
              <p:cNvSpPr/>
              <p:nvPr>
                <p:custDataLst>
                  <p:tags r:id="rId93"/>
                </p:custDataLst>
              </p:nvPr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9" name="chenying0907 242"/>
              <p:cNvSpPr/>
              <p:nvPr>
                <p:custDataLst>
                  <p:tags r:id="rId94"/>
                </p:custDataLst>
              </p:nvPr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0" name="chenying0907 243"/>
              <p:cNvSpPr/>
              <p:nvPr>
                <p:custDataLst>
                  <p:tags r:id="rId95"/>
                </p:custDataLst>
              </p:nvPr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1" name="chenying0907 244"/>
              <p:cNvSpPr/>
              <p:nvPr>
                <p:custDataLst>
                  <p:tags r:id="rId96"/>
                </p:custDataLst>
              </p:nvPr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2" name="chenying0907 245"/>
              <p:cNvSpPr/>
              <p:nvPr>
                <p:custDataLst>
                  <p:tags r:id="rId97"/>
                </p:custDataLst>
              </p:nvPr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3" name="chenying0907 246"/>
              <p:cNvSpPr/>
              <p:nvPr>
                <p:custDataLst>
                  <p:tags r:id="rId98"/>
                </p:custDataLst>
              </p:nvPr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4" name="chenying0907 247"/>
              <p:cNvSpPr/>
              <p:nvPr>
                <p:custDataLst>
                  <p:tags r:id="rId99"/>
                </p:custDataLst>
              </p:nvPr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5" name="chenying0907 248"/>
              <p:cNvSpPr/>
              <p:nvPr>
                <p:custDataLst>
                  <p:tags r:id="rId100"/>
                </p:custDataLst>
              </p:nvPr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6" name="chenying0907 249"/>
              <p:cNvSpPr/>
              <p:nvPr>
                <p:custDataLst>
                  <p:tags r:id="rId101"/>
                </p:custDataLst>
              </p:nvPr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7" name="chenying0907 250"/>
              <p:cNvSpPr/>
              <p:nvPr>
                <p:custDataLst>
                  <p:tags r:id="rId102"/>
                </p:custDataLst>
              </p:nvPr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8" name="chenying0907 251"/>
              <p:cNvSpPr/>
              <p:nvPr>
                <p:custDataLst>
                  <p:tags r:id="rId103"/>
                </p:custDataLst>
              </p:nvPr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9" name="chenying0907 252"/>
              <p:cNvSpPr/>
              <p:nvPr>
                <p:custDataLst>
                  <p:tags r:id="rId104"/>
                </p:custDataLst>
              </p:nvPr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0" name="chenying0907 253"/>
              <p:cNvSpPr/>
              <p:nvPr>
                <p:custDataLst>
                  <p:tags r:id="rId105"/>
                </p:custDataLst>
              </p:nvPr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1" name="chenying0907 254"/>
              <p:cNvSpPr>
                <a:spLocks noEditPoints="1"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2" name="chenying0907 255"/>
              <p:cNvSpPr/>
              <p:nvPr>
                <p:custDataLst>
                  <p:tags r:id="rId107"/>
                </p:custDataLst>
              </p:nvPr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3" name="chenying0907 256"/>
              <p:cNvSpPr/>
              <p:nvPr>
                <p:custDataLst>
                  <p:tags r:id="rId108"/>
                </p:custDataLst>
              </p:nvPr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4" name="chenying0907 257"/>
              <p:cNvSpPr/>
              <p:nvPr>
                <p:custDataLst>
                  <p:tags r:id="rId109"/>
                </p:custDataLst>
              </p:nvPr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5" name="Oval 258"/>
              <p:cNvSpPr>
                <a:spLocks noChangeArrowheads="1"/>
              </p:cNvSpPr>
              <p:nvPr>
                <p:custDataLst>
                  <p:tags r:id="rId110"/>
                </p:custDataLst>
              </p:nvPr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6" name="chenying0907 259"/>
              <p:cNvSpPr/>
              <p:nvPr>
                <p:custDataLst>
                  <p:tags r:id="rId111"/>
                </p:custDataLst>
              </p:nvPr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7" name="chenying0907 260"/>
              <p:cNvSpPr/>
              <p:nvPr>
                <p:custDataLst>
                  <p:tags r:id="rId112"/>
                </p:custDataLst>
              </p:nvPr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8" name="chenying0907 261"/>
              <p:cNvSpPr/>
              <p:nvPr>
                <p:custDataLst>
                  <p:tags r:id="rId113"/>
                </p:custDataLst>
              </p:nvPr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9" name="chenying0907 262"/>
              <p:cNvSpPr/>
              <p:nvPr>
                <p:custDataLst>
                  <p:tags r:id="rId114"/>
                </p:custDataLst>
              </p:nvPr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0" name="chenying0907 263"/>
              <p:cNvSpPr/>
              <p:nvPr>
                <p:custDataLst>
                  <p:tags r:id="rId115"/>
                </p:custDataLst>
              </p:nvPr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1" name="Rectangle 264"/>
              <p:cNvSpPr>
                <a:spLocks noChangeArrowheads="1"/>
              </p:cNvSpPr>
              <p:nvPr>
                <p:custDataLst>
                  <p:tags r:id="rId116"/>
                </p:custDataLst>
              </p:nvPr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2" name="chenying0907 265"/>
              <p:cNvSpPr/>
              <p:nvPr>
                <p:custDataLst>
                  <p:tags r:id="rId117"/>
                </p:custDataLst>
              </p:nvPr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3" name="chenying0907 266"/>
              <p:cNvSpPr/>
              <p:nvPr>
                <p:custDataLst>
                  <p:tags r:id="rId118"/>
                </p:custDataLst>
              </p:nvPr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4" name="chenying0907 267"/>
              <p:cNvSpPr/>
              <p:nvPr>
                <p:custDataLst>
                  <p:tags r:id="rId119"/>
                </p:custDataLst>
              </p:nvPr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5" name="chenying0907 268"/>
              <p:cNvSpPr/>
              <p:nvPr>
                <p:custDataLst>
                  <p:tags r:id="rId120"/>
                </p:custDataLst>
              </p:nvPr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6" name="chenying0907 269"/>
              <p:cNvSpPr/>
              <p:nvPr>
                <p:custDataLst>
                  <p:tags r:id="rId121"/>
                </p:custDataLst>
              </p:nvPr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7" name="chenying0907 270"/>
              <p:cNvSpPr/>
              <p:nvPr>
                <p:custDataLst>
                  <p:tags r:id="rId122"/>
                </p:custDataLst>
              </p:nvPr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8" name="chenying0907 271"/>
              <p:cNvSpPr/>
              <p:nvPr>
                <p:custDataLst>
                  <p:tags r:id="rId123"/>
                </p:custDataLst>
              </p:nvPr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9" name="chenying0907 272"/>
              <p:cNvSpPr/>
              <p:nvPr>
                <p:custDataLst>
                  <p:tags r:id="rId124"/>
                </p:custDataLst>
              </p:nvPr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0" name="chenying0907 273"/>
              <p:cNvSpPr/>
              <p:nvPr>
                <p:custDataLst>
                  <p:tags r:id="rId125"/>
                </p:custDataLst>
              </p:nvPr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1" name="chenying0907 274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2" name="chenying0907 275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3" name="chenying0907 276"/>
              <p:cNvSpPr/>
              <p:nvPr>
                <p:custDataLst>
                  <p:tags r:id="rId128"/>
                </p:custDataLst>
              </p:nvPr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4" name="chenying0907 277"/>
              <p:cNvSpPr/>
              <p:nvPr>
                <p:custDataLst>
                  <p:tags r:id="rId129"/>
                </p:custDataLst>
              </p:nvPr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5" name="chenying0907 278"/>
              <p:cNvSpPr/>
              <p:nvPr>
                <p:custDataLst>
                  <p:tags r:id="rId130"/>
                </p:custDataLst>
              </p:nvPr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6" name="chenying0907 279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7" name="chenying0907 280"/>
              <p:cNvSpPr/>
              <p:nvPr>
                <p:custDataLst>
                  <p:tags r:id="rId132"/>
                </p:custDataLst>
              </p:nvPr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8" name="chenying0907 281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9" name="chenying0907 282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0" name="chenying0907 283"/>
              <p:cNvSpPr/>
              <p:nvPr>
                <p:custDataLst>
                  <p:tags r:id="rId135"/>
                </p:custDataLst>
              </p:nvPr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1" name="chenying0907 284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2" name="chenying0907 285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3" name="chenying0907 286"/>
              <p:cNvSpPr>
                <a:spLocks noEditPoints="1"/>
              </p:cNvSpPr>
              <p:nvPr>
                <p:custDataLst>
                  <p:tags r:id="rId138"/>
                </p:custDataLst>
              </p:nvPr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4" name="chenying0907 287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5" name="chenying0907 288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6" name="chenying0907 289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7" name="chenying0907 290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8" name="chenying0907 291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9" name="chenying0907 292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0" name="chenying0907 293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1" name="chenying0907 294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2" name="chenying0907 295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3" name="chenying0907 296"/>
              <p:cNvSpPr/>
              <p:nvPr>
                <p:custDataLst>
                  <p:tags r:id="rId148"/>
                </p:custDataLst>
              </p:nvPr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4" name="Oval 297"/>
              <p:cNvSpPr>
                <a:spLocks noChangeArrowheads="1"/>
              </p:cNvSpPr>
              <p:nvPr>
                <p:custDataLst>
                  <p:tags r:id="rId149"/>
                </p:custDataLst>
              </p:nvPr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5" name="Oval 298"/>
              <p:cNvSpPr>
                <a:spLocks noChangeArrowheads="1"/>
              </p:cNvSpPr>
              <p:nvPr>
                <p:custDataLst>
                  <p:tags r:id="rId150"/>
                </p:custDataLst>
              </p:nvPr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6" name="chenying0907 299"/>
              <p:cNvSpPr/>
              <p:nvPr>
                <p:custDataLst>
                  <p:tags r:id="rId151"/>
                </p:custDataLst>
              </p:nvPr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7" name="Oval 300"/>
              <p:cNvSpPr>
                <a:spLocks noChangeArrowheads="1"/>
              </p:cNvSpPr>
              <p:nvPr>
                <p:custDataLst>
                  <p:tags r:id="rId152"/>
                </p:custDataLst>
              </p:nvPr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8" name="chenying0907 301"/>
              <p:cNvSpPr/>
              <p:nvPr>
                <p:custDataLst>
                  <p:tags r:id="rId153"/>
                </p:custDataLst>
              </p:nvPr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9" name="chenying0907 302"/>
              <p:cNvSpPr/>
              <p:nvPr>
                <p:custDataLst>
                  <p:tags r:id="rId154"/>
                </p:custDataLst>
              </p:nvPr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0" name="Oval 303"/>
              <p:cNvSpPr>
                <a:spLocks noChangeArrowheads="1"/>
              </p:cNvSpPr>
              <p:nvPr>
                <p:custDataLst>
                  <p:tags r:id="rId155"/>
                </p:custDataLst>
              </p:nvPr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1" name="chenying0907 304"/>
              <p:cNvSpPr/>
              <p:nvPr>
                <p:custDataLst>
                  <p:tags r:id="rId156"/>
                </p:custDataLst>
              </p:nvPr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2" name="chenying0907 305"/>
              <p:cNvSpPr/>
              <p:nvPr>
                <p:custDataLst>
                  <p:tags r:id="rId157"/>
                </p:custDataLst>
              </p:nvPr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3" name="Oval 306"/>
              <p:cNvSpPr>
                <a:spLocks noChangeArrowheads="1"/>
              </p:cNvSpPr>
              <p:nvPr>
                <p:custDataLst>
                  <p:tags r:id="rId158"/>
                </p:custDataLst>
              </p:nvPr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4" name="chenying0907 307"/>
              <p:cNvSpPr/>
              <p:nvPr>
                <p:custDataLst>
                  <p:tags r:id="rId159"/>
                </p:custDataLst>
              </p:nvPr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5" name="chenying0907 308"/>
              <p:cNvSpPr/>
              <p:nvPr>
                <p:custDataLst>
                  <p:tags r:id="rId160"/>
                </p:custDataLst>
              </p:nvPr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6" name="chenying0907 309"/>
              <p:cNvSpPr/>
              <p:nvPr>
                <p:custDataLst>
                  <p:tags r:id="rId161"/>
                </p:custDataLst>
              </p:nvPr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7" name="chenying0907 310"/>
              <p:cNvSpPr/>
              <p:nvPr>
                <p:custDataLst>
                  <p:tags r:id="rId162"/>
                </p:custDataLst>
              </p:nvPr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8" name="chenying0907 311"/>
              <p:cNvSpPr/>
              <p:nvPr>
                <p:custDataLst>
                  <p:tags r:id="rId163"/>
                </p:custDataLst>
              </p:nvPr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9" name="chenying0907 312"/>
              <p:cNvSpPr/>
              <p:nvPr>
                <p:custDataLst>
                  <p:tags r:id="rId164"/>
                </p:custDataLst>
              </p:nvPr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0" name="chenying0907 313"/>
              <p:cNvSpPr/>
              <p:nvPr>
                <p:custDataLst>
                  <p:tags r:id="rId165"/>
                </p:custDataLst>
              </p:nvPr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1" name="chenying0907 314"/>
              <p:cNvSpPr/>
              <p:nvPr>
                <p:custDataLst>
                  <p:tags r:id="rId166"/>
                </p:custDataLst>
              </p:nvPr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2" name="chenying0907 315"/>
              <p:cNvSpPr/>
              <p:nvPr>
                <p:custDataLst>
                  <p:tags r:id="rId167"/>
                </p:custDataLst>
              </p:nvPr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3" name="chenying0907 316"/>
              <p:cNvSpPr/>
              <p:nvPr>
                <p:custDataLst>
                  <p:tags r:id="rId168"/>
                </p:custDataLst>
              </p:nvPr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4" name="chenying0907 317"/>
              <p:cNvSpPr/>
              <p:nvPr>
                <p:custDataLst>
                  <p:tags r:id="rId169"/>
                </p:custDataLst>
              </p:nvPr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5" name="chenying0907 318"/>
              <p:cNvSpPr/>
              <p:nvPr>
                <p:custDataLst>
                  <p:tags r:id="rId170"/>
                </p:custDataLst>
              </p:nvPr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6" name="chenying0907 319"/>
              <p:cNvSpPr/>
              <p:nvPr>
                <p:custDataLst>
                  <p:tags r:id="rId171"/>
                </p:custDataLst>
              </p:nvPr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7" name="chenying0907 320"/>
              <p:cNvSpPr/>
              <p:nvPr>
                <p:custDataLst>
                  <p:tags r:id="rId172"/>
                </p:custDataLst>
              </p:nvPr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8" name="chenying0907 321"/>
              <p:cNvSpPr/>
              <p:nvPr>
                <p:custDataLst>
                  <p:tags r:id="rId173"/>
                </p:custDataLst>
              </p:nvPr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9" name="chenying0907 322"/>
              <p:cNvSpPr/>
              <p:nvPr>
                <p:custDataLst>
                  <p:tags r:id="rId174"/>
                </p:custDataLst>
              </p:nvPr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0" name="chenying0907 323"/>
              <p:cNvSpPr/>
              <p:nvPr>
                <p:custDataLst>
                  <p:tags r:id="rId175"/>
                </p:custDataLst>
              </p:nvPr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1" name="chenying0907 324"/>
              <p:cNvSpPr/>
              <p:nvPr>
                <p:custDataLst>
                  <p:tags r:id="rId176"/>
                </p:custDataLst>
              </p:nvPr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2" name="chenying0907 325"/>
              <p:cNvSpPr/>
              <p:nvPr>
                <p:custDataLst>
                  <p:tags r:id="rId177"/>
                </p:custDataLst>
              </p:nvPr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3" name="chenying0907 326"/>
              <p:cNvSpPr/>
              <p:nvPr>
                <p:custDataLst>
                  <p:tags r:id="rId178"/>
                </p:custDataLst>
              </p:nvPr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4" name="chenying0907 327"/>
              <p:cNvSpPr/>
              <p:nvPr>
                <p:custDataLst>
                  <p:tags r:id="rId179"/>
                </p:custDataLst>
              </p:nvPr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5" name="chenying0907 328"/>
              <p:cNvSpPr/>
              <p:nvPr>
                <p:custDataLst>
                  <p:tags r:id="rId180"/>
                </p:custDataLst>
              </p:nvPr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6" name="chenying0907 329"/>
              <p:cNvSpPr/>
              <p:nvPr>
                <p:custDataLst>
                  <p:tags r:id="rId181"/>
                </p:custDataLst>
              </p:nvPr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7" name="chenying0907 330"/>
              <p:cNvSpPr/>
              <p:nvPr>
                <p:custDataLst>
                  <p:tags r:id="rId182"/>
                </p:custDataLst>
              </p:nvPr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8" name="chenying0907 331"/>
              <p:cNvSpPr/>
              <p:nvPr>
                <p:custDataLst>
                  <p:tags r:id="rId183"/>
                </p:custDataLst>
              </p:nvPr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9" name="chenying0907 332"/>
              <p:cNvSpPr/>
              <p:nvPr>
                <p:custDataLst>
                  <p:tags r:id="rId184"/>
                </p:custDataLst>
              </p:nvPr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0" name="chenying0907 333"/>
              <p:cNvSpPr/>
              <p:nvPr>
                <p:custDataLst>
                  <p:tags r:id="rId185"/>
                </p:custDataLst>
              </p:nvPr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1" name="chenying0907 334"/>
              <p:cNvSpPr/>
              <p:nvPr>
                <p:custDataLst>
                  <p:tags r:id="rId186"/>
                </p:custDataLst>
              </p:nvPr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2" name="chenying0907 335"/>
              <p:cNvSpPr/>
              <p:nvPr>
                <p:custDataLst>
                  <p:tags r:id="rId187"/>
                </p:custDataLst>
              </p:nvPr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3" name="Rectangle 336"/>
              <p:cNvSpPr>
                <a:spLocks noChangeArrowheads="1"/>
              </p:cNvSpPr>
              <p:nvPr>
                <p:custDataLst>
                  <p:tags r:id="rId188"/>
                </p:custDataLst>
              </p:nvPr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4" name="chenying0907 337"/>
              <p:cNvSpPr/>
              <p:nvPr>
                <p:custDataLst>
                  <p:tags r:id="rId189"/>
                </p:custDataLst>
              </p:nvPr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5" name="chenying0907 338"/>
              <p:cNvSpPr/>
              <p:nvPr>
                <p:custDataLst>
                  <p:tags r:id="rId190"/>
                </p:custDataLst>
              </p:nvPr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6" name="chenying0907 339"/>
              <p:cNvSpPr/>
              <p:nvPr>
                <p:custDataLst>
                  <p:tags r:id="rId191"/>
                </p:custDataLst>
              </p:nvPr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7" name="chenying0907 340"/>
              <p:cNvSpPr/>
              <p:nvPr>
                <p:custDataLst>
                  <p:tags r:id="rId192"/>
                </p:custDataLst>
              </p:nvPr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8" name="chenying0907 341"/>
              <p:cNvSpPr/>
              <p:nvPr>
                <p:custDataLst>
                  <p:tags r:id="rId193"/>
                </p:custDataLst>
              </p:nvPr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9" name="chenying0907 342"/>
              <p:cNvSpPr/>
              <p:nvPr>
                <p:custDataLst>
                  <p:tags r:id="rId194"/>
                </p:custDataLst>
              </p:nvPr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0" name="chenying0907 343"/>
              <p:cNvSpPr/>
              <p:nvPr>
                <p:custDataLst>
                  <p:tags r:id="rId195"/>
                </p:custDataLst>
              </p:nvPr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1" name="chenying0907 344"/>
              <p:cNvSpPr/>
              <p:nvPr>
                <p:custDataLst>
                  <p:tags r:id="rId196"/>
                </p:custDataLst>
              </p:nvPr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2" name="chenying0907 345"/>
              <p:cNvSpPr/>
              <p:nvPr>
                <p:custDataLst>
                  <p:tags r:id="rId197"/>
                </p:custDataLst>
              </p:nvPr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3" name="chenying0907 346"/>
              <p:cNvSpPr/>
              <p:nvPr>
                <p:custDataLst>
                  <p:tags r:id="rId198"/>
                </p:custDataLst>
              </p:nvPr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4" name="chenying0907 347"/>
              <p:cNvSpPr/>
              <p:nvPr>
                <p:custDataLst>
                  <p:tags r:id="rId199"/>
                </p:custDataLst>
              </p:nvPr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5" name="chenying0907 348"/>
              <p:cNvSpPr/>
              <p:nvPr>
                <p:custDataLst>
                  <p:tags r:id="rId200"/>
                </p:custDataLst>
              </p:nvPr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6" name="chenying0907 349"/>
              <p:cNvSpPr/>
              <p:nvPr>
                <p:custDataLst>
                  <p:tags r:id="rId201"/>
                </p:custDataLst>
              </p:nvPr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7" name="chenying0907 350"/>
              <p:cNvSpPr/>
              <p:nvPr>
                <p:custDataLst>
                  <p:tags r:id="rId202"/>
                </p:custDataLst>
              </p:nvPr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8" name="chenying0907 351"/>
              <p:cNvSpPr/>
              <p:nvPr>
                <p:custDataLst>
                  <p:tags r:id="rId203"/>
                </p:custDataLst>
              </p:nvPr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9" name="chenying0907 352"/>
              <p:cNvSpPr/>
              <p:nvPr>
                <p:custDataLst>
                  <p:tags r:id="rId204"/>
                </p:custDataLst>
              </p:nvPr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0" name="chenying0907 353"/>
              <p:cNvSpPr/>
              <p:nvPr>
                <p:custDataLst>
                  <p:tags r:id="rId205"/>
                </p:custDataLst>
              </p:nvPr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1" name="chenying0907 354"/>
              <p:cNvSpPr/>
              <p:nvPr>
                <p:custDataLst>
                  <p:tags r:id="rId206"/>
                </p:custDataLst>
              </p:nvPr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2" name="chenying0907 355"/>
              <p:cNvSpPr/>
              <p:nvPr>
                <p:custDataLst>
                  <p:tags r:id="rId207"/>
                </p:custDataLst>
              </p:nvPr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3" name="chenying0907 356"/>
              <p:cNvSpPr/>
              <p:nvPr>
                <p:custDataLst>
                  <p:tags r:id="rId208"/>
                </p:custDataLst>
              </p:nvPr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4" name="chenying0907 357"/>
              <p:cNvSpPr/>
              <p:nvPr>
                <p:custDataLst>
                  <p:tags r:id="rId209"/>
                </p:custDataLst>
              </p:nvPr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5" name="chenying0907 358"/>
              <p:cNvSpPr/>
              <p:nvPr>
                <p:custDataLst>
                  <p:tags r:id="rId210"/>
                </p:custDataLst>
              </p:nvPr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6" name="chenying0907 359"/>
              <p:cNvSpPr/>
              <p:nvPr>
                <p:custDataLst>
                  <p:tags r:id="rId211"/>
                </p:custDataLst>
              </p:nvPr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7" name="chenying0907 360"/>
              <p:cNvSpPr/>
              <p:nvPr>
                <p:custDataLst>
                  <p:tags r:id="rId212"/>
                </p:custDataLst>
              </p:nvPr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8" name="chenying0907 361"/>
              <p:cNvSpPr/>
              <p:nvPr>
                <p:custDataLst>
                  <p:tags r:id="rId213"/>
                </p:custDataLst>
              </p:nvPr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9" name="chenying0907 362"/>
              <p:cNvSpPr/>
              <p:nvPr>
                <p:custDataLst>
                  <p:tags r:id="rId214"/>
                </p:custDataLst>
              </p:nvPr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0" name="chenying0907 363"/>
              <p:cNvSpPr/>
              <p:nvPr>
                <p:custDataLst>
                  <p:tags r:id="rId215"/>
                </p:custDataLst>
              </p:nvPr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1" name="chenying0907 364"/>
              <p:cNvSpPr/>
              <p:nvPr>
                <p:custDataLst>
                  <p:tags r:id="rId216"/>
                </p:custDataLst>
              </p:nvPr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2" name="chenying0907 365"/>
              <p:cNvSpPr/>
              <p:nvPr>
                <p:custDataLst>
                  <p:tags r:id="rId217"/>
                </p:custDataLst>
              </p:nvPr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3" name="chenying0907 366"/>
              <p:cNvSpPr/>
              <p:nvPr>
                <p:custDataLst>
                  <p:tags r:id="rId218"/>
                </p:custDataLst>
              </p:nvPr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4" name="chenying0907 367"/>
              <p:cNvSpPr/>
              <p:nvPr>
                <p:custDataLst>
                  <p:tags r:id="rId219"/>
                </p:custDataLst>
              </p:nvPr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5" name="Rectangle 368"/>
              <p:cNvSpPr>
                <a:spLocks noChangeArrowheads="1"/>
              </p:cNvSpPr>
              <p:nvPr>
                <p:custDataLst>
                  <p:tags r:id="rId220"/>
                </p:custDataLst>
              </p:nvPr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6" name="Oval 369"/>
              <p:cNvSpPr>
                <a:spLocks noChangeArrowheads="1"/>
              </p:cNvSpPr>
              <p:nvPr>
                <p:custDataLst>
                  <p:tags r:id="rId221"/>
                </p:custDataLst>
              </p:nvPr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7" name="chenying0907 370"/>
              <p:cNvSpPr/>
              <p:nvPr>
                <p:custDataLst>
                  <p:tags r:id="rId222"/>
                </p:custDataLst>
              </p:nvPr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8" name="chenying0907 371"/>
              <p:cNvSpPr/>
              <p:nvPr>
                <p:custDataLst>
                  <p:tags r:id="rId223"/>
                </p:custDataLst>
              </p:nvPr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9" name="chenying0907 372"/>
              <p:cNvSpPr/>
              <p:nvPr>
                <p:custDataLst>
                  <p:tags r:id="rId224"/>
                </p:custDataLst>
              </p:nvPr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0" name="chenying0907 373"/>
              <p:cNvSpPr/>
              <p:nvPr>
                <p:custDataLst>
                  <p:tags r:id="rId225"/>
                </p:custDataLst>
              </p:nvPr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1" name="chenying0907 374"/>
              <p:cNvSpPr/>
              <p:nvPr>
                <p:custDataLst>
                  <p:tags r:id="rId226"/>
                </p:custDataLst>
              </p:nvPr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2" name="chenying0907 375"/>
              <p:cNvSpPr/>
              <p:nvPr>
                <p:custDataLst>
                  <p:tags r:id="rId227"/>
                </p:custDataLst>
              </p:nvPr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3" name="chenying0907 376"/>
              <p:cNvSpPr/>
              <p:nvPr>
                <p:custDataLst>
                  <p:tags r:id="rId228"/>
                </p:custDataLst>
              </p:nvPr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4" name="chenying0907 377"/>
              <p:cNvSpPr/>
              <p:nvPr>
                <p:custDataLst>
                  <p:tags r:id="rId229"/>
                </p:custDataLst>
              </p:nvPr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5" name="chenying0907 378"/>
              <p:cNvSpPr/>
              <p:nvPr>
                <p:custDataLst>
                  <p:tags r:id="rId230"/>
                </p:custDataLst>
              </p:nvPr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6" name="chenying0907 379"/>
              <p:cNvSpPr/>
              <p:nvPr>
                <p:custDataLst>
                  <p:tags r:id="rId231"/>
                </p:custDataLst>
              </p:nvPr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7" name="chenying0907 380"/>
              <p:cNvSpPr/>
              <p:nvPr>
                <p:custDataLst>
                  <p:tags r:id="rId232"/>
                </p:custDataLst>
              </p:nvPr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8" name="Oval 381"/>
              <p:cNvSpPr>
                <a:spLocks noChangeArrowheads="1"/>
              </p:cNvSpPr>
              <p:nvPr>
                <p:custDataLst>
                  <p:tags r:id="rId233"/>
                </p:custDataLst>
              </p:nvPr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9" name="chenying0907 382"/>
              <p:cNvSpPr/>
              <p:nvPr>
                <p:custDataLst>
                  <p:tags r:id="rId234"/>
                </p:custDataLst>
              </p:nvPr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0" name="chenying0907 383"/>
              <p:cNvSpPr/>
              <p:nvPr>
                <p:custDataLst>
                  <p:tags r:id="rId235"/>
                </p:custDataLst>
              </p:nvPr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1" name="chenying0907 384"/>
              <p:cNvSpPr/>
              <p:nvPr>
                <p:custDataLst>
                  <p:tags r:id="rId236"/>
                </p:custDataLst>
              </p:nvPr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2" name="chenying0907 385"/>
              <p:cNvSpPr/>
              <p:nvPr>
                <p:custDataLst>
                  <p:tags r:id="rId237"/>
                </p:custDataLst>
              </p:nvPr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3" name="chenying0907 386"/>
              <p:cNvSpPr/>
              <p:nvPr>
                <p:custDataLst>
                  <p:tags r:id="rId238"/>
                </p:custDataLst>
              </p:nvPr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4" name="chenying0907 387"/>
              <p:cNvSpPr/>
              <p:nvPr>
                <p:custDataLst>
                  <p:tags r:id="rId239"/>
                </p:custDataLst>
              </p:nvPr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5" name="chenying0907 388"/>
              <p:cNvSpPr/>
              <p:nvPr>
                <p:custDataLst>
                  <p:tags r:id="rId240"/>
                </p:custDataLst>
              </p:nvPr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6" name="chenying0907 389"/>
              <p:cNvSpPr/>
              <p:nvPr>
                <p:custDataLst>
                  <p:tags r:id="rId241"/>
                </p:custDataLst>
              </p:nvPr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7" name="chenying0907 390"/>
              <p:cNvSpPr/>
              <p:nvPr>
                <p:custDataLst>
                  <p:tags r:id="rId242"/>
                </p:custDataLst>
              </p:nvPr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8" name="Rectangle 391"/>
              <p:cNvSpPr>
                <a:spLocks noChangeArrowheads="1"/>
              </p:cNvSpPr>
              <p:nvPr>
                <p:custDataLst>
                  <p:tags r:id="rId243"/>
                </p:custDataLst>
              </p:nvPr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9" name="chenying0907 392"/>
              <p:cNvSpPr/>
              <p:nvPr>
                <p:custDataLst>
                  <p:tags r:id="rId244"/>
                </p:custDataLst>
              </p:nvPr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0" name="chenying0907 393"/>
              <p:cNvSpPr/>
              <p:nvPr>
                <p:custDataLst>
                  <p:tags r:id="rId245"/>
                </p:custDataLst>
              </p:nvPr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1" name="chenying0907 394"/>
              <p:cNvSpPr/>
              <p:nvPr>
                <p:custDataLst>
                  <p:tags r:id="rId246"/>
                </p:custDataLst>
              </p:nvPr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2" name="chenying0907 395"/>
              <p:cNvSpPr/>
              <p:nvPr>
                <p:custDataLst>
                  <p:tags r:id="rId247"/>
                </p:custDataLst>
              </p:nvPr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3" name="chenying0907 396"/>
              <p:cNvSpPr/>
              <p:nvPr>
                <p:custDataLst>
                  <p:tags r:id="rId248"/>
                </p:custDataLst>
              </p:nvPr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4" name="chenying0907 397"/>
              <p:cNvSpPr/>
              <p:nvPr>
                <p:custDataLst>
                  <p:tags r:id="rId249"/>
                </p:custDataLst>
              </p:nvPr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5" name="chenying0907 398"/>
              <p:cNvSpPr/>
              <p:nvPr>
                <p:custDataLst>
                  <p:tags r:id="rId250"/>
                </p:custDataLst>
              </p:nvPr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6" name="chenying0907 399"/>
              <p:cNvSpPr/>
              <p:nvPr>
                <p:custDataLst>
                  <p:tags r:id="rId251"/>
                </p:custDataLst>
              </p:nvPr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7" name="chenying0907 400"/>
              <p:cNvSpPr/>
              <p:nvPr>
                <p:custDataLst>
                  <p:tags r:id="rId252"/>
                </p:custDataLst>
              </p:nvPr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8" name="chenying0907 401"/>
              <p:cNvSpPr/>
              <p:nvPr>
                <p:custDataLst>
                  <p:tags r:id="rId253"/>
                </p:custDataLst>
              </p:nvPr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9" name="chenying0907 402"/>
              <p:cNvSpPr/>
              <p:nvPr>
                <p:custDataLst>
                  <p:tags r:id="rId254"/>
                </p:custDataLst>
              </p:nvPr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0" name="chenying0907 403"/>
              <p:cNvSpPr/>
              <p:nvPr>
                <p:custDataLst>
                  <p:tags r:id="rId255"/>
                </p:custDataLst>
              </p:nvPr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1" name="chenying0907 404"/>
              <p:cNvSpPr/>
              <p:nvPr>
                <p:custDataLst>
                  <p:tags r:id="rId256"/>
                </p:custDataLst>
              </p:nvPr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2" name="chenying0907 405"/>
              <p:cNvSpPr/>
              <p:nvPr>
                <p:custDataLst>
                  <p:tags r:id="rId257"/>
                </p:custDataLst>
              </p:nvPr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47" name="chenying0907 407"/>
            <p:cNvSpPr/>
            <p:nvPr>
              <p:custDataLst>
                <p:tags r:id="rId12"/>
              </p:custDataLst>
            </p:nvPr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chenying0907 408"/>
            <p:cNvSpPr/>
            <p:nvPr>
              <p:custDataLst>
                <p:tags r:id="rId13"/>
              </p:custDataLst>
            </p:nvPr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chenying0907 409"/>
            <p:cNvSpPr/>
            <p:nvPr>
              <p:custDataLst>
                <p:tags r:id="rId14"/>
              </p:custDataLst>
            </p:nvPr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chenying0907 410"/>
            <p:cNvSpPr/>
            <p:nvPr>
              <p:custDataLst>
                <p:tags r:id="rId15"/>
              </p:custDataLst>
            </p:nvPr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chenying0907 411"/>
            <p:cNvSpPr/>
            <p:nvPr>
              <p:custDataLst>
                <p:tags r:id="rId16"/>
              </p:custDataLst>
            </p:nvPr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chenying0907 412"/>
            <p:cNvSpPr/>
            <p:nvPr>
              <p:custDataLst>
                <p:tags r:id="rId17"/>
              </p:custDataLst>
            </p:nvPr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chenying0907 413"/>
            <p:cNvSpPr/>
            <p:nvPr>
              <p:custDataLst>
                <p:tags r:id="rId18"/>
              </p:custDataLst>
            </p:nvPr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chenying0907 414"/>
            <p:cNvSpPr/>
            <p:nvPr>
              <p:custDataLst>
                <p:tags r:id="rId19"/>
              </p:custDataLst>
            </p:nvPr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chenying0907 415"/>
            <p:cNvSpPr/>
            <p:nvPr>
              <p:custDataLst>
                <p:tags r:id="rId20"/>
              </p:custDataLst>
            </p:nvPr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chenying0907 416"/>
            <p:cNvSpPr/>
            <p:nvPr>
              <p:custDataLst>
                <p:tags r:id="rId21"/>
              </p:custDataLst>
            </p:nvPr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chenying0907 417"/>
            <p:cNvSpPr/>
            <p:nvPr>
              <p:custDataLst>
                <p:tags r:id="rId22"/>
              </p:custDataLst>
            </p:nvPr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chenying0907 418"/>
            <p:cNvSpPr/>
            <p:nvPr>
              <p:custDataLst>
                <p:tags r:id="rId23"/>
              </p:custDataLst>
            </p:nvPr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chenying0907 419"/>
            <p:cNvSpPr/>
            <p:nvPr>
              <p:custDataLst>
                <p:tags r:id="rId24"/>
              </p:custDataLst>
            </p:nvPr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chenying0907 420"/>
            <p:cNvSpPr/>
            <p:nvPr>
              <p:custDataLst>
                <p:tags r:id="rId25"/>
              </p:custDataLst>
            </p:nvPr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chenying0907 421"/>
            <p:cNvSpPr/>
            <p:nvPr>
              <p:custDataLst>
                <p:tags r:id="rId26"/>
              </p:custDataLst>
            </p:nvPr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Rectangle 42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chenying0907 423"/>
            <p:cNvSpPr/>
            <p:nvPr>
              <p:custDataLst>
                <p:tags r:id="rId28"/>
              </p:custDataLst>
            </p:nvPr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chenying0907 424"/>
            <p:cNvSpPr/>
            <p:nvPr>
              <p:custDataLst>
                <p:tags r:id="rId29"/>
              </p:custDataLst>
            </p:nvPr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chenying0907 425"/>
            <p:cNvSpPr/>
            <p:nvPr>
              <p:custDataLst>
                <p:tags r:id="rId30"/>
              </p:custDataLst>
            </p:nvPr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chenying0907 426"/>
            <p:cNvSpPr/>
            <p:nvPr>
              <p:custDataLst>
                <p:tags r:id="rId31"/>
              </p:custDataLst>
            </p:nvPr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chenying0907 427"/>
            <p:cNvSpPr/>
            <p:nvPr>
              <p:custDataLst>
                <p:tags r:id="rId32"/>
              </p:custDataLst>
            </p:nvPr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chenying0907 428"/>
            <p:cNvSpPr/>
            <p:nvPr>
              <p:custDataLst>
                <p:tags r:id="rId33"/>
              </p:custDataLst>
            </p:nvPr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chenying0907 429"/>
            <p:cNvSpPr/>
            <p:nvPr>
              <p:custDataLst>
                <p:tags r:id="rId34"/>
              </p:custDataLst>
            </p:nvPr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chenying0907 430"/>
            <p:cNvSpPr/>
            <p:nvPr>
              <p:custDataLst>
                <p:tags r:id="rId35"/>
              </p:custDataLst>
            </p:nvPr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chenying0907 431"/>
            <p:cNvSpPr/>
            <p:nvPr>
              <p:custDataLst>
                <p:tags r:id="rId36"/>
              </p:custDataLst>
            </p:nvPr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chenying0907 432"/>
            <p:cNvSpPr/>
            <p:nvPr>
              <p:custDataLst>
                <p:tags r:id="rId37"/>
              </p:custDataLst>
            </p:nvPr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chenying0907 433"/>
            <p:cNvSpPr/>
            <p:nvPr>
              <p:custDataLst>
                <p:tags r:id="rId38"/>
              </p:custDataLst>
            </p:nvPr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chenying0907 434"/>
            <p:cNvSpPr>
              <a:spLocks noEditPoints="1"/>
            </p:cNvSpPr>
            <p:nvPr>
              <p:custDataLst>
                <p:tags r:id="rId39"/>
              </p:custDataLst>
            </p:nvPr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chenying0907 435"/>
            <p:cNvSpPr/>
            <p:nvPr>
              <p:custDataLst>
                <p:tags r:id="rId40"/>
              </p:custDataLst>
            </p:nvPr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chenying0907 436"/>
            <p:cNvSpPr>
              <a:spLocks noEditPoints="1"/>
            </p:cNvSpPr>
            <p:nvPr>
              <p:custDataLst>
                <p:tags r:id="rId41"/>
              </p:custDataLst>
            </p:nvPr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chenying0907 437"/>
            <p:cNvSpPr/>
            <p:nvPr>
              <p:custDataLst>
                <p:tags r:id="rId42"/>
              </p:custDataLst>
            </p:nvPr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chenying0907 438"/>
            <p:cNvSpPr/>
            <p:nvPr>
              <p:custDataLst>
                <p:tags r:id="rId43"/>
              </p:custDataLst>
            </p:nvPr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chenying0907 439"/>
            <p:cNvSpPr/>
            <p:nvPr>
              <p:custDataLst>
                <p:tags r:id="rId44"/>
              </p:custDataLst>
            </p:nvPr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chenying0907 440"/>
            <p:cNvSpPr/>
            <p:nvPr>
              <p:custDataLst>
                <p:tags r:id="rId45"/>
              </p:custDataLst>
            </p:nvPr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chenying0907 441"/>
            <p:cNvSpPr/>
            <p:nvPr>
              <p:custDataLst>
                <p:tags r:id="rId46"/>
              </p:custDataLst>
            </p:nvPr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chenying0907 442"/>
            <p:cNvSpPr/>
            <p:nvPr>
              <p:custDataLst>
                <p:tags r:id="rId47"/>
              </p:custDataLst>
            </p:nvPr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chenying0907 443"/>
            <p:cNvSpPr/>
            <p:nvPr>
              <p:custDataLst>
                <p:tags r:id="rId48"/>
              </p:custDataLst>
            </p:nvPr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chenying0907 444"/>
            <p:cNvSpPr/>
            <p:nvPr>
              <p:custDataLst>
                <p:tags r:id="rId49"/>
              </p:custDataLst>
            </p:nvPr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chenying0907 445"/>
            <p:cNvSpPr/>
            <p:nvPr>
              <p:custDataLst>
                <p:tags r:id="rId50"/>
              </p:custDataLst>
            </p:nvPr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chenying0907 446"/>
            <p:cNvSpPr/>
            <p:nvPr>
              <p:custDataLst>
                <p:tags r:id="rId51"/>
              </p:custDataLst>
            </p:nvPr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chenying0907 447"/>
            <p:cNvSpPr/>
            <p:nvPr>
              <p:custDataLst>
                <p:tags r:id="rId52"/>
              </p:custDataLst>
            </p:nvPr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chenying0907 448"/>
            <p:cNvSpPr/>
            <p:nvPr>
              <p:custDataLst>
                <p:tags r:id="rId53"/>
              </p:custDataLst>
            </p:nvPr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chenying0907 449"/>
            <p:cNvSpPr/>
            <p:nvPr>
              <p:custDataLst>
                <p:tags r:id="rId54"/>
              </p:custDataLst>
            </p:nvPr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chenying0907 450"/>
            <p:cNvSpPr/>
            <p:nvPr>
              <p:custDataLst>
                <p:tags r:id="rId55"/>
              </p:custDataLst>
            </p:nvPr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chenying0907 451"/>
            <p:cNvSpPr/>
            <p:nvPr>
              <p:custDataLst>
                <p:tags r:id="rId56"/>
              </p:custDataLst>
            </p:nvPr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chenying0907 452"/>
            <p:cNvSpPr/>
            <p:nvPr>
              <p:custDataLst>
                <p:tags r:id="rId57"/>
              </p:custDataLst>
            </p:nvPr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chenying0907 5"/>
          <p:cNvSpPr>
            <a:spLocks noChangeAspect="1" noEditPoints="1"/>
          </p:cNvSpPr>
          <p:nvPr>
            <p:custDataLst>
              <p:tags r:id="rId6"/>
            </p:custDataLst>
          </p:nvPr>
        </p:nvSpPr>
        <p:spPr bwMode="auto">
          <a:xfrm>
            <a:off x="77226" y="54463"/>
            <a:ext cx="794771" cy="593488"/>
          </a:xfrm>
          <a:custGeom>
            <a:avLst/>
            <a:gdLst>
              <a:gd name="T0" fmla="*/ 221 w 552"/>
              <a:gd name="T1" fmla="*/ 173 h 412"/>
              <a:gd name="T2" fmla="*/ 122 w 552"/>
              <a:gd name="T3" fmla="*/ 165 h 412"/>
              <a:gd name="T4" fmla="*/ 61 w 552"/>
              <a:gd name="T5" fmla="*/ 206 h 412"/>
              <a:gd name="T6" fmla="*/ 20 w 552"/>
              <a:gd name="T7" fmla="*/ 308 h 412"/>
              <a:gd name="T8" fmla="*/ 3 w 552"/>
              <a:gd name="T9" fmla="*/ 364 h 412"/>
              <a:gd name="T10" fmla="*/ 31 w 552"/>
              <a:gd name="T11" fmla="*/ 376 h 412"/>
              <a:gd name="T12" fmla="*/ 60 w 552"/>
              <a:gd name="T13" fmla="*/ 394 h 412"/>
              <a:gd name="T14" fmla="*/ 95 w 552"/>
              <a:gd name="T15" fmla="*/ 412 h 412"/>
              <a:gd name="T16" fmla="*/ 215 w 552"/>
              <a:gd name="T17" fmla="*/ 357 h 412"/>
              <a:gd name="T18" fmla="*/ 231 w 552"/>
              <a:gd name="T19" fmla="*/ 370 h 412"/>
              <a:gd name="T20" fmla="*/ 251 w 552"/>
              <a:gd name="T21" fmla="*/ 382 h 412"/>
              <a:gd name="T22" fmla="*/ 401 w 552"/>
              <a:gd name="T23" fmla="*/ 333 h 412"/>
              <a:gd name="T24" fmla="*/ 417 w 552"/>
              <a:gd name="T25" fmla="*/ 342 h 412"/>
              <a:gd name="T26" fmla="*/ 549 w 552"/>
              <a:gd name="T27" fmla="*/ 310 h 412"/>
              <a:gd name="T28" fmla="*/ 444 w 552"/>
              <a:gd name="T29" fmla="*/ 126 h 412"/>
              <a:gd name="T30" fmla="*/ 408 w 552"/>
              <a:gd name="T31" fmla="*/ 195 h 412"/>
              <a:gd name="T32" fmla="*/ 348 w 552"/>
              <a:gd name="T33" fmla="*/ 198 h 412"/>
              <a:gd name="T34" fmla="*/ 267 w 552"/>
              <a:gd name="T35" fmla="*/ 7 h 412"/>
              <a:gd name="T36" fmla="*/ 192 w 552"/>
              <a:gd name="T37" fmla="*/ 313 h 412"/>
              <a:gd name="T38" fmla="*/ 270 w 552"/>
              <a:gd name="T39" fmla="*/ 129 h 412"/>
              <a:gd name="T40" fmla="*/ 210 w 552"/>
              <a:gd name="T41" fmla="*/ 236 h 412"/>
              <a:gd name="T42" fmla="*/ 269 w 552"/>
              <a:gd name="T43" fmla="*/ 94 h 412"/>
              <a:gd name="T44" fmla="*/ 240 w 552"/>
              <a:gd name="T45" fmla="*/ 132 h 412"/>
              <a:gd name="T46" fmla="*/ 188 w 552"/>
              <a:gd name="T47" fmla="*/ 301 h 412"/>
              <a:gd name="T48" fmla="*/ 191 w 552"/>
              <a:gd name="T49" fmla="*/ 309 h 412"/>
              <a:gd name="T50" fmla="*/ 21 w 552"/>
              <a:gd name="T51" fmla="*/ 333 h 412"/>
              <a:gd name="T52" fmla="*/ 9 w 552"/>
              <a:gd name="T53" fmla="*/ 358 h 412"/>
              <a:gd name="T54" fmla="*/ 59 w 552"/>
              <a:gd name="T55" fmla="*/ 229 h 412"/>
              <a:gd name="T56" fmla="*/ 93 w 552"/>
              <a:gd name="T57" fmla="*/ 158 h 412"/>
              <a:gd name="T58" fmla="*/ 94 w 552"/>
              <a:gd name="T59" fmla="*/ 179 h 412"/>
              <a:gd name="T60" fmla="*/ 36 w 552"/>
              <a:gd name="T61" fmla="*/ 292 h 412"/>
              <a:gd name="T62" fmla="*/ 24 w 552"/>
              <a:gd name="T63" fmla="*/ 323 h 412"/>
              <a:gd name="T64" fmla="*/ 33 w 552"/>
              <a:gd name="T65" fmla="*/ 370 h 412"/>
              <a:gd name="T66" fmla="*/ 51 w 552"/>
              <a:gd name="T67" fmla="*/ 375 h 412"/>
              <a:gd name="T68" fmla="*/ 62 w 552"/>
              <a:gd name="T69" fmla="*/ 388 h 412"/>
              <a:gd name="T70" fmla="*/ 78 w 552"/>
              <a:gd name="T71" fmla="*/ 398 h 412"/>
              <a:gd name="T72" fmla="*/ 81 w 552"/>
              <a:gd name="T73" fmla="*/ 400 h 412"/>
              <a:gd name="T74" fmla="*/ 102 w 552"/>
              <a:gd name="T75" fmla="*/ 288 h 412"/>
              <a:gd name="T76" fmla="*/ 100 w 552"/>
              <a:gd name="T77" fmla="*/ 216 h 412"/>
              <a:gd name="T78" fmla="*/ 193 w 552"/>
              <a:gd name="T79" fmla="*/ 339 h 412"/>
              <a:gd name="T80" fmla="*/ 200 w 552"/>
              <a:gd name="T81" fmla="*/ 348 h 412"/>
              <a:gd name="T82" fmla="*/ 203 w 552"/>
              <a:gd name="T83" fmla="*/ 336 h 412"/>
              <a:gd name="T84" fmla="*/ 269 w 552"/>
              <a:gd name="T85" fmla="*/ 310 h 412"/>
              <a:gd name="T86" fmla="*/ 239 w 552"/>
              <a:gd name="T87" fmla="*/ 365 h 412"/>
              <a:gd name="T88" fmla="*/ 257 w 552"/>
              <a:gd name="T89" fmla="*/ 376 h 412"/>
              <a:gd name="T90" fmla="*/ 398 w 552"/>
              <a:gd name="T91" fmla="*/ 325 h 412"/>
              <a:gd name="T92" fmla="*/ 438 w 552"/>
              <a:gd name="T93" fmla="*/ 288 h 412"/>
              <a:gd name="T94" fmla="*/ 439 w 552"/>
              <a:gd name="T95" fmla="*/ 208 h 412"/>
              <a:gd name="T96" fmla="*/ 383 w 552"/>
              <a:gd name="T97" fmla="*/ 290 h 412"/>
              <a:gd name="T98" fmla="*/ 420 w 552"/>
              <a:gd name="T99" fmla="*/ 336 h 412"/>
              <a:gd name="T100" fmla="*/ 423 w 552"/>
              <a:gd name="T101" fmla="*/ 337 h 412"/>
              <a:gd name="T102" fmla="*/ 445 w 552"/>
              <a:gd name="T103" fmla="*/ 282 h 412"/>
              <a:gd name="T104" fmla="*/ 446 w 552"/>
              <a:gd name="T105" fmla="*/ 172 h 412"/>
              <a:gd name="T106" fmla="*/ 438 w 552"/>
              <a:gd name="T107" fmla="*/ 173 h 412"/>
              <a:gd name="T108" fmla="*/ 404 w 552"/>
              <a:gd name="T109" fmla="*/ 220 h 412"/>
              <a:gd name="T110" fmla="*/ 381 w 552"/>
              <a:gd name="T111" fmla="*/ 287 h 412"/>
              <a:gd name="T112" fmla="*/ 385 w 552"/>
              <a:gd name="T113" fmla="*/ 318 h 412"/>
              <a:gd name="T114" fmla="*/ 276 w 552"/>
              <a:gd name="T115" fmla="*/ 379 h 412"/>
              <a:gd name="T116" fmla="*/ 269 w 552"/>
              <a:gd name="T117" fmla="*/ 6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2" h="412">
                <a:moveTo>
                  <a:pt x="240" y="100"/>
                </a:moveTo>
                <a:cubicBezTo>
                  <a:pt x="239" y="101"/>
                  <a:pt x="239" y="102"/>
                  <a:pt x="240" y="102"/>
                </a:cubicBezTo>
                <a:cubicBezTo>
                  <a:pt x="240" y="103"/>
                  <a:pt x="241" y="103"/>
                  <a:pt x="242" y="102"/>
                </a:cubicBezTo>
                <a:cubicBezTo>
                  <a:pt x="236" y="124"/>
                  <a:pt x="230" y="146"/>
                  <a:pt x="224" y="168"/>
                </a:cubicBezTo>
                <a:cubicBezTo>
                  <a:pt x="223" y="169"/>
                  <a:pt x="222" y="170"/>
                  <a:pt x="221" y="171"/>
                </a:cubicBezTo>
                <a:cubicBezTo>
                  <a:pt x="220" y="171"/>
                  <a:pt x="220" y="172"/>
                  <a:pt x="221" y="173"/>
                </a:cubicBezTo>
                <a:cubicBezTo>
                  <a:pt x="221" y="173"/>
                  <a:pt x="222" y="173"/>
                  <a:pt x="222" y="173"/>
                </a:cubicBezTo>
                <a:cubicBezTo>
                  <a:pt x="212" y="208"/>
                  <a:pt x="202" y="243"/>
                  <a:pt x="191" y="275"/>
                </a:cubicBezTo>
                <a:cubicBezTo>
                  <a:pt x="191" y="275"/>
                  <a:pt x="190" y="275"/>
                  <a:pt x="190" y="275"/>
                </a:cubicBezTo>
                <a:cubicBezTo>
                  <a:pt x="189" y="276"/>
                  <a:pt x="189" y="277"/>
                  <a:pt x="190" y="278"/>
                </a:cubicBezTo>
                <a:cubicBezTo>
                  <a:pt x="188" y="283"/>
                  <a:pt x="186" y="289"/>
                  <a:pt x="184" y="294"/>
                </a:cubicBezTo>
                <a:cubicBezTo>
                  <a:pt x="163" y="251"/>
                  <a:pt x="142" y="208"/>
                  <a:pt x="122" y="165"/>
                </a:cubicBezTo>
                <a:cubicBezTo>
                  <a:pt x="112" y="145"/>
                  <a:pt x="102" y="124"/>
                  <a:pt x="99" y="102"/>
                </a:cubicBezTo>
                <a:cubicBezTo>
                  <a:pt x="99" y="100"/>
                  <a:pt x="97" y="99"/>
                  <a:pt x="95" y="99"/>
                </a:cubicBezTo>
                <a:cubicBezTo>
                  <a:pt x="94" y="99"/>
                  <a:pt x="92" y="101"/>
                  <a:pt x="93" y="102"/>
                </a:cubicBezTo>
                <a:cubicBezTo>
                  <a:pt x="93" y="103"/>
                  <a:pt x="93" y="103"/>
                  <a:pt x="93" y="104"/>
                </a:cubicBezTo>
                <a:cubicBezTo>
                  <a:pt x="92" y="104"/>
                  <a:pt x="91" y="105"/>
                  <a:pt x="91" y="105"/>
                </a:cubicBezTo>
                <a:cubicBezTo>
                  <a:pt x="82" y="139"/>
                  <a:pt x="72" y="173"/>
                  <a:pt x="61" y="206"/>
                </a:cubicBezTo>
                <a:cubicBezTo>
                  <a:pt x="60" y="207"/>
                  <a:pt x="58" y="208"/>
                  <a:pt x="57" y="209"/>
                </a:cubicBezTo>
                <a:cubicBezTo>
                  <a:pt x="56" y="210"/>
                  <a:pt x="56" y="211"/>
                  <a:pt x="57" y="211"/>
                </a:cubicBezTo>
                <a:cubicBezTo>
                  <a:pt x="57" y="212"/>
                  <a:pt x="58" y="212"/>
                  <a:pt x="59" y="211"/>
                </a:cubicBezTo>
                <a:cubicBezTo>
                  <a:pt x="49" y="241"/>
                  <a:pt x="38" y="271"/>
                  <a:pt x="26" y="300"/>
                </a:cubicBezTo>
                <a:cubicBezTo>
                  <a:pt x="24" y="302"/>
                  <a:pt x="22" y="304"/>
                  <a:pt x="20" y="306"/>
                </a:cubicBezTo>
                <a:cubicBezTo>
                  <a:pt x="20" y="306"/>
                  <a:pt x="19" y="307"/>
                  <a:pt x="20" y="308"/>
                </a:cubicBezTo>
                <a:cubicBezTo>
                  <a:pt x="21" y="309"/>
                  <a:pt x="22" y="309"/>
                  <a:pt x="22" y="308"/>
                </a:cubicBezTo>
                <a:cubicBezTo>
                  <a:pt x="23" y="308"/>
                  <a:pt x="23" y="307"/>
                  <a:pt x="24" y="307"/>
                </a:cubicBezTo>
                <a:cubicBezTo>
                  <a:pt x="17" y="323"/>
                  <a:pt x="10" y="340"/>
                  <a:pt x="3" y="356"/>
                </a:cubicBezTo>
                <a:cubicBezTo>
                  <a:pt x="2" y="356"/>
                  <a:pt x="1" y="357"/>
                  <a:pt x="1" y="358"/>
                </a:cubicBezTo>
                <a:cubicBezTo>
                  <a:pt x="0" y="359"/>
                  <a:pt x="0" y="360"/>
                  <a:pt x="1" y="361"/>
                </a:cubicBezTo>
                <a:cubicBezTo>
                  <a:pt x="1" y="363"/>
                  <a:pt x="2" y="364"/>
                  <a:pt x="3" y="364"/>
                </a:cubicBezTo>
                <a:cubicBezTo>
                  <a:pt x="4" y="365"/>
                  <a:pt x="6" y="365"/>
                  <a:pt x="7" y="364"/>
                </a:cubicBezTo>
                <a:cubicBezTo>
                  <a:pt x="14" y="367"/>
                  <a:pt x="21" y="371"/>
                  <a:pt x="28" y="374"/>
                </a:cubicBezTo>
                <a:cubicBezTo>
                  <a:pt x="27" y="375"/>
                  <a:pt x="27" y="375"/>
                  <a:pt x="26" y="375"/>
                </a:cubicBezTo>
                <a:cubicBezTo>
                  <a:pt x="26" y="376"/>
                  <a:pt x="26" y="377"/>
                  <a:pt x="26" y="378"/>
                </a:cubicBezTo>
                <a:cubicBezTo>
                  <a:pt x="27" y="378"/>
                  <a:pt x="28" y="378"/>
                  <a:pt x="28" y="378"/>
                </a:cubicBezTo>
                <a:cubicBezTo>
                  <a:pt x="29" y="377"/>
                  <a:pt x="30" y="376"/>
                  <a:pt x="31" y="376"/>
                </a:cubicBezTo>
                <a:cubicBezTo>
                  <a:pt x="38" y="380"/>
                  <a:pt x="45" y="385"/>
                  <a:pt x="52" y="389"/>
                </a:cubicBezTo>
                <a:cubicBezTo>
                  <a:pt x="54" y="390"/>
                  <a:pt x="55" y="391"/>
                  <a:pt x="57" y="392"/>
                </a:cubicBezTo>
                <a:cubicBezTo>
                  <a:pt x="57" y="393"/>
                  <a:pt x="56" y="393"/>
                  <a:pt x="56" y="393"/>
                </a:cubicBezTo>
                <a:cubicBezTo>
                  <a:pt x="55" y="394"/>
                  <a:pt x="55" y="395"/>
                  <a:pt x="55" y="396"/>
                </a:cubicBezTo>
                <a:cubicBezTo>
                  <a:pt x="56" y="396"/>
                  <a:pt x="57" y="396"/>
                  <a:pt x="58" y="396"/>
                </a:cubicBezTo>
                <a:cubicBezTo>
                  <a:pt x="58" y="395"/>
                  <a:pt x="59" y="395"/>
                  <a:pt x="60" y="394"/>
                </a:cubicBezTo>
                <a:cubicBezTo>
                  <a:pt x="64" y="397"/>
                  <a:pt x="69" y="400"/>
                  <a:pt x="73" y="402"/>
                </a:cubicBezTo>
                <a:cubicBezTo>
                  <a:pt x="73" y="403"/>
                  <a:pt x="73" y="403"/>
                  <a:pt x="73" y="404"/>
                </a:cubicBezTo>
                <a:cubicBezTo>
                  <a:pt x="74" y="405"/>
                  <a:pt x="75" y="405"/>
                  <a:pt x="76" y="404"/>
                </a:cubicBezTo>
                <a:cubicBezTo>
                  <a:pt x="76" y="404"/>
                  <a:pt x="76" y="404"/>
                  <a:pt x="76" y="404"/>
                </a:cubicBezTo>
                <a:cubicBezTo>
                  <a:pt x="81" y="407"/>
                  <a:pt x="86" y="409"/>
                  <a:pt x="92" y="412"/>
                </a:cubicBezTo>
                <a:cubicBezTo>
                  <a:pt x="93" y="412"/>
                  <a:pt x="94" y="412"/>
                  <a:pt x="95" y="412"/>
                </a:cubicBezTo>
                <a:cubicBezTo>
                  <a:pt x="120" y="402"/>
                  <a:pt x="140" y="390"/>
                  <a:pt x="158" y="379"/>
                </a:cubicBezTo>
                <a:cubicBezTo>
                  <a:pt x="174" y="369"/>
                  <a:pt x="189" y="360"/>
                  <a:pt x="206" y="355"/>
                </a:cubicBezTo>
                <a:cubicBezTo>
                  <a:pt x="206" y="355"/>
                  <a:pt x="206" y="355"/>
                  <a:pt x="206" y="355"/>
                </a:cubicBezTo>
                <a:cubicBezTo>
                  <a:pt x="207" y="357"/>
                  <a:pt x="209" y="358"/>
                  <a:pt x="210" y="357"/>
                </a:cubicBezTo>
                <a:cubicBezTo>
                  <a:pt x="211" y="357"/>
                  <a:pt x="211" y="356"/>
                  <a:pt x="212" y="355"/>
                </a:cubicBezTo>
                <a:cubicBezTo>
                  <a:pt x="213" y="356"/>
                  <a:pt x="214" y="357"/>
                  <a:pt x="215" y="357"/>
                </a:cubicBezTo>
                <a:cubicBezTo>
                  <a:pt x="215" y="358"/>
                  <a:pt x="214" y="359"/>
                  <a:pt x="213" y="359"/>
                </a:cubicBezTo>
                <a:cubicBezTo>
                  <a:pt x="213" y="360"/>
                  <a:pt x="213" y="361"/>
                  <a:pt x="213" y="362"/>
                </a:cubicBezTo>
                <a:cubicBezTo>
                  <a:pt x="214" y="362"/>
                  <a:pt x="215" y="362"/>
                  <a:pt x="215" y="362"/>
                </a:cubicBezTo>
                <a:cubicBezTo>
                  <a:pt x="216" y="361"/>
                  <a:pt x="217" y="360"/>
                  <a:pt x="218" y="359"/>
                </a:cubicBezTo>
                <a:cubicBezTo>
                  <a:pt x="222" y="362"/>
                  <a:pt x="227" y="365"/>
                  <a:pt x="231" y="368"/>
                </a:cubicBezTo>
                <a:cubicBezTo>
                  <a:pt x="231" y="368"/>
                  <a:pt x="231" y="369"/>
                  <a:pt x="231" y="370"/>
                </a:cubicBezTo>
                <a:cubicBezTo>
                  <a:pt x="232" y="370"/>
                  <a:pt x="233" y="370"/>
                  <a:pt x="233" y="370"/>
                </a:cubicBezTo>
                <a:cubicBezTo>
                  <a:pt x="233" y="370"/>
                  <a:pt x="234" y="370"/>
                  <a:pt x="234" y="370"/>
                </a:cubicBezTo>
                <a:cubicBezTo>
                  <a:pt x="239" y="373"/>
                  <a:pt x="244" y="376"/>
                  <a:pt x="250" y="379"/>
                </a:cubicBezTo>
                <a:cubicBezTo>
                  <a:pt x="249" y="379"/>
                  <a:pt x="249" y="380"/>
                  <a:pt x="249" y="380"/>
                </a:cubicBezTo>
                <a:cubicBezTo>
                  <a:pt x="248" y="380"/>
                  <a:pt x="248" y="381"/>
                  <a:pt x="249" y="382"/>
                </a:cubicBezTo>
                <a:cubicBezTo>
                  <a:pt x="250" y="383"/>
                  <a:pt x="251" y="383"/>
                  <a:pt x="251" y="382"/>
                </a:cubicBezTo>
                <a:cubicBezTo>
                  <a:pt x="252" y="382"/>
                  <a:pt x="252" y="381"/>
                  <a:pt x="253" y="381"/>
                </a:cubicBezTo>
                <a:cubicBezTo>
                  <a:pt x="257" y="383"/>
                  <a:pt x="262" y="386"/>
                  <a:pt x="268" y="388"/>
                </a:cubicBezTo>
                <a:cubicBezTo>
                  <a:pt x="268" y="388"/>
                  <a:pt x="269" y="388"/>
                  <a:pt x="270" y="388"/>
                </a:cubicBezTo>
                <a:cubicBezTo>
                  <a:pt x="298" y="377"/>
                  <a:pt x="319" y="364"/>
                  <a:pt x="339" y="352"/>
                </a:cubicBezTo>
                <a:cubicBezTo>
                  <a:pt x="356" y="342"/>
                  <a:pt x="371" y="333"/>
                  <a:pt x="388" y="327"/>
                </a:cubicBezTo>
                <a:cubicBezTo>
                  <a:pt x="392" y="329"/>
                  <a:pt x="396" y="331"/>
                  <a:pt x="401" y="333"/>
                </a:cubicBezTo>
                <a:cubicBezTo>
                  <a:pt x="400" y="334"/>
                  <a:pt x="399" y="334"/>
                  <a:pt x="399" y="335"/>
                </a:cubicBezTo>
                <a:cubicBezTo>
                  <a:pt x="398" y="335"/>
                  <a:pt x="398" y="336"/>
                  <a:pt x="399" y="337"/>
                </a:cubicBezTo>
                <a:cubicBezTo>
                  <a:pt x="399" y="338"/>
                  <a:pt x="400" y="338"/>
                  <a:pt x="401" y="337"/>
                </a:cubicBezTo>
                <a:cubicBezTo>
                  <a:pt x="402" y="337"/>
                  <a:pt x="403" y="336"/>
                  <a:pt x="404" y="335"/>
                </a:cubicBezTo>
                <a:cubicBezTo>
                  <a:pt x="408" y="337"/>
                  <a:pt x="412" y="339"/>
                  <a:pt x="417" y="341"/>
                </a:cubicBezTo>
                <a:cubicBezTo>
                  <a:pt x="417" y="342"/>
                  <a:pt x="417" y="342"/>
                  <a:pt x="417" y="342"/>
                </a:cubicBezTo>
                <a:cubicBezTo>
                  <a:pt x="418" y="343"/>
                  <a:pt x="418" y="342"/>
                  <a:pt x="419" y="342"/>
                </a:cubicBezTo>
                <a:cubicBezTo>
                  <a:pt x="425" y="345"/>
                  <a:pt x="431" y="347"/>
                  <a:pt x="438" y="349"/>
                </a:cubicBezTo>
                <a:cubicBezTo>
                  <a:pt x="439" y="349"/>
                  <a:pt x="439" y="349"/>
                  <a:pt x="439" y="349"/>
                </a:cubicBezTo>
                <a:cubicBezTo>
                  <a:pt x="463" y="342"/>
                  <a:pt x="482" y="333"/>
                  <a:pt x="499" y="326"/>
                </a:cubicBezTo>
                <a:cubicBezTo>
                  <a:pt x="514" y="319"/>
                  <a:pt x="529" y="312"/>
                  <a:pt x="544" y="309"/>
                </a:cubicBezTo>
                <a:cubicBezTo>
                  <a:pt x="545" y="310"/>
                  <a:pt x="547" y="311"/>
                  <a:pt x="549" y="310"/>
                </a:cubicBezTo>
                <a:cubicBezTo>
                  <a:pt x="550" y="309"/>
                  <a:pt x="550" y="308"/>
                  <a:pt x="550" y="307"/>
                </a:cubicBezTo>
                <a:cubicBezTo>
                  <a:pt x="551" y="306"/>
                  <a:pt x="552" y="305"/>
                  <a:pt x="552" y="304"/>
                </a:cubicBezTo>
                <a:cubicBezTo>
                  <a:pt x="551" y="302"/>
                  <a:pt x="550" y="301"/>
                  <a:pt x="548" y="301"/>
                </a:cubicBezTo>
                <a:cubicBezTo>
                  <a:pt x="548" y="301"/>
                  <a:pt x="547" y="301"/>
                  <a:pt x="547" y="302"/>
                </a:cubicBezTo>
                <a:cubicBezTo>
                  <a:pt x="520" y="258"/>
                  <a:pt x="492" y="214"/>
                  <a:pt x="465" y="171"/>
                </a:cubicBezTo>
                <a:cubicBezTo>
                  <a:pt x="456" y="156"/>
                  <a:pt x="447" y="142"/>
                  <a:pt x="444" y="126"/>
                </a:cubicBezTo>
                <a:cubicBezTo>
                  <a:pt x="443" y="124"/>
                  <a:pt x="442" y="123"/>
                  <a:pt x="440" y="123"/>
                </a:cubicBezTo>
                <a:cubicBezTo>
                  <a:pt x="438" y="124"/>
                  <a:pt x="437" y="125"/>
                  <a:pt x="437" y="127"/>
                </a:cubicBezTo>
                <a:cubicBezTo>
                  <a:pt x="437" y="127"/>
                  <a:pt x="436" y="128"/>
                  <a:pt x="436" y="128"/>
                </a:cubicBezTo>
                <a:cubicBezTo>
                  <a:pt x="431" y="143"/>
                  <a:pt x="421" y="167"/>
                  <a:pt x="409" y="193"/>
                </a:cubicBezTo>
                <a:cubicBezTo>
                  <a:pt x="409" y="193"/>
                  <a:pt x="409" y="193"/>
                  <a:pt x="409" y="193"/>
                </a:cubicBezTo>
                <a:cubicBezTo>
                  <a:pt x="408" y="194"/>
                  <a:pt x="408" y="194"/>
                  <a:pt x="408" y="195"/>
                </a:cubicBezTo>
                <a:cubicBezTo>
                  <a:pt x="404" y="205"/>
                  <a:pt x="400" y="215"/>
                  <a:pt x="395" y="224"/>
                </a:cubicBezTo>
                <a:cubicBezTo>
                  <a:pt x="394" y="225"/>
                  <a:pt x="394" y="225"/>
                  <a:pt x="393" y="225"/>
                </a:cubicBezTo>
                <a:cubicBezTo>
                  <a:pt x="393" y="226"/>
                  <a:pt x="392" y="227"/>
                  <a:pt x="393" y="227"/>
                </a:cubicBezTo>
                <a:cubicBezTo>
                  <a:pt x="393" y="228"/>
                  <a:pt x="393" y="228"/>
                  <a:pt x="393" y="228"/>
                </a:cubicBezTo>
                <a:cubicBezTo>
                  <a:pt x="387" y="242"/>
                  <a:pt x="380" y="256"/>
                  <a:pt x="374" y="269"/>
                </a:cubicBezTo>
                <a:cubicBezTo>
                  <a:pt x="366" y="247"/>
                  <a:pt x="357" y="223"/>
                  <a:pt x="348" y="198"/>
                </a:cubicBezTo>
                <a:cubicBezTo>
                  <a:pt x="332" y="153"/>
                  <a:pt x="316" y="107"/>
                  <a:pt x="299" y="73"/>
                </a:cubicBezTo>
                <a:cubicBezTo>
                  <a:pt x="288" y="50"/>
                  <a:pt x="278" y="28"/>
                  <a:pt x="274" y="3"/>
                </a:cubicBezTo>
                <a:cubicBezTo>
                  <a:pt x="274" y="1"/>
                  <a:pt x="272" y="0"/>
                  <a:pt x="271" y="0"/>
                </a:cubicBezTo>
                <a:cubicBezTo>
                  <a:pt x="269" y="1"/>
                  <a:pt x="268" y="2"/>
                  <a:pt x="268" y="4"/>
                </a:cubicBezTo>
                <a:cubicBezTo>
                  <a:pt x="268" y="4"/>
                  <a:pt x="268" y="5"/>
                  <a:pt x="268" y="5"/>
                </a:cubicBezTo>
                <a:cubicBezTo>
                  <a:pt x="268" y="6"/>
                  <a:pt x="267" y="6"/>
                  <a:pt x="267" y="7"/>
                </a:cubicBezTo>
                <a:cubicBezTo>
                  <a:pt x="259" y="34"/>
                  <a:pt x="252" y="64"/>
                  <a:pt x="243" y="95"/>
                </a:cubicBezTo>
                <a:cubicBezTo>
                  <a:pt x="242" y="97"/>
                  <a:pt x="241" y="98"/>
                  <a:pt x="240" y="100"/>
                </a:cubicBezTo>
                <a:close/>
                <a:moveTo>
                  <a:pt x="269" y="250"/>
                </a:moveTo>
                <a:cubicBezTo>
                  <a:pt x="269" y="277"/>
                  <a:pt x="269" y="277"/>
                  <a:pt x="269" y="277"/>
                </a:cubicBezTo>
                <a:cubicBezTo>
                  <a:pt x="247" y="295"/>
                  <a:pt x="224" y="314"/>
                  <a:pt x="202" y="333"/>
                </a:cubicBezTo>
                <a:cubicBezTo>
                  <a:pt x="199" y="326"/>
                  <a:pt x="196" y="319"/>
                  <a:pt x="192" y="313"/>
                </a:cubicBezTo>
                <a:cubicBezTo>
                  <a:pt x="216" y="290"/>
                  <a:pt x="242" y="269"/>
                  <a:pt x="269" y="250"/>
                </a:cubicBezTo>
                <a:close/>
                <a:moveTo>
                  <a:pt x="270" y="155"/>
                </a:moveTo>
                <a:cubicBezTo>
                  <a:pt x="269" y="155"/>
                  <a:pt x="269" y="155"/>
                  <a:pt x="269" y="155"/>
                </a:cubicBezTo>
                <a:cubicBezTo>
                  <a:pt x="254" y="169"/>
                  <a:pt x="238" y="182"/>
                  <a:pt x="223" y="195"/>
                </a:cubicBezTo>
                <a:cubicBezTo>
                  <a:pt x="225" y="185"/>
                  <a:pt x="228" y="176"/>
                  <a:pt x="231" y="166"/>
                </a:cubicBezTo>
                <a:cubicBezTo>
                  <a:pt x="244" y="155"/>
                  <a:pt x="257" y="142"/>
                  <a:pt x="270" y="129"/>
                </a:cubicBezTo>
                <a:cubicBezTo>
                  <a:pt x="270" y="138"/>
                  <a:pt x="270" y="147"/>
                  <a:pt x="270" y="155"/>
                </a:cubicBezTo>
                <a:close/>
                <a:moveTo>
                  <a:pt x="221" y="200"/>
                </a:moveTo>
                <a:cubicBezTo>
                  <a:pt x="238" y="186"/>
                  <a:pt x="254" y="173"/>
                  <a:pt x="270" y="158"/>
                </a:cubicBezTo>
                <a:cubicBezTo>
                  <a:pt x="270" y="160"/>
                  <a:pt x="270" y="162"/>
                  <a:pt x="270" y="164"/>
                </a:cubicBezTo>
                <a:cubicBezTo>
                  <a:pt x="270" y="170"/>
                  <a:pt x="270" y="176"/>
                  <a:pt x="270" y="182"/>
                </a:cubicBezTo>
                <a:cubicBezTo>
                  <a:pt x="250" y="200"/>
                  <a:pt x="230" y="218"/>
                  <a:pt x="210" y="236"/>
                </a:cubicBezTo>
                <a:cubicBezTo>
                  <a:pt x="214" y="224"/>
                  <a:pt x="217" y="212"/>
                  <a:pt x="221" y="200"/>
                </a:cubicBezTo>
                <a:close/>
                <a:moveTo>
                  <a:pt x="269" y="94"/>
                </a:moveTo>
                <a:cubicBezTo>
                  <a:pt x="261" y="105"/>
                  <a:pt x="251" y="116"/>
                  <a:pt x="242" y="126"/>
                </a:cubicBezTo>
                <a:cubicBezTo>
                  <a:pt x="245" y="114"/>
                  <a:pt x="248" y="103"/>
                  <a:pt x="251" y="91"/>
                </a:cubicBezTo>
                <a:cubicBezTo>
                  <a:pt x="257" y="84"/>
                  <a:pt x="263" y="77"/>
                  <a:pt x="269" y="69"/>
                </a:cubicBezTo>
                <a:cubicBezTo>
                  <a:pt x="269" y="78"/>
                  <a:pt x="269" y="86"/>
                  <a:pt x="269" y="94"/>
                </a:cubicBezTo>
                <a:close/>
                <a:moveTo>
                  <a:pt x="240" y="132"/>
                </a:moveTo>
                <a:cubicBezTo>
                  <a:pt x="250" y="122"/>
                  <a:pt x="260" y="111"/>
                  <a:pt x="269" y="99"/>
                </a:cubicBezTo>
                <a:cubicBezTo>
                  <a:pt x="269" y="108"/>
                  <a:pt x="270" y="117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57" y="138"/>
                  <a:pt x="245" y="150"/>
                  <a:pt x="232" y="161"/>
                </a:cubicBezTo>
                <a:cubicBezTo>
                  <a:pt x="235" y="151"/>
                  <a:pt x="237" y="142"/>
                  <a:pt x="240" y="132"/>
                </a:cubicBezTo>
                <a:close/>
                <a:moveTo>
                  <a:pt x="208" y="242"/>
                </a:moveTo>
                <a:cubicBezTo>
                  <a:pt x="229" y="223"/>
                  <a:pt x="249" y="205"/>
                  <a:pt x="270" y="186"/>
                </a:cubicBezTo>
                <a:cubicBezTo>
                  <a:pt x="270" y="197"/>
                  <a:pt x="270" y="207"/>
                  <a:pt x="269" y="216"/>
                </a:cubicBezTo>
                <a:cubicBezTo>
                  <a:pt x="247" y="234"/>
                  <a:pt x="223" y="252"/>
                  <a:pt x="199" y="269"/>
                </a:cubicBezTo>
                <a:cubicBezTo>
                  <a:pt x="202" y="260"/>
                  <a:pt x="205" y="251"/>
                  <a:pt x="208" y="242"/>
                </a:cubicBezTo>
                <a:close/>
                <a:moveTo>
                  <a:pt x="188" y="301"/>
                </a:moveTo>
                <a:cubicBezTo>
                  <a:pt x="191" y="292"/>
                  <a:pt x="195" y="283"/>
                  <a:pt x="198" y="274"/>
                </a:cubicBezTo>
                <a:cubicBezTo>
                  <a:pt x="222" y="257"/>
                  <a:pt x="246" y="239"/>
                  <a:pt x="269" y="220"/>
                </a:cubicBezTo>
                <a:cubicBezTo>
                  <a:pt x="269" y="223"/>
                  <a:pt x="269" y="226"/>
                  <a:pt x="269" y="228"/>
                </a:cubicBezTo>
                <a:cubicBezTo>
                  <a:pt x="269" y="228"/>
                  <a:pt x="269" y="247"/>
                  <a:pt x="269" y="247"/>
                </a:cubicBezTo>
                <a:cubicBezTo>
                  <a:pt x="242" y="265"/>
                  <a:pt x="216" y="286"/>
                  <a:pt x="192" y="308"/>
                </a:cubicBezTo>
                <a:cubicBezTo>
                  <a:pt x="192" y="308"/>
                  <a:pt x="191" y="308"/>
                  <a:pt x="191" y="309"/>
                </a:cubicBezTo>
                <a:cubicBezTo>
                  <a:pt x="190" y="307"/>
                  <a:pt x="188" y="304"/>
                  <a:pt x="187" y="302"/>
                </a:cubicBezTo>
                <a:cubicBezTo>
                  <a:pt x="188" y="302"/>
                  <a:pt x="188" y="301"/>
                  <a:pt x="188" y="301"/>
                </a:cubicBezTo>
                <a:close/>
                <a:moveTo>
                  <a:pt x="9" y="358"/>
                </a:moveTo>
                <a:cubicBezTo>
                  <a:pt x="12" y="350"/>
                  <a:pt x="16" y="343"/>
                  <a:pt x="19" y="335"/>
                </a:cubicBezTo>
                <a:cubicBezTo>
                  <a:pt x="20" y="335"/>
                  <a:pt x="20" y="335"/>
                  <a:pt x="20" y="334"/>
                </a:cubicBezTo>
                <a:cubicBezTo>
                  <a:pt x="21" y="334"/>
                  <a:pt x="21" y="333"/>
                  <a:pt x="21" y="333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0"/>
                  <a:pt x="21" y="330"/>
                </a:cubicBezTo>
                <a:cubicBezTo>
                  <a:pt x="43" y="308"/>
                  <a:pt x="68" y="288"/>
                  <a:pt x="94" y="271"/>
                </a:cubicBezTo>
                <a:cubicBezTo>
                  <a:pt x="94" y="294"/>
                  <a:pt x="94" y="294"/>
                  <a:pt x="94" y="294"/>
                </a:cubicBezTo>
                <a:cubicBezTo>
                  <a:pt x="66" y="314"/>
                  <a:pt x="39" y="336"/>
                  <a:pt x="15" y="361"/>
                </a:cubicBezTo>
                <a:cubicBezTo>
                  <a:pt x="13" y="360"/>
                  <a:pt x="11" y="359"/>
                  <a:pt x="9" y="358"/>
                </a:cubicBezTo>
                <a:close/>
                <a:moveTo>
                  <a:pt x="94" y="203"/>
                </a:moveTo>
                <a:cubicBezTo>
                  <a:pt x="83" y="210"/>
                  <a:pt x="72" y="217"/>
                  <a:pt x="61" y="224"/>
                </a:cubicBezTo>
                <a:cubicBezTo>
                  <a:pt x="63" y="218"/>
                  <a:pt x="66" y="211"/>
                  <a:pt x="68" y="204"/>
                </a:cubicBezTo>
                <a:cubicBezTo>
                  <a:pt x="77" y="197"/>
                  <a:pt x="85" y="190"/>
                  <a:pt x="94" y="183"/>
                </a:cubicBezTo>
                <a:cubicBezTo>
                  <a:pt x="94" y="190"/>
                  <a:pt x="94" y="197"/>
                  <a:pt x="94" y="203"/>
                </a:cubicBezTo>
                <a:close/>
                <a:moveTo>
                  <a:pt x="59" y="229"/>
                </a:moveTo>
                <a:cubicBezTo>
                  <a:pt x="71" y="222"/>
                  <a:pt x="83" y="214"/>
                  <a:pt x="94" y="207"/>
                </a:cubicBezTo>
                <a:cubicBezTo>
                  <a:pt x="94" y="210"/>
                  <a:pt x="94" y="213"/>
                  <a:pt x="94" y="216"/>
                </a:cubicBezTo>
                <a:cubicBezTo>
                  <a:pt x="94" y="218"/>
                  <a:pt x="94" y="219"/>
                  <a:pt x="94" y="221"/>
                </a:cubicBezTo>
                <a:cubicBezTo>
                  <a:pt x="80" y="231"/>
                  <a:pt x="65" y="242"/>
                  <a:pt x="51" y="252"/>
                </a:cubicBezTo>
                <a:cubicBezTo>
                  <a:pt x="54" y="245"/>
                  <a:pt x="57" y="237"/>
                  <a:pt x="59" y="229"/>
                </a:cubicBezTo>
                <a:close/>
                <a:moveTo>
                  <a:pt x="93" y="158"/>
                </a:moveTo>
                <a:cubicBezTo>
                  <a:pt x="88" y="163"/>
                  <a:pt x="83" y="168"/>
                  <a:pt x="78" y="173"/>
                </a:cubicBezTo>
                <a:cubicBezTo>
                  <a:pt x="83" y="157"/>
                  <a:pt x="88" y="141"/>
                  <a:pt x="92" y="126"/>
                </a:cubicBezTo>
                <a:cubicBezTo>
                  <a:pt x="92" y="136"/>
                  <a:pt x="93" y="147"/>
                  <a:pt x="93" y="158"/>
                </a:cubicBezTo>
                <a:close/>
                <a:moveTo>
                  <a:pt x="76" y="179"/>
                </a:moveTo>
                <a:cubicBezTo>
                  <a:pt x="82" y="173"/>
                  <a:pt x="88" y="168"/>
                  <a:pt x="93" y="162"/>
                </a:cubicBezTo>
                <a:cubicBezTo>
                  <a:pt x="94" y="168"/>
                  <a:pt x="94" y="174"/>
                  <a:pt x="94" y="179"/>
                </a:cubicBezTo>
                <a:cubicBezTo>
                  <a:pt x="86" y="186"/>
                  <a:pt x="78" y="192"/>
                  <a:pt x="70" y="199"/>
                </a:cubicBezTo>
                <a:cubicBezTo>
                  <a:pt x="72" y="192"/>
                  <a:pt x="74" y="186"/>
                  <a:pt x="76" y="179"/>
                </a:cubicBezTo>
                <a:close/>
                <a:moveTo>
                  <a:pt x="49" y="258"/>
                </a:moveTo>
                <a:cubicBezTo>
                  <a:pt x="64" y="247"/>
                  <a:pt x="79" y="236"/>
                  <a:pt x="94" y="225"/>
                </a:cubicBezTo>
                <a:cubicBezTo>
                  <a:pt x="94" y="232"/>
                  <a:pt x="94" y="239"/>
                  <a:pt x="94" y="246"/>
                </a:cubicBezTo>
                <a:cubicBezTo>
                  <a:pt x="74" y="261"/>
                  <a:pt x="55" y="276"/>
                  <a:pt x="36" y="292"/>
                </a:cubicBezTo>
                <a:cubicBezTo>
                  <a:pt x="41" y="280"/>
                  <a:pt x="45" y="269"/>
                  <a:pt x="49" y="258"/>
                </a:cubicBezTo>
                <a:close/>
                <a:moveTo>
                  <a:pt x="94" y="250"/>
                </a:moveTo>
                <a:cubicBezTo>
                  <a:pt x="94" y="255"/>
                  <a:pt x="94" y="260"/>
                  <a:pt x="94" y="265"/>
                </a:cubicBezTo>
                <a:cubicBezTo>
                  <a:pt x="94" y="265"/>
                  <a:pt x="94" y="268"/>
                  <a:pt x="94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68" y="284"/>
                  <a:pt x="45" y="302"/>
                  <a:pt x="24" y="323"/>
                </a:cubicBezTo>
                <a:cubicBezTo>
                  <a:pt x="27" y="314"/>
                  <a:pt x="31" y="306"/>
                  <a:pt x="34" y="298"/>
                </a:cubicBezTo>
                <a:cubicBezTo>
                  <a:pt x="53" y="281"/>
                  <a:pt x="73" y="265"/>
                  <a:pt x="94" y="250"/>
                </a:cubicBezTo>
                <a:close/>
                <a:moveTo>
                  <a:pt x="18" y="362"/>
                </a:moveTo>
                <a:cubicBezTo>
                  <a:pt x="42" y="339"/>
                  <a:pt x="67" y="317"/>
                  <a:pt x="94" y="298"/>
                </a:cubicBezTo>
                <a:cubicBezTo>
                  <a:pt x="94" y="318"/>
                  <a:pt x="94" y="318"/>
                  <a:pt x="94" y="318"/>
                </a:cubicBezTo>
                <a:cubicBezTo>
                  <a:pt x="73" y="335"/>
                  <a:pt x="53" y="352"/>
                  <a:pt x="33" y="370"/>
                </a:cubicBezTo>
                <a:cubicBezTo>
                  <a:pt x="28" y="367"/>
                  <a:pt x="23" y="365"/>
                  <a:pt x="18" y="362"/>
                </a:cubicBezTo>
                <a:close/>
                <a:moveTo>
                  <a:pt x="55" y="384"/>
                </a:moveTo>
                <a:cubicBezTo>
                  <a:pt x="49" y="380"/>
                  <a:pt x="43" y="376"/>
                  <a:pt x="36" y="371"/>
                </a:cubicBezTo>
                <a:cubicBezTo>
                  <a:pt x="55" y="354"/>
                  <a:pt x="74" y="338"/>
                  <a:pt x="94" y="322"/>
                </a:cubicBezTo>
                <a:cubicBezTo>
                  <a:pt x="94" y="345"/>
                  <a:pt x="94" y="345"/>
                  <a:pt x="94" y="345"/>
                </a:cubicBezTo>
                <a:cubicBezTo>
                  <a:pt x="79" y="355"/>
                  <a:pt x="65" y="365"/>
                  <a:pt x="51" y="375"/>
                </a:cubicBezTo>
                <a:cubicBezTo>
                  <a:pt x="50" y="376"/>
                  <a:pt x="50" y="377"/>
                  <a:pt x="50" y="377"/>
                </a:cubicBezTo>
                <a:cubicBezTo>
                  <a:pt x="51" y="378"/>
                  <a:pt x="52" y="378"/>
                  <a:pt x="53" y="378"/>
                </a:cubicBezTo>
                <a:cubicBezTo>
                  <a:pt x="66" y="368"/>
                  <a:pt x="80" y="358"/>
                  <a:pt x="94" y="349"/>
                </a:cubicBezTo>
                <a:cubicBezTo>
                  <a:pt x="94" y="364"/>
                  <a:pt x="94" y="364"/>
                  <a:pt x="94" y="364"/>
                </a:cubicBezTo>
                <a:cubicBezTo>
                  <a:pt x="93" y="364"/>
                  <a:pt x="93" y="364"/>
                  <a:pt x="92" y="364"/>
                </a:cubicBezTo>
                <a:cubicBezTo>
                  <a:pt x="82" y="372"/>
                  <a:pt x="72" y="380"/>
                  <a:pt x="62" y="388"/>
                </a:cubicBezTo>
                <a:cubicBezTo>
                  <a:pt x="60" y="387"/>
                  <a:pt x="58" y="385"/>
                  <a:pt x="55" y="384"/>
                </a:cubicBezTo>
                <a:close/>
                <a:moveTo>
                  <a:pt x="81" y="400"/>
                </a:moveTo>
                <a:cubicBezTo>
                  <a:pt x="85" y="396"/>
                  <a:pt x="89" y="393"/>
                  <a:pt x="92" y="389"/>
                </a:cubicBezTo>
                <a:cubicBezTo>
                  <a:pt x="92" y="388"/>
                  <a:pt x="92" y="387"/>
                  <a:pt x="92" y="387"/>
                </a:cubicBezTo>
                <a:cubicBezTo>
                  <a:pt x="91" y="386"/>
                  <a:pt x="90" y="386"/>
                  <a:pt x="89" y="387"/>
                </a:cubicBezTo>
                <a:cubicBezTo>
                  <a:pt x="86" y="391"/>
                  <a:pt x="82" y="395"/>
                  <a:pt x="78" y="398"/>
                </a:cubicBezTo>
                <a:cubicBezTo>
                  <a:pt x="74" y="395"/>
                  <a:pt x="69" y="393"/>
                  <a:pt x="65" y="390"/>
                </a:cubicBezTo>
                <a:cubicBezTo>
                  <a:pt x="75" y="382"/>
                  <a:pt x="84" y="375"/>
                  <a:pt x="94" y="367"/>
                </a:cubicBezTo>
                <a:cubicBezTo>
                  <a:pt x="94" y="404"/>
                  <a:pt x="94" y="404"/>
                  <a:pt x="94" y="404"/>
                </a:cubicBezTo>
                <a:cubicBezTo>
                  <a:pt x="94" y="404"/>
                  <a:pt x="94" y="405"/>
                  <a:pt x="94" y="405"/>
                </a:cubicBezTo>
                <a:cubicBezTo>
                  <a:pt x="94" y="405"/>
                  <a:pt x="94" y="405"/>
                  <a:pt x="94" y="406"/>
                </a:cubicBezTo>
                <a:cubicBezTo>
                  <a:pt x="89" y="404"/>
                  <a:pt x="85" y="402"/>
                  <a:pt x="81" y="400"/>
                </a:cubicBezTo>
                <a:close/>
                <a:moveTo>
                  <a:pt x="155" y="373"/>
                </a:moveTo>
                <a:cubicBezTo>
                  <a:pt x="139" y="383"/>
                  <a:pt x="121" y="394"/>
                  <a:pt x="100" y="403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01" y="292"/>
                  <a:pt x="102" y="291"/>
                  <a:pt x="104" y="290"/>
                </a:cubicBezTo>
                <a:cubicBezTo>
                  <a:pt x="105" y="290"/>
                  <a:pt x="105" y="289"/>
                  <a:pt x="104" y="288"/>
                </a:cubicBezTo>
                <a:cubicBezTo>
                  <a:pt x="104" y="287"/>
                  <a:pt x="103" y="287"/>
                  <a:pt x="102" y="288"/>
                </a:cubicBezTo>
                <a:cubicBezTo>
                  <a:pt x="101" y="288"/>
                  <a:pt x="101" y="289"/>
                  <a:pt x="100" y="289"/>
                </a:cubicBezTo>
                <a:cubicBezTo>
                  <a:pt x="100" y="265"/>
                  <a:pt x="100" y="265"/>
                  <a:pt x="100" y="265"/>
                </a:cubicBezTo>
                <a:cubicBezTo>
                  <a:pt x="100" y="258"/>
                  <a:pt x="100" y="252"/>
                  <a:pt x="100" y="245"/>
                </a:cubicBezTo>
                <a:cubicBezTo>
                  <a:pt x="100" y="244"/>
                  <a:pt x="100" y="244"/>
                  <a:pt x="100" y="244"/>
                </a:cubicBezTo>
                <a:cubicBezTo>
                  <a:pt x="100" y="236"/>
                  <a:pt x="100" y="227"/>
                  <a:pt x="100" y="219"/>
                </a:cubicBezTo>
                <a:cubicBezTo>
                  <a:pt x="100" y="218"/>
                  <a:pt x="100" y="217"/>
                  <a:pt x="100" y="216"/>
                </a:cubicBezTo>
                <a:cubicBezTo>
                  <a:pt x="100" y="186"/>
                  <a:pt x="100" y="156"/>
                  <a:pt x="98" y="126"/>
                </a:cubicBezTo>
                <a:cubicBezTo>
                  <a:pt x="103" y="140"/>
                  <a:pt x="109" y="154"/>
                  <a:pt x="116" y="168"/>
                </a:cubicBezTo>
                <a:cubicBezTo>
                  <a:pt x="143" y="224"/>
                  <a:pt x="170" y="280"/>
                  <a:pt x="197" y="337"/>
                </a:cubicBezTo>
                <a:cubicBezTo>
                  <a:pt x="197" y="336"/>
                  <a:pt x="196" y="336"/>
                  <a:pt x="195" y="336"/>
                </a:cubicBezTo>
                <a:cubicBezTo>
                  <a:pt x="194" y="336"/>
                  <a:pt x="194" y="336"/>
                  <a:pt x="193" y="337"/>
                </a:cubicBezTo>
                <a:cubicBezTo>
                  <a:pt x="193" y="337"/>
                  <a:pt x="193" y="338"/>
                  <a:pt x="193" y="339"/>
                </a:cubicBezTo>
                <a:cubicBezTo>
                  <a:pt x="193" y="339"/>
                  <a:pt x="193" y="340"/>
                  <a:pt x="194" y="340"/>
                </a:cubicBezTo>
                <a:cubicBezTo>
                  <a:pt x="195" y="341"/>
                  <a:pt x="195" y="341"/>
                  <a:pt x="195" y="341"/>
                </a:cubicBezTo>
                <a:cubicBezTo>
                  <a:pt x="197" y="341"/>
                  <a:pt x="198" y="340"/>
                  <a:pt x="199" y="340"/>
                </a:cubicBezTo>
                <a:cubicBezTo>
                  <a:pt x="199" y="341"/>
                  <a:pt x="200" y="342"/>
                  <a:pt x="200" y="343"/>
                </a:cubicBezTo>
                <a:cubicBezTo>
                  <a:pt x="199" y="343"/>
                  <a:pt x="199" y="343"/>
                  <a:pt x="199" y="344"/>
                </a:cubicBezTo>
                <a:cubicBezTo>
                  <a:pt x="198" y="345"/>
                  <a:pt x="198" y="347"/>
                  <a:pt x="200" y="348"/>
                </a:cubicBezTo>
                <a:cubicBezTo>
                  <a:pt x="201" y="349"/>
                  <a:pt x="201" y="349"/>
                  <a:pt x="202" y="350"/>
                </a:cubicBezTo>
                <a:cubicBezTo>
                  <a:pt x="186" y="355"/>
                  <a:pt x="171" y="364"/>
                  <a:pt x="155" y="373"/>
                </a:cubicBezTo>
                <a:close/>
                <a:moveTo>
                  <a:pt x="213" y="349"/>
                </a:moveTo>
                <a:cubicBezTo>
                  <a:pt x="213" y="348"/>
                  <a:pt x="212" y="347"/>
                  <a:pt x="210" y="347"/>
                </a:cubicBezTo>
                <a:cubicBezTo>
                  <a:pt x="210" y="347"/>
                  <a:pt x="209" y="347"/>
                  <a:pt x="209" y="346"/>
                </a:cubicBezTo>
                <a:cubicBezTo>
                  <a:pt x="207" y="343"/>
                  <a:pt x="205" y="339"/>
                  <a:pt x="203" y="336"/>
                </a:cubicBezTo>
                <a:cubicBezTo>
                  <a:pt x="225" y="317"/>
                  <a:pt x="247" y="299"/>
                  <a:pt x="269" y="281"/>
                </a:cubicBezTo>
                <a:cubicBezTo>
                  <a:pt x="269" y="306"/>
                  <a:pt x="269" y="306"/>
                  <a:pt x="269" y="306"/>
                </a:cubicBezTo>
                <a:cubicBezTo>
                  <a:pt x="269" y="306"/>
                  <a:pt x="268" y="306"/>
                  <a:pt x="268" y="307"/>
                </a:cubicBezTo>
                <a:cubicBezTo>
                  <a:pt x="251" y="322"/>
                  <a:pt x="235" y="337"/>
                  <a:pt x="220" y="353"/>
                </a:cubicBezTo>
                <a:cubicBezTo>
                  <a:pt x="218" y="352"/>
                  <a:pt x="216" y="350"/>
                  <a:pt x="213" y="349"/>
                </a:cubicBezTo>
                <a:close/>
                <a:moveTo>
                  <a:pt x="269" y="310"/>
                </a:moveTo>
                <a:cubicBezTo>
                  <a:pt x="269" y="336"/>
                  <a:pt x="269" y="336"/>
                  <a:pt x="269" y="336"/>
                </a:cubicBezTo>
                <a:cubicBezTo>
                  <a:pt x="269" y="336"/>
                  <a:pt x="268" y="336"/>
                  <a:pt x="268" y="336"/>
                </a:cubicBezTo>
                <a:cubicBezTo>
                  <a:pt x="257" y="345"/>
                  <a:pt x="247" y="354"/>
                  <a:pt x="236" y="364"/>
                </a:cubicBezTo>
                <a:cubicBezTo>
                  <a:pt x="232" y="361"/>
                  <a:pt x="227" y="358"/>
                  <a:pt x="222" y="355"/>
                </a:cubicBezTo>
                <a:cubicBezTo>
                  <a:pt x="238" y="339"/>
                  <a:pt x="253" y="324"/>
                  <a:pt x="269" y="310"/>
                </a:cubicBezTo>
                <a:close/>
                <a:moveTo>
                  <a:pt x="239" y="365"/>
                </a:moveTo>
                <a:cubicBezTo>
                  <a:pt x="249" y="356"/>
                  <a:pt x="259" y="348"/>
                  <a:pt x="269" y="339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4" y="365"/>
                  <a:pt x="259" y="370"/>
                  <a:pt x="254" y="375"/>
                </a:cubicBezTo>
                <a:cubicBezTo>
                  <a:pt x="249" y="372"/>
                  <a:pt x="244" y="369"/>
                  <a:pt x="239" y="365"/>
                </a:cubicBezTo>
                <a:close/>
                <a:moveTo>
                  <a:pt x="257" y="376"/>
                </a:moveTo>
                <a:cubicBezTo>
                  <a:pt x="261" y="372"/>
                  <a:pt x="265" y="368"/>
                  <a:pt x="269" y="364"/>
                </a:cubicBezTo>
                <a:cubicBezTo>
                  <a:pt x="269" y="380"/>
                  <a:pt x="269" y="380"/>
                  <a:pt x="269" y="380"/>
                </a:cubicBezTo>
                <a:cubicBezTo>
                  <a:pt x="269" y="380"/>
                  <a:pt x="270" y="381"/>
                  <a:pt x="270" y="381"/>
                </a:cubicBezTo>
                <a:cubicBezTo>
                  <a:pt x="270" y="381"/>
                  <a:pt x="269" y="381"/>
                  <a:pt x="269" y="382"/>
                </a:cubicBezTo>
                <a:cubicBezTo>
                  <a:pt x="265" y="380"/>
                  <a:pt x="261" y="378"/>
                  <a:pt x="257" y="376"/>
                </a:cubicBezTo>
                <a:close/>
                <a:moveTo>
                  <a:pt x="398" y="325"/>
                </a:moveTo>
                <a:cubicBezTo>
                  <a:pt x="398" y="325"/>
                  <a:pt x="398" y="324"/>
                  <a:pt x="398" y="324"/>
                </a:cubicBezTo>
                <a:cubicBezTo>
                  <a:pt x="399" y="323"/>
                  <a:pt x="400" y="322"/>
                  <a:pt x="400" y="320"/>
                </a:cubicBezTo>
                <a:cubicBezTo>
                  <a:pt x="399" y="319"/>
                  <a:pt x="397" y="318"/>
                  <a:pt x="396" y="318"/>
                </a:cubicBezTo>
                <a:cubicBezTo>
                  <a:pt x="396" y="318"/>
                  <a:pt x="395" y="318"/>
                  <a:pt x="395" y="318"/>
                </a:cubicBezTo>
                <a:cubicBezTo>
                  <a:pt x="395" y="318"/>
                  <a:pt x="394" y="317"/>
                  <a:pt x="394" y="316"/>
                </a:cubicBezTo>
                <a:cubicBezTo>
                  <a:pt x="409" y="307"/>
                  <a:pt x="424" y="297"/>
                  <a:pt x="438" y="288"/>
                </a:cubicBezTo>
                <a:cubicBezTo>
                  <a:pt x="438" y="303"/>
                  <a:pt x="438" y="303"/>
                  <a:pt x="438" y="303"/>
                </a:cubicBezTo>
                <a:cubicBezTo>
                  <a:pt x="428" y="312"/>
                  <a:pt x="417" y="321"/>
                  <a:pt x="406" y="329"/>
                </a:cubicBezTo>
                <a:cubicBezTo>
                  <a:pt x="403" y="328"/>
                  <a:pt x="401" y="327"/>
                  <a:pt x="398" y="325"/>
                </a:cubicBezTo>
                <a:close/>
                <a:moveTo>
                  <a:pt x="402" y="225"/>
                </a:moveTo>
                <a:cubicBezTo>
                  <a:pt x="415" y="218"/>
                  <a:pt x="428" y="209"/>
                  <a:pt x="439" y="199"/>
                </a:cubicBezTo>
                <a:cubicBezTo>
                  <a:pt x="439" y="202"/>
                  <a:pt x="439" y="205"/>
                  <a:pt x="439" y="208"/>
                </a:cubicBezTo>
                <a:cubicBezTo>
                  <a:pt x="439" y="213"/>
                  <a:pt x="439" y="219"/>
                  <a:pt x="439" y="224"/>
                </a:cubicBezTo>
                <a:cubicBezTo>
                  <a:pt x="423" y="236"/>
                  <a:pt x="406" y="247"/>
                  <a:pt x="388" y="255"/>
                </a:cubicBezTo>
                <a:cubicBezTo>
                  <a:pt x="392" y="245"/>
                  <a:pt x="397" y="235"/>
                  <a:pt x="402" y="225"/>
                </a:cubicBezTo>
                <a:close/>
                <a:moveTo>
                  <a:pt x="438" y="284"/>
                </a:moveTo>
                <a:cubicBezTo>
                  <a:pt x="423" y="294"/>
                  <a:pt x="408" y="304"/>
                  <a:pt x="393" y="313"/>
                </a:cubicBezTo>
                <a:cubicBezTo>
                  <a:pt x="389" y="306"/>
                  <a:pt x="386" y="298"/>
                  <a:pt x="383" y="290"/>
                </a:cubicBezTo>
                <a:cubicBezTo>
                  <a:pt x="383" y="290"/>
                  <a:pt x="383" y="290"/>
                  <a:pt x="383" y="290"/>
                </a:cubicBezTo>
                <a:cubicBezTo>
                  <a:pt x="401" y="278"/>
                  <a:pt x="420" y="267"/>
                  <a:pt x="438" y="255"/>
                </a:cubicBezTo>
                <a:lnTo>
                  <a:pt x="438" y="284"/>
                </a:lnTo>
                <a:close/>
                <a:moveTo>
                  <a:pt x="438" y="307"/>
                </a:moveTo>
                <a:cubicBezTo>
                  <a:pt x="439" y="325"/>
                  <a:pt x="439" y="325"/>
                  <a:pt x="439" y="325"/>
                </a:cubicBezTo>
                <a:cubicBezTo>
                  <a:pt x="431" y="327"/>
                  <a:pt x="425" y="331"/>
                  <a:pt x="420" y="336"/>
                </a:cubicBezTo>
                <a:cubicBezTo>
                  <a:pt x="416" y="334"/>
                  <a:pt x="413" y="333"/>
                  <a:pt x="409" y="331"/>
                </a:cubicBezTo>
                <a:cubicBezTo>
                  <a:pt x="419" y="323"/>
                  <a:pt x="429" y="315"/>
                  <a:pt x="438" y="307"/>
                </a:cubicBezTo>
                <a:close/>
                <a:moveTo>
                  <a:pt x="423" y="337"/>
                </a:moveTo>
                <a:cubicBezTo>
                  <a:pt x="427" y="333"/>
                  <a:pt x="433" y="330"/>
                  <a:pt x="439" y="329"/>
                </a:cubicBezTo>
                <a:cubicBezTo>
                  <a:pt x="439" y="343"/>
                  <a:pt x="439" y="343"/>
                  <a:pt x="439" y="343"/>
                </a:cubicBezTo>
                <a:cubicBezTo>
                  <a:pt x="433" y="341"/>
                  <a:pt x="428" y="339"/>
                  <a:pt x="423" y="337"/>
                </a:cubicBezTo>
                <a:close/>
                <a:moveTo>
                  <a:pt x="460" y="174"/>
                </a:moveTo>
                <a:cubicBezTo>
                  <a:pt x="487" y="217"/>
                  <a:pt x="514" y="260"/>
                  <a:pt x="541" y="303"/>
                </a:cubicBezTo>
                <a:cubicBezTo>
                  <a:pt x="525" y="307"/>
                  <a:pt x="511" y="313"/>
                  <a:pt x="496" y="320"/>
                </a:cubicBezTo>
                <a:cubicBezTo>
                  <a:pt x="481" y="327"/>
                  <a:pt x="465" y="335"/>
                  <a:pt x="445" y="341"/>
                </a:cubicBezTo>
                <a:cubicBezTo>
                  <a:pt x="445" y="284"/>
                  <a:pt x="445" y="284"/>
                  <a:pt x="445" y="284"/>
                </a:cubicBezTo>
                <a:cubicBezTo>
                  <a:pt x="445" y="283"/>
                  <a:pt x="445" y="283"/>
                  <a:pt x="445" y="282"/>
                </a:cubicBezTo>
                <a:cubicBezTo>
                  <a:pt x="445" y="282"/>
                  <a:pt x="445" y="243"/>
                  <a:pt x="445" y="243"/>
                </a:cubicBezTo>
                <a:cubicBezTo>
                  <a:pt x="445" y="232"/>
                  <a:pt x="445" y="220"/>
                  <a:pt x="445" y="208"/>
                </a:cubicBezTo>
                <a:cubicBezTo>
                  <a:pt x="445" y="203"/>
                  <a:pt x="445" y="198"/>
                  <a:pt x="445" y="193"/>
                </a:cubicBezTo>
                <a:cubicBezTo>
                  <a:pt x="445" y="192"/>
                  <a:pt x="445" y="192"/>
                  <a:pt x="445" y="191"/>
                </a:cubicBezTo>
                <a:cubicBezTo>
                  <a:pt x="445" y="185"/>
                  <a:pt x="445" y="179"/>
                  <a:pt x="444" y="173"/>
                </a:cubicBezTo>
                <a:cubicBezTo>
                  <a:pt x="445" y="173"/>
                  <a:pt x="446" y="173"/>
                  <a:pt x="446" y="172"/>
                </a:cubicBezTo>
                <a:cubicBezTo>
                  <a:pt x="447" y="172"/>
                  <a:pt x="447" y="171"/>
                  <a:pt x="447" y="170"/>
                </a:cubicBezTo>
                <a:cubicBezTo>
                  <a:pt x="446" y="169"/>
                  <a:pt x="445" y="169"/>
                  <a:pt x="445" y="170"/>
                </a:cubicBezTo>
                <a:cubicBezTo>
                  <a:pt x="444" y="161"/>
                  <a:pt x="444" y="153"/>
                  <a:pt x="443" y="145"/>
                </a:cubicBezTo>
                <a:cubicBezTo>
                  <a:pt x="448" y="155"/>
                  <a:pt x="454" y="165"/>
                  <a:pt x="460" y="174"/>
                </a:cubicBezTo>
                <a:close/>
                <a:moveTo>
                  <a:pt x="437" y="144"/>
                </a:moveTo>
                <a:cubicBezTo>
                  <a:pt x="437" y="154"/>
                  <a:pt x="438" y="164"/>
                  <a:pt x="438" y="173"/>
                </a:cubicBezTo>
                <a:cubicBezTo>
                  <a:pt x="432" y="177"/>
                  <a:pt x="425" y="181"/>
                  <a:pt x="419" y="185"/>
                </a:cubicBezTo>
                <a:cubicBezTo>
                  <a:pt x="426" y="170"/>
                  <a:pt x="432" y="156"/>
                  <a:pt x="437" y="144"/>
                </a:cubicBezTo>
                <a:close/>
                <a:moveTo>
                  <a:pt x="417" y="191"/>
                </a:moveTo>
                <a:cubicBezTo>
                  <a:pt x="424" y="186"/>
                  <a:pt x="431" y="181"/>
                  <a:pt x="438" y="177"/>
                </a:cubicBezTo>
                <a:cubicBezTo>
                  <a:pt x="438" y="183"/>
                  <a:pt x="439" y="189"/>
                  <a:pt x="439" y="194"/>
                </a:cubicBezTo>
                <a:cubicBezTo>
                  <a:pt x="428" y="205"/>
                  <a:pt x="417" y="213"/>
                  <a:pt x="404" y="220"/>
                </a:cubicBezTo>
                <a:cubicBezTo>
                  <a:pt x="408" y="210"/>
                  <a:pt x="413" y="200"/>
                  <a:pt x="417" y="191"/>
                </a:cubicBezTo>
                <a:close/>
                <a:moveTo>
                  <a:pt x="386" y="259"/>
                </a:moveTo>
                <a:cubicBezTo>
                  <a:pt x="404" y="251"/>
                  <a:pt x="422" y="241"/>
                  <a:pt x="439" y="228"/>
                </a:cubicBezTo>
                <a:cubicBezTo>
                  <a:pt x="438" y="233"/>
                  <a:pt x="438" y="238"/>
                  <a:pt x="438" y="243"/>
                </a:cubicBezTo>
                <a:cubicBezTo>
                  <a:pt x="438" y="243"/>
                  <a:pt x="438" y="252"/>
                  <a:pt x="438" y="252"/>
                </a:cubicBezTo>
                <a:cubicBezTo>
                  <a:pt x="419" y="263"/>
                  <a:pt x="400" y="275"/>
                  <a:pt x="381" y="287"/>
                </a:cubicBezTo>
                <a:cubicBezTo>
                  <a:pt x="380" y="284"/>
                  <a:pt x="379" y="280"/>
                  <a:pt x="377" y="277"/>
                </a:cubicBezTo>
                <a:cubicBezTo>
                  <a:pt x="380" y="271"/>
                  <a:pt x="383" y="265"/>
                  <a:pt x="386" y="259"/>
                </a:cubicBezTo>
                <a:close/>
                <a:moveTo>
                  <a:pt x="294" y="75"/>
                </a:moveTo>
                <a:cubicBezTo>
                  <a:pt x="310" y="109"/>
                  <a:pt x="326" y="155"/>
                  <a:pt x="343" y="201"/>
                </a:cubicBezTo>
                <a:cubicBezTo>
                  <a:pt x="358" y="242"/>
                  <a:pt x="372" y="284"/>
                  <a:pt x="387" y="317"/>
                </a:cubicBezTo>
                <a:cubicBezTo>
                  <a:pt x="387" y="317"/>
                  <a:pt x="386" y="318"/>
                  <a:pt x="385" y="318"/>
                </a:cubicBezTo>
                <a:cubicBezTo>
                  <a:pt x="384" y="319"/>
                  <a:pt x="384" y="320"/>
                  <a:pt x="385" y="320"/>
                </a:cubicBezTo>
                <a:cubicBezTo>
                  <a:pt x="385" y="321"/>
                  <a:pt x="386" y="321"/>
                  <a:pt x="387" y="321"/>
                </a:cubicBezTo>
                <a:cubicBezTo>
                  <a:pt x="387" y="320"/>
                  <a:pt x="388" y="320"/>
                  <a:pt x="389" y="320"/>
                </a:cubicBezTo>
                <a:cubicBezTo>
                  <a:pt x="389" y="320"/>
                  <a:pt x="389" y="320"/>
                  <a:pt x="389" y="320"/>
                </a:cubicBezTo>
                <a:cubicBezTo>
                  <a:pt x="370" y="326"/>
                  <a:pt x="354" y="336"/>
                  <a:pt x="336" y="346"/>
                </a:cubicBezTo>
                <a:cubicBezTo>
                  <a:pt x="318" y="357"/>
                  <a:pt x="299" y="369"/>
                  <a:pt x="276" y="379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6" y="210"/>
                  <a:pt x="276" y="188"/>
                  <a:pt x="276" y="164"/>
                </a:cubicBezTo>
                <a:cubicBezTo>
                  <a:pt x="276" y="118"/>
                  <a:pt x="275" y="67"/>
                  <a:pt x="274" y="28"/>
                </a:cubicBezTo>
                <a:cubicBezTo>
                  <a:pt x="279" y="44"/>
                  <a:pt x="286" y="60"/>
                  <a:pt x="294" y="75"/>
                </a:cubicBezTo>
                <a:close/>
                <a:moveTo>
                  <a:pt x="267" y="28"/>
                </a:moveTo>
                <a:cubicBezTo>
                  <a:pt x="268" y="40"/>
                  <a:pt x="268" y="52"/>
                  <a:pt x="269" y="65"/>
                </a:cubicBezTo>
                <a:cubicBezTo>
                  <a:pt x="268" y="65"/>
                  <a:pt x="268" y="66"/>
                  <a:pt x="268" y="66"/>
                </a:cubicBezTo>
                <a:cubicBezTo>
                  <a:pt x="263" y="72"/>
                  <a:pt x="258" y="78"/>
                  <a:pt x="253" y="84"/>
                </a:cubicBezTo>
                <a:cubicBezTo>
                  <a:pt x="258" y="65"/>
                  <a:pt x="263" y="46"/>
                  <a:pt x="267" y="28"/>
                </a:cubicBezTo>
                <a:close/>
              </a:path>
            </a:pathLst>
          </a:custGeom>
          <a:solidFill>
            <a:srgbClr val="005188">
              <a:alpha val="80000"/>
            </a:srgbClr>
          </a:solidFill>
          <a:ln>
            <a:noFill/>
          </a:ln>
        </p:spPr>
        <p:txBody>
          <a:bodyPr/>
          <a:lstStyle/>
          <a:p>
            <a:pPr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矩形: 圆角 17"/>
          <p:cNvSpPr/>
          <p:nvPr>
            <p:custDataLst>
              <p:tags r:id="rId7"/>
            </p:custDataLst>
          </p:nvPr>
        </p:nvSpPr>
        <p:spPr>
          <a:xfrm>
            <a:off x="6404764" y="154511"/>
            <a:ext cx="6206090" cy="64811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6893925" y="216960"/>
            <a:ext cx="563605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4.2 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指数函数（</a:t>
            </a:r>
            <a:r>
              <a:rPr lang="en-US" altLang="zh-CN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r>
              <a:rPr lang="zh-CN" altLang="en-US" sz="2800" dirty="0">
                <a:solidFill>
                  <a:schemeClr val="tx1">
                    <a:alpha val="55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）</a:t>
            </a:r>
          </a:p>
        </p:txBody>
      </p:sp>
      <p:graphicFrame>
        <p:nvGraphicFramePr>
          <p:cNvPr id="2" name="对象 1"/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1351915" y="1724025"/>
          <a:ext cx="10805160" cy="1076325"/>
        </p:xfrm>
        <a:graphic>
          <a:graphicData uri="http://schemas.openxmlformats.org/presentationml/2006/ole">
            <p:oleObj spid="_x0000_s139267" r:id="rId496" imgW="5952142" imgH="594504" progId="Word.Document.12">
              <p:embed/>
            </p:oleObj>
          </a:graphicData>
        </a:graphic>
      </p:graphicFrame>
      <p:graphicFrame>
        <p:nvGraphicFramePr>
          <p:cNvPr id="15" name="对象 14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400810" y="2769870"/>
          <a:ext cx="10511155" cy="1564005"/>
        </p:xfrm>
        <a:graphic>
          <a:graphicData uri="http://schemas.openxmlformats.org/presentationml/2006/ole">
            <p:oleObj spid="_x0000_s139266" name="Document" r:id="rId497" imgW="6391330" imgH="900642" progId="Word.Document.12">
              <p:embed/>
            </p:oleObj>
          </a:graphicData>
        </a:graphic>
      </p:graphicFrame>
      <p:graphicFrame>
        <p:nvGraphicFramePr>
          <p:cNvPr id="17" name="对象 16"/>
          <p:cNvGraphicFramePr>
            <a:graphicFrameLocks/>
          </p:cNvGraphicFramePr>
          <p:nvPr>
            <p:custDataLst>
              <p:tags r:id="rId11"/>
            </p:custDataLst>
          </p:nvPr>
        </p:nvGraphicFramePr>
        <p:xfrm>
          <a:off x="1294765" y="4328795"/>
          <a:ext cx="9725660" cy="1544320"/>
        </p:xfrm>
        <a:graphic>
          <a:graphicData uri="http://schemas.openxmlformats.org/presentationml/2006/ole">
            <p:oleObj spid="_x0000_s139265" r:id="rId498" imgW="5271691" imgH="893912" progId="Word.Document.12">
              <p:embed/>
            </p:oleObj>
          </a:graphicData>
        </a:graphic>
      </p:graphicFrame>
      <p:sp>
        <p:nvSpPr>
          <p:cNvPr id="502" name="TextBox 50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3884"/>
  <p:tag name="KSO_WM_TEMPLATE_MASTER_THUMB_INDEX" val="12"/>
  <p:tag name="KSO_WM_TEMPLATE_THUMBS_INDEX" val="1、4、7、8、11、14、15、16、17、18、19、20、21、22、23、24、25、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4"/>
  <p:tag name="KSO_WM_UNIT_ID" val="_1*y*4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2"/>
  <p:tag name="KSO_WM_UNIT_ID" val="_1*y*2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3"/>
  <p:tag name="KSO_WM_UNIT_ID" val="_1*y*3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SLIDE_BACKGROUND_TYPE" val="genera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2*i*3"/>
  <p:tag name="KSO_WM_UNIT_LAYERLEVEL" val="1"/>
  <p:tag name="KSO_WM_TAG_VERSION" val="1.0"/>
  <p:tag name="KSO_WM_BEAUTIFY_FLAG" val="#wm#"/>
  <p:tag name="KSO_WM_SLIDE_BACKGROUND_TYPE" val="genera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2*i*4"/>
  <p:tag name="KSO_WM_UNIT_LAYERLEVEL" val="1"/>
  <p:tag name="KSO_WM_TAG_VERSION" val="1.0"/>
  <p:tag name="KSO_WM_BEAUTIFY_FLAG" val="#wm#"/>
  <p:tag name="KSO_WM_SLIDE_BACKGROUND_TYPE" val="genera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3*i*4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3*i*4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4*i*5"/>
  <p:tag name="KSO_WM_UNIT_LAYERLEVEL" val="1"/>
  <p:tag name="KSO_WM_TAG_VERSION" val="1.0"/>
  <p:tag name="KSO_WM_BEAUTIFY_FLAG" val="#wm#"/>
  <p:tag name="KSO_WM_SLIDE_BACKGROUND_TYPE" val="leftRight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UNIT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leftRight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  <p:tag name="KSO_WM_SLIDE_BACKGROUND_TYPE" val="topBottom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  <p:tag name="KSO_WM_SLIDE_BACKGROUND_TYPE" val="topBottom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5*i*4"/>
  <p:tag name="KSO_WM_UNIT_LAYERLEVEL" val="1"/>
  <p:tag name="KSO_WM_TAG_VERSION" val="1.0"/>
  <p:tag name="KSO_WM_BEAUTIFY_FLAG" val="#wm#"/>
  <p:tag name="KSO_WM_SLIDE_BACKGROUND_TYPE" val="topBottom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UNIT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6*i*4"/>
  <p:tag name="KSO_WM_UNIT_LAYERLEVEL" val="1"/>
  <p:tag name="KSO_WM_TAG_VERSION" val="1.0"/>
  <p:tag name="KSO_WM_BEAUTIFY_FLAG" val="#wm#"/>
  <p:tag name="KSO_WM_SLIDE_BACKGROUND_TYPE" val="bottomTop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UNIT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  <p:tag name="KSO_WM_SLIDE_BACKGROUND_TYPE" val="bottomTop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  <p:tag name="KSO_WM_SLIDE_BACKGROUND_TYPE" val="bottomTop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UNIT_BK_DARK_LIGHT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3884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3884"/>
  <p:tag name="KSO_WM_SLIDE_LAYOUT" val="a_b"/>
  <p:tag name="KSO_WM_SLIDE_LAYOUT_CNT" val="1_3"/>
  <p:tag name="KSO_WM_TEMPLATE_THUMBS_INDEX" val="1、4、7、8、11、14、15、16、17、18、19、20、21、22、23、24、25、26"/>
  <p:tag name="KSO_WM_TEMPLATE_MASTER_THUMB_INDEX" val="12"/>
  <p:tag name="KSO_WM_FULL_TEXT_BEAUTIFY_COPY_ID" val="15099622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3884_1*a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PRESET_TEXT" val="简约工作汇报模板"/>
  <p:tag name="KSO_WM_UNIT_ISNUMDGMTITLE" val="0"/>
  <p:tag name="KSO_WM_FULL_TEXT_BEAUTIFY_COPY_ID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3884_1*b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PRESET_TEXT" val="单击此处添加副标题"/>
  <p:tag name="KSO_WM_UNIT_ISNUMDGMTITLE" val="0"/>
  <p:tag name="KSO_WM_FULL_TEXT_BEAUTIFY_COPY_ID" val="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3884_1*b*2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FULL_TEXT_BEAUTIFY_COPY_ID" val="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日期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3"/>
  <p:tag name="KSO_WM_UNIT_ID" val="custom20203884_1*b*3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FULL_TEXT_BEAUTIFY_COPY_ID" val="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5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34.5023622047245,&quot;width&quot;:2505.5480314960628}"/>
  <p:tag name="KSO_WM_FULL_TEXT_BEAUTIFY_COPY_ID" val="2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1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8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33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3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4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209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b4cc545-c8df-4035-873a-573b11185067}"/>
  <p:tag name="KSO_WM_FULL_TEXT_BEAUTIFY_COPY_ID" val="1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2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3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37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74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75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39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7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8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9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2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3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4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5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6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7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8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9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2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3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4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5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6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7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8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9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0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2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3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4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5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6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7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8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9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0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2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3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4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5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6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7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8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9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0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2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3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4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5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6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7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8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9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0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2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3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4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5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6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7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8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9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2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3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4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5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6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7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8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9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2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3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4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5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6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7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8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9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0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2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3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4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5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6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7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8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9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2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3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4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5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6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7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8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9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0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2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3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4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5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6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7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8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9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2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3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4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5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6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7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8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9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0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1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2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3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4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5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6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7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8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9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1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2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3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4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5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6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7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8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9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0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1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2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3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4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5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6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7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8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9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1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2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3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4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5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6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7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8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9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0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1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2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3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4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5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6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7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8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9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1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2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3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4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5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6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7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8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9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1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2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3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4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5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6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7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8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9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0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1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2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3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4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5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6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7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8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9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0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1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2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3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4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5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6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7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8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9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0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1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2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3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4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5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6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7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8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9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0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1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2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3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4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5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6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7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8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9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0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1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2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3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4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5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6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7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8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9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0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1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2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3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4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5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6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7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8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9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0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1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2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3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4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5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6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7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8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9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0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1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2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3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4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5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6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7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8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9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0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1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2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3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4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5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6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7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8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9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0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1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2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3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4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5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6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7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8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9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0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1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2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3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4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5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6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7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8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9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0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1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2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3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4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5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6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7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8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9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0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1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2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3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4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5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6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7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8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9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0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1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2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3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4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5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6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7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8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9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0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1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2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3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4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5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6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7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8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9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0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1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2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3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4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5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6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7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8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9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0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2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3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4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5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6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7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8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9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0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1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2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3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4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5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6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7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8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9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0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1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2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3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4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5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6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7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8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9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0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1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2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3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4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5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6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7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8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9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0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1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2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3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4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5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6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7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8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9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0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1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2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3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4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5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6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7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8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9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0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1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2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3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4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5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6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7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8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9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0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1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2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3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4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5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6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7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8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9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0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1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2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3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4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5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6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7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8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9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0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1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2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52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6162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8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7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8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9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0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1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2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3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4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5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6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7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8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9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0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1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2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3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4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5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6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7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8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9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0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1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2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3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4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5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6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7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8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9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0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1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2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3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4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5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6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7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8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9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0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1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2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3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4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5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6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7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8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9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0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1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2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3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4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5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6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7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8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9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0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1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2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3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4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5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6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7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8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9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0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1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2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3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4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5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6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7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8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9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0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1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2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3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4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5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6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7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8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9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0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1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2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3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4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5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6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7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8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9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0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1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2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3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4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5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6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7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8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9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0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1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2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3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4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5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6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7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8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9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0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1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2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3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4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5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6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7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8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9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0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1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2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3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4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5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6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7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8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9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0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1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2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3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4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5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6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7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8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9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0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1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2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3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4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5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6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7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8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9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0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1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2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3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4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5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6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7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8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9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0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1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2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3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4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5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6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7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8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9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0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1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2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3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4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5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6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7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8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9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0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1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2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3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4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5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6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7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8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9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0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1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2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3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4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5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6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7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8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9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0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1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2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3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4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5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6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7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8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9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0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1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2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3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4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5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6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7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8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9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0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1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2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3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4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5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6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7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8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9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0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1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2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3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4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5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6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7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8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99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0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1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2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3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4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5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6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7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8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09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0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1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2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3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4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5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6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7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8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19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0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1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2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3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4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5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6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7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8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29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0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1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2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3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4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5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6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7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8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39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0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1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2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3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4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5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6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7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8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49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0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1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2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3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4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5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6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7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8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59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0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1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2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3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4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5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6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7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8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69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0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1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2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3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4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5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6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7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8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79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0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1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2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3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4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5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6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7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8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89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0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1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2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3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4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5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6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7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8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99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0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1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2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3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4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5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6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7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8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09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0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1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2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3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4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5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6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7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8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19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0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1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2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3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4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5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6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7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8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29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0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1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2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3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4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5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6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7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8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39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0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1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2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3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4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5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6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7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8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49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0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1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2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3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4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5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6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7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8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59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0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1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2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3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4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5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6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7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8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69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0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1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2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3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4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5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6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7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8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79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0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1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2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3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4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5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6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7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8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89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0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1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92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4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6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7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8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9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0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1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2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3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4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5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6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7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8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9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0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1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2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3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4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5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6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7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8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3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8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7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">
      <a:dk1>
        <a:sysClr val="windowText" lastClr="000000"/>
      </a:dk1>
      <a:lt1>
        <a:sysClr val="window" lastClr="C8ECCC"/>
      </a:lt1>
      <a:dk2>
        <a:srgbClr val="002842"/>
      </a:dk2>
      <a:lt2>
        <a:srgbClr val="FFFFFF"/>
      </a:lt2>
      <a:accent1>
        <a:srgbClr val="5195A5"/>
      </a:accent1>
      <a:accent2>
        <a:srgbClr val="8CA26C"/>
      </a:accent2>
      <a:accent3>
        <a:srgbClr val="C5B331"/>
      </a:accent3>
      <a:accent4>
        <a:srgbClr val="E1A215"/>
      </a:accent4>
      <a:accent5>
        <a:srgbClr val="E87A20"/>
      </a:accent5>
      <a:accent6>
        <a:srgbClr val="DD431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279</Words>
  <Application>WPS 演示</Application>
  <PresentationFormat>自定义</PresentationFormat>
  <Paragraphs>77</Paragraphs>
  <Slides>19</Slides>
  <Notes>14</Notes>
  <HiddenSlides>0</HiddenSlides>
  <MMClips>0</MMClips>
  <ScaleCrop>false</ScaleCrop>
  <HeadingPairs>
    <vt:vector size="6" baseType="variant">
      <vt:variant>
        <vt:lpstr>主题</vt:lpstr>
      </vt:variant>
      <vt:variant>
        <vt:i4>3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Office 主题​​</vt:lpstr>
      <vt:lpstr>1_Office 主题​​</vt:lpstr>
      <vt:lpstr>2_Office 主题​​</vt:lpstr>
      <vt:lpstr>Document</vt:lpstr>
      <vt:lpstr>Equation</vt:lpstr>
      <vt:lpstr>MathType 6.0 Equation</vt:lpstr>
      <vt:lpstr>文档</vt:lpstr>
      <vt:lpstr>Microsoft Office Word 文档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chen wenyu</dc:creator>
  <cp:lastModifiedBy>lkwjefklj43</cp:lastModifiedBy>
  <cp:revision>254</cp:revision>
  <cp:lastPrinted>2020-11-08T12:05:00Z</cp:lastPrinted>
  <dcterms:created xsi:type="dcterms:W3CDTF">2020-09-01T04:48:00Z</dcterms:created>
  <dcterms:modified xsi:type="dcterms:W3CDTF">2021-04-21T11:37:17Z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  <property fmtid="{D5CDD505-2E9C-101B-9397-08002B2CF9AE}" pid="3" name="_MarkAsFinal">
    <vt:bool>true</vt:bool>
  </property>
</Properties>
</file>