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heme/theme3.xml" ContentType="application/vnd.openxmlformats-officedocument.theme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notesSlides/notesSlide1.xml" ContentType="application/vnd.openxmlformats-officedocument.presentationml.notesSlide+xml"/>
  <Override PartName="/ppt/tags/tag118.xml" ContentType="application/vnd.openxmlformats-officedocument.presentationml.tags+xml"/>
  <Override PartName="/ppt/notesSlides/notesSlide2.xml" ContentType="application/vnd.openxmlformats-officedocument.presentationml.notesSlide+xml"/>
  <Override PartName="/ppt/tags/tag119.xml" ContentType="application/vnd.openxmlformats-officedocument.presentationml.tags+xml"/>
  <Override PartName="/ppt/notesSlides/notesSlide3.xml" ContentType="application/vnd.openxmlformats-officedocument.presentationml.notesSlide+xml"/>
  <Override PartName="/ppt/tags/tag120.xml" ContentType="application/vnd.openxmlformats-officedocument.presentationml.tags+xml"/>
  <Override PartName="/ppt/notesSlides/notesSlide4.xml" ContentType="application/vnd.openxmlformats-officedocument.presentationml.notesSlide+xml"/>
  <Override PartName="/ppt/tags/tag121.xml" ContentType="application/vnd.openxmlformats-officedocument.presentationml.tags+xml"/>
  <Override PartName="/ppt/notesSlides/notesSlide5.xml" ContentType="application/vnd.openxmlformats-officedocument.presentationml.notesSlide+xml"/>
  <Override PartName="/ppt/tags/tag122.xml" ContentType="application/vnd.openxmlformats-officedocument.presentationml.tags+xml"/>
  <Override PartName="/ppt/notesSlides/notesSlide6.xml" ContentType="application/vnd.openxmlformats-officedocument.presentationml.notesSlide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notesSlides/notesSlide7.xml" ContentType="application/vnd.openxmlformats-officedocument.presentationml.notesSlide+xml"/>
  <Override PartName="/ppt/tags/tag125.xml" ContentType="application/vnd.openxmlformats-officedocument.presentationml.tags+xml"/>
  <Override PartName="/ppt/notesSlides/notesSlide8.xml" ContentType="application/vnd.openxmlformats-officedocument.presentationml.notesSlide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notesSlides/notesSlide9.xml" ContentType="application/vnd.openxmlformats-officedocument.presentationml.notesSlide+xml"/>
  <Override PartName="/ppt/tags/tag133.xml" ContentType="application/vnd.openxmlformats-officedocument.presentationml.tags+xml"/>
  <Override PartName="/ppt/notesSlides/notesSlide10.xml" ContentType="application/vnd.openxmlformats-officedocument.presentationml.notesSlide+xml"/>
  <Override PartName="/ppt/tags/tag134.xml" ContentType="application/vnd.openxmlformats-officedocument.presentationml.tags+xml"/>
  <Override PartName="/ppt/notesSlides/notesSlide11.xml" ContentType="application/vnd.openxmlformats-officedocument.presentationml.notesSlide+xml"/>
  <Override PartName="/ppt/tags/tag135.xml" ContentType="application/vnd.openxmlformats-officedocument.presentationml.tags+xml"/>
  <Override PartName="/ppt/notesSlides/notesSlide12.xml" ContentType="application/vnd.openxmlformats-officedocument.presentationml.notesSlide+xml"/>
  <Override PartName="/ppt/tags/tag136.xml" ContentType="application/vnd.openxmlformats-officedocument.presentationml.tags+xml"/>
  <Override PartName="/ppt/notesSlides/notesSlide13.xml" ContentType="application/vnd.openxmlformats-officedocument.presentationml.notesSlide+xml"/>
  <Override PartName="/ppt/tags/tag137.xml" ContentType="application/vnd.openxmlformats-officedocument.presentationml.tags+xml"/>
  <Override PartName="/ppt/notesSlides/notesSlide14.xml" ContentType="application/vnd.openxmlformats-officedocument.presentationml.notesSlide+xml"/>
  <Override PartName="/ppt/tags/tag138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23"/>
  </p:notesMasterIdLst>
  <p:sldIdLst>
    <p:sldId id="259" r:id="rId3"/>
    <p:sldId id="258" r:id="rId4"/>
    <p:sldId id="260" r:id="rId5"/>
    <p:sldId id="826" r:id="rId6"/>
    <p:sldId id="341" r:id="rId7"/>
    <p:sldId id="266" r:id="rId8"/>
    <p:sldId id="261" r:id="rId9"/>
    <p:sldId id="342" r:id="rId10"/>
    <p:sldId id="370" r:id="rId11"/>
    <p:sldId id="380" r:id="rId12"/>
    <p:sldId id="343" r:id="rId13"/>
    <p:sldId id="368" r:id="rId14"/>
    <p:sldId id="369" r:id="rId15"/>
    <p:sldId id="385" r:id="rId16"/>
    <p:sldId id="415" r:id="rId17"/>
    <p:sldId id="452" r:id="rId18"/>
    <p:sldId id="827" r:id="rId19"/>
    <p:sldId id="373" r:id="rId20"/>
    <p:sldId id="381" r:id="rId21"/>
    <p:sldId id="828" r:id="rId22"/>
  </p:sldIdLst>
  <p:sldSz cx="12192000" cy="6858000"/>
  <p:notesSz cx="9144000" cy="6858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41" autoAdjust="0"/>
    <p:restoredTop sz="94660"/>
  </p:normalViewPr>
  <p:slideViewPr>
    <p:cSldViewPr snapToGrid="0">
      <p:cViewPr varScale="1">
        <p:scale>
          <a:sx n="78" d="100"/>
          <a:sy n="78" d="100"/>
        </p:scale>
        <p:origin x="188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2024/9/4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0132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以同起点的向量做平行四边形、平行六面体，则和向量为面对角线，体对角线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以同起点的向量做平行四边形、平行六面体，则和向量为面对角线，体对角线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以同起点的向量做平行四边形、平行六面体，则和向量为面对角线，体对角线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以同起点的向量做平行四边形、平行六面体，则和向量为面对角线，体对角线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以同起点的向量做平行四边形、平行六面体，则和向量为面对角线，体对角线</a:t>
            </a:r>
          </a:p>
        </p:txBody>
      </p:sp>
    </p:spTree>
    <p:extLst>
      <p:ext uri="{BB962C8B-B14F-4D97-AF65-F5344CB8AC3E}">
        <p14:creationId xmlns:p14="http://schemas.microsoft.com/office/powerpoint/2010/main" val="13459236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以同起点的向量做平行四边形、平行六面体，则和向量为面对角线，体对角线</a:t>
            </a:r>
          </a:p>
        </p:txBody>
      </p:sp>
    </p:spTree>
    <p:extLst>
      <p:ext uri="{BB962C8B-B14F-4D97-AF65-F5344CB8AC3E}">
        <p14:creationId xmlns:p14="http://schemas.microsoft.com/office/powerpoint/2010/main" val="38670695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以同起点的向量做平行四边形、平行六面体，则和向量为面对角线，体对角线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以同起点的向量做平行四边形、平行六面体，则和向量为面对角线，体对角线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以同起点的向量做平行四边形、平行六面体，则和向量为面对角线，体对角线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以同起点的向量做平行四边形、平行六面体，则和向量为面对角线，体对角线</a:t>
            </a:r>
          </a:p>
        </p:txBody>
      </p:sp>
    </p:spTree>
    <p:extLst>
      <p:ext uri="{BB962C8B-B14F-4D97-AF65-F5344CB8AC3E}">
        <p14:creationId xmlns:p14="http://schemas.microsoft.com/office/powerpoint/2010/main" val="31470875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以同起点的向量做平行四边形、平行六面体，则和向量为面对角线，体对角线</a:t>
            </a:r>
          </a:p>
        </p:txBody>
      </p:sp>
    </p:spTree>
    <p:extLst>
      <p:ext uri="{BB962C8B-B14F-4D97-AF65-F5344CB8AC3E}">
        <p14:creationId xmlns:p14="http://schemas.microsoft.com/office/powerpoint/2010/main" val="25628066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以同起点的向量做平行四边形、平行六面体，则和向量为面对角线，体对角线</a:t>
            </a:r>
          </a:p>
        </p:txBody>
      </p:sp>
    </p:spTree>
    <p:extLst>
      <p:ext uri="{BB962C8B-B14F-4D97-AF65-F5344CB8AC3E}">
        <p14:creationId xmlns:p14="http://schemas.microsoft.com/office/powerpoint/2010/main" val="31743515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以同起点的向量做平行四边形、平行六面体，则和向量为面对角线，体对角线</a:t>
            </a:r>
          </a:p>
        </p:txBody>
      </p:sp>
    </p:spTree>
    <p:extLst>
      <p:ext uri="{BB962C8B-B14F-4D97-AF65-F5344CB8AC3E}">
        <p14:creationId xmlns:p14="http://schemas.microsoft.com/office/powerpoint/2010/main" val="8610042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以同起点的向量做平行四边形、平行六面体，则和向量为面对角线，体对角线</a:t>
            </a:r>
          </a:p>
        </p:txBody>
      </p:sp>
    </p:spTree>
    <p:extLst>
      <p:ext uri="{BB962C8B-B14F-4D97-AF65-F5344CB8AC3E}">
        <p14:creationId xmlns:p14="http://schemas.microsoft.com/office/powerpoint/2010/main" val="1639199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12.xml"/><Relationship Id="rId3" Type="http://schemas.openxmlformats.org/officeDocument/2006/relationships/tags" Target="../tags/tag7.xml"/><Relationship Id="rId7" Type="http://schemas.openxmlformats.org/officeDocument/2006/relationships/tags" Target="../tags/tag11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tags" Target="../tags/tag10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.xml"/><Relationship Id="rId10" Type="http://schemas.openxmlformats.org/officeDocument/2006/relationships/tags" Target="../tags/tag14.xml"/><Relationship Id="rId4" Type="http://schemas.openxmlformats.org/officeDocument/2006/relationships/tags" Target="../tags/tag8.xml"/><Relationship Id="rId9" Type="http://schemas.openxmlformats.org/officeDocument/2006/relationships/tags" Target="../tags/tag1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6.xml"/><Relationship Id="rId1" Type="http://schemas.openxmlformats.org/officeDocument/2006/relationships/tags" Target="../tags/tag15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24.xml"/><Relationship Id="rId3" Type="http://schemas.openxmlformats.org/officeDocument/2006/relationships/tags" Target="../tags/tag19.xml"/><Relationship Id="rId7" Type="http://schemas.openxmlformats.org/officeDocument/2006/relationships/tags" Target="../tags/tag23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20.xml"/><Relationship Id="rId9" Type="http://schemas.openxmlformats.org/officeDocument/2006/relationships/tags" Target="../tags/tag25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7.xml"/><Relationship Id="rId1" Type="http://schemas.openxmlformats.org/officeDocument/2006/relationships/tags" Target="../tags/tag2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9.xml"/><Relationship Id="rId1" Type="http://schemas.openxmlformats.org/officeDocument/2006/relationships/tags" Target="../tags/tag28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37.xml"/><Relationship Id="rId1" Type="http://schemas.openxmlformats.org/officeDocument/2006/relationships/tags" Target="../tags/tag36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39.xml"/><Relationship Id="rId1" Type="http://schemas.openxmlformats.org/officeDocument/2006/relationships/tags" Target="../tags/tag38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41.xml"/><Relationship Id="rId1" Type="http://schemas.openxmlformats.org/officeDocument/2006/relationships/tags" Target="../tags/tag40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tags" Target="../tags/tag49.xml"/><Relationship Id="rId3" Type="http://schemas.openxmlformats.org/officeDocument/2006/relationships/tags" Target="../tags/tag44.xml"/><Relationship Id="rId7" Type="http://schemas.openxmlformats.org/officeDocument/2006/relationships/tags" Target="../tags/tag48.xml"/><Relationship Id="rId12" Type="http://schemas.openxmlformats.org/officeDocument/2006/relationships/slideMaster" Target="../slideMasters/slideMaster2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11" Type="http://schemas.openxmlformats.org/officeDocument/2006/relationships/tags" Target="../tags/tag52.xml"/><Relationship Id="rId5" Type="http://schemas.openxmlformats.org/officeDocument/2006/relationships/tags" Target="../tags/tag46.xml"/><Relationship Id="rId10" Type="http://schemas.openxmlformats.org/officeDocument/2006/relationships/tags" Target="../tags/tag51.xml"/><Relationship Id="rId4" Type="http://schemas.openxmlformats.org/officeDocument/2006/relationships/tags" Target="../tags/tag45.xml"/><Relationship Id="rId9" Type="http://schemas.openxmlformats.org/officeDocument/2006/relationships/tags" Target="../tags/tag50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tags" Target="../tags/tag55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tags" Target="../tags/tag66.xml"/><Relationship Id="rId3" Type="http://schemas.openxmlformats.org/officeDocument/2006/relationships/tags" Target="../tags/tag61.xml"/><Relationship Id="rId7" Type="http://schemas.openxmlformats.org/officeDocument/2006/relationships/tags" Target="../tags/tag65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tags" Target="../tags/tag64.xml"/><Relationship Id="rId5" Type="http://schemas.openxmlformats.org/officeDocument/2006/relationships/tags" Target="../tags/tag63.xml"/><Relationship Id="rId4" Type="http://schemas.openxmlformats.org/officeDocument/2006/relationships/tags" Target="../tags/tag62.xml"/><Relationship Id="rId9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tags" Target="../tags/tag74.xml"/><Relationship Id="rId3" Type="http://schemas.openxmlformats.org/officeDocument/2006/relationships/tags" Target="../tags/tag69.xml"/><Relationship Id="rId7" Type="http://schemas.openxmlformats.org/officeDocument/2006/relationships/tags" Target="../tags/tag73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70.xml"/><Relationship Id="rId9" Type="http://schemas.openxmlformats.org/officeDocument/2006/relationships/tags" Target="../tags/tag75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tags" Target="../tags/tag83.xml"/><Relationship Id="rId3" Type="http://schemas.openxmlformats.org/officeDocument/2006/relationships/tags" Target="../tags/tag78.xml"/><Relationship Id="rId7" Type="http://schemas.openxmlformats.org/officeDocument/2006/relationships/tags" Target="../tags/tag82.xml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tags" Target="../tags/tag81.xml"/><Relationship Id="rId5" Type="http://schemas.openxmlformats.org/officeDocument/2006/relationships/tags" Target="../tags/tag80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79.xml"/><Relationship Id="rId9" Type="http://schemas.openxmlformats.org/officeDocument/2006/relationships/tags" Target="../tags/tag84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tags" Target="../tags/tag92.xml"/><Relationship Id="rId3" Type="http://schemas.openxmlformats.org/officeDocument/2006/relationships/tags" Target="../tags/tag87.xml"/><Relationship Id="rId7" Type="http://schemas.openxmlformats.org/officeDocument/2006/relationships/tags" Target="../tags/tag91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5" Type="http://schemas.openxmlformats.org/officeDocument/2006/relationships/tags" Target="../tags/tag89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88.xml"/><Relationship Id="rId9" Type="http://schemas.openxmlformats.org/officeDocument/2006/relationships/tags" Target="../tags/tag93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tags" Target="../tags/tag101.xml"/><Relationship Id="rId3" Type="http://schemas.openxmlformats.org/officeDocument/2006/relationships/tags" Target="../tags/tag96.xml"/><Relationship Id="rId7" Type="http://schemas.openxmlformats.org/officeDocument/2006/relationships/tags" Target="../tags/tag100.xml"/><Relationship Id="rId12" Type="http://schemas.openxmlformats.org/officeDocument/2006/relationships/slideMaster" Target="../slideMasters/slideMaster2.xml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tags" Target="../tags/tag99.xml"/><Relationship Id="rId11" Type="http://schemas.openxmlformats.org/officeDocument/2006/relationships/tags" Target="../tags/tag104.xml"/><Relationship Id="rId5" Type="http://schemas.openxmlformats.org/officeDocument/2006/relationships/tags" Target="../tags/tag98.xml"/><Relationship Id="rId10" Type="http://schemas.openxmlformats.org/officeDocument/2006/relationships/tags" Target="../tags/tag103.xml"/><Relationship Id="rId4" Type="http://schemas.openxmlformats.org/officeDocument/2006/relationships/tags" Target="../tags/tag97.xml"/><Relationship Id="rId9" Type="http://schemas.openxmlformats.org/officeDocument/2006/relationships/tags" Target="../tags/tag102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tags" Target="../tags/tag112.xml"/><Relationship Id="rId3" Type="http://schemas.openxmlformats.org/officeDocument/2006/relationships/tags" Target="../tags/tag107.xml"/><Relationship Id="rId7" Type="http://schemas.openxmlformats.org/officeDocument/2006/relationships/tags" Target="../tags/tag111.xml"/><Relationship Id="rId2" Type="http://schemas.openxmlformats.org/officeDocument/2006/relationships/tags" Target="../tags/tag106.xml"/><Relationship Id="rId1" Type="http://schemas.openxmlformats.org/officeDocument/2006/relationships/tags" Target="../tags/tag105.xml"/><Relationship Id="rId6" Type="http://schemas.openxmlformats.org/officeDocument/2006/relationships/tags" Target="../tags/tag110.xml"/><Relationship Id="rId5" Type="http://schemas.openxmlformats.org/officeDocument/2006/relationships/tags" Target="../tags/tag109.xml"/><Relationship Id="rId4" Type="http://schemas.openxmlformats.org/officeDocument/2006/relationships/tags" Target="../tags/tag108.xml"/><Relationship Id="rId9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 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7" name="组合 566"/>
          <p:cNvGrpSpPr/>
          <p:nvPr>
            <p:custDataLst>
              <p:tags r:id="rId1"/>
            </p:custDataLst>
          </p:nvPr>
        </p:nvGrpSpPr>
        <p:grpSpPr>
          <a:xfrm>
            <a:off x="1042" y="-476"/>
            <a:ext cx="12189916" cy="6858000"/>
            <a:chOff x="-360" y="-532"/>
            <a:chExt cx="12192555" cy="6858532"/>
          </a:xfrm>
        </p:grpSpPr>
        <p:sp>
          <p:nvSpPr>
            <p:cNvPr id="566" name="矩形 565"/>
            <p:cNvSpPr/>
            <p:nvPr>
              <p:custDataLst>
                <p:tags r:id="rId3"/>
              </p:custDataLst>
            </p:nvPr>
          </p:nvSpPr>
          <p:spPr>
            <a:xfrm>
              <a:off x="0" y="-532"/>
              <a:ext cx="12192000" cy="6858532"/>
            </a:xfrm>
            <a:prstGeom prst="rect">
              <a:avLst/>
            </a:prstGeom>
            <a:solidFill>
              <a:schemeClr val="lt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65" name="任意多边形 10"/>
            <p:cNvSpPr/>
            <p:nvPr>
              <p:custDataLst>
                <p:tags r:id="rId4"/>
              </p:custDataLst>
            </p:nvPr>
          </p:nvSpPr>
          <p:spPr>
            <a:xfrm rot="16200000">
              <a:off x="-977289" y="1559791"/>
              <a:ext cx="5821774" cy="3867915"/>
            </a:xfrm>
            <a:custGeom>
              <a:avLst/>
              <a:gdLst>
                <a:gd name="connsiteX0" fmla="*/ 5820388 w 5821774"/>
                <a:gd name="connsiteY0" fmla="*/ 1955009 h 3867915"/>
                <a:gd name="connsiteX1" fmla="*/ 5781445 w 5821774"/>
                <a:gd name="connsiteY1" fmla="*/ 2175091 h 3867915"/>
                <a:gd name="connsiteX2" fmla="*/ 5128084 w 5821774"/>
                <a:gd name="connsiteY2" fmla="*/ 2854920 h 3867915"/>
                <a:gd name="connsiteX3" fmla="*/ 4238732 w 5821774"/>
                <a:gd name="connsiteY3" fmla="*/ 3370843 h 3867915"/>
                <a:gd name="connsiteX4" fmla="*/ 4222885 w 5821774"/>
                <a:gd name="connsiteY4" fmla="*/ 3396950 h 3867915"/>
                <a:gd name="connsiteX5" fmla="*/ 2406789 w 5821774"/>
                <a:gd name="connsiteY5" fmla="*/ 3675661 h 3867915"/>
                <a:gd name="connsiteX6" fmla="*/ 2335043 w 5821774"/>
                <a:gd name="connsiteY6" fmla="*/ 3640191 h 3867915"/>
                <a:gd name="connsiteX7" fmla="*/ 1416815 w 5821774"/>
                <a:gd name="connsiteY7" fmla="*/ 2595072 h 3867915"/>
                <a:gd name="connsiteX8" fmla="*/ 741055 w 5821774"/>
                <a:gd name="connsiteY8" fmla="*/ 1511484 h 3867915"/>
                <a:gd name="connsiteX9" fmla="*/ 4214 w 5821774"/>
                <a:gd name="connsiteY9" fmla="*/ 31609 h 3867915"/>
                <a:gd name="connsiteX10" fmla="*/ 0 w 5821774"/>
                <a:gd name="connsiteY10" fmla="*/ 0 h 3867915"/>
                <a:gd name="connsiteX11" fmla="*/ 4385185 w 5821774"/>
                <a:gd name="connsiteY11" fmla="*/ 215 h 3867915"/>
                <a:gd name="connsiteX12" fmla="*/ 4437474 w 5821774"/>
                <a:gd name="connsiteY12" fmla="*/ 42697 h 3867915"/>
                <a:gd name="connsiteX13" fmla="*/ 5018922 w 5821774"/>
                <a:gd name="connsiteY13" fmla="*/ 540495 h 3867915"/>
                <a:gd name="connsiteX14" fmla="*/ 5672484 w 5821774"/>
                <a:gd name="connsiteY14" fmla="*/ 1245330 h 3867915"/>
                <a:gd name="connsiteX15" fmla="*/ 5820388 w 5821774"/>
                <a:gd name="connsiteY15" fmla="*/ 1955009 h 386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821774" h="3867915">
                  <a:moveTo>
                    <a:pt x="5820388" y="1955009"/>
                  </a:moveTo>
                  <a:cubicBezTo>
                    <a:pt x="5816464" y="2033458"/>
                    <a:pt x="5804051" y="2108064"/>
                    <a:pt x="5781445" y="2175091"/>
                  </a:cubicBezTo>
                  <a:cubicBezTo>
                    <a:pt x="5690760" y="2443732"/>
                    <a:pt x="5385293" y="2655679"/>
                    <a:pt x="5128084" y="2854920"/>
                  </a:cubicBezTo>
                  <a:cubicBezTo>
                    <a:pt x="4870868" y="3054160"/>
                    <a:pt x="4405074" y="3082358"/>
                    <a:pt x="4238732" y="3370843"/>
                  </a:cubicBezTo>
                  <a:cubicBezTo>
                    <a:pt x="4233448" y="3379544"/>
                    <a:pt x="4228165" y="3388246"/>
                    <a:pt x="4222885" y="3396950"/>
                  </a:cubicBezTo>
                  <a:cubicBezTo>
                    <a:pt x="3911912" y="3894238"/>
                    <a:pt x="3122790" y="4015304"/>
                    <a:pt x="2406789" y="3675661"/>
                  </a:cubicBezTo>
                  <a:cubicBezTo>
                    <a:pt x="2382580" y="3664405"/>
                    <a:pt x="2358665" y="3652579"/>
                    <a:pt x="2335043" y="3640191"/>
                  </a:cubicBezTo>
                  <a:cubicBezTo>
                    <a:pt x="1857278" y="3391793"/>
                    <a:pt x="1528083" y="2995439"/>
                    <a:pt x="1416815" y="2595072"/>
                  </a:cubicBezTo>
                  <a:cubicBezTo>
                    <a:pt x="1313530" y="2223265"/>
                    <a:pt x="1011104" y="1852434"/>
                    <a:pt x="741055" y="1511484"/>
                  </a:cubicBezTo>
                  <a:cubicBezTo>
                    <a:pt x="406145" y="1087756"/>
                    <a:pt x="74356" y="517247"/>
                    <a:pt x="4214" y="31609"/>
                  </a:cubicBezTo>
                  <a:lnTo>
                    <a:pt x="0" y="0"/>
                  </a:lnTo>
                  <a:lnTo>
                    <a:pt x="4385185" y="215"/>
                  </a:lnTo>
                  <a:lnTo>
                    <a:pt x="4437474" y="42697"/>
                  </a:lnTo>
                  <a:cubicBezTo>
                    <a:pt x="4650261" y="216668"/>
                    <a:pt x="4857930" y="390814"/>
                    <a:pt x="5018922" y="540495"/>
                  </a:cubicBezTo>
                  <a:cubicBezTo>
                    <a:pt x="5305483" y="806218"/>
                    <a:pt x="5545109" y="972754"/>
                    <a:pt x="5672484" y="1245330"/>
                  </a:cubicBezTo>
                  <a:cubicBezTo>
                    <a:pt x="5767583" y="1449545"/>
                    <a:pt x="5832178" y="1719628"/>
                    <a:pt x="5820388" y="1955009"/>
                  </a:cubicBezTo>
                  <a:close/>
                </a:path>
              </a:pathLst>
            </a:custGeom>
            <a:solidFill>
              <a:srgbClr val="AED3C1">
                <a:alpha val="52000"/>
              </a:srgbClr>
            </a:solidFill>
            <a:ln w="92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>
                <a:solidFill>
                  <a:schemeClr val="dk1"/>
                </a:solidFill>
                <a:ea typeface="方正黑体_GBK" panose="02000000000000000000" charset="-122"/>
              </a:endParaRPr>
            </a:p>
          </p:txBody>
        </p:sp>
        <p:sp>
          <p:nvSpPr>
            <p:cNvPr id="427" name="流程图:：终止 4"/>
            <p:cNvSpPr/>
            <p:nvPr>
              <p:custDataLst>
                <p:tags r:id="rId5"/>
              </p:custDataLst>
            </p:nvPr>
          </p:nvSpPr>
          <p:spPr>
            <a:xfrm rot="16200000">
              <a:off x="7404464" y="-18668"/>
              <a:ext cx="4769595" cy="4805867"/>
            </a:xfrm>
            <a:custGeom>
              <a:avLst/>
              <a:gdLst>
                <a:gd name="connsiteX0" fmla="*/ 4769595 w 4769595"/>
                <a:gd name="connsiteY0" fmla="*/ 4805867 h 4805867"/>
                <a:gd name="connsiteX1" fmla="*/ 1607192 w 4769595"/>
                <a:gd name="connsiteY1" fmla="*/ 4805677 h 4805867"/>
                <a:gd name="connsiteX2" fmla="*/ 213880 w 4769595"/>
                <a:gd name="connsiteY2" fmla="*/ 2391945 h 4805867"/>
                <a:gd name="connsiteX3" fmla="*/ 797675 w 4769595"/>
                <a:gd name="connsiteY3" fmla="*/ 213877 h 4805867"/>
                <a:gd name="connsiteX4" fmla="*/ 2975731 w 4769595"/>
                <a:gd name="connsiteY4" fmla="*/ 797675 h 4805867"/>
                <a:gd name="connsiteX5" fmla="*/ 4769356 w 4769595"/>
                <a:gd name="connsiteY5" fmla="*/ 3904904 h 4805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9595" h="4805867">
                  <a:moveTo>
                    <a:pt x="4769595" y="4805867"/>
                  </a:moveTo>
                  <a:lnTo>
                    <a:pt x="1607192" y="4805677"/>
                  </a:lnTo>
                  <a:lnTo>
                    <a:pt x="213880" y="2391945"/>
                  </a:lnTo>
                  <a:cubicBezTo>
                    <a:pt x="-226434" y="1629156"/>
                    <a:pt x="34894" y="654190"/>
                    <a:pt x="797675" y="213877"/>
                  </a:cubicBezTo>
                  <a:cubicBezTo>
                    <a:pt x="1560459" y="-226431"/>
                    <a:pt x="2535423" y="34893"/>
                    <a:pt x="2975731" y="797675"/>
                  </a:cubicBezTo>
                  <a:lnTo>
                    <a:pt x="4769356" y="3904904"/>
                  </a:lnTo>
                  <a:close/>
                </a:path>
              </a:pathLst>
            </a:custGeom>
            <a:solidFill>
              <a:srgbClr val="AED3C1">
                <a:alpha val="34000"/>
              </a:srgbClr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31" name="椭圆 2"/>
            <p:cNvSpPr/>
            <p:nvPr>
              <p:custDataLst>
                <p:tags r:id="rId6"/>
              </p:custDataLst>
            </p:nvPr>
          </p:nvSpPr>
          <p:spPr>
            <a:xfrm flipH="1">
              <a:off x="0" y="1558290"/>
              <a:ext cx="2051050" cy="3075305"/>
            </a:xfrm>
            <a:custGeom>
              <a:avLst/>
              <a:gdLst>
                <a:gd name="idx" fmla="cos wd2 2700000"/>
                <a:gd name="idy" fmla="sin hd2 2700000"/>
                <a:gd name="il" fmla="+- hc 0 wd2"/>
                <a:gd name="ir" fmla="+- hc wd2 0"/>
                <a:gd name="it" fmla="+- vc 0 wd2"/>
                <a:gd name="ib" fmla="+- vc wd2 0"/>
              </a:gdLst>
              <a:ahLst/>
              <a:cxnLst>
                <a:cxn ang="3">
                  <a:pos x="hc" y="t"/>
                </a:cxn>
                <a:cxn ang="3">
                  <a:pos x="hd2" y="hd2"/>
                </a:cxn>
                <a:cxn ang="cd2">
                  <a:pos x="l" y="vc"/>
                </a:cxn>
                <a:cxn ang="cd4">
                  <a:pos x="hd2" y="idy"/>
                </a:cxn>
                <a:cxn ang="cd4">
                  <a:pos x="hc" y="b"/>
                </a:cxn>
                <a:cxn ang="cd4">
                  <a:pos x="idx" y="idy"/>
                </a:cxn>
                <a:cxn ang="0">
                  <a:pos x="r" y="vc"/>
                </a:cxn>
                <a:cxn ang="3">
                  <a:pos x="idx" y="hd2"/>
                </a:cxn>
              </a:cxnLst>
              <a:rect l="hd2" t="hd2" r="idx" b="idy"/>
              <a:pathLst>
                <a:path w="3230" h="4843">
                  <a:moveTo>
                    <a:pt x="2422" y="0"/>
                  </a:moveTo>
                  <a:cubicBezTo>
                    <a:pt x="2693" y="0"/>
                    <a:pt x="2955" y="45"/>
                    <a:pt x="3198" y="127"/>
                  </a:cubicBezTo>
                  <a:lnTo>
                    <a:pt x="3230" y="138"/>
                  </a:lnTo>
                  <a:lnTo>
                    <a:pt x="3230" y="4705"/>
                  </a:lnTo>
                  <a:lnTo>
                    <a:pt x="3198" y="4716"/>
                  </a:lnTo>
                  <a:cubicBezTo>
                    <a:pt x="2955" y="4799"/>
                    <a:pt x="2693" y="4843"/>
                    <a:pt x="2422" y="4843"/>
                  </a:cubicBezTo>
                  <a:cubicBezTo>
                    <a:pt x="1084" y="4843"/>
                    <a:pt x="0" y="3759"/>
                    <a:pt x="0" y="2422"/>
                  </a:cubicBezTo>
                  <a:cubicBezTo>
                    <a:pt x="0" y="1084"/>
                    <a:pt x="1084" y="0"/>
                    <a:pt x="2422" y="0"/>
                  </a:cubicBezTo>
                  <a:close/>
                </a:path>
              </a:pathLst>
            </a:custGeom>
            <a:solidFill>
              <a:srgbClr val="AED3C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65">
                <a:solidFill>
                  <a:schemeClr val="dk1">
                    <a:lumMod val="65000"/>
                    <a:lumOff val="3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32" name="椭圆 1"/>
            <p:cNvSpPr/>
            <p:nvPr>
              <p:custDataLst>
                <p:tags r:id="rId7"/>
              </p:custDataLst>
            </p:nvPr>
          </p:nvSpPr>
          <p:spPr>
            <a:xfrm flipH="1">
              <a:off x="2741295" y="4938395"/>
              <a:ext cx="5666105" cy="1919605"/>
            </a:xfrm>
            <a:custGeom>
              <a:avLst/>
              <a:gdLst>
                <a:gd name="idx" fmla="cos wd2 2700000"/>
                <a:gd name="idy" fmla="sin hd2 2700000"/>
                <a:gd name="il" fmla="+- hc 0 wd2"/>
                <a:gd name="ir" fmla="+- hc wd2 0"/>
                <a:gd name="it" fmla="+- vc 0 wd2"/>
                <a:gd name="ib" fmla="+- vc wd2 0"/>
              </a:gdLst>
              <a:ahLst/>
              <a:cxnLst>
                <a:cxn ang="3">
                  <a:pos x="hc" y="t"/>
                </a:cxn>
                <a:cxn ang="3">
                  <a:pos x="hd2" y="hd2"/>
                </a:cxn>
                <a:cxn ang="cd2">
                  <a:pos x="l" y="vc"/>
                </a:cxn>
                <a:cxn ang="cd4">
                  <a:pos x="hd2" y="idy"/>
                </a:cxn>
                <a:cxn ang="cd4">
                  <a:pos x="hc" y="b"/>
                </a:cxn>
                <a:cxn ang="cd4">
                  <a:pos x="idx" y="idy"/>
                </a:cxn>
                <a:cxn ang="0">
                  <a:pos x="r" y="vc"/>
                </a:cxn>
                <a:cxn ang="3">
                  <a:pos x="idx" y="hd2"/>
                </a:cxn>
              </a:cxnLst>
              <a:rect l="hd2" t="hd2" r="idx" b="idy"/>
              <a:pathLst>
                <a:path w="8923" h="3023">
                  <a:moveTo>
                    <a:pt x="4461" y="0"/>
                  </a:moveTo>
                  <a:cubicBezTo>
                    <a:pt x="6471" y="0"/>
                    <a:pt x="8192" y="1235"/>
                    <a:pt x="8908" y="2987"/>
                  </a:cubicBezTo>
                  <a:lnTo>
                    <a:pt x="8923" y="3023"/>
                  </a:lnTo>
                  <a:lnTo>
                    <a:pt x="0" y="3023"/>
                  </a:lnTo>
                  <a:lnTo>
                    <a:pt x="15" y="2987"/>
                  </a:lnTo>
                  <a:cubicBezTo>
                    <a:pt x="731" y="1235"/>
                    <a:pt x="2452" y="0"/>
                    <a:pt x="4461" y="0"/>
                  </a:cubicBezTo>
                  <a:close/>
                </a:path>
              </a:pathLst>
            </a:custGeom>
            <a:solidFill>
              <a:srgbClr val="F6C84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65">
                <a:solidFill>
                  <a:schemeClr val="dk1">
                    <a:lumMod val="65000"/>
                    <a:lumOff val="3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355" name="流程图：终止 3"/>
            <p:cNvSpPr/>
            <p:nvPr>
              <p:custDataLst>
                <p:tags r:id="rId8"/>
              </p:custDataLst>
            </p:nvPr>
          </p:nvSpPr>
          <p:spPr>
            <a:xfrm rot="16200000">
              <a:off x="7581628" y="-433348"/>
              <a:ext cx="4176990" cy="5043253"/>
            </a:xfrm>
            <a:custGeom>
              <a:avLst/>
              <a:gdLst>
                <a:gd name="connsiteX0" fmla="*/ 4176990 w 4176990"/>
                <a:gd name="connsiteY0" fmla="*/ 5043087 h 5043253"/>
                <a:gd name="connsiteX1" fmla="*/ 1744332 w 4176990"/>
                <a:gd name="connsiteY1" fmla="*/ 5043253 h 5043253"/>
                <a:gd name="connsiteX2" fmla="*/ 213881 w 4176990"/>
                <a:gd name="connsiteY2" fmla="*/ 2391942 h 5043253"/>
                <a:gd name="connsiteX3" fmla="*/ 797676 w 4176990"/>
                <a:gd name="connsiteY3" fmla="*/ 213877 h 5043253"/>
                <a:gd name="connsiteX4" fmla="*/ 2975725 w 4176990"/>
                <a:gd name="connsiteY4" fmla="*/ 797671 h 5043253"/>
                <a:gd name="connsiteX5" fmla="*/ 4176975 w 4176990"/>
                <a:gd name="connsiteY5" fmla="*/ 2878694 h 5043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76990" h="5043253">
                  <a:moveTo>
                    <a:pt x="4176990" y="5043087"/>
                  </a:moveTo>
                  <a:lnTo>
                    <a:pt x="1744332" y="5043253"/>
                  </a:lnTo>
                  <a:lnTo>
                    <a:pt x="213881" y="2391942"/>
                  </a:lnTo>
                  <a:cubicBezTo>
                    <a:pt x="-226435" y="1629157"/>
                    <a:pt x="34894" y="654192"/>
                    <a:pt x="797676" y="213877"/>
                  </a:cubicBezTo>
                  <a:cubicBezTo>
                    <a:pt x="1560464" y="-226433"/>
                    <a:pt x="2535407" y="34896"/>
                    <a:pt x="2975725" y="797671"/>
                  </a:cubicBezTo>
                  <a:lnTo>
                    <a:pt x="4176975" y="2878694"/>
                  </a:lnTo>
                  <a:close/>
                </a:path>
              </a:pathLst>
            </a:custGeom>
            <a:solidFill>
              <a:srgbClr val="AED3C1"/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139" name="流程图：终止 2"/>
            <p:cNvSpPr/>
            <p:nvPr>
              <p:custDataLst>
                <p:tags r:id="rId9"/>
              </p:custDataLst>
            </p:nvPr>
          </p:nvSpPr>
          <p:spPr>
            <a:xfrm rot="21600000">
              <a:off x="3686745" y="-120"/>
              <a:ext cx="2541647" cy="1121310"/>
            </a:xfrm>
            <a:custGeom>
              <a:avLst/>
              <a:gdLst>
                <a:gd name="connsiteX0" fmla="*/ 649767 w 2541647"/>
                <a:gd name="connsiteY0" fmla="*/ 0 h 1121310"/>
                <a:gd name="connsiteX1" fmla="*/ 2541647 w 2541647"/>
                <a:gd name="connsiteY1" fmla="*/ 270 h 1121310"/>
                <a:gd name="connsiteX2" fmla="*/ 709830 w 2541647"/>
                <a:gd name="connsiteY2" fmla="*/ 1057831 h 1121310"/>
                <a:gd name="connsiteX3" fmla="*/ 63601 w 2541647"/>
                <a:gd name="connsiteY3" fmla="*/ 884661 h 1121310"/>
                <a:gd name="connsiteX4" fmla="*/ 236765 w 2541647"/>
                <a:gd name="connsiteY4" fmla="*/ 238440 h 1121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647" h="1121310">
                  <a:moveTo>
                    <a:pt x="649767" y="0"/>
                  </a:moveTo>
                  <a:lnTo>
                    <a:pt x="2541647" y="270"/>
                  </a:lnTo>
                  <a:lnTo>
                    <a:pt x="709830" y="1057831"/>
                  </a:lnTo>
                  <a:cubicBezTo>
                    <a:pt x="483254" y="1188640"/>
                    <a:pt x="194089" y="1110685"/>
                    <a:pt x="63601" y="884661"/>
                  </a:cubicBezTo>
                  <a:cubicBezTo>
                    <a:pt x="-67209" y="658094"/>
                    <a:pt x="10196" y="369241"/>
                    <a:pt x="236765" y="238440"/>
                  </a:cubicBezTo>
                  <a:close/>
                </a:path>
              </a:pathLst>
            </a:custGeom>
            <a:solidFill>
              <a:srgbClr val="F6C841"/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48" name="任意多边形 6"/>
            <p:cNvSpPr/>
            <p:nvPr>
              <p:custDataLst>
                <p:tags r:id="rId10"/>
              </p:custDataLst>
            </p:nvPr>
          </p:nvSpPr>
          <p:spPr>
            <a:xfrm>
              <a:off x="9859010" y="5173345"/>
              <a:ext cx="1700530" cy="1680845"/>
            </a:xfrm>
            <a:custGeom>
              <a:avLst/>
              <a:gdLst>
                <a:gd name="connsiteX0" fmla="*/ 1630944 w 1700691"/>
                <a:gd name="connsiteY0" fmla="*/ 1171548 h 1680919"/>
                <a:gd name="connsiteX1" fmla="*/ 1615658 w 1700691"/>
                <a:gd name="connsiteY1" fmla="*/ 1205853 h 1680919"/>
                <a:gd name="connsiteX2" fmla="*/ 1383483 w 1700691"/>
                <a:gd name="connsiteY2" fmla="*/ 1435589 h 1680919"/>
                <a:gd name="connsiteX3" fmla="*/ 1382529 w 1700691"/>
                <a:gd name="connsiteY3" fmla="*/ 1436628 h 1680919"/>
                <a:gd name="connsiteX4" fmla="*/ 1381573 w 1700691"/>
                <a:gd name="connsiteY4" fmla="*/ 1437668 h 1680919"/>
                <a:gd name="connsiteX5" fmla="*/ 1216281 w 1700691"/>
                <a:gd name="connsiteY5" fmla="*/ 1600874 h 1680919"/>
                <a:gd name="connsiteX6" fmla="*/ 1181885 w 1700691"/>
                <a:gd name="connsiteY6" fmla="*/ 1616467 h 1680919"/>
                <a:gd name="connsiteX7" fmla="*/ 1372975 w 1700691"/>
                <a:gd name="connsiteY7" fmla="*/ 1427273 h 1680919"/>
                <a:gd name="connsiteX8" fmla="*/ 1373929 w 1700691"/>
                <a:gd name="connsiteY8" fmla="*/ 1426233 h 1680919"/>
                <a:gd name="connsiteX9" fmla="*/ 1372975 w 1700691"/>
                <a:gd name="connsiteY9" fmla="*/ 1426233 h 1680919"/>
                <a:gd name="connsiteX10" fmla="*/ 1677762 w 1700691"/>
                <a:gd name="connsiteY10" fmla="*/ 1030173 h 1680919"/>
                <a:gd name="connsiteX11" fmla="*/ 1672029 w 1700691"/>
                <a:gd name="connsiteY11" fmla="*/ 1055123 h 1680919"/>
                <a:gd name="connsiteX12" fmla="*/ 1622346 w 1700691"/>
                <a:gd name="connsiteY12" fmla="*/ 1103980 h 1680919"/>
                <a:gd name="connsiteX13" fmla="*/ 1621390 w 1700691"/>
                <a:gd name="connsiteY13" fmla="*/ 1105020 h 1680919"/>
                <a:gd name="connsiteX14" fmla="*/ 1336668 w 1700691"/>
                <a:gd name="connsiteY14" fmla="*/ 1386732 h 1680919"/>
                <a:gd name="connsiteX15" fmla="*/ 1335712 w 1700691"/>
                <a:gd name="connsiteY15" fmla="*/ 1387772 h 1680919"/>
                <a:gd name="connsiteX16" fmla="*/ 1334757 w 1700691"/>
                <a:gd name="connsiteY16" fmla="*/ 1388812 h 1680919"/>
                <a:gd name="connsiteX17" fmla="*/ 1066277 w 1700691"/>
                <a:gd name="connsiteY17" fmla="*/ 1653892 h 1680919"/>
                <a:gd name="connsiteX18" fmla="*/ 1041435 w 1700691"/>
                <a:gd name="connsiteY18" fmla="*/ 1660129 h 1680919"/>
                <a:gd name="connsiteX19" fmla="*/ 1325202 w 1700691"/>
                <a:gd name="connsiteY19" fmla="*/ 1379456 h 1680919"/>
                <a:gd name="connsiteX20" fmla="*/ 1326158 w 1700691"/>
                <a:gd name="connsiteY20" fmla="*/ 1378416 h 1680919"/>
                <a:gd name="connsiteX21" fmla="*/ 1327113 w 1700691"/>
                <a:gd name="connsiteY21" fmla="*/ 1377377 h 1680919"/>
                <a:gd name="connsiteX22" fmla="*/ 1610881 w 1700691"/>
                <a:gd name="connsiteY22" fmla="*/ 1096704 h 1680919"/>
                <a:gd name="connsiteX23" fmla="*/ 1611836 w 1700691"/>
                <a:gd name="connsiteY23" fmla="*/ 1095664 h 1680919"/>
                <a:gd name="connsiteX24" fmla="*/ 1694959 w 1700691"/>
                <a:gd name="connsiteY24" fmla="*/ 918942 h 1680919"/>
                <a:gd name="connsiteX25" fmla="*/ 1693047 w 1700691"/>
                <a:gd name="connsiteY25" fmla="*/ 939733 h 1680919"/>
                <a:gd name="connsiteX26" fmla="*/ 1574572 w 1700691"/>
                <a:gd name="connsiteY26" fmla="*/ 1057200 h 1680919"/>
                <a:gd name="connsiteX27" fmla="*/ 1573618 w 1700691"/>
                <a:gd name="connsiteY27" fmla="*/ 1058240 h 1680919"/>
                <a:gd name="connsiteX28" fmla="*/ 1288895 w 1700691"/>
                <a:gd name="connsiteY28" fmla="*/ 1339952 h 1680919"/>
                <a:gd name="connsiteX29" fmla="*/ 1287939 w 1700691"/>
                <a:gd name="connsiteY29" fmla="*/ 1340992 h 1680919"/>
                <a:gd name="connsiteX30" fmla="*/ 1286983 w 1700691"/>
                <a:gd name="connsiteY30" fmla="*/ 1342031 h 1680919"/>
                <a:gd name="connsiteX31" fmla="*/ 1003216 w 1700691"/>
                <a:gd name="connsiteY31" fmla="*/ 1622704 h 1680919"/>
                <a:gd name="connsiteX32" fmla="*/ 1002262 w 1700691"/>
                <a:gd name="connsiteY32" fmla="*/ 1623744 h 1680919"/>
                <a:gd name="connsiteX33" fmla="*/ 1001306 w 1700691"/>
                <a:gd name="connsiteY33" fmla="*/ 1624783 h 1680919"/>
                <a:gd name="connsiteX34" fmla="*/ 949712 w 1700691"/>
                <a:gd name="connsiteY34" fmla="*/ 1676760 h 1680919"/>
                <a:gd name="connsiteX35" fmla="*/ 928692 w 1700691"/>
                <a:gd name="connsiteY35" fmla="*/ 1678839 h 1680919"/>
                <a:gd name="connsiteX36" fmla="*/ 992707 w 1700691"/>
                <a:gd name="connsiteY36" fmla="*/ 1615428 h 1680919"/>
                <a:gd name="connsiteX37" fmla="*/ 993661 w 1700691"/>
                <a:gd name="connsiteY37" fmla="*/ 1614388 h 1680919"/>
                <a:gd name="connsiteX38" fmla="*/ 994618 w 1700691"/>
                <a:gd name="connsiteY38" fmla="*/ 1613348 h 1680919"/>
                <a:gd name="connsiteX39" fmla="*/ 1278384 w 1700691"/>
                <a:gd name="connsiteY39" fmla="*/ 1332676 h 1680919"/>
                <a:gd name="connsiteX40" fmla="*/ 1279340 w 1700691"/>
                <a:gd name="connsiteY40" fmla="*/ 1331636 h 1680919"/>
                <a:gd name="connsiteX41" fmla="*/ 1280296 w 1700691"/>
                <a:gd name="connsiteY41" fmla="*/ 1330596 h 1680919"/>
                <a:gd name="connsiteX42" fmla="*/ 1564063 w 1700691"/>
                <a:gd name="connsiteY42" fmla="*/ 1049924 h 1680919"/>
                <a:gd name="connsiteX43" fmla="*/ 1563108 w 1700691"/>
                <a:gd name="connsiteY43" fmla="*/ 1048884 h 1680919"/>
                <a:gd name="connsiteX44" fmla="*/ 1700691 w 1700691"/>
                <a:gd name="connsiteY44" fmla="*/ 819148 h 1680919"/>
                <a:gd name="connsiteX45" fmla="*/ 1700691 w 1700691"/>
                <a:gd name="connsiteY45" fmla="*/ 837860 h 1680919"/>
                <a:gd name="connsiteX46" fmla="*/ 1527755 w 1700691"/>
                <a:gd name="connsiteY46" fmla="*/ 1008343 h 1680919"/>
                <a:gd name="connsiteX47" fmla="*/ 1526800 w 1700691"/>
                <a:gd name="connsiteY47" fmla="*/ 1009383 h 1680919"/>
                <a:gd name="connsiteX48" fmla="*/ 1242078 w 1700691"/>
                <a:gd name="connsiteY48" fmla="*/ 1291095 h 1680919"/>
                <a:gd name="connsiteX49" fmla="*/ 1241123 w 1700691"/>
                <a:gd name="connsiteY49" fmla="*/ 1292135 h 1680919"/>
                <a:gd name="connsiteX50" fmla="*/ 1240167 w 1700691"/>
                <a:gd name="connsiteY50" fmla="*/ 1293174 h 1680919"/>
                <a:gd name="connsiteX51" fmla="*/ 956400 w 1700691"/>
                <a:gd name="connsiteY51" fmla="*/ 1573847 h 1680919"/>
                <a:gd name="connsiteX52" fmla="*/ 955445 w 1700691"/>
                <a:gd name="connsiteY52" fmla="*/ 1574887 h 1680919"/>
                <a:gd name="connsiteX53" fmla="*/ 954489 w 1700691"/>
                <a:gd name="connsiteY53" fmla="*/ 1575926 h 1680919"/>
                <a:gd name="connsiteX54" fmla="*/ 848435 w 1700691"/>
                <a:gd name="connsiteY54" fmla="*/ 1680919 h 1680919"/>
                <a:gd name="connsiteX55" fmla="*/ 830281 w 1700691"/>
                <a:gd name="connsiteY55" fmla="*/ 1680919 h 1680919"/>
                <a:gd name="connsiteX56" fmla="*/ 944935 w 1700691"/>
                <a:gd name="connsiteY56" fmla="*/ 1567610 h 1680919"/>
                <a:gd name="connsiteX57" fmla="*/ 945890 w 1700691"/>
                <a:gd name="connsiteY57" fmla="*/ 1566571 h 1680919"/>
                <a:gd name="connsiteX58" fmla="*/ 946846 w 1700691"/>
                <a:gd name="connsiteY58" fmla="*/ 1565531 h 1680919"/>
                <a:gd name="connsiteX59" fmla="*/ 1230613 w 1700691"/>
                <a:gd name="connsiteY59" fmla="*/ 1284858 h 1680919"/>
                <a:gd name="connsiteX60" fmla="*/ 1231568 w 1700691"/>
                <a:gd name="connsiteY60" fmla="*/ 1283819 h 1680919"/>
                <a:gd name="connsiteX61" fmla="*/ 1232524 w 1700691"/>
                <a:gd name="connsiteY61" fmla="*/ 1282779 h 1680919"/>
                <a:gd name="connsiteX62" fmla="*/ 1516290 w 1700691"/>
                <a:gd name="connsiteY62" fmla="*/ 1002106 h 1680919"/>
                <a:gd name="connsiteX63" fmla="*/ 1517245 w 1700691"/>
                <a:gd name="connsiteY63" fmla="*/ 1001067 h 1680919"/>
                <a:gd name="connsiteX64" fmla="*/ 1692091 w 1700691"/>
                <a:gd name="connsiteY64" fmla="*/ 733907 h 1680919"/>
                <a:gd name="connsiteX65" fmla="*/ 1694002 w 1700691"/>
                <a:gd name="connsiteY65" fmla="*/ 750540 h 1680919"/>
                <a:gd name="connsiteX66" fmla="*/ 1479027 w 1700691"/>
                <a:gd name="connsiteY66" fmla="*/ 963643 h 1680919"/>
                <a:gd name="connsiteX67" fmla="*/ 1478072 w 1700691"/>
                <a:gd name="connsiteY67" fmla="*/ 964683 h 1680919"/>
                <a:gd name="connsiteX68" fmla="*/ 1477116 w 1700691"/>
                <a:gd name="connsiteY68" fmla="*/ 965723 h 1680919"/>
                <a:gd name="connsiteX69" fmla="*/ 1193350 w 1700691"/>
                <a:gd name="connsiteY69" fmla="*/ 1246395 h 1680919"/>
                <a:gd name="connsiteX70" fmla="*/ 1192394 w 1700691"/>
                <a:gd name="connsiteY70" fmla="*/ 1247435 h 1680919"/>
                <a:gd name="connsiteX71" fmla="*/ 1191439 w 1700691"/>
                <a:gd name="connsiteY71" fmla="*/ 1248475 h 1680919"/>
                <a:gd name="connsiteX72" fmla="*/ 907672 w 1700691"/>
                <a:gd name="connsiteY72" fmla="*/ 1529149 h 1680919"/>
                <a:gd name="connsiteX73" fmla="*/ 906717 w 1700691"/>
                <a:gd name="connsiteY73" fmla="*/ 1530188 h 1680919"/>
                <a:gd name="connsiteX74" fmla="*/ 905761 w 1700691"/>
                <a:gd name="connsiteY74" fmla="*/ 1531226 h 1680919"/>
                <a:gd name="connsiteX75" fmla="*/ 757667 w 1700691"/>
                <a:gd name="connsiteY75" fmla="*/ 1677800 h 1680919"/>
                <a:gd name="connsiteX76" fmla="*/ 740469 w 1700691"/>
                <a:gd name="connsiteY76" fmla="*/ 1675722 h 1680919"/>
                <a:gd name="connsiteX77" fmla="*/ 896207 w 1700691"/>
                <a:gd name="connsiteY77" fmla="*/ 1521871 h 1680919"/>
                <a:gd name="connsiteX78" fmla="*/ 897162 w 1700691"/>
                <a:gd name="connsiteY78" fmla="*/ 1520831 h 1680919"/>
                <a:gd name="connsiteX79" fmla="*/ 898118 w 1700691"/>
                <a:gd name="connsiteY79" fmla="*/ 1519793 h 1680919"/>
                <a:gd name="connsiteX80" fmla="*/ 1181885 w 1700691"/>
                <a:gd name="connsiteY80" fmla="*/ 1239119 h 1680919"/>
                <a:gd name="connsiteX81" fmla="*/ 1182839 w 1700691"/>
                <a:gd name="connsiteY81" fmla="*/ 1238079 h 1680919"/>
                <a:gd name="connsiteX82" fmla="*/ 1183796 w 1700691"/>
                <a:gd name="connsiteY82" fmla="*/ 1237040 h 1680919"/>
                <a:gd name="connsiteX83" fmla="*/ 1467562 w 1700691"/>
                <a:gd name="connsiteY83" fmla="*/ 956367 h 1680919"/>
                <a:gd name="connsiteX84" fmla="*/ 1468517 w 1700691"/>
                <a:gd name="connsiteY84" fmla="*/ 955327 h 1680919"/>
                <a:gd name="connsiteX85" fmla="*/ 1469473 w 1700691"/>
                <a:gd name="connsiteY85" fmla="*/ 954288 h 1680919"/>
                <a:gd name="connsiteX86" fmla="*/ 1676804 w 1700691"/>
                <a:gd name="connsiteY86" fmla="*/ 652824 h 1680919"/>
                <a:gd name="connsiteX87" fmla="*/ 1680626 w 1700691"/>
                <a:gd name="connsiteY87" fmla="*/ 668417 h 1680919"/>
                <a:gd name="connsiteX88" fmla="*/ 1431255 w 1700691"/>
                <a:gd name="connsiteY88" fmla="*/ 915825 h 1680919"/>
                <a:gd name="connsiteX89" fmla="*/ 1430299 w 1700691"/>
                <a:gd name="connsiteY89" fmla="*/ 916865 h 1680919"/>
                <a:gd name="connsiteX90" fmla="*/ 1429345 w 1700691"/>
                <a:gd name="connsiteY90" fmla="*/ 917904 h 1680919"/>
                <a:gd name="connsiteX91" fmla="*/ 1145578 w 1700691"/>
                <a:gd name="connsiteY91" fmla="*/ 1198577 h 1680919"/>
                <a:gd name="connsiteX92" fmla="*/ 1144622 w 1700691"/>
                <a:gd name="connsiteY92" fmla="*/ 1199616 h 1680919"/>
                <a:gd name="connsiteX93" fmla="*/ 1143667 w 1700691"/>
                <a:gd name="connsiteY93" fmla="*/ 1200656 h 1680919"/>
                <a:gd name="connsiteX94" fmla="*/ 859900 w 1700691"/>
                <a:gd name="connsiteY94" fmla="*/ 1481328 h 1680919"/>
                <a:gd name="connsiteX95" fmla="*/ 858945 w 1700691"/>
                <a:gd name="connsiteY95" fmla="*/ 1482368 h 1680919"/>
                <a:gd name="connsiteX96" fmla="*/ 856079 w 1700691"/>
                <a:gd name="connsiteY96" fmla="*/ 1482368 h 1680919"/>
                <a:gd name="connsiteX97" fmla="*/ 673588 w 1700691"/>
                <a:gd name="connsiteY97" fmla="*/ 1663246 h 1680919"/>
                <a:gd name="connsiteX98" fmla="*/ 658301 w 1700691"/>
                <a:gd name="connsiteY98" fmla="*/ 1660127 h 1680919"/>
                <a:gd name="connsiteX99" fmla="*/ 847480 w 1700691"/>
                <a:gd name="connsiteY99" fmla="*/ 1473013 h 1680919"/>
                <a:gd name="connsiteX100" fmla="*/ 848434 w 1700691"/>
                <a:gd name="connsiteY100" fmla="*/ 1471973 h 1680919"/>
                <a:gd name="connsiteX101" fmla="*/ 849391 w 1700691"/>
                <a:gd name="connsiteY101" fmla="*/ 1470933 h 1680919"/>
                <a:gd name="connsiteX102" fmla="*/ 1133157 w 1700691"/>
                <a:gd name="connsiteY102" fmla="*/ 1190261 h 1680919"/>
                <a:gd name="connsiteX103" fmla="*/ 1134112 w 1700691"/>
                <a:gd name="connsiteY103" fmla="*/ 1189221 h 1680919"/>
                <a:gd name="connsiteX104" fmla="*/ 1135068 w 1700691"/>
                <a:gd name="connsiteY104" fmla="*/ 1188182 h 1680919"/>
                <a:gd name="connsiteX105" fmla="*/ 1418834 w 1700691"/>
                <a:gd name="connsiteY105" fmla="*/ 907509 h 1680919"/>
                <a:gd name="connsiteX106" fmla="*/ 1419790 w 1700691"/>
                <a:gd name="connsiteY106" fmla="*/ 906470 h 1680919"/>
                <a:gd name="connsiteX107" fmla="*/ 1420745 w 1700691"/>
                <a:gd name="connsiteY107" fmla="*/ 905430 h 1680919"/>
                <a:gd name="connsiteX108" fmla="*/ 1657696 w 1700691"/>
                <a:gd name="connsiteY108" fmla="*/ 579017 h 1680919"/>
                <a:gd name="connsiteX109" fmla="*/ 1662473 w 1700691"/>
                <a:gd name="connsiteY109" fmla="*/ 593571 h 1680919"/>
                <a:gd name="connsiteX110" fmla="*/ 1384439 w 1700691"/>
                <a:gd name="connsiteY110" fmla="*/ 869046 h 1680919"/>
                <a:gd name="connsiteX111" fmla="*/ 1383483 w 1700691"/>
                <a:gd name="connsiteY111" fmla="*/ 870086 h 1680919"/>
                <a:gd name="connsiteX112" fmla="*/ 1097806 w 1700691"/>
                <a:gd name="connsiteY112" fmla="*/ 1152838 h 1680919"/>
                <a:gd name="connsiteX113" fmla="*/ 1096850 w 1700691"/>
                <a:gd name="connsiteY113" fmla="*/ 1153876 h 1680919"/>
                <a:gd name="connsiteX114" fmla="*/ 813084 w 1700691"/>
                <a:gd name="connsiteY114" fmla="*/ 1434549 h 1680919"/>
                <a:gd name="connsiteX115" fmla="*/ 812128 w 1700691"/>
                <a:gd name="connsiteY115" fmla="*/ 1435589 h 1680919"/>
                <a:gd name="connsiteX116" fmla="*/ 811173 w 1700691"/>
                <a:gd name="connsiteY116" fmla="*/ 1435589 h 1680919"/>
                <a:gd name="connsiteX117" fmla="*/ 600020 w 1700691"/>
                <a:gd name="connsiteY117" fmla="*/ 1644534 h 1680919"/>
                <a:gd name="connsiteX118" fmla="*/ 585687 w 1700691"/>
                <a:gd name="connsiteY118" fmla="*/ 1640375 h 1680919"/>
                <a:gd name="connsiteX119" fmla="*/ 801618 w 1700691"/>
                <a:gd name="connsiteY119" fmla="*/ 1426234 h 1680919"/>
                <a:gd name="connsiteX120" fmla="*/ 802574 w 1700691"/>
                <a:gd name="connsiteY120" fmla="*/ 1425194 h 1680919"/>
                <a:gd name="connsiteX121" fmla="*/ 803529 w 1700691"/>
                <a:gd name="connsiteY121" fmla="*/ 1424154 h 1680919"/>
                <a:gd name="connsiteX122" fmla="*/ 1088252 w 1700691"/>
                <a:gd name="connsiteY122" fmla="*/ 1142441 h 1680919"/>
                <a:gd name="connsiteX123" fmla="*/ 1089206 w 1700691"/>
                <a:gd name="connsiteY123" fmla="*/ 1141403 h 1680919"/>
                <a:gd name="connsiteX124" fmla="*/ 1372973 w 1700691"/>
                <a:gd name="connsiteY124" fmla="*/ 860729 h 1680919"/>
                <a:gd name="connsiteX125" fmla="*/ 1373929 w 1700691"/>
                <a:gd name="connsiteY125" fmla="*/ 859691 h 1680919"/>
                <a:gd name="connsiteX126" fmla="*/ 1630944 w 1700691"/>
                <a:gd name="connsiteY126" fmla="*/ 510408 h 1680919"/>
                <a:gd name="connsiteX127" fmla="*/ 1636676 w 1700691"/>
                <a:gd name="connsiteY127" fmla="*/ 523922 h 1680919"/>
                <a:gd name="connsiteX128" fmla="*/ 1621389 w 1700691"/>
                <a:gd name="connsiteY128" fmla="*/ 539514 h 1680919"/>
                <a:gd name="connsiteX129" fmla="*/ 1620434 w 1700691"/>
                <a:gd name="connsiteY129" fmla="*/ 540554 h 1680919"/>
                <a:gd name="connsiteX130" fmla="*/ 1335711 w 1700691"/>
                <a:gd name="connsiteY130" fmla="*/ 822268 h 1680919"/>
                <a:gd name="connsiteX131" fmla="*/ 1334757 w 1700691"/>
                <a:gd name="connsiteY131" fmla="*/ 823307 h 1680919"/>
                <a:gd name="connsiteX132" fmla="*/ 1050989 w 1700691"/>
                <a:gd name="connsiteY132" fmla="*/ 1103979 h 1680919"/>
                <a:gd name="connsiteX133" fmla="*/ 1050034 w 1700691"/>
                <a:gd name="connsiteY133" fmla="*/ 1105019 h 1680919"/>
                <a:gd name="connsiteX134" fmla="*/ 765312 w 1700691"/>
                <a:gd name="connsiteY134" fmla="*/ 1386731 h 1680919"/>
                <a:gd name="connsiteX135" fmla="*/ 764357 w 1700691"/>
                <a:gd name="connsiteY135" fmla="*/ 1387771 h 1680919"/>
                <a:gd name="connsiteX136" fmla="*/ 762446 w 1700691"/>
                <a:gd name="connsiteY136" fmla="*/ 1388810 h 1680919"/>
                <a:gd name="connsiteX137" fmla="*/ 529317 w 1700691"/>
                <a:gd name="connsiteY137" fmla="*/ 1619585 h 1680919"/>
                <a:gd name="connsiteX138" fmla="*/ 515940 w 1700691"/>
                <a:gd name="connsiteY138" fmla="*/ 1614387 h 1680919"/>
                <a:gd name="connsiteX139" fmla="*/ 753847 w 1700691"/>
                <a:gd name="connsiteY139" fmla="*/ 1379455 h 1680919"/>
                <a:gd name="connsiteX140" fmla="*/ 754802 w 1700691"/>
                <a:gd name="connsiteY140" fmla="*/ 1378415 h 1680919"/>
                <a:gd name="connsiteX141" fmla="*/ 755758 w 1700691"/>
                <a:gd name="connsiteY141" fmla="*/ 1377375 h 1680919"/>
                <a:gd name="connsiteX142" fmla="*/ 1039524 w 1700691"/>
                <a:gd name="connsiteY142" fmla="*/ 1096702 h 1680919"/>
                <a:gd name="connsiteX143" fmla="*/ 1040479 w 1700691"/>
                <a:gd name="connsiteY143" fmla="*/ 1095662 h 1680919"/>
                <a:gd name="connsiteX144" fmla="*/ 1326156 w 1700691"/>
                <a:gd name="connsiteY144" fmla="*/ 812912 h 1680919"/>
                <a:gd name="connsiteX145" fmla="*/ 1327113 w 1700691"/>
                <a:gd name="connsiteY145" fmla="*/ 811872 h 1680919"/>
                <a:gd name="connsiteX146" fmla="*/ 1611835 w 1700691"/>
                <a:gd name="connsiteY146" fmla="*/ 530159 h 1680919"/>
                <a:gd name="connsiteX147" fmla="*/ 1612790 w 1700691"/>
                <a:gd name="connsiteY147" fmla="*/ 529119 h 1680919"/>
                <a:gd name="connsiteX148" fmla="*/ 1600368 w 1700691"/>
                <a:gd name="connsiteY148" fmla="*/ 446996 h 1680919"/>
                <a:gd name="connsiteX149" fmla="*/ 1607056 w 1700691"/>
                <a:gd name="connsiteY149" fmla="*/ 459470 h 1680919"/>
                <a:gd name="connsiteX150" fmla="*/ 1574570 w 1700691"/>
                <a:gd name="connsiteY150" fmla="*/ 491696 h 1680919"/>
                <a:gd name="connsiteX151" fmla="*/ 1573616 w 1700691"/>
                <a:gd name="connsiteY151" fmla="*/ 492736 h 1680919"/>
                <a:gd name="connsiteX152" fmla="*/ 1572660 w 1700691"/>
                <a:gd name="connsiteY152" fmla="*/ 493775 h 1680919"/>
                <a:gd name="connsiteX153" fmla="*/ 1288893 w 1700691"/>
                <a:gd name="connsiteY153" fmla="*/ 774447 h 1680919"/>
                <a:gd name="connsiteX154" fmla="*/ 1287938 w 1700691"/>
                <a:gd name="connsiteY154" fmla="*/ 775487 h 1680919"/>
                <a:gd name="connsiteX155" fmla="*/ 1003215 w 1700691"/>
                <a:gd name="connsiteY155" fmla="*/ 1057199 h 1680919"/>
                <a:gd name="connsiteX156" fmla="*/ 1002261 w 1700691"/>
                <a:gd name="connsiteY156" fmla="*/ 1058239 h 1680919"/>
                <a:gd name="connsiteX157" fmla="*/ 717538 w 1700691"/>
                <a:gd name="connsiteY157" fmla="*/ 1339951 h 1680919"/>
                <a:gd name="connsiteX158" fmla="*/ 716583 w 1700691"/>
                <a:gd name="connsiteY158" fmla="*/ 1340991 h 1680919"/>
                <a:gd name="connsiteX159" fmla="*/ 715627 w 1700691"/>
                <a:gd name="connsiteY159" fmla="*/ 1342030 h 1680919"/>
                <a:gd name="connsiteX160" fmla="*/ 464346 w 1700691"/>
                <a:gd name="connsiteY160" fmla="*/ 1590477 h 1680919"/>
                <a:gd name="connsiteX161" fmla="*/ 451924 w 1700691"/>
                <a:gd name="connsiteY161" fmla="*/ 1584240 h 1680919"/>
                <a:gd name="connsiteX162" fmla="*/ 706073 w 1700691"/>
                <a:gd name="connsiteY162" fmla="*/ 1332675 h 1680919"/>
                <a:gd name="connsiteX163" fmla="*/ 707028 w 1700691"/>
                <a:gd name="connsiteY163" fmla="*/ 1331635 h 1680919"/>
                <a:gd name="connsiteX164" fmla="*/ 707984 w 1700691"/>
                <a:gd name="connsiteY164" fmla="*/ 1330595 h 1680919"/>
                <a:gd name="connsiteX165" fmla="*/ 991750 w 1700691"/>
                <a:gd name="connsiteY165" fmla="*/ 1049923 h 1680919"/>
                <a:gd name="connsiteX166" fmla="*/ 992706 w 1700691"/>
                <a:gd name="connsiteY166" fmla="*/ 1048884 h 1680919"/>
                <a:gd name="connsiteX167" fmla="*/ 1277428 w 1700691"/>
                <a:gd name="connsiteY167" fmla="*/ 767171 h 1680919"/>
                <a:gd name="connsiteX168" fmla="*/ 1278383 w 1700691"/>
                <a:gd name="connsiteY168" fmla="*/ 766132 h 1680919"/>
                <a:gd name="connsiteX169" fmla="*/ 1279339 w 1700691"/>
                <a:gd name="connsiteY169" fmla="*/ 765092 h 1680919"/>
                <a:gd name="connsiteX170" fmla="*/ 1563106 w 1700691"/>
                <a:gd name="connsiteY170" fmla="*/ 484420 h 1680919"/>
                <a:gd name="connsiteX171" fmla="*/ 1564060 w 1700691"/>
                <a:gd name="connsiteY171" fmla="*/ 483380 h 1680919"/>
                <a:gd name="connsiteX172" fmla="*/ 1565016 w 1700691"/>
                <a:gd name="connsiteY172" fmla="*/ 482340 h 1680919"/>
                <a:gd name="connsiteX173" fmla="*/ 1565019 w 1700691"/>
                <a:gd name="connsiteY173" fmla="*/ 388784 h 1680919"/>
                <a:gd name="connsiteX174" fmla="*/ 1572662 w 1700691"/>
                <a:gd name="connsiteY174" fmla="*/ 400219 h 1680919"/>
                <a:gd name="connsiteX175" fmla="*/ 1526801 w 1700691"/>
                <a:gd name="connsiteY175" fmla="*/ 444919 h 1680919"/>
                <a:gd name="connsiteX176" fmla="*/ 1525845 w 1700691"/>
                <a:gd name="connsiteY176" fmla="*/ 445959 h 1680919"/>
                <a:gd name="connsiteX177" fmla="*/ 1241124 w 1700691"/>
                <a:gd name="connsiteY177" fmla="*/ 727671 h 1680919"/>
                <a:gd name="connsiteX178" fmla="*/ 1240167 w 1700691"/>
                <a:gd name="connsiteY178" fmla="*/ 728710 h 1680919"/>
                <a:gd name="connsiteX179" fmla="*/ 955445 w 1700691"/>
                <a:gd name="connsiteY179" fmla="*/ 1010423 h 1680919"/>
                <a:gd name="connsiteX180" fmla="*/ 954490 w 1700691"/>
                <a:gd name="connsiteY180" fmla="*/ 1011462 h 1680919"/>
                <a:gd name="connsiteX181" fmla="*/ 669768 w 1700691"/>
                <a:gd name="connsiteY181" fmla="*/ 1293174 h 1680919"/>
                <a:gd name="connsiteX182" fmla="*/ 668812 w 1700691"/>
                <a:gd name="connsiteY182" fmla="*/ 1294214 h 1680919"/>
                <a:gd name="connsiteX183" fmla="*/ 667857 w 1700691"/>
                <a:gd name="connsiteY183" fmla="*/ 1295254 h 1680919"/>
                <a:gd name="connsiteX184" fmla="*/ 403198 w 1700691"/>
                <a:gd name="connsiteY184" fmla="*/ 1557215 h 1680919"/>
                <a:gd name="connsiteX185" fmla="*/ 391733 w 1700691"/>
                <a:gd name="connsiteY185" fmla="*/ 1549938 h 1680919"/>
                <a:gd name="connsiteX186" fmla="*/ 658302 w 1700691"/>
                <a:gd name="connsiteY186" fmla="*/ 1285898 h 1680919"/>
                <a:gd name="connsiteX187" fmla="*/ 659258 w 1700691"/>
                <a:gd name="connsiteY187" fmla="*/ 1284858 h 1680919"/>
                <a:gd name="connsiteX188" fmla="*/ 660213 w 1700691"/>
                <a:gd name="connsiteY188" fmla="*/ 1283819 h 1680919"/>
                <a:gd name="connsiteX189" fmla="*/ 943980 w 1700691"/>
                <a:gd name="connsiteY189" fmla="*/ 1003146 h 1680919"/>
                <a:gd name="connsiteX190" fmla="*/ 944935 w 1700691"/>
                <a:gd name="connsiteY190" fmla="*/ 1002107 h 1680919"/>
                <a:gd name="connsiteX191" fmla="*/ 1229658 w 1700691"/>
                <a:gd name="connsiteY191" fmla="*/ 720394 h 1680919"/>
                <a:gd name="connsiteX192" fmla="*/ 1230612 w 1700691"/>
                <a:gd name="connsiteY192" fmla="*/ 719355 h 1680919"/>
                <a:gd name="connsiteX193" fmla="*/ 1515335 w 1700691"/>
                <a:gd name="connsiteY193" fmla="*/ 437643 h 1680919"/>
                <a:gd name="connsiteX194" fmla="*/ 1516291 w 1700691"/>
                <a:gd name="connsiteY194" fmla="*/ 436603 h 1680919"/>
                <a:gd name="connsiteX195" fmla="*/ 1524891 w 1700691"/>
                <a:gd name="connsiteY195" fmla="*/ 332649 h 1680919"/>
                <a:gd name="connsiteX196" fmla="*/ 1533489 w 1700691"/>
                <a:gd name="connsiteY196" fmla="*/ 343044 h 1680919"/>
                <a:gd name="connsiteX197" fmla="*/ 1479030 w 1700691"/>
                <a:gd name="connsiteY197" fmla="*/ 397100 h 1680919"/>
                <a:gd name="connsiteX198" fmla="*/ 1478074 w 1700691"/>
                <a:gd name="connsiteY198" fmla="*/ 398139 h 1680919"/>
                <a:gd name="connsiteX199" fmla="*/ 1477119 w 1700691"/>
                <a:gd name="connsiteY199" fmla="*/ 399179 h 1680919"/>
                <a:gd name="connsiteX200" fmla="*/ 1193352 w 1700691"/>
                <a:gd name="connsiteY200" fmla="*/ 679851 h 1680919"/>
                <a:gd name="connsiteX201" fmla="*/ 1192395 w 1700691"/>
                <a:gd name="connsiteY201" fmla="*/ 680891 h 1680919"/>
                <a:gd name="connsiteX202" fmla="*/ 1191441 w 1700691"/>
                <a:gd name="connsiteY202" fmla="*/ 681931 h 1680919"/>
                <a:gd name="connsiteX203" fmla="*/ 907674 w 1700691"/>
                <a:gd name="connsiteY203" fmla="*/ 962603 h 1680919"/>
                <a:gd name="connsiteX204" fmla="*/ 906718 w 1700691"/>
                <a:gd name="connsiteY204" fmla="*/ 963643 h 1680919"/>
                <a:gd name="connsiteX205" fmla="*/ 905763 w 1700691"/>
                <a:gd name="connsiteY205" fmla="*/ 964683 h 1680919"/>
                <a:gd name="connsiteX206" fmla="*/ 621996 w 1700691"/>
                <a:gd name="connsiteY206" fmla="*/ 1245356 h 1680919"/>
                <a:gd name="connsiteX207" fmla="*/ 621041 w 1700691"/>
                <a:gd name="connsiteY207" fmla="*/ 1246394 h 1680919"/>
                <a:gd name="connsiteX208" fmla="*/ 619130 w 1700691"/>
                <a:gd name="connsiteY208" fmla="*/ 1247434 h 1680919"/>
                <a:gd name="connsiteX209" fmla="*/ 344917 w 1700691"/>
                <a:gd name="connsiteY209" fmla="*/ 1518751 h 1680919"/>
                <a:gd name="connsiteX210" fmla="*/ 334407 w 1700691"/>
                <a:gd name="connsiteY210" fmla="*/ 1510435 h 1680919"/>
                <a:gd name="connsiteX211" fmla="*/ 609575 w 1700691"/>
                <a:gd name="connsiteY211" fmla="*/ 1238079 h 1680919"/>
                <a:gd name="connsiteX212" fmla="*/ 610531 w 1700691"/>
                <a:gd name="connsiteY212" fmla="*/ 1237039 h 1680919"/>
                <a:gd name="connsiteX213" fmla="*/ 611486 w 1700691"/>
                <a:gd name="connsiteY213" fmla="*/ 1235999 h 1680919"/>
                <a:gd name="connsiteX214" fmla="*/ 895253 w 1700691"/>
                <a:gd name="connsiteY214" fmla="*/ 955327 h 1680919"/>
                <a:gd name="connsiteX215" fmla="*/ 896208 w 1700691"/>
                <a:gd name="connsiteY215" fmla="*/ 954287 h 1680919"/>
                <a:gd name="connsiteX216" fmla="*/ 897164 w 1700691"/>
                <a:gd name="connsiteY216" fmla="*/ 953248 h 1680919"/>
                <a:gd name="connsiteX217" fmla="*/ 1180931 w 1700691"/>
                <a:gd name="connsiteY217" fmla="*/ 672575 h 1680919"/>
                <a:gd name="connsiteX218" fmla="*/ 1181887 w 1700691"/>
                <a:gd name="connsiteY218" fmla="*/ 671535 h 1680919"/>
                <a:gd name="connsiteX219" fmla="*/ 1182841 w 1700691"/>
                <a:gd name="connsiteY219" fmla="*/ 670496 h 1680919"/>
                <a:gd name="connsiteX220" fmla="*/ 1466609 w 1700691"/>
                <a:gd name="connsiteY220" fmla="*/ 389824 h 1680919"/>
                <a:gd name="connsiteX221" fmla="*/ 1467564 w 1700691"/>
                <a:gd name="connsiteY221" fmla="*/ 388784 h 1680919"/>
                <a:gd name="connsiteX222" fmla="*/ 1468520 w 1700691"/>
                <a:gd name="connsiteY222" fmla="*/ 387744 h 1680919"/>
                <a:gd name="connsiteX223" fmla="*/ 1482851 w 1700691"/>
                <a:gd name="connsiteY223" fmla="*/ 280672 h 1680919"/>
                <a:gd name="connsiteX224" fmla="*/ 1491451 w 1700691"/>
                <a:gd name="connsiteY224" fmla="*/ 291067 h 1680919"/>
                <a:gd name="connsiteX225" fmla="*/ 1431256 w 1700691"/>
                <a:gd name="connsiteY225" fmla="*/ 350321 h 1680919"/>
                <a:gd name="connsiteX226" fmla="*/ 1430302 w 1700691"/>
                <a:gd name="connsiteY226" fmla="*/ 351361 h 1680919"/>
                <a:gd name="connsiteX227" fmla="*/ 1429346 w 1700691"/>
                <a:gd name="connsiteY227" fmla="*/ 352399 h 1680919"/>
                <a:gd name="connsiteX228" fmla="*/ 1145579 w 1700691"/>
                <a:gd name="connsiteY228" fmla="*/ 633073 h 1680919"/>
                <a:gd name="connsiteX229" fmla="*/ 1144623 w 1700691"/>
                <a:gd name="connsiteY229" fmla="*/ 634112 h 1680919"/>
                <a:gd name="connsiteX230" fmla="*/ 1143668 w 1700691"/>
                <a:gd name="connsiteY230" fmla="*/ 635152 h 1680919"/>
                <a:gd name="connsiteX231" fmla="*/ 859901 w 1700691"/>
                <a:gd name="connsiteY231" fmla="*/ 915824 h 1680919"/>
                <a:gd name="connsiteX232" fmla="*/ 858946 w 1700691"/>
                <a:gd name="connsiteY232" fmla="*/ 916864 h 1680919"/>
                <a:gd name="connsiteX233" fmla="*/ 857990 w 1700691"/>
                <a:gd name="connsiteY233" fmla="*/ 917904 h 1680919"/>
                <a:gd name="connsiteX234" fmla="*/ 574223 w 1700691"/>
                <a:gd name="connsiteY234" fmla="*/ 1198576 h 1680919"/>
                <a:gd name="connsiteX235" fmla="*/ 573267 w 1700691"/>
                <a:gd name="connsiteY235" fmla="*/ 1199616 h 1680919"/>
                <a:gd name="connsiteX236" fmla="*/ 294278 w 1700691"/>
                <a:gd name="connsiteY236" fmla="*/ 1476129 h 1680919"/>
                <a:gd name="connsiteX237" fmla="*/ 283768 w 1700691"/>
                <a:gd name="connsiteY237" fmla="*/ 1467813 h 1680919"/>
                <a:gd name="connsiteX238" fmla="*/ 563713 w 1700691"/>
                <a:gd name="connsiteY238" fmla="*/ 1191300 h 1680919"/>
                <a:gd name="connsiteX239" fmla="*/ 564668 w 1700691"/>
                <a:gd name="connsiteY239" fmla="*/ 1190260 h 1680919"/>
                <a:gd name="connsiteX240" fmla="*/ 565624 w 1700691"/>
                <a:gd name="connsiteY240" fmla="*/ 1189220 h 1680919"/>
                <a:gd name="connsiteX241" fmla="*/ 849391 w 1700691"/>
                <a:gd name="connsiteY241" fmla="*/ 908547 h 1680919"/>
                <a:gd name="connsiteX242" fmla="*/ 850347 w 1700691"/>
                <a:gd name="connsiteY242" fmla="*/ 907509 h 1680919"/>
                <a:gd name="connsiteX243" fmla="*/ 851303 w 1700691"/>
                <a:gd name="connsiteY243" fmla="*/ 906469 h 1680919"/>
                <a:gd name="connsiteX244" fmla="*/ 1135069 w 1700691"/>
                <a:gd name="connsiteY244" fmla="*/ 625796 h 1680919"/>
                <a:gd name="connsiteX245" fmla="*/ 1136024 w 1700691"/>
                <a:gd name="connsiteY245" fmla="*/ 624757 h 1680919"/>
                <a:gd name="connsiteX246" fmla="*/ 1136980 w 1700691"/>
                <a:gd name="connsiteY246" fmla="*/ 623717 h 1680919"/>
                <a:gd name="connsiteX247" fmla="*/ 1420747 w 1700691"/>
                <a:gd name="connsiteY247" fmla="*/ 343043 h 1680919"/>
                <a:gd name="connsiteX248" fmla="*/ 1421702 w 1700691"/>
                <a:gd name="connsiteY248" fmla="*/ 342004 h 1680919"/>
                <a:gd name="connsiteX249" fmla="*/ 1422659 w 1700691"/>
                <a:gd name="connsiteY249" fmla="*/ 340965 h 1680919"/>
                <a:gd name="connsiteX250" fmla="*/ 1435078 w 1700691"/>
                <a:gd name="connsiteY250" fmla="*/ 232855 h 1680919"/>
                <a:gd name="connsiteX251" fmla="*/ 1444633 w 1700691"/>
                <a:gd name="connsiteY251" fmla="*/ 242210 h 1680919"/>
                <a:gd name="connsiteX252" fmla="*/ 1383484 w 1700691"/>
                <a:gd name="connsiteY252" fmla="*/ 303544 h 1680919"/>
                <a:gd name="connsiteX253" fmla="*/ 1382529 w 1700691"/>
                <a:gd name="connsiteY253" fmla="*/ 304582 h 1680919"/>
                <a:gd name="connsiteX254" fmla="*/ 1097807 w 1700691"/>
                <a:gd name="connsiteY254" fmla="*/ 586295 h 1680919"/>
                <a:gd name="connsiteX255" fmla="*/ 1096851 w 1700691"/>
                <a:gd name="connsiteY255" fmla="*/ 587334 h 1680919"/>
                <a:gd name="connsiteX256" fmla="*/ 812129 w 1700691"/>
                <a:gd name="connsiteY256" fmla="*/ 869047 h 1680919"/>
                <a:gd name="connsiteX257" fmla="*/ 811174 w 1700691"/>
                <a:gd name="connsiteY257" fmla="*/ 870087 h 1680919"/>
                <a:gd name="connsiteX258" fmla="*/ 525495 w 1700691"/>
                <a:gd name="connsiteY258" fmla="*/ 1152838 h 1680919"/>
                <a:gd name="connsiteX259" fmla="*/ 524540 w 1700691"/>
                <a:gd name="connsiteY259" fmla="*/ 1152838 h 1680919"/>
                <a:gd name="connsiteX260" fmla="*/ 243639 w 1700691"/>
                <a:gd name="connsiteY260" fmla="*/ 1430391 h 1680919"/>
                <a:gd name="connsiteX261" fmla="*/ 234085 w 1700691"/>
                <a:gd name="connsiteY261" fmla="*/ 1421036 h 1680919"/>
                <a:gd name="connsiteX262" fmla="*/ 515941 w 1700691"/>
                <a:gd name="connsiteY262" fmla="*/ 1142443 h 1680919"/>
                <a:gd name="connsiteX263" fmla="*/ 516896 w 1700691"/>
                <a:gd name="connsiteY263" fmla="*/ 1141403 h 1680919"/>
                <a:gd name="connsiteX264" fmla="*/ 800664 w 1700691"/>
                <a:gd name="connsiteY264" fmla="*/ 860731 h 1680919"/>
                <a:gd name="connsiteX265" fmla="*/ 801619 w 1700691"/>
                <a:gd name="connsiteY265" fmla="*/ 859692 h 1680919"/>
                <a:gd name="connsiteX266" fmla="*/ 1086341 w 1700691"/>
                <a:gd name="connsiteY266" fmla="*/ 577978 h 1680919"/>
                <a:gd name="connsiteX267" fmla="*/ 1087297 w 1700691"/>
                <a:gd name="connsiteY267" fmla="*/ 576938 h 1680919"/>
                <a:gd name="connsiteX268" fmla="*/ 1372019 w 1700691"/>
                <a:gd name="connsiteY268" fmla="*/ 295226 h 1680919"/>
                <a:gd name="connsiteX269" fmla="*/ 1372975 w 1700691"/>
                <a:gd name="connsiteY269" fmla="*/ 294187 h 1680919"/>
                <a:gd name="connsiteX270" fmla="*/ 1385395 w 1700691"/>
                <a:gd name="connsiteY270" fmla="*/ 189194 h 1680919"/>
                <a:gd name="connsiteX271" fmla="*/ 1395905 w 1700691"/>
                <a:gd name="connsiteY271" fmla="*/ 197510 h 1680919"/>
                <a:gd name="connsiteX272" fmla="*/ 1335712 w 1700691"/>
                <a:gd name="connsiteY272" fmla="*/ 256764 h 1680919"/>
                <a:gd name="connsiteX273" fmla="*/ 1334756 w 1700691"/>
                <a:gd name="connsiteY273" fmla="*/ 257803 h 1680919"/>
                <a:gd name="connsiteX274" fmla="*/ 1050034 w 1700691"/>
                <a:gd name="connsiteY274" fmla="*/ 539515 h 1680919"/>
                <a:gd name="connsiteX275" fmla="*/ 1049077 w 1700691"/>
                <a:gd name="connsiteY275" fmla="*/ 540555 h 1680919"/>
                <a:gd name="connsiteX276" fmla="*/ 764356 w 1700691"/>
                <a:gd name="connsiteY276" fmla="*/ 822267 h 1680919"/>
                <a:gd name="connsiteX277" fmla="*/ 763400 w 1700691"/>
                <a:gd name="connsiteY277" fmla="*/ 823307 h 1680919"/>
                <a:gd name="connsiteX278" fmla="*/ 479634 w 1700691"/>
                <a:gd name="connsiteY278" fmla="*/ 1103979 h 1680919"/>
                <a:gd name="connsiteX279" fmla="*/ 478678 w 1700691"/>
                <a:gd name="connsiteY279" fmla="*/ 1106058 h 1680919"/>
                <a:gd name="connsiteX280" fmla="*/ 199689 w 1700691"/>
                <a:gd name="connsiteY280" fmla="*/ 1382573 h 1680919"/>
                <a:gd name="connsiteX281" fmla="*/ 191089 w 1700691"/>
                <a:gd name="connsiteY281" fmla="*/ 1372178 h 1680919"/>
                <a:gd name="connsiteX282" fmla="*/ 468168 w 1700691"/>
                <a:gd name="connsiteY282" fmla="*/ 1097742 h 1680919"/>
                <a:gd name="connsiteX283" fmla="*/ 469124 w 1700691"/>
                <a:gd name="connsiteY283" fmla="*/ 1096703 h 1680919"/>
                <a:gd name="connsiteX284" fmla="*/ 754801 w 1700691"/>
                <a:gd name="connsiteY284" fmla="*/ 813951 h 1680919"/>
                <a:gd name="connsiteX285" fmla="*/ 755757 w 1700691"/>
                <a:gd name="connsiteY285" fmla="*/ 812912 h 1680919"/>
                <a:gd name="connsiteX286" fmla="*/ 1040480 w 1700691"/>
                <a:gd name="connsiteY286" fmla="*/ 531199 h 1680919"/>
                <a:gd name="connsiteX287" fmla="*/ 1041434 w 1700691"/>
                <a:gd name="connsiteY287" fmla="*/ 530160 h 1680919"/>
                <a:gd name="connsiteX288" fmla="*/ 1326157 w 1700691"/>
                <a:gd name="connsiteY288" fmla="*/ 248448 h 1680919"/>
                <a:gd name="connsiteX289" fmla="*/ 1327113 w 1700691"/>
                <a:gd name="connsiteY289" fmla="*/ 247408 h 1680919"/>
                <a:gd name="connsiteX290" fmla="*/ 1330935 w 1700691"/>
                <a:gd name="connsiteY290" fmla="*/ 147613 h 1680919"/>
                <a:gd name="connsiteX291" fmla="*/ 1342400 w 1700691"/>
                <a:gd name="connsiteY291" fmla="*/ 155929 h 1680919"/>
                <a:gd name="connsiteX292" fmla="*/ 1288896 w 1700691"/>
                <a:gd name="connsiteY292" fmla="*/ 208945 h 1680919"/>
                <a:gd name="connsiteX293" fmla="*/ 1287939 w 1700691"/>
                <a:gd name="connsiteY293" fmla="*/ 209984 h 1680919"/>
                <a:gd name="connsiteX294" fmla="*/ 1286985 w 1700691"/>
                <a:gd name="connsiteY294" fmla="*/ 211024 h 1680919"/>
                <a:gd name="connsiteX295" fmla="*/ 1003217 w 1700691"/>
                <a:gd name="connsiteY295" fmla="*/ 491698 h 1680919"/>
                <a:gd name="connsiteX296" fmla="*/ 1002262 w 1700691"/>
                <a:gd name="connsiteY296" fmla="*/ 492736 h 1680919"/>
                <a:gd name="connsiteX297" fmla="*/ 1001306 w 1700691"/>
                <a:gd name="connsiteY297" fmla="*/ 493776 h 1680919"/>
                <a:gd name="connsiteX298" fmla="*/ 717540 w 1700691"/>
                <a:gd name="connsiteY298" fmla="*/ 774449 h 1680919"/>
                <a:gd name="connsiteX299" fmla="*/ 716585 w 1700691"/>
                <a:gd name="connsiteY299" fmla="*/ 775488 h 1680919"/>
                <a:gd name="connsiteX300" fmla="*/ 431862 w 1700691"/>
                <a:gd name="connsiteY300" fmla="*/ 1057201 h 1680919"/>
                <a:gd name="connsiteX301" fmla="*/ 430906 w 1700691"/>
                <a:gd name="connsiteY301" fmla="*/ 1058241 h 1680919"/>
                <a:gd name="connsiteX302" fmla="*/ 157649 w 1700691"/>
                <a:gd name="connsiteY302" fmla="*/ 1328518 h 1680919"/>
                <a:gd name="connsiteX303" fmla="*/ 150006 w 1700691"/>
                <a:gd name="connsiteY303" fmla="*/ 1317083 h 1680919"/>
                <a:gd name="connsiteX304" fmla="*/ 420396 w 1700691"/>
                <a:gd name="connsiteY304" fmla="*/ 1048884 h 1680919"/>
                <a:gd name="connsiteX305" fmla="*/ 421352 w 1700691"/>
                <a:gd name="connsiteY305" fmla="*/ 1047846 h 1680919"/>
                <a:gd name="connsiteX306" fmla="*/ 706075 w 1700691"/>
                <a:gd name="connsiteY306" fmla="*/ 766132 h 1680919"/>
                <a:gd name="connsiteX307" fmla="*/ 707030 w 1700691"/>
                <a:gd name="connsiteY307" fmla="*/ 765092 h 1680919"/>
                <a:gd name="connsiteX308" fmla="*/ 707986 w 1700691"/>
                <a:gd name="connsiteY308" fmla="*/ 764053 h 1680919"/>
                <a:gd name="connsiteX309" fmla="*/ 991752 w 1700691"/>
                <a:gd name="connsiteY309" fmla="*/ 483380 h 1680919"/>
                <a:gd name="connsiteX310" fmla="*/ 992707 w 1700691"/>
                <a:gd name="connsiteY310" fmla="*/ 482341 h 1680919"/>
                <a:gd name="connsiteX311" fmla="*/ 993663 w 1700691"/>
                <a:gd name="connsiteY311" fmla="*/ 481302 h 1680919"/>
                <a:gd name="connsiteX312" fmla="*/ 1277430 w 1700691"/>
                <a:gd name="connsiteY312" fmla="*/ 200629 h 1680919"/>
                <a:gd name="connsiteX313" fmla="*/ 1278385 w 1700691"/>
                <a:gd name="connsiteY313" fmla="*/ 199589 h 1680919"/>
                <a:gd name="connsiteX314" fmla="*/ 1279341 w 1700691"/>
                <a:gd name="connsiteY314" fmla="*/ 198550 h 1680919"/>
                <a:gd name="connsiteX315" fmla="*/ 1271699 w 1700691"/>
                <a:gd name="connsiteY315" fmla="*/ 112269 h 1680919"/>
                <a:gd name="connsiteX316" fmla="*/ 1284119 w 1700691"/>
                <a:gd name="connsiteY316" fmla="*/ 119547 h 1680919"/>
                <a:gd name="connsiteX317" fmla="*/ 1241124 w 1700691"/>
                <a:gd name="connsiteY317" fmla="*/ 162167 h 1680919"/>
                <a:gd name="connsiteX318" fmla="*/ 1240167 w 1700691"/>
                <a:gd name="connsiteY318" fmla="*/ 163206 h 1680919"/>
                <a:gd name="connsiteX319" fmla="*/ 955446 w 1700691"/>
                <a:gd name="connsiteY319" fmla="*/ 444919 h 1680919"/>
                <a:gd name="connsiteX320" fmla="*/ 954490 w 1700691"/>
                <a:gd name="connsiteY320" fmla="*/ 445957 h 1680919"/>
                <a:gd name="connsiteX321" fmla="*/ 669769 w 1700691"/>
                <a:gd name="connsiteY321" fmla="*/ 727671 h 1680919"/>
                <a:gd name="connsiteX322" fmla="*/ 668813 w 1700691"/>
                <a:gd name="connsiteY322" fmla="*/ 728710 h 1680919"/>
                <a:gd name="connsiteX323" fmla="*/ 384090 w 1700691"/>
                <a:gd name="connsiteY323" fmla="*/ 1010423 h 1680919"/>
                <a:gd name="connsiteX324" fmla="*/ 382179 w 1700691"/>
                <a:gd name="connsiteY324" fmla="*/ 1011462 h 1680919"/>
                <a:gd name="connsiteX325" fmla="*/ 118477 w 1700691"/>
                <a:gd name="connsiteY325" fmla="*/ 1272384 h 1680919"/>
                <a:gd name="connsiteX326" fmla="*/ 111789 w 1700691"/>
                <a:gd name="connsiteY326" fmla="*/ 1259909 h 1680919"/>
                <a:gd name="connsiteX327" fmla="*/ 371669 w 1700691"/>
                <a:gd name="connsiteY327" fmla="*/ 1003145 h 1680919"/>
                <a:gd name="connsiteX328" fmla="*/ 372625 w 1700691"/>
                <a:gd name="connsiteY328" fmla="*/ 1002107 h 1680919"/>
                <a:gd name="connsiteX329" fmla="*/ 657348 w 1700691"/>
                <a:gd name="connsiteY329" fmla="*/ 720393 h 1680919"/>
                <a:gd name="connsiteX330" fmla="*/ 658303 w 1700691"/>
                <a:gd name="connsiteY330" fmla="*/ 719355 h 1680919"/>
                <a:gd name="connsiteX331" fmla="*/ 943025 w 1700691"/>
                <a:gd name="connsiteY331" fmla="*/ 437641 h 1680919"/>
                <a:gd name="connsiteX332" fmla="*/ 943980 w 1700691"/>
                <a:gd name="connsiteY332" fmla="*/ 436602 h 1680919"/>
                <a:gd name="connsiteX333" fmla="*/ 1228703 w 1700691"/>
                <a:gd name="connsiteY333" fmla="*/ 154890 h 1680919"/>
                <a:gd name="connsiteX334" fmla="*/ 1229659 w 1700691"/>
                <a:gd name="connsiteY334" fmla="*/ 153850 h 1680919"/>
                <a:gd name="connsiteX335" fmla="*/ 443327 w 1700691"/>
                <a:gd name="connsiteY335" fmla="*/ 101873 h 1680919"/>
                <a:gd name="connsiteX336" fmla="*/ 240773 w 1700691"/>
                <a:gd name="connsiteY336" fmla="*/ 302502 h 1680919"/>
                <a:gd name="connsiteX337" fmla="*/ 239818 w 1700691"/>
                <a:gd name="connsiteY337" fmla="*/ 302502 h 1680919"/>
                <a:gd name="connsiteX338" fmla="*/ 103189 w 1700691"/>
                <a:gd name="connsiteY338" fmla="*/ 437641 h 1680919"/>
                <a:gd name="connsiteX339" fmla="*/ 130897 w 1700691"/>
                <a:gd name="connsiteY339" fmla="*/ 390863 h 1680919"/>
                <a:gd name="connsiteX340" fmla="*/ 229308 w 1700691"/>
                <a:gd name="connsiteY340" fmla="*/ 294186 h 1680919"/>
                <a:gd name="connsiteX341" fmla="*/ 230263 w 1700691"/>
                <a:gd name="connsiteY341" fmla="*/ 293146 h 1680919"/>
                <a:gd name="connsiteX342" fmla="*/ 396511 w 1700691"/>
                <a:gd name="connsiteY342" fmla="*/ 128901 h 1680919"/>
                <a:gd name="connsiteX343" fmla="*/ 443327 w 1700691"/>
                <a:gd name="connsiteY343" fmla="*/ 101873 h 1680919"/>
                <a:gd name="connsiteX344" fmla="*/ 1208636 w 1700691"/>
                <a:gd name="connsiteY344" fmla="*/ 79003 h 1680919"/>
                <a:gd name="connsiteX345" fmla="*/ 1222013 w 1700691"/>
                <a:gd name="connsiteY345" fmla="*/ 85241 h 1680919"/>
                <a:gd name="connsiteX346" fmla="*/ 1193350 w 1700691"/>
                <a:gd name="connsiteY346" fmla="*/ 114347 h 1680919"/>
                <a:gd name="connsiteX347" fmla="*/ 1192394 w 1700691"/>
                <a:gd name="connsiteY347" fmla="*/ 115387 h 1680919"/>
                <a:gd name="connsiteX348" fmla="*/ 1191439 w 1700691"/>
                <a:gd name="connsiteY348" fmla="*/ 116427 h 1680919"/>
                <a:gd name="connsiteX349" fmla="*/ 907673 w 1700691"/>
                <a:gd name="connsiteY349" fmla="*/ 397099 h 1680919"/>
                <a:gd name="connsiteX350" fmla="*/ 906717 w 1700691"/>
                <a:gd name="connsiteY350" fmla="*/ 398139 h 1680919"/>
                <a:gd name="connsiteX351" fmla="*/ 905762 w 1700691"/>
                <a:gd name="connsiteY351" fmla="*/ 399178 h 1680919"/>
                <a:gd name="connsiteX352" fmla="*/ 621995 w 1700691"/>
                <a:gd name="connsiteY352" fmla="*/ 679851 h 1680919"/>
                <a:gd name="connsiteX353" fmla="*/ 621039 w 1700691"/>
                <a:gd name="connsiteY353" fmla="*/ 680890 h 1680919"/>
                <a:gd name="connsiteX354" fmla="*/ 620083 w 1700691"/>
                <a:gd name="connsiteY354" fmla="*/ 681930 h 1680919"/>
                <a:gd name="connsiteX355" fmla="*/ 336318 w 1700691"/>
                <a:gd name="connsiteY355" fmla="*/ 962603 h 1680919"/>
                <a:gd name="connsiteX356" fmla="*/ 335362 w 1700691"/>
                <a:gd name="connsiteY356" fmla="*/ 963642 h 1680919"/>
                <a:gd name="connsiteX357" fmla="*/ 333451 w 1700691"/>
                <a:gd name="connsiteY357" fmla="*/ 963642 h 1680919"/>
                <a:gd name="connsiteX358" fmla="*/ 85036 w 1700691"/>
                <a:gd name="connsiteY358" fmla="*/ 1208971 h 1680919"/>
                <a:gd name="connsiteX359" fmla="*/ 79302 w 1700691"/>
                <a:gd name="connsiteY359" fmla="*/ 1196497 h 1680919"/>
                <a:gd name="connsiteX360" fmla="*/ 323896 w 1700691"/>
                <a:gd name="connsiteY360" fmla="*/ 954287 h 1680919"/>
                <a:gd name="connsiteX361" fmla="*/ 324852 w 1700691"/>
                <a:gd name="connsiteY361" fmla="*/ 953247 h 1680919"/>
                <a:gd name="connsiteX362" fmla="*/ 325808 w 1700691"/>
                <a:gd name="connsiteY362" fmla="*/ 952207 h 1680919"/>
                <a:gd name="connsiteX363" fmla="*/ 609573 w 1700691"/>
                <a:gd name="connsiteY363" fmla="*/ 671535 h 1680919"/>
                <a:gd name="connsiteX364" fmla="*/ 610529 w 1700691"/>
                <a:gd name="connsiteY364" fmla="*/ 670495 h 1680919"/>
                <a:gd name="connsiteX365" fmla="*/ 611485 w 1700691"/>
                <a:gd name="connsiteY365" fmla="*/ 669455 h 1680919"/>
                <a:gd name="connsiteX366" fmla="*/ 895252 w 1700691"/>
                <a:gd name="connsiteY366" fmla="*/ 388783 h 1680919"/>
                <a:gd name="connsiteX367" fmla="*/ 896207 w 1700691"/>
                <a:gd name="connsiteY367" fmla="*/ 387743 h 1680919"/>
                <a:gd name="connsiteX368" fmla="*/ 897163 w 1700691"/>
                <a:gd name="connsiteY368" fmla="*/ 386704 h 1680919"/>
                <a:gd name="connsiteX369" fmla="*/ 1180930 w 1700691"/>
                <a:gd name="connsiteY369" fmla="*/ 106031 h 1680919"/>
                <a:gd name="connsiteX370" fmla="*/ 1181884 w 1700691"/>
                <a:gd name="connsiteY370" fmla="*/ 104992 h 1680919"/>
                <a:gd name="connsiteX371" fmla="*/ 1182840 w 1700691"/>
                <a:gd name="connsiteY371" fmla="*/ 103952 h 1680919"/>
                <a:gd name="connsiteX372" fmla="*/ 1142712 w 1700691"/>
                <a:gd name="connsiteY372" fmla="*/ 51976 h 1680919"/>
                <a:gd name="connsiteX373" fmla="*/ 1156087 w 1700691"/>
                <a:gd name="connsiteY373" fmla="*/ 57174 h 1680919"/>
                <a:gd name="connsiteX374" fmla="*/ 1145577 w 1700691"/>
                <a:gd name="connsiteY374" fmla="*/ 67569 h 1680919"/>
                <a:gd name="connsiteX375" fmla="*/ 1144622 w 1700691"/>
                <a:gd name="connsiteY375" fmla="*/ 68609 h 1680919"/>
                <a:gd name="connsiteX376" fmla="*/ 1143668 w 1700691"/>
                <a:gd name="connsiteY376" fmla="*/ 69649 h 1680919"/>
                <a:gd name="connsiteX377" fmla="*/ 859901 w 1700691"/>
                <a:gd name="connsiteY377" fmla="*/ 350321 h 1680919"/>
                <a:gd name="connsiteX378" fmla="*/ 858945 w 1700691"/>
                <a:gd name="connsiteY378" fmla="*/ 351361 h 1680919"/>
                <a:gd name="connsiteX379" fmla="*/ 857989 w 1700691"/>
                <a:gd name="connsiteY379" fmla="*/ 352400 h 1680919"/>
                <a:gd name="connsiteX380" fmla="*/ 574224 w 1700691"/>
                <a:gd name="connsiteY380" fmla="*/ 633073 h 1680919"/>
                <a:gd name="connsiteX381" fmla="*/ 573267 w 1700691"/>
                <a:gd name="connsiteY381" fmla="*/ 634112 h 1680919"/>
                <a:gd name="connsiteX382" fmla="*/ 572313 w 1700691"/>
                <a:gd name="connsiteY382" fmla="*/ 635152 h 1680919"/>
                <a:gd name="connsiteX383" fmla="*/ 288545 w 1700691"/>
                <a:gd name="connsiteY383" fmla="*/ 915825 h 1680919"/>
                <a:gd name="connsiteX384" fmla="*/ 287590 w 1700691"/>
                <a:gd name="connsiteY384" fmla="*/ 916864 h 1680919"/>
                <a:gd name="connsiteX385" fmla="*/ 287590 w 1700691"/>
                <a:gd name="connsiteY385" fmla="*/ 917904 h 1680919"/>
                <a:gd name="connsiteX386" fmla="*/ 58284 w 1700691"/>
                <a:gd name="connsiteY386" fmla="*/ 1144521 h 1680919"/>
                <a:gd name="connsiteX387" fmla="*/ 52550 w 1700691"/>
                <a:gd name="connsiteY387" fmla="*/ 1131008 h 1680919"/>
                <a:gd name="connsiteX388" fmla="*/ 278035 w 1700691"/>
                <a:gd name="connsiteY388" fmla="*/ 908549 h 1680919"/>
                <a:gd name="connsiteX389" fmla="*/ 278991 w 1700691"/>
                <a:gd name="connsiteY389" fmla="*/ 907509 h 1680919"/>
                <a:gd name="connsiteX390" fmla="*/ 279947 w 1700691"/>
                <a:gd name="connsiteY390" fmla="*/ 906469 h 1680919"/>
                <a:gd name="connsiteX391" fmla="*/ 563712 w 1700691"/>
                <a:gd name="connsiteY391" fmla="*/ 625796 h 1680919"/>
                <a:gd name="connsiteX392" fmla="*/ 564669 w 1700691"/>
                <a:gd name="connsiteY392" fmla="*/ 624757 h 1680919"/>
                <a:gd name="connsiteX393" fmla="*/ 565624 w 1700691"/>
                <a:gd name="connsiteY393" fmla="*/ 623717 h 1680919"/>
                <a:gd name="connsiteX394" fmla="*/ 849391 w 1700691"/>
                <a:gd name="connsiteY394" fmla="*/ 343045 h 1680919"/>
                <a:gd name="connsiteX395" fmla="*/ 850346 w 1700691"/>
                <a:gd name="connsiteY395" fmla="*/ 342005 h 1680919"/>
                <a:gd name="connsiteX396" fmla="*/ 851302 w 1700691"/>
                <a:gd name="connsiteY396" fmla="*/ 340965 h 1680919"/>
                <a:gd name="connsiteX397" fmla="*/ 1135067 w 1700691"/>
                <a:gd name="connsiteY397" fmla="*/ 60292 h 1680919"/>
                <a:gd name="connsiteX398" fmla="*/ 1136023 w 1700691"/>
                <a:gd name="connsiteY398" fmla="*/ 59254 h 1680919"/>
                <a:gd name="connsiteX399" fmla="*/ 1136979 w 1700691"/>
                <a:gd name="connsiteY399" fmla="*/ 58214 h 1680919"/>
                <a:gd name="connsiteX400" fmla="*/ 605754 w 1700691"/>
                <a:gd name="connsiteY400" fmla="*/ 35343 h 1680919"/>
                <a:gd name="connsiteX401" fmla="*/ 574225 w 1700691"/>
                <a:gd name="connsiteY401" fmla="*/ 66529 h 1680919"/>
                <a:gd name="connsiteX402" fmla="*/ 573270 w 1700691"/>
                <a:gd name="connsiteY402" fmla="*/ 67568 h 1680919"/>
                <a:gd name="connsiteX403" fmla="*/ 572314 w 1700691"/>
                <a:gd name="connsiteY403" fmla="*/ 68608 h 1680919"/>
                <a:gd name="connsiteX404" fmla="*/ 288546 w 1700691"/>
                <a:gd name="connsiteY404" fmla="*/ 349281 h 1680919"/>
                <a:gd name="connsiteX405" fmla="*/ 287591 w 1700691"/>
                <a:gd name="connsiteY405" fmla="*/ 350321 h 1680919"/>
                <a:gd name="connsiteX406" fmla="*/ 287591 w 1700691"/>
                <a:gd name="connsiteY406" fmla="*/ 352400 h 1680919"/>
                <a:gd name="connsiteX407" fmla="*/ 36309 w 1700691"/>
                <a:gd name="connsiteY407" fmla="*/ 600849 h 1680919"/>
                <a:gd name="connsiteX408" fmla="*/ 44907 w 1700691"/>
                <a:gd name="connsiteY408" fmla="*/ 572780 h 1680919"/>
                <a:gd name="connsiteX409" fmla="*/ 277081 w 1700691"/>
                <a:gd name="connsiteY409" fmla="*/ 343044 h 1680919"/>
                <a:gd name="connsiteX410" fmla="*/ 278036 w 1700691"/>
                <a:gd name="connsiteY410" fmla="*/ 342005 h 1680919"/>
                <a:gd name="connsiteX411" fmla="*/ 278992 w 1700691"/>
                <a:gd name="connsiteY411" fmla="*/ 340965 h 1680919"/>
                <a:gd name="connsiteX412" fmla="*/ 562760 w 1700691"/>
                <a:gd name="connsiteY412" fmla="*/ 60292 h 1680919"/>
                <a:gd name="connsiteX413" fmla="*/ 563715 w 1700691"/>
                <a:gd name="connsiteY413" fmla="*/ 59252 h 1680919"/>
                <a:gd name="connsiteX414" fmla="*/ 564671 w 1700691"/>
                <a:gd name="connsiteY414" fmla="*/ 58213 h 1680919"/>
                <a:gd name="connsiteX415" fmla="*/ 578046 w 1700691"/>
                <a:gd name="connsiteY415" fmla="*/ 44698 h 1680919"/>
                <a:gd name="connsiteX416" fmla="*/ 605754 w 1700691"/>
                <a:gd name="connsiteY416" fmla="*/ 35343 h 1680919"/>
                <a:gd name="connsiteX417" fmla="*/ 1069143 w 1700691"/>
                <a:gd name="connsiteY417" fmla="*/ 29106 h 1680919"/>
                <a:gd name="connsiteX418" fmla="*/ 1084429 w 1700691"/>
                <a:gd name="connsiteY418" fmla="*/ 33265 h 1680919"/>
                <a:gd name="connsiteX419" fmla="*/ 812128 w 1700691"/>
                <a:gd name="connsiteY419" fmla="*/ 302502 h 1680919"/>
                <a:gd name="connsiteX420" fmla="*/ 811172 w 1700691"/>
                <a:gd name="connsiteY420" fmla="*/ 303542 h 1680919"/>
                <a:gd name="connsiteX421" fmla="*/ 526451 w 1700691"/>
                <a:gd name="connsiteY421" fmla="*/ 585254 h 1680919"/>
                <a:gd name="connsiteX422" fmla="*/ 525495 w 1700691"/>
                <a:gd name="connsiteY422" fmla="*/ 586293 h 1680919"/>
                <a:gd name="connsiteX423" fmla="*/ 240772 w 1700691"/>
                <a:gd name="connsiteY423" fmla="*/ 868006 h 1680919"/>
                <a:gd name="connsiteX424" fmla="*/ 237907 w 1700691"/>
                <a:gd name="connsiteY424" fmla="*/ 869045 h 1680919"/>
                <a:gd name="connsiteX425" fmla="*/ 31531 w 1700691"/>
                <a:gd name="connsiteY425" fmla="*/ 1073833 h 1680919"/>
                <a:gd name="connsiteX426" fmla="*/ 27708 w 1700691"/>
                <a:gd name="connsiteY426" fmla="*/ 1059279 h 1680919"/>
                <a:gd name="connsiteX427" fmla="*/ 228353 w 1700691"/>
                <a:gd name="connsiteY427" fmla="*/ 860729 h 1680919"/>
                <a:gd name="connsiteX428" fmla="*/ 229307 w 1700691"/>
                <a:gd name="connsiteY428" fmla="*/ 859690 h 1680919"/>
                <a:gd name="connsiteX429" fmla="*/ 514029 w 1700691"/>
                <a:gd name="connsiteY429" fmla="*/ 577977 h 1680919"/>
                <a:gd name="connsiteX430" fmla="*/ 514985 w 1700691"/>
                <a:gd name="connsiteY430" fmla="*/ 576938 h 1680919"/>
                <a:gd name="connsiteX431" fmla="*/ 799706 w 1700691"/>
                <a:gd name="connsiteY431" fmla="*/ 295226 h 1680919"/>
                <a:gd name="connsiteX432" fmla="*/ 800662 w 1700691"/>
                <a:gd name="connsiteY432" fmla="*/ 294186 h 1680919"/>
                <a:gd name="connsiteX433" fmla="*/ 991752 w 1700691"/>
                <a:gd name="connsiteY433" fmla="*/ 12475 h 1680919"/>
                <a:gd name="connsiteX434" fmla="*/ 1007994 w 1700691"/>
                <a:gd name="connsiteY434" fmla="*/ 15594 h 1680919"/>
                <a:gd name="connsiteX435" fmla="*/ 763401 w 1700691"/>
                <a:gd name="connsiteY435" fmla="*/ 256765 h 1680919"/>
                <a:gd name="connsiteX436" fmla="*/ 762444 w 1700691"/>
                <a:gd name="connsiteY436" fmla="*/ 257804 h 1680919"/>
                <a:gd name="connsiteX437" fmla="*/ 477723 w 1700691"/>
                <a:gd name="connsiteY437" fmla="*/ 539517 h 1680919"/>
                <a:gd name="connsiteX438" fmla="*/ 476767 w 1700691"/>
                <a:gd name="connsiteY438" fmla="*/ 540556 h 1680919"/>
                <a:gd name="connsiteX439" fmla="*/ 192046 w 1700691"/>
                <a:gd name="connsiteY439" fmla="*/ 822269 h 1680919"/>
                <a:gd name="connsiteX440" fmla="*/ 191091 w 1700691"/>
                <a:gd name="connsiteY440" fmla="*/ 823309 h 1680919"/>
                <a:gd name="connsiteX441" fmla="*/ 14333 w 1700691"/>
                <a:gd name="connsiteY441" fmla="*/ 997949 h 1680919"/>
                <a:gd name="connsiteX442" fmla="*/ 11466 w 1700691"/>
                <a:gd name="connsiteY442" fmla="*/ 982357 h 1680919"/>
                <a:gd name="connsiteX443" fmla="*/ 182492 w 1700691"/>
                <a:gd name="connsiteY443" fmla="*/ 812913 h 1680919"/>
                <a:gd name="connsiteX444" fmla="*/ 183446 w 1700691"/>
                <a:gd name="connsiteY444" fmla="*/ 811874 h 1680919"/>
                <a:gd name="connsiteX445" fmla="*/ 468169 w 1700691"/>
                <a:gd name="connsiteY445" fmla="*/ 530161 h 1680919"/>
                <a:gd name="connsiteX446" fmla="*/ 469124 w 1700691"/>
                <a:gd name="connsiteY446" fmla="*/ 529121 h 1680919"/>
                <a:gd name="connsiteX447" fmla="*/ 753847 w 1700691"/>
                <a:gd name="connsiteY447" fmla="*/ 247409 h 1680919"/>
                <a:gd name="connsiteX448" fmla="*/ 754801 w 1700691"/>
                <a:gd name="connsiteY448" fmla="*/ 246369 h 1680919"/>
                <a:gd name="connsiteX449" fmla="*/ 728052 w 1700691"/>
                <a:gd name="connsiteY449" fmla="*/ 9356 h 1680919"/>
                <a:gd name="connsiteX450" fmla="*/ 621997 w 1700691"/>
                <a:gd name="connsiteY450" fmla="*/ 114348 h 1680919"/>
                <a:gd name="connsiteX451" fmla="*/ 621042 w 1700691"/>
                <a:gd name="connsiteY451" fmla="*/ 115388 h 1680919"/>
                <a:gd name="connsiteX452" fmla="*/ 620086 w 1700691"/>
                <a:gd name="connsiteY452" fmla="*/ 116428 h 1680919"/>
                <a:gd name="connsiteX453" fmla="*/ 336319 w 1700691"/>
                <a:gd name="connsiteY453" fmla="*/ 397101 h 1680919"/>
                <a:gd name="connsiteX454" fmla="*/ 335363 w 1700691"/>
                <a:gd name="connsiteY454" fmla="*/ 398140 h 1680919"/>
                <a:gd name="connsiteX455" fmla="*/ 334407 w 1700691"/>
                <a:gd name="connsiteY455" fmla="*/ 399180 h 1680919"/>
                <a:gd name="connsiteX456" fmla="*/ 50641 w 1700691"/>
                <a:gd name="connsiteY456" fmla="*/ 679853 h 1680919"/>
                <a:gd name="connsiteX457" fmla="*/ 49686 w 1700691"/>
                <a:gd name="connsiteY457" fmla="*/ 680892 h 1680919"/>
                <a:gd name="connsiteX458" fmla="*/ 46819 w 1700691"/>
                <a:gd name="connsiteY458" fmla="*/ 681932 h 1680919"/>
                <a:gd name="connsiteX459" fmla="*/ 7646 w 1700691"/>
                <a:gd name="connsiteY459" fmla="*/ 721434 h 1680919"/>
                <a:gd name="connsiteX460" fmla="*/ 11468 w 1700691"/>
                <a:gd name="connsiteY460" fmla="*/ 698565 h 1680919"/>
                <a:gd name="connsiteX461" fmla="*/ 38220 w 1700691"/>
                <a:gd name="connsiteY461" fmla="*/ 672577 h 1680919"/>
                <a:gd name="connsiteX462" fmla="*/ 39176 w 1700691"/>
                <a:gd name="connsiteY462" fmla="*/ 671537 h 1680919"/>
                <a:gd name="connsiteX463" fmla="*/ 40131 w 1700691"/>
                <a:gd name="connsiteY463" fmla="*/ 670497 h 1680919"/>
                <a:gd name="connsiteX464" fmla="*/ 323899 w 1700691"/>
                <a:gd name="connsiteY464" fmla="*/ 389824 h 1680919"/>
                <a:gd name="connsiteX465" fmla="*/ 324853 w 1700691"/>
                <a:gd name="connsiteY465" fmla="*/ 388785 h 1680919"/>
                <a:gd name="connsiteX466" fmla="*/ 325809 w 1700691"/>
                <a:gd name="connsiteY466" fmla="*/ 387745 h 1680919"/>
                <a:gd name="connsiteX467" fmla="*/ 609576 w 1700691"/>
                <a:gd name="connsiteY467" fmla="*/ 107072 h 1680919"/>
                <a:gd name="connsiteX468" fmla="*/ 610532 w 1700691"/>
                <a:gd name="connsiteY468" fmla="*/ 106032 h 1680919"/>
                <a:gd name="connsiteX469" fmla="*/ 611487 w 1700691"/>
                <a:gd name="connsiteY469" fmla="*/ 104993 h 1680919"/>
                <a:gd name="connsiteX470" fmla="*/ 705121 w 1700691"/>
                <a:gd name="connsiteY470" fmla="*/ 12475 h 1680919"/>
                <a:gd name="connsiteX471" fmla="*/ 728052 w 1700691"/>
                <a:gd name="connsiteY471" fmla="*/ 9356 h 1680919"/>
                <a:gd name="connsiteX472" fmla="*/ 905761 w 1700691"/>
                <a:gd name="connsiteY472" fmla="*/ 3118 h 1680919"/>
                <a:gd name="connsiteX473" fmla="*/ 923915 w 1700691"/>
                <a:gd name="connsiteY473" fmla="*/ 4158 h 1680919"/>
                <a:gd name="connsiteX474" fmla="*/ 716583 w 1700691"/>
                <a:gd name="connsiteY474" fmla="*/ 208946 h 1680919"/>
                <a:gd name="connsiteX475" fmla="*/ 715629 w 1700691"/>
                <a:gd name="connsiteY475" fmla="*/ 209985 h 1680919"/>
                <a:gd name="connsiteX476" fmla="*/ 714672 w 1700691"/>
                <a:gd name="connsiteY476" fmla="*/ 211023 h 1680919"/>
                <a:gd name="connsiteX477" fmla="*/ 430906 w 1700691"/>
                <a:gd name="connsiteY477" fmla="*/ 491697 h 1680919"/>
                <a:gd name="connsiteX478" fmla="*/ 429950 w 1700691"/>
                <a:gd name="connsiteY478" fmla="*/ 492737 h 1680919"/>
                <a:gd name="connsiteX479" fmla="*/ 428995 w 1700691"/>
                <a:gd name="connsiteY479" fmla="*/ 493777 h 1680919"/>
                <a:gd name="connsiteX480" fmla="*/ 145228 w 1700691"/>
                <a:gd name="connsiteY480" fmla="*/ 774449 h 1680919"/>
                <a:gd name="connsiteX481" fmla="*/ 144272 w 1700691"/>
                <a:gd name="connsiteY481" fmla="*/ 776529 h 1680919"/>
                <a:gd name="connsiteX482" fmla="*/ 2867 w 1700691"/>
                <a:gd name="connsiteY482" fmla="*/ 915825 h 1680919"/>
                <a:gd name="connsiteX483" fmla="*/ 1911 w 1700691"/>
                <a:gd name="connsiteY483" fmla="*/ 898154 h 1680919"/>
                <a:gd name="connsiteX484" fmla="*/ 133763 w 1700691"/>
                <a:gd name="connsiteY484" fmla="*/ 767173 h 1680919"/>
                <a:gd name="connsiteX485" fmla="*/ 134718 w 1700691"/>
                <a:gd name="connsiteY485" fmla="*/ 766133 h 1680919"/>
                <a:gd name="connsiteX486" fmla="*/ 135673 w 1700691"/>
                <a:gd name="connsiteY486" fmla="*/ 765094 h 1680919"/>
                <a:gd name="connsiteX487" fmla="*/ 419440 w 1700691"/>
                <a:gd name="connsiteY487" fmla="*/ 484420 h 1680919"/>
                <a:gd name="connsiteX488" fmla="*/ 420396 w 1700691"/>
                <a:gd name="connsiteY488" fmla="*/ 483382 h 1680919"/>
                <a:gd name="connsiteX489" fmla="*/ 421351 w 1700691"/>
                <a:gd name="connsiteY489" fmla="*/ 482342 h 1680919"/>
                <a:gd name="connsiteX490" fmla="*/ 705117 w 1700691"/>
                <a:gd name="connsiteY490" fmla="*/ 201668 h 1680919"/>
                <a:gd name="connsiteX491" fmla="*/ 706074 w 1700691"/>
                <a:gd name="connsiteY491" fmla="*/ 200628 h 1680919"/>
                <a:gd name="connsiteX492" fmla="*/ 707028 w 1700691"/>
                <a:gd name="connsiteY492" fmla="*/ 199590 h 1680919"/>
                <a:gd name="connsiteX493" fmla="*/ 813084 w 1700691"/>
                <a:gd name="connsiteY493" fmla="*/ 0 h 1680919"/>
                <a:gd name="connsiteX494" fmla="*/ 832193 w 1700691"/>
                <a:gd name="connsiteY494" fmla="*/ 0 h 1680919"/>
                <a:gd name="connsiteX495" fmla="*/ 669767 w 1700691"/>
                <a:gd name="connsiteY495" fmla="*/ 161128 h 1680919"/>
                <a:gd name="connsiteX496" fmla="*/ 668811 w 1700691"/>
                <a:gd name="connsiteY496" fmla="*/ 162167 h 1680919"/>
                <a:gd name="connsiteX497" fmla="*/ 384090 w 1700691"/>
                <a:gd name="connsiteY497" fmla="*/ 443880 h 1680919"/>
                <a:gd name="connsiteX498" fmla="*/ 383134 w 1700691"/>
                <a:gd name="connsiteY498" fmla="*/ 444919 h 1680919"/>
                <a:gd name="connsiteX499" fmla="*/ 98411 w 1700691"/>
                <a:gd name="connsiteY499" fmla="*/ 726632 h 1680919"/>
                <a:gd name="connsiteX500" fmla="*/ 96500 w 1700691"/>
                <a:gd name="connsiteY500" fmla="*/ 726632 h 1680919"/>
                <a:gd name="connsiteX501" fmla="*/ 0 w 1700691"/>
                <a:gd name="connsiteY501" fmla="*/ 822269 h 1680919"/>
                <a:gd name="connsiteX502" fmla="*/ 956 w 1700691"/>
                <a:gd name="connsiteY502" fmla="*/ 802518 h 1680919"/>
                <a:gd name="connsiteX503" fmla="*/ 86946 w 1700691"/>
                <a:gd name="connsiteY503" fmla="*/ 718316 h 1680919"/>
                <a:gd name="connsiteX504" fmla="*/ 87901 w 1700691"/>
                <a:gd name="connsiteY504" fmla="*/ 717276 h 1680919"/>
                <a:gd name="connsiteX505" fmla="*/ 372624 w 1700691"/>
                <a:gd name="connsiteY505" fmla="*/ 435564 h 1680919"/>
                <a:gd name="connsiteX506" fmla="*/ 373580 w 1700691"/>
                <a:gd name="connsiteY506" fmla="*/ 434524 h 1680919"/>
                <a:gd name="connsiteX507" fmla="*/ 658301 w 1700691"/>
                <a:gd name="connsiteY507" fmla="*/ 152812 h 1680919"/>
                <a:gd name="connsiteX508" fmla="*/ 659257 w 1700691"/>
                <a:gd name="connsiteY508" fmla="*/ 151772 h 1680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</a:cxnLst>
              <a:rect l="l" t="t" r="r" b="b"/>
              <a:pathLst>
                <a:path w="1700691" h="1680919">
                  <a:moveTo>
                    <a:pt x="1630944" y="1171548"/>
                  </a:moveTo>
                  <a:cubicBezTo>
                    <a:pt x="1626167" y="1182983"/>
                    <a:pt x="1621390" y="1194418"/>
                    <a:pt x="1615658" y="1205853"/>
                  </a:cubicBezTo>
                  <a:lnTo>
                    <a:pt x="1383483" y="1435589"/>
                  </a:lnTo>
                  <a:lnTo>
                    <a:pt x="1382529" y="1436628"/>
                  </a:lnTo>
                  <a:lnTo>
                    <a:pt x="1381573" y="1437668"/>
                  </a:lnTo>
                  <a:lnTo>
                    <a:pt x="1216281" y="1600874"/>
                  </a:lnTo>
                  <a:cubicBezTo>
                    <a:pt x="1204816" y="1606072"/>
                    <a:pt x="1193350" y="1611269"/>
                    <a:pt x="1181885" y="1616467"/>
                  </a:cubicBezTo>
                  <a:lnTo>
                    <a:pt x="1372975" y="1427273"/>
                  </a:lnTo>
                  <a:lnTo>
                    <a:pt x="1373929" y="1426233"/>
                  </a:lnTo>
                  <a:lnTo>
                    <a:pt x="1372975" y="1426233"/>
                  </a:lnTo>
                  <a:close/>
                  <a:moveTo>
                    <a:pt x="1677762" y="1030173"/>
                  </a:moveTo>
                  <a:cubicBezTo>
                    <a:pt x="1675851" y="1038489"/>
                    <a:pt x="1673940" y="1046807"/>
                    <a:pt x="1672029" y="1055123"/>
                  </a:cubicBezTo>
                  <a:lnTo>
                    <a:pt x="1622346" y="1103980"/>
                  </a:lnTo>
                  <a:lnTo>
                    <a:pt x="1621390" y="1105020"/>
                  </a:lnTo>
                  <a:lnTo>
                    <a:pt x="1336668" y="1386732"/>
                  </a:lnTo>
                  <a:lnTo>
                    <a:pt x="1335712" y="1387772"/>
                  </a:lnTo>
                  <a:lnTo>
                    <a:pt x="1334757" y="1388812"/>
                  </a:lnTo>
                  <a:lnTo>
                    <a:pt x="1066277" y="1653892"/>
                  </a:lnTo>
                  <a:cubicBezTo>
                    <a:pt x="1058632" y="1655971"/>
                    <a:pt x="1050035" y="1658049"/>
                    <a:pt x="1041435" y="1660129"/>
                  </a:cubicBezTo>
                  <a:lnTo>
                    <a:pt x="1325202" y="1379456"/>
                  </a:lnTo>
                  <a:lnTo>
                    <a:pt x="1326158" y="1378416"/>
                  </a:lnTo>
                  <a:lnTo>
                    <a:pt x="1327113" y="1377377"/>
                  </a:lnTo>
                  <a:lnTo>
                    <a:pt x="1610881" y="1096704"/>
                  </a:lnTo>
                  <a:lnTo>
                    <a:pt x="1611836" y="1095664"/>
                  </a:lnTo>
                  <a:close/>
                  <a:moveTo>
                    <a:pt x="1694959" y="918942"/>
                  </a:moveTo>
                  <a:cubicBezTo>
                    <a:pt x="1694959" y="925180"/>
                    <a:pt x="1694003" y="932457"/>
                    <a:pt x="1693047" y="939733"/>
                  </a:cubicBezTo>
                  <a:lnTo>
                    <a:pt x="1574572" y="1057200"/>
                  </a:lnTo>
                  <a:lnTo>
                    <a:pt x="1573618" y="1058240"/>
                  </a:lnTo>
                  <a:lnTo>
                    <a:pt x="1288895" y="1339952"/>
                  </a:lnTo>
                  <a:lnTo>
                    <a:pt x="1287939" y="1340992"/>
                  </a:lnTo>
                  <a:lnTo>
                    <a:pt x="1286983" y="1342031"/>
                  </a:lnTo>
                  <a:lnTo>
                    <a:pt x="1003216" y="1622704"/>
                  </a:lnTo>
                  <a:lnTo>
                    <a:pt x="1002262" y="1623744"/>
                  </a:lnTo>
                  <a:lnTo>
                    <a:pt x="1001306" y="1624783"/>
                  </a:lnTo>
                  <a:lnTo>
                    <a:pt x="949712" y="1676760"/>
                  </a:lnTo>
                  <a:cubicBezTo>
                    <a:pt x="943024" y="1677799"/>
                    <a:pt x="935380" y="1677799"/>
                    <a:pt x="928692" y="1678839"/>
                  </a:cubicBezTo>
                  <a:lnTo>
                    <a:pt x="992707" y="1615428"/>
                  </a:lnTo>
                  <a:lnTo>
                    <a:pt x="993661" y="1614388"/>
                  </a:lnTo>
                  <a:lnTo>
                    <a:pt x="994618" y="1613348"/>
                  </a:lnTo>
                  <a:lnTo>
                    <a:pt x="1278384" y="1332676"/>
                  </a:lnTo>
                  <a:lnTo>
                    <a:pt x="1279340" y="1331636"/>
                  </a:lnTo>
                  <a:lnTo>
                    <a:pt x="1280296" y="1330596"/>
                  </a:lnTo>
                  <a:lnTo>
                    <a:pt x="1564063" y="1049924"/>
                  </a:lnTo>
                  <a:lnTo>
                    <a:pt x="1563108" y="1048884"/>
                  </a:lnTo>
                  <a:close/>
                  <a:moveTo>
                    <a:pt x="1700691" y="819148"/>
                  </a:moveTo>
                  <a:cubicBezTo>
                    <a:pt x="1700691" y="825385"/>
                    <a:pt x="1700691" y="831623"/>
                    <a:pt x="1700691" y="837860"/>
                  </a:cubicBezTo>
                  <a:lnTo>
                    <a:pt x="1527755" y="1008343"/>
                  </a:lnTo>
                  <a:lnTo>
                    <a:pt x="1526800" y="1009383"/>
                  </a:lnTo>
                  <a:lnTo>
                    <a:pt x="1242078" y="1291095"/>
                  </a:lnTo>
                  <a:lnTo>
                    <a:pt x="1241123" y="1292135"/>
                  </a:lnTo>
                  <a:lnTo>
                    <a:pt x="1240167" y="1293174"/>
                  </a:lnTo>
                  <a:lnTo>
                    <a:pt x="956400" y="1573847"/>
                  </a:lnTo>
                  <a:lnTo>
                    <a:pt x="955445" y="1574887"/>
                  </a:lnTo>
                  <a:lnTo>
                    <a:pt x="954489" y="1575926"/>
                  </a:lnTo>
                  <a:lnTo>
                    <a:pt x="848435" y="1680919"/>
                  </a:lnTo>
                  <a:cubicBezTo>
                    <a:pt x="842703" y="1680919"/>
                    <a:pt x="836014" y="1680919"/>
                    <a:pt x="830281" y="1680919"/>
                  </a:cubicBezTo>
                  <a:lnTo>
                    <a:pt x="944935" y="1567610"/>
                  </a:lnTo>
                  <a:lnTo>
                    <a:pt x="945890" y="1566571"/>
                  </a:lnTo>
                  <a:lnTo>
                    <a:pt x="946846" y="1565531"/>
                  </a:lnTo>
                  <a:lnTo>
                    <a:pt x="1230613" y="1284858"/>
                  </a:lnTo>
                  <a:lnTo>
                    <a:pt x="1231568" y="1283819"/>
                  </a:lnTo>
                  <a:lnTo>
                    <a:pt x="1232524" y="1282779"/>
                  </a:lnTo>
                  <a:lnTo>
                    <a:pt x="1516290" y="1002106"/>
                  </a:lnTo>
                  <a:lnTo>
                    <a:pt x="1517245" y="1001067"/>
                  </a:lnTo>
                  <a:close/>
                  <a:moveTo>
                    <a:pt x="1692091" y="733907"/>
                  </a:moveTo>
                  <a:cubicBezTo>
                    <a:pt x="1693047" y="739105"/>
                    <a:pt x="1693047" y="745342"/>
                    <a:pt x="1694002" y="750540"/>
                  </a:cubicBezTo>
                  <a:lnTo>
                    <a:pt x="1479027" y="963643"/>
                  </a:lnTo>
                  <a:lnTo>
                    <a:pt x="1478072" y="964683"/>
                  </a:lnTo>
                  <a:lnTo>
                    <a:pt x="1477116" y="965723"/>
                  </a:lnTo>
                  <a:lnTo>
                    <a:pt x="1193350" y="1246395"/>
                  </a:lnTo>
                  <a:lnTo>
                    <a:pt x="1192394" y="1247435"/>
                  </a:lnTo>
                  <a:lnTo>
                    <a:pt x="1191439" y="1248475"/>
                  </a:lnTo>
                  <a:lnTo>
                    <a:pt x="907672" y="1529149"/>
                  </a:lnTo>
                  <a:lnTo>
                    <a:pt x="906717" y="1530188"/>
                  </a:lnTo>
                  <a:lnTo>
                    <a:pt x="905761" y="1531226"/>
                  </a:lnTo>
                  <a:lnTo>
                    <a:pt x="757667" y="1677800"/>
                  </a:lnTo>
                  <a:cubicBezTo>
                    <a:pt x="751935" y="1676762"/>
                    <a:pt x="746203" y="1676762"/>
                    <a:pt x="740469" y="1675722"/>
                  </a:cubicBezTo>
                  <a:lnTo>
                    <a:pt x="896207" y="1521871"/>
                  </a:lnTo>
                  <a:lnTo>
                    <a:pt x="897162" y="1520831"/>
                  </a:lnTo>
                  <a:lnTo>
                    <a:pt x="898118" y="1519793"/>
                  </a:lnTo>
                  <a:lnTo>
                    <a:pt x="1181885" y="1239119"/>
                  </a:lnTo>
                  <a:lnTo>
                    <a:pt x="1182839" y="1238079"/>
                  </a:lnTo>
                  <a:lnTo>
                    <a:pt x="1183796" y="1237040"/>
                  </a:lnTo>
                  <a:lnTo>
                    <a:pt x="1467562" y="956367"/>
                  </a:lnTo>
                  <a:lnTo>
                    <a:pt x="1468517" y="955327"/>
                  </a:lnTo>
                  <a:lnTo>
                    <a:pt x="1469473" y="954288"/>
                  </a:lnTo>
                  <a:close/>
                  <a:moveTo>
                    <a:pt x="1676804" y="652824"/>
                  </a:moveTo>
                  <a:cubicBezTo>
                    <a:pt x="1677760" y="658022"/>
                    <a:pt x="1679669" y="663219"/>
                    <a:pt x="1680626" y="668417"/>
                  </a:cubicBezTo>
                  <a:lnTo>
                    <a:pt x="1431255" y="915825"/>
                  </a:lnTo>
                  <a:lnTo>
                    <a:pt x="1430299" y="916865"/>
                  </a:lnTo>
                  <a:lnTo>
                    <a:pt x="1429345" y="917904"/>
                  </a:lnTo>
                  <a:lnTo>
                    <a:pt x="1145578" y="1198577"/>
                  </a:lnTo>
                  <a:lnTo>
                    <a:pt x="1144622" y="1199616"/>
                  </a:lnTo>
                  <a:lnTo>
                    <a:pt x="1143667" y="1200656"/>
                  </a:lnTo>
                  <a:lnTo>
                    <a:pt x="859900" y="1481328"/>
                  </a:lnTo>
                  <a:lnTo>
                    <a:pt x="858945" y="1482368"/>
                  </a:lnTo>
                  <a:lnTo>
                    <a:pt x="856079" y="1482368"/>
                  </a:lnTo>
                  <a:lnTo>
                    <a:pt x="673588" y="1663246"/>
                  </a:lnTo>
                  <a:cubicBezTo>
                    <a:pt x="668811" y="1662207"/>
                    <a:pt x="663079" y="1661167"/>
                    <a:pt x="658301" y="1660127"/>
                  </a:cubicBezTo>
                  <a:lnTo>
                    <a:pt x="847480" y="1473013"/>
                  </a:lnTo>
                  <a:lnTo>
                    <a:pt x="848434" y="1471973"/>
                  </a:lnTo>
                  <a:lnTo>
                    <a:pt x="849391" y="1470933"/>
                  </a:lnTo>
                  <a:lnTo>
                    <a:pt x="1133157" y="1190261"/>
                  </a:lnTo>
                  <a:lnTo>
                    <a:pt x="1134112" y="1189221"/>
                  </a:lnTo>
                  <a:lnTo>
                    <a:pt x="1135068" y="1188182"/>
                  </a:lnTo>
                  <a:lnTo>
                    <a:pt x="1418834" y="907509"/>
                  </a:lnTo>
                  <a:lnTo>
                    <a:pt x="1419790" y="906470"/>
                  </a:lnTo>
                  <a:lnTo>
                    <a:pt x="1420745" y="905430"/>
                  </a:lnTo>
                  <a:close/>
                  <a:moveTo>
                    <a:pt x="1657696" y="579017"/>
                  </a:moveTo>
                  <a:cubicBezTo>
                    <a:pt x="1659606" y="584215"/>
                    <a:pt x="1660561" y="588372"/>
                    <a:pt x="1662473" y="593571"/>
                  </a:cubicBezTo>
                  <a:lnTo>
                    <a:pt x="1384439" y="869046"/>
                  </a:lnTo>
                  <a:lnTo>
                    <a:pt x="1383483" y="870086"/>
                  </a:lnTo>
                  <a:lnTo>
                    <a:pt x="1097806" y="1152838"/>
                  </a:lnTo>
                  <a:lnTo>
                    <a:pt x="1096850" y="1153876"/>
                  </a:lnTo>
                  <a:lnTo>
                    <a:pt x="813084" y="1434549"/>
                  </a:lnTo>
                  <a:lnTo>
                    <a:pt x="812128" y="1435589"/>
                  </a:lnTo>
                  <a:lnTo>
                    <a:pt x="811173" y="1435589"/>
                  </a:lnTo>
                  <a:lnTo>
                    <a:pt x="600020" y="1644534"/>
                  </a:lnTo>
                  <a:cubicBezTo>
                    <a:pt x="595242" y="1643494"/>
                    <a:pt x="590465" y="1641415"/>
                    <a:pt x="585687" y="1640375"/>
                  </a:cubicBezTo>
                  <a:lnTo>
                    <a:pt x="801618" y="1426234"/>
                  </a:lnTo>
                  <a:lnTo>
                    <a:pt x="802574" y="1425194"/>
                  </a:lnTo>
                  <a:lnTo>
                    <a:pt x="803529" y="1424154"/>
                  </a:lnTo>
                  <a:lnTo>
                    <a:pt x="1088252" y="1142441"/>
                  </a:lnTo>
                  <a:lnTo>
                    <a:pt x="1089206" y="1141403"/>
                  </a:lnTo>
                  <a:lnTo>
                    <a:pt x="1372973" y="860729"/>
                  </a:lnTo>
                  <a:lnTo>
                    <a:pt x="1373929" y="859691"/>
                  </a:lnTo>
                  <a:close/>
                  <a:moveTo>
                    <a:pt x="1630944" y="510408"/>
                  </a:moveTo>
                  <a:cubicBezTo>
                    <a:pt x="1632855" y="514567"/>
                    <a:pt x="1634766" y="519763"/>
                    <a:pt x="1636676" y="523922"/>
                  </a:cubicBezTo>
                  <a:lnTo>
                    <a:pt x="1621389" y="539514"/>
                  </a:lnTo>
                  <a:lnTo>
                    <a:pt x="1620434" y="540554"/>
                  </a:lnTo>
                  <a:lnTo>
                    <a:pt x="1335711" y="822268"/>
                  </a:lnTo>
                  <a:lnTo>
                    <a:pt x="1334757" y="823307"/>
                  </a:lnTo>
                  <a:lnTo>
                    <a:pt x="1050989" y="1103979"/>
                  </a:lnTo>
                  <a:lnTo>
                    <a:pt x="1050034" y="1105019"/>
                  </a:lnTo>
                  <a:lnTo>
                    <a:pt x="765312" y="1386731"/>
                  </a:lnTo>
                  <a:lnTo>
                    <a:pt x="764357" y="1387771"/>
                  </a:lnTo>
                  <a:lnTo>
                    <a:pt x="762446" y="1388810"/>
                  </a:lnTo>
                  <a:lnTo>
                    <a:pt x="529317" y="1619585"/>
                  </a:lnTo>
                  <a:cubicBezTo>
                    <a:pt x="524541" y="1618546"/>
                    <a:pt x="520718" y="1616466"/>
                    <a:pt x="515940" y="1614387"/>
                  </a:cubicBezTo>
                  <a:lnTo>
                    <a:pt x="753847" y="1379455"/>
                  </a:lnTo>
                  <a:lnTo>
                    <a:pt x="754802" y="1378415"/>
                  </a:lnTo>
                  <a:lnTo>
                    <a:pt x="755758" y="1377375"/>
                  </a:lnTo>
                  <a:lnTo>
                    <a:pt x="1039524" y="1096702"/>
                  </a:lnTo>
                  <a:lnTo>
                    <a:pt x="1040479" y="1095662"/>
                  </a:lnTo>
                  <a:lnTo>
                    <a:pt x="1326156" y="812912"/>
                  </a:lnTo>
                  <a:lnTo>
                    <a:pt x="1327113" y="811872"/>
                  </a:lnTo>
                  <a:lnTo>
                    <a:pt x="1611835" y="530159"/>
                  </a:lnTo>
                  <a:lnTo>
                    <a:pt x="1612790" y="529119"/>
                  </a:lnTo>
                  <a:close/>
                  <a:moveTo>
                    <a:pt x="1600368" y="446996"/>
                  </a:moveTo>
                  <a:cubicBezTo>
                    <a:pt x="1603233" y="451155"/>
                    <a:pt x="1605145" y="455313"/>
                    <a:pt x="1607056" y="459470"/>
                  </a:cubicBezTo>
                  <a:lnTo>
                    <a:pt x="1574570" y="491696"/>
                  </a:lnTo>
                  <a:lnTo>
                    <a:pt x="1573616" y="492736"/>
                  </a:lnTo>
                  <a:lnTo>
                    <a:pt x="1572660" y="493775"/>
                  </a:lnTo>
                  <a:lnTo>
                    <a:pt x="1288893" y="774447"/>
                  </a:lnTo>
                  <a:lnTo>
                    <a:pt x="1287938" y="775487"/>
                  </a:lnTo>
                  <a:lnTo>
                    <a:pt x="1003215" y="1057199"/>
                  </a:lnTo>
                  <a:lnTo>
                    <a:pt x="1002261" y="1058239"/>
                  </a:lnTo>
                  <a:lnTo>
                    <a:pt x="717538" y="1339951"/>
                  </a:lnTo>
                  <a:lnTo>
                    <a:pt x="716583" y="1340991"/>
                  </a:lnTo>
                  <a:lnTo>
                    <a:pt x="715627" y="1342030"/>
                  </a:lnTo>
                  <a:lnTo>
                    <a:pt x="464346" y="1590477"/>
                  </a:lnTo>
                  <a:cubicBezTo>
                    <a:pt x="460525" y="1588399"/>
                    <a:pt x="455747" y="1586320"/>
                    <a:pt x="451924" y="1584240"/>
                  </a:cubicBezTo>
                  <a:lnTo>
                    <a:pt x="706073" y="1332675"/>
                  </a:lnTo>
                  <a:lnTo>
                    <a:pt x="707028" y="1331635"/>
                  </a:lnTo>
                  <a:lnTo>
                    <a:pt x="707984" y="1330595"/>
                  </a:lnTo>
                  <a:lnTo>
                    <a:pt x="991750" y="1049923"/>
                  </a:lnTo>
                  <a:lnTo>
                    <a:pt x="992706" y="1048884"/>
                  </a:lnTo>
                  <a:lnTo>
                    <a:pt x="1277428" y="767171"/>
                  </a:lnTo>
                  <a:lnTo>
                    <a:pt x="1278383" y="766132"/>
                  </a:lnTo>
                  <a:lnTo>
                    <a:pt x="1279339" y="765092"/>
                  </a:lnTo>
                  <a:lnTo>
                    <a:pt x="1563106" y="484420"/>
                  </a:lnTo>
                  <a:lnTo>
                    <a:pt x="1564060" y="483380"/>
                  </a:lnTo>
                  <a:lnTo>
                    <a:pt x="1565016" y="482340"/>
                  </a:lnTo>
                  <a:close/>
                  <a:moveTo>
                    <a:pt x="1565019" y="388784"/>
                  </a:moveTo>
                  <a:cubicBezTo>
                    <a:pt x="1567885" y="392943"/>
                    <a:pt x="1569795" y="396062"/>
                    <a:pt x="1572662" y="400219"/>
                  </a:cubicBezTo>
                  <a:lnTo>
                    <a:pt x="1526801" y="444919"/>
                  </a:lnTo>
                  <a:lnTo>
                    <a:pt x="1525845" y="445959"/>
                  </a:lnTo>
                  <a:lnTo>
                    <a:pt x="1241124" y="727671"/>
                  </a:lnTo>
                  <a:lnTo>
                    <a:pt x="1240167" y="728710"/>
                  </a:lnTo>
                  <a:lnTo>
                    <a:pt x="955445" y="1010423"/>
                  </a:lnTo>
                  <a:lnTo>
                    <a:pt x="954490" y="1011462"/>
                  </a:lnTo>
                  <a:lnTo>
                    <a:pt x="669768" y="1293174"/>
                  </a:lnTo>
                  <a:lnTo>
                    <a:pt x="668812" y="1294214"/>
                  </a:lnTo>
                  <a:lnTo>
                    <a:pt x="667857" y="1295254"/>
                  </a:lnTo>
                  <a:lnTo>
                    <a:pt x="403198" y="1557215"/>
                  </a:lnTo>
                  <a:cubicBezTo>
                    <a:pt x="399376" y="1555135"/>
                    <a:pt x="395555" y="1552018"/>
                    <a:pt x="391733" y="1549938"/>
                  </a:cubicBezTo>
                  <a:lnTo>
                    <a:pt x="658302" y="1285898"/>
                  </a:lnTo>
                  <a:lnTo>
                    <a:pt x="659258" y="1284858"/>
                  </a:lnTo>
                  <a:lnTo>
                    <a:pt x="660213" y="1283819"/>
                  </a:lnTo>
                  <a:lnTo>
                    <a:pt x="943980" y="1003146"/>
                  </a:lnTo>
                  <a:lnTo>
                    <a:pt x="944935" y="1002107"/>
                  </a:lnTo>
                  <a:lnTo>
                    <a:pt x="1229658" y="720394"/>
                  </a:lnTo>
                  <a:lnTo>
                    <a:pt x="1230612" y="719355"/>
                  </a:lnTo>
                  <a:lnTo>
                    <a:pt x="1515335" y="437643"/>
                  </a:lnTo>
                  <a:lnTo>
                    <a:pt x="1516291" y="436603"/>
                  </a:lnTo>
                  <a:close/>
                  <a:moveTo>
                    <a:pt x="1524891" y="332649"/>
                  </a:moveTo>
                  <a:cubicBezTo>
                    <a:pt x="1527757" y="335768"/>
                    <a:pt x="1530624" y="339927"/>
                    <a:pt x="1533489" y="343044"/>
                  </a:cubicBezTo>
                  <a:lnTo>
                    <a:pt x="1479030" y="397100"/>
                  </a:lnTo>
                  <a:lnTo>
                    <a:pt x="1478074" y="398139"/>
                  </a:lnTo>
                  <a:lnTo>
                    <a:pt x="1477119" y="399179"/>
                  </a:lnTo>
                  <a:lnTo>
                    <a:pt x="1193352" y="679851"/>
                  </a:lnTo>
                  <a:lnTo>
                    <a:pt x="1192395" y="680891"/>
                  </a:lnTo>
                  <a:lnTo>
                    <a:pt x="1191441" y="681931"/>
                  </a:lnTo>
                  <a:lnTo>
                    <a:pt x="907674" y="962603"/>
                  </a:lnTo>
                  <a:lnTo>
                    <a:pt x="906718" y="963643"/>
                  </a:lnTo>
                  <a:lnTo>
                    <a:pt x="905763" y="964683"/>
                  </a:lnTo>
                  <a:lnTo>
                    <a:pt x="621996" y="1245356"/>
                  </a:lnTo>
                  <a:lnTo>
                    <a:pt x="621041" y="1246394"/>
                  </a:lnTo>
                  <a:lnTo>
                    <a:pt x="619130" y="1247434"/>
                  </a:lnTo>
                  <a:lnTo>
                    <a:pt x="344917" y="1518751"/>
                  </a:lnTo>
                  <a:cubicBezTo>
                    <a:pt x="342050" y="1515633"/>
                    <a:pt x="338229" y="1513554"/>
                    <a:pt x="334407" y="1510435"/>
                  </a:cubicBezTo>
                  <a:lnTo>
                    <a:pt x="609575" y="1238079"/>
                  </a:lnTo>
                  <a:lnTo>
                    <a:pt x="610531" y="1237039"/>
                  </a:lnTo>
                  <a:lnTo>
                    <a:pt x="611486" y="1235999"/>
                  </a:lnTo>
                  <a:lnTo>
                    <a:pt x="895253" y="955327"/>
                  </a:lnTo>
                  <a:lnTo>
                    <a:pt x="896208" y="954287"/>
                  </a:lnTo>
                  <a:lnTo>
                    <a:pt x="897164" y="953248"/>
                  </a:lnTo>
                  <a:lnTo>
                    <a:pt x="1180931" y="672575"/>
                  </a:lnTo>
                  <a:lnTo>
                    <a:pt x="1181887" y="671535"/>
                  </a:lnTo>
                  <a:lnTo>
                    <a:pt x="1182841" y="670496"/>
                  </a:lnTo>
                  <a:lnTo>
                    <a:pt x="1466609" y="389824"/>
                  </a:lnTo>
                  <a:lnTo>
                    <a:pt x="1467564" y="388784"/>
                  </a:lnTo>
                  <a:lnTo>
                    <a:pt x="1468520" y="387744"/>
                  </a:lnTo>
                  <a:close/>
                  <a:moveTo>
                    <a:pt x="1482851" y="280672"/>
                  </a:moveTo>
                  <a:cubicBezTo>
                    <a:pt x="1485717" y="283791"/>
                    <a:pt x="1488584" y="287950"/>
                    <a:pt x="1491451" y="291067"/>
                  </a:cubicBezTo>
                  <a:lnTo>
                    <a:pt x="1431256" y="350321"/>
                  </a:lnTo>
                  <a:lnTo>
                    <a:pt x="1430302" y="351361"/>
                  </a:lnTo>
                  <a:lnTo>
                    <a:pt x="1429346" y="352399"/>
                  </a:lnTo>
                  <a:lnTo>
                    <a:pt x="1145579" y="633073"/>
                  </a:lnTo>
                  <a:lnTo>
                    <a:pt x="1144623" y="634112"/>
                  </a:lnTo>
                  <a:lnTo>
                    <a:pt x="1143668" y="635152"/>
                  </a:lnTo>
                  <a:lnTo>
                    <a:pt x="859901" y="915824"/>
                  </a:lnTo>
                  <a:lnTo>
                    <a:pt x="858946" y="916864"/>
                  </a:lnTo>
                  <a:lnTo>
                    <a:pt x="857990" y="917904"/>
                  </a:lnTo>
                  <a:lnTo>
                    <a:pt x="574223" y="1198576"/>
                  </a:lnTo>
                  <a:lnTo>
                    <a:pt x="573267" y="1199616"/>
                  </a:lnTo>
                  <a:lnTo>
                    <a:pt x="294278" y="1476129"/>
                  </a:lnTo>
                  <a:cubicBezTo>
                    <a:pt x="290456" y="1474051"/>
                    <a:pt x="287590" y="1470932"/>
                    <a:pt x="283768" y="1467813"/>
                  </a:cubicBezTo>
                  <a:lnTo>
                    <a:pt x="563713" y="1191300"/>
                  </a:lnTo>
                  <a:lnTo>
                    <a:pt x="564668" y="1190260"/>
                  </a:lnTo>
                  <a:lnTo>
                    <a:pt x="565624" y="1189220"/>
                  </a:lnTo>
                  <a:lnTo>
                    <a:pt x="849391" y="908547"/>
                  </a:lnTo>
                  <a:lnTo>
                    <a:pt x="850347" y="907509"/>
                  </a:lnTo>
                  <a:lnTo>
                    <a:pt x="851303" y="906469"/>
                  </a:lnTo>
                  <a:lnTo>
                    <a:pt x="1135069" y="625796"/>
                  </a:lnTo>
                  <a:lnTo>
                    <a:pt x="1136024" y="624757"/>
                  </a:lnTo>
                  <a:lnTo>
                    <a:pt x="1136980" y="623717"/>
                  </a:lnTo>
                  <a:lnTo>
                    <a:pt x="1420747" y="343043"/>
                  </a:lnTo>
                  <a:lnTo>
                    <a:pt x="1421702" y="342004"/>
                  </a:lnTo>
                  <a:lnTo>
                    <a:pt x="1422659" y="340965"/>
                  </a:lnTo>
                  <a:close/>
                  <a:moveTo>
                    <a:pt x="1435078" y="232855"/>
                  </a:moveTo>
                  <a:cubicBezTo>
                    <a:pt x="1437945" y="235974"/>
                    <a:pt x="1441767" y="239093"/>
                    <a:pt x="1444633" y="242210"/>
                  </a:cubicBezTo>
                  <a:lnTo>
                    <a:pt x="1383484" y="303544"/>
                  </a:lnTo>
                  <a:lnTo>
                    <a:pt x="1382529" y="304582"/>
                  </a:lnTo>
                  <a:lnTo>
                    <a:pt x="1097807" y="586295"/>
                  </a:lnTo>
                  <a:lnTo>
                    <a:pt x="1096851" y="587334"/>
                  </a:lnTo>
                  <a:lnTo>
                    <a:pt x="812129" y="869047"/>
                  </a:lnTo>
                  <a:lnTo>
                    <a:pt x="811174" y="870087"/>
                  </a:lnTo>
                  <a:lnTo>
                    <a:pt x="525495" y="1152838"/>
                  </a:lnTo>
                  <a:lnTo>
                    <a:pt x="524540" y="1152838"/>
                  </a:lnTo>
                  <a:lnTo>
                    <a:pt x="243639" y="1430391"/>
                  </a:lnTo>
                  <a:cubicBezTo>
                    <a:pt x="239818" y="1427274"/>
                    <a:pt x="236951" y="1424155"/>
                    <a:pt x="234085" y="1421036"/>
                  </a:cubicBezTo>
                  <a:lnTo>
                    <a:pt x="515941" y="1142443"/>
                  </a:lnTo>
                  <a:lnTo>
                    <a:pt x="516896" y="1141403"/>
                  </a:lnTo>
                  <a:lnTo>
                    <a:pt x="800664" y="860731"/>
                  </a:lnTo>
                  <a:lnTo>
                    <a:pt x="801619" y="859692"/>
                  </a:lnTo>
                  <a:lnTo>
                    <a:pt x="1086341" y="577978"/>
                  </a:lnTo>
                  <a:lnTo>
                    <a:pt x="1087297" y="576938"/>
                  </a:lnTo>
                  <a:lnTo>
                    <a:pt x="1372019" y="295226"/>
                  </a:lnTo>
                  <a:lnTo>
                    <a:pt x="1372975" y="294187"/>
                  </a:lnTo>
                  <a:close/>
                  <a:moveTo>
                    <a:pt x="1385395" y="189194"/>
                  </a:moveTo>
                  <a:cubicBezTo>
                    <a:pt x="1389217" y="191273"/>
                    <a:pt x="1392083" y="194392"/>
                    <a:pt x="1395905" y="197510"/>
                  </a:cubicBezTo>
                  <a:lnTo>
                    <a:pt x="1335712" y="256764"/>
                  </a:lnTo>
                  <a:lnTo>
                    <a:pt x="1334756" y="257803"/>
                  </a:lnTo>
                  <a:lnTo>
                    <a:pt x="1050034" y="539515"/>
                  </a:lnTo>
                  <a:lnTo>
                    <a:pt x="1049077" y="540555"/>
                  </a:lnTo>
                  <a:lnTo>
                    <a:pt x="764356" y="822267"/>
                  </a:lnTo>
                  <a:lnTo>
                    <a:pt x="763400" y="823307"/>
                  </a:lnTo>
                  <a:lnTo>
                    <a:pt x="479634" y="1103979"/>
                  </a:lnTo>
                  <a:lnTo>
                    <a:pt x="478678" y="1106058"/>
                  </a:lnTo>
                  <a:lnTo>
                    <a:pt x="199689" y="1382573"/>
                  </a:lnTo>
                  <a:cubicBezTo>
                    <a:pt x="196822" y="1379454"/>
                    <a:pt x="193955" y="1375295"/>
                    <a:pt x="191089" y="1372178"/>
                  </a:cubicBezTo>
                  <a:lnTo>
                    <a:pt x="468168" y="1097742"/>
                  </a:lnTo>
                  <a:lnTo>
                    <a:pt x="469124" y="1096703"/>
                  </a:lnTo>
                  <a:lnTo>
                    <a:pt x="754801" y="813951"/>
                  </a:lnTo>
                  <a:lnTo>
                    <a:pt x="755757" y="812912"/>
                  </a:lnTo>
                  <a:lnTo>
                    <a:pt x="1040480" y="531199"/>
                  </a:lnTo>
                  <a:lnTo>
                    <a:pt x="1041434" y="530160"/>
                  </a:lnTo>
                  <a:lnTo>
                    <a:pt x="1326157" y="248448"/>
                  </a:lnTo>
                  <a:lnTo>
                    <a:pt x="1327113" y="247408"/>
                  </a:lnTo>
                  <a:close/>
                  <a:moveTo>
                    <a:pt x="1330935" y="147613"/>
                  </a:moveTo>
                  <a:cubicBezTo>
                    <a:pt x="1334757" y="150732"/>
                    <a:pt x="1338579" y="152811"/>
                    <a:pt x="1342400" y="155929"/>
                  </a:cubicBezTo>
                  <a:lnTo>
                    <a:pt x="1288896" y="208945"/>
                  </a:lnTo>
                  <a:lnTo>
                    <a:pt x="1287939" y="209984"/>
                  </a:lnTo>
                  <a:lnTo>
                    <a:pt x="1286985" y="211024"/>
                  </a:lnTo>
                  <a:lnTo>
                    <a:pt x="1003217" y="491698"/>
                  </a:lnTo>
                  <a:lnTo>
                    <a:pt x="1002262" y="492736"/>
                  </a:lnTo>
                  <a:lnTo>
                    <a:pt x="1001306" y="493776"/>
                  </a:lnTo>
                  <a:lnTo>
                    <a:pt x="717540" y="774449"/>
                  </a:lnTo>
                  <a:lnTo>
                    <a:pt x="716585" y="775488"/>
                  </a:lnTo>
                  <a:lnTo>
                    <a:pt x="431862" y="1057201"/>
                  </a:lnTo>
                  <a:lnTo>
                    <a:pt x="430906" y="1058241"/>
                  </a:lnTo>
                  <a:lnTo>
                    <a:pt x="157649" y="1328518"/>
                  </a:lnTo>
                  <a:cubicBezTo>
                    <a:pt x="155739" y="1324359"/>
                    <a:pt x="152872" y="1321241"/>
                    <a:pt x="150006" y="1317083"/>
                  </a:cubicBezTo>
                  <a:lnTo>
                    <a:pt x="420396" y="1048884"/>
                  </a:lnTo>
                  <a:lnTo>
                    <a:pt x="421352" y="1047846"/>
                  </a:lnTo>
                  <a:lnTo>
                    <a:pt x="706075" y="766132"/>
                  </a:lnTo>
                  <a:lnTo>
                    <a:pt x="707030" y="765092"/>
                  </a:lnTo>
                  <a:lnTo>
                    <a:pt x="707986" y="764053"/>
                  </a:lnTo>
                  <a:lnTo>
                    <a:pt x="991752" y="483380"/>
                  </a:lnTo>
                  <a:lnTo>
                    <a:pt x="992707" y="482341"/>
                  </a:lnTo>
                  <a:lnTo>
                    <a:pt x="993663" y="481302"/>
                  </a:lnTo>
                  <a:lnTo>
                    <a:pt x="1277430" y="200629"/>
                  </a:lnTo>
                  <a:lnTo>
                    <a:pt x="1278385" y="199589"/>
                  </a:lnTo>
                  <a:lnTo>
                    <a:pt x="1279341" y="198550"/>
                  </a:lnTo>
                  <a:close/>
                  <a:moveTo>
                    <a:pt x="1271699" y="112269"/>
                  </a:moveTo>
                  <a:cubicBezTo>
                    <a:pt x="1276475" y="115388"/>
                    <a:pt x="1280296" y="117467"/>
                    <a:pt x="1284119" y="119547"/>
                  </a:cubicBezTo>
                  <a:lnTo>
                    <a:pt x="1241124" y="162167"/>
                  </a:lnTo>
                  <a:lnTo>
                    <a:pt x="1240167" y="163206"/>
                  </a:lnTo>
                  <a:lnTo>
                    <a:pt x="955446" y="444919"/>
                  </a:lnTo>
                  <a:lnTo>
                    <a:pt x="954490" y="445957"/>
                  </a:lnTo>
                  <a:lnTo>
                    <a:pt x="669769" y="727671"/>
                  </a:lnTo>
                  <a:lnTo>
                    <a:pt x="668813" y="728710"/>
                  </a:lnTo>
                  <a:lnTo>
                    <a:pt x="384090" y="1010423"/>
                  </a:lnTo>
                  <a:lnTo>
                    <a:pt x="382179" y="1011462"/>
                  </a:lnTo>
                  <a:lnTo>
                    <a:pt x="118477" y="1272384"/>
                  </a:lnTo>
                  <a:cubicBezTo>
                    <a:pt x="116566" y="1268225"/>
                    <a:pt x="113700" y="1264068"/>
                    <a:pt x="111789" y="1259909"/>
                  </a:cubicBezTo>
                  <a:lnTo>
                    <a:pt x="371669" y="1003145"/>
                  </a:lnTo>
                  <a:lnTo>
                    <a:pt x="372625" y="1002107"/>
                  </a:lnTo>
                  <a:lnTo>
                    <a:pt x="657348" y="720393"/>
                  </a:lnTo>
                  <a:lnTo>
                    <a:pt x="658303" y="719355"/>
                  </a:lnTo>
                  <a:lnTo>
                    <a:pt x="943025" y="437641"/>
                  </a:lnTo>
                  <a:lnTo>
                    <a:pt x="943980" y="436602"/>
                  </a:lnTo>
                  <a:lnTo>
                    <a:pt x="1228703" y="154890"/>
                  </a:lnTo>
                  <a:lnTo>
                    <a:pt x="1229659" y="153850"/>
                  </a:lnTo>
                  <a:close/>
                  <a:moveTo>
                    <a:pt x="443327" y="101873"/>
                  </a:moveTo>
                  <a:lnTo>
                    <a:pt x="240773" y="302502"/>
                  </a:lnTo>
                  <a:lnTo>
                    <a:pt x="239818" y="302502"/>
                  </a:lnTo>
                  <a:lnTo>
                    <a:pt x="103189" y="437641"/>
                  </a:lnTo>
                  <a:cubicBezTo>
                    <a:pt x="111788" y="421009"/>
                    <a:pt x="121343" y="406455"/>
                    <a:pt x="130897" y="390863"/>
                  </a:cubicBezTo>
                  <a:lnTo>
                    <a:pt x="229308" y="294186"/>
                  </a:lnTo>
                  <a:lnTo>
                    <a:pt x="230263" y="293146"/>
                  </a:lnTo>
                  <a:lnTo>
                    <a:pt x="396511" y="128901"/>
                  </a:lnTo>
                  <a:cubicBezTo>
                    <a:pt x="411797" y="119546"/>
                    <a:pt x="427085" y="110189"/>
                    <a:pt x="443327" y="101873"/>
                  </a:cubicBezTo>
                  <a:close/>
                  <a:moveTo>
                    <a:pt x="1208636" y="79003"/>
                  </a:moveTo>
                  <a:cubicBezTo>
                    <a:pt x="1213414" y="81082"/>
                    <a:pt x="1218191" y="83162"/>
                    <a:pt x="1222013" y="85241"/>
                  </a:cubicBezTo>
                  <a:lnTo>
                    <a:pt x="1193350" y="114347"/>
                  </a:lnTo>
                  <a:lnTo>
                    <a:pt x="1192394" y="115387"/>
                  </a:lnTo>
                  <a:lnTo>
                    <a:pt x="1191439" y="116427"/>
                  </a:lnTo>
                  <a:lnTo>
                    <a:pt x="907673" y="397099"/>
                  </a:lnTo>
                  <a:lnTo>
                    <a:pt x="906717" y="398139"/>
                  </a:lnTo>
                  <a:lnTo>
                    <a:pt x="905762" y="399178"/>
                  </a:lnTo>
                  <a:lnTo>
                    <a:pt x="621995" y="679851"/>
                  </a:lnTo>
                  <a:lnTo>
                    <a:pt x="621039" y="680890"/>
                  </a:lnTo>
                  <a:lnTo>
                    <a:pt x="620083" y="681930"/>
                  </a:lnTo>
                  <a:lnTo>
                    <a:pt x="336318" y="962603"/>
                  </a:lnTo>
                  <a:lnTo>
                    <a:pt x="335362" y="963642"/>
                  </a:lnTo>
                  <a:lnTo>
                    <a:pt x="333451" y="963642"/>
                  </a:lnTo>
                  <a:lnTo>
                    <a:pt x="85036" y="1208971"/>
                  </a:lnTo>
                  <a:cubicBezTo>
                    <a:pt x="83125" y="1204813"/>
                    <a:pt x="81214" y="1200654"/>
                    <a:pt x="79302" y="1196497"/>
                  </a:cubicBezTo>
                  <a:lnTo>
                    <a:pt x="323896" y="954287"/>
                  </a:lnTo>
                  <a:lnTo>
                    <a:pt x="324852" y="953247"/>
                  </a:lnTo>
                  <a:lnTo>
                    <a:pt x="325808" y="952207"/>
                  </a:lnTo>
                  <a:lnTo>
                    <a:pt x="609573" y="671535"/>
                  </a:lnTo>
                  <a:lnTo>
                    <a:pt x="610529" y="670495"/>
                  </a:lnTo>
                  <a:lnTo>
                    <a:pt x="611485" y="669455"/>
                  </a:lnTo>
                  <a:lnTo>
                    <a:pt x="895252" y="388783"/>
                  </a:lnTo>
                  <a:lnTo>
                    <a:pt x="896207" y="387743"/>
                  </a:lnTo>
                  <a:lnTo>
                    <a:pt x="897163" y="386704"/>
                  </a:lnTo>
                  <a:lnTo>
                    <a:pt x="1180930" y="106031"/>
                  </a:lnTo>
                  <a:lnTo>
                    <a:pt x="1181884" y="104992"/>
                  </a:lnTo>
                  <a:lnTo>
                    <a:pt x="1182840" y="103952"/>
                  </a:lnTo>
                  <a:close/>
                  <a:moveTo>
                    <a:pt x="1142712" y="51976"/>
                  </a:moveTo>
                  <a:cubicBezTo>
                    <a:pt x="1147489" y="53016"/>
                    <a:pt x="1151311" y="55095"/>
                    <a:pt x="1156087" y="57174"/>
                  </a:cubicBezTo>
                  <a:lnTo>
                    <a:pt x="1145577" y="67569"/>
                  </a:lnTo>
                  <a:lnTo>
                    <a:pt x="1144622" y="68609"/>
                  </a:lnTo>
                  <a:lnTo>
                    <a:pt x="1143668" y="69649"/>
                  </a:lnTo>
                  <a:lnTo>
                    <a:pt x="859901" y="350321"/>
                  </a:lnTo>
                  <a:lnTo>
                    <a:pt x="858945" y="351361"/>
                  </a:lnTo>
                  <a:lnTo>
                    <a:pt x="857989" y="352400"/>
                  </a:lnTo>
                  <a:lnTo>
                    <a:pt x="574224" y="633073"/>
                  </a:lnTo>
                  <a:lnTo>
                    <a:pt x="573267" y="634112"/>
                  </a:lnTo>
                  <a:lnTo>
                    <a:pt x="572313" y="635152"/>
                  </a:lnTo>
                  <a:lnTo>
                    <a:pt x="288545" y="915825"/>
                  </a:lnTo>
                  <a:lnTo>
                    <a:pt x="287590" y="916864"/>
                  </a:lnTo>
                  <a:lnTo>
                    <a:pt x="287590" y="917904"/>
                  </a:lnTo>
                  <a:lnTo>
                    <a:pt x="58284" y="1144521"/>
                  </a:lnTo>
                  <a:cubicBezTo>
                    <a:pt x="56373" y="1140363"/>
                    <a:pt x="54462" y="1135165"/>
                    <a:pt x="52550" y="1131008"/>
                  </a:cubicBezTo>
                  <a:lnTo>
                    <a:pt x="278035" y="908549"/>
                  </a:lnTo>
                  <a:lnTo>
                    <a:pt x="278991" y="907509"/>
                  </a:lnTo>
                  <a:lnTo>
                    <a:pt x="279947" y="906469"/>
                  </a:lnTo>
                  <a:lnTo>
                    <a:pt x="563712" y="625796"/>
                  </a:lnTo>
                  <a:lnTo>
                    <a:pt x="564669" y="624757"/>
                  </a:lnTo>
                  <a:lnTo>
                    <a:pt x="565624" y="623717"/>
                  </a:lnTo>
                  <a:lnTo>
                    <a:pt x="849391" y="343045"/>
                  </a:lnTo>
                  <a:lnTo>
                    <a:pt x="850346" y="342005"/>
                  </a:lnTo>
                  <a:lnTo>
                    <a:pt x="851302" y="340965"/>
                  </a:lnTo>
                  <a:lnTo>
                    <a:pt x="1135067" y="60292"/>
                  </a:lnTo>
                  <a:lnTo>
                    <a:pt x="1136023" y="59254"/>
                  </a:lnTo>
                  <a:lnTo>
                    <a:pt x="1136979" y="58214"/>
                  </a:lnTo>
                  <a:close/>
                  <a:moveTo>
                    <a:pt x="605754" y="35343"/>
                  </a:moveTo>
                  <a:lnTo>
                    <a:pt x="574225" y="66529"/>
                  </a:lnTo>
                  <a:lnTo>
                    <a:pt x="573270" y="67568"/>
                  </a:lnTo>
                  <a:lnTo>
                    <a:pt x="572314" y="68608"/>
                  </a:lnTo>
                  <a:lnTo>
                    <a:pt x="288546" y="349281"/>
                  </a:lnTo>
                  <a:lnTo>
                    <a:pt x="287591" y="350321"/>
                  </a:lnTo>
                  <a:lnTo>
                    <a:pt x="287591" y="352400"/>
                  </a:lnTo>
                  <a:lnTo>
                    <a:pt x="36309" y="600849"/>
                  </a:lnTo>
                  <a:cubicBezTo>
                    <a:pt x="39175" y="591492"/>
                    <a:pt x="42042" y="582136"/>
                    <a:pt x="44907" y="572780"/>
                  </a:cubicBezTo>
                  <a:lnTo>
                    <a:pt x="277081" y="343044"/>
                  </a:lnTo>
                  <a:lnTo>
                    <a:pt x="278036" y="342005"/>
                  </a:lnTo>
                  <a:lnTo>
                    <a:pt x="278992" y="340965"/>
                  </a:lnTo>
                  <a:lnTo>
                    <a:pt x="562760" y="60292"/>
                  </a:lnTo>
                  <a:lnTo>
                    <a:pt x="563715" y="59252"/>
                  </a:lnTo>
                  <a:lnTo>
                    <a:pt x="564671" y="58213"/>
                  </a:lnTo>
                  <a:lnTo>
                    <a:pt x="578046" y="44698"/>
                  </a:lnTo>
                  <a:cubicBezTo>
                    <a:pt x="586645" y="41581"/>
                    <a:pt x="596200" y="38462"/>
                    <a:pt x="605754" y="35343"/>
                  </a:cubicBezTo>
                  <a:close/>
                  <a:moveTo>
                    <a:pt x="1069143" y="29106"/>
                  </a:moveTo>
                  <a:cubicBezTo>
                    <a:pt x="1074875" y="30146"/>
                    <a:pt x="1079651" y="32225"/>
                    <a:pt x="1084429" y="33265"/>
                  </a:cubicBezTo>
                  <a:lnTo>
                    <a:pt x="812128" y="302502"/>
                  </a:lnTo>
                  <a:lnTo>
                    <a:pt x="811172" y="303542"/>
                  </a:lnTo>
                  <a:lnTo>
                    <a:pt x="526451" y="585254"/>
                  </a:lnTo>
                  <a:lnTo>
                    <a:pt x="525495" y="586293"/>
                  </a:lnTo>
                  <a:lnTo>
                    <a:pt x="240772" y="868006"/>
                  </a:lnTo>
                  <a:lnTo>
                    <a:pt x="237907" y="869045"/>
                  </a:lnTo>
                  <a:lnTo>
                    <a:pt x="31531" y="1073833"/>
                  </a:lnTo>
                  <a:cubicBezTo>
                    <a:pt x="30575" y="1068635"/>
                    <a:pt x="28664" y="1064478"/>
                    <a:pt x="27708" y="1059279"/>
                  </a:cubicBezTo>
                  <a:lnTo>
                    <a:pt x="228353" y="860729"/>
                  </a:lnTo>
                  <a:lnTo>
                    <a:pt x="229307" y="859690"/>
                  </a:lnTo>
                  <a:lnTo>
                    <a:pt x="514029" y="577977"/>
                  </a:lnTo>
                  <a:lnTo>
                    <a:pt x="514985" y="576938"/>
                  </a:lnTo>
                  <a:lnTo>
                    <a:pt x="799706" y="295226"/>
                  </a:lnTo>
                  <a:lnTo>
                    <a:pt x="800662" y="294186"/>
                  </a:lnTo>
                  <a:close/>
                  <a:moveTo>
                    <a:pt x="991752" y="12475"/>
                  </a:moveTo>
                  <a:cubicBezTo>
                    <a:pt x="997484" y="13515"/>
                    <a:pt x="1002262" y="14554"/>
                    <a:pt x="1007994" y="15594"/>
                  </a:cubicBezTo>
                  <a:lnTo>
                    <a:pt x="763401" y="256765"/>
                  </a:lnTo>
                  <a:lnTo>
                    <a:pt x="762444" y="257804"/>
                  </a:lnTo>
                  <a:lnTo>
                    <a:pt x="477723" y="539517"/>
                  </a:lnTo>
                  <a:lnTo>
                    <a:pt x="476767" y="540556"/>
                  </a:lnTo>
                  <a:lnTo>
                    <a:pt x="192046" y="822269"/>
                  </a:lnTo>
                  <a:lnTo>
                    <a:pt x="191091" y="823309"/>
                  </a:lnTo>
                  <a:lnTo>
                    <a:pt x="14333" y="997949"/>
                  </a:lnTo>
                  <a:cubicBezTo>
                    <a:pt x="13378" y="992752"/>
                    <a:pt x="12422" y="987554"/>
                    <a:pt x="11466" y="982357"/>
                  </a:cubicBezTo>
                  <a:lnTo>
                    <a:pt x="182492" y="812913"/>
                  </a:lnTo>
                  <a:lnTo>
                    <a:pt x="183446" y="811874"/>
                  </a:lnTo>
                  <a:lnTo>
                    <a:pt x="468169" y="530161"/>
                  </a:lnTo>
                  <a:lnTo>
                    <a:pt x="469124" y="529121"/>
                  </a:lnTo>
                  <a:lnTo>
                    <a:pt x="753847" y="247409"/>
                  </a:lnTo>
                  <a:lnTo>
                    <a:pt x="754801" y="246369"/>
                  </a:lnTo>
                  <a:close/>
                  <a:moveTo>
                    <a:pt x="728052" y="9356"/>
                  </a:moveTo>
                  <a:lnTo>
                    <a:pt x="621997" y="114348"/>
                  </a:lnTo>
                  <a:lnTo>
                    <a:pt x="621042" y="115388"/>
                  </a:lnTo>
                  <a:lnTo>
                    <a:pt x="620086" y="116428"/>
                  </a:lnTo>
                  <a:lnTo>
                    <a:pt x="336319" y="397101"/>
                  </a:lnTo>
                  <a:lnTo>
                    <a:pt x="335363" y="398140"/>
                  </a:lnTo>
                  <a:lnTo>
                    <a:pt x="334407" y="399180"/>
                  </a:lnTo>
                  <a:lnTo>
                    <a:pt x="50641" y="679853"/>
                  </a:lnTo>
                  <a:lnTo>
                    <a:pt x="49686" y="680892"/>
                  </a:lnTo>
                  <a:lnTo>
                    <a:pt x="46819" y="681932"/>
                  </a:lnTo>
                  <a:lnTo>
                    <a:pt x="7646" y="721434"/>
                  </a:lnTo>
                  <a:cubicBezTo>
                    <a:pt x="8601" y="713118"/>
                    <a:pt x="10512" y="705842"/>
                    <a:pt x="11468" y="698565"/>
                  </a:cubicBezTo>
                  <a:lnTo>
                    <a:pt x="38220" y="672577"/>
                  </a:lnTo>
                  <a:lnTo>
                    <a:pt x="39176" y="671537"/>
                  </a:lnTo>
                  <a:lnTo>
                    <a:pt x="40131" y="670497"/>
                  </a:lnTo>
                  <a:lnTo>
                    <a:pt x="323899" y="389824"/>
                  </a:lnTo>
                  <a:lnTo>
                    <a:pt x="324853" y="388785"/>
                  </a:lnTo>
                  <a:lnTo>
                    <a:pt x="325809" y="387745"/>
                  </a:lnTo>
                  <a:lnTo>
                    <a:pt x="609576" y="107072"/>
                  </a:lnTo>
                  <a:lnTo>
                    <a:pt x="610532" y="106032"/>
                  </a:lnTo>
                  <a:lnTo>
                    <a:pt x="611487" y="104993"/>
                  </a:lnTo>
                  <a:lnTo>
                    <a:pt x="705121" y="12475"/>
                  </a:lnTo>
                  <a:cubicBezTo>
                    <a:pt x="712765" y="11435"/>
                    <a:pt x="720408" y="10396"/>
                    <a:pt x="728052" y="9356"/>
                  </a:cubicBezTo>
                  <a:close/>
                  <a:moveTo>
                    <a:pt x="905761" y="3118"/>
                  </a:moveTo>
                  <a:cubicBezTo>
                    <a:pt x="912449" y="3118"/>
                    <a:pt x="918182" y="4158"/>
                    <a:pt x="923915" y="4158"/>
                  </a:cubicBezTo>
                  <a:lnTo>
                    <a:pt x="716583" y="208946"/>
                  </a:lnTo>
                  <a:lnTo>
                    <a:pt x="715629" y="209985"/>
                  </a:lnTo>
                  <a:lnTo>
                    <a:pt x="714672" y="211023"/>
                  </a:lnTo>
                  <a:lnTo>
                    <a:pt x="430906" y="491697"/>
                  </a:lnTo>
                  <a:lnTo>
                    <a:pt x="429950" y="492737"/>
                  </a:lnTo>
                  <a:lnTo>
                    <a:pt x="428995" y="493777"/>
                  </a:lnTo>
                  <a:lnTo>
                    <a:pt x="145228" y="774449"/>
                  </a:lnTo>
                  <a:lnTo>
                    <a:pt x="144272" y="776529"/>
                  </a:lnTo>
                  <a:lnTo>
                    <a:pt x="2867" y="915825"/>
                  </a:lnTo>
                  <a:cubicBezTo>
                    <a:pt x="2867" y="909588"/>
                    <a:pt x="1911" y="904390"/>
                    <a:pt x="1911" y="898154"/>
                  </a:cubicBezTo>
                  <a:lnTo>
                    <a:pt x="133763" y="767173"/>
                  </a:lnTo>
                  <a:lnTo>
                    <a:pt x="134718" y="766133"/>
                  </a:lnTo>
                  <a:lnTo>
                    <a:pt x="135673" y="765094"/>
                  </a:lnTo>
                  <a:lnTo>
                    <a:pt x="419440" y="484420"/>
                  </a:lnTo>
                  <a:lnTo>
                    <a:pt x="420396" y="483382"/>
                  </a:lnTo>
                  <a:lnTo>
                    <a:pt x="421351" y="482342"/>
                  </a:lnTo>
                  <a:lnTo>
                    <a:pt x="705117" y="201668"/>
                  </a:lnTo>
                  <a:lnTo>
                    <a:pt x="706074" y="200628"/>
                  </a:lnTo>
                  <a:lnTo>
                    <a:pt x="707028" y="199590"/>
                  </a:lnTo>
                  <a:close/>
                  <a:moveTo>
                    <a:pt x="813084" y="0"/>
                  </a:moveTo>
                  <a:cubicBezTo>
                    <a:pt x="818816" y="0"/>
                    <a:pt x="825504" y="0"/>
                    <a:pt x="832193" y="0"/>
                  </a:cubicBezTo>
                  <a:lnTo>
                    <a:pt x="669767" y="161128"/>
                  </a:lnTo>
                  <a:lnTo>
                    <a:pt x="668811" y="162167"/>
                  </a:lnTo>
                  <a:lnTo>
                    <a:pt x="384090" y="443880"/>
                  </a:lnTo>
                  <a:lnTo>
                    <a:pt x="383134" y="444919"/>
                  </a:lnTo>
                  <a:lnTo>
                    <a:pt x="98411" y="726632"/>
                  </a:lnTo>
                  <a:lnTo>
                    <a:pt x="96500" y="726632"/>
                  </a:lnTo>
                  <a:lnTo>
                    <a:pt x="0" y="822269"/>
                  </a:lnTo>
                  <a:cubicBezTo>
                    <a:pt x="956" y="814993"/>
                    <a:pt x="956" y="808754"/>
                    <a:pt x="956" y="802518"/>
                  </a:cubicBezTo>
                  <a:lnTo>
                    <a:pt x="86946" y="718316"/>
                  </a:lnTo>
                  <a:lnTo>
                    <a:pt x="87901" y="717276"/>
                  </a:lnTo>
                  <a:lnTo>
                    <a:pt x="372624" y="435564"/>
                  </a:lnTo>
                  <a:lnTo>
                    <a:pt x="373580" y="434524"/>
                  </a:lnTo>
                  <a:lnTo>
                    <a:pt x="658301" y="152812"/>
                  </a:lnTo>
                  <a:lnTo>
                    <a:pt x="659257" y="151772"/>
                  </a:lnTo>
                  <a:close/>
                </a:path>
              </a:pathLst>
            </a:custGeom>
            <a:solidFill>
              <a:srgbClr val="F43308"/>
            </a:solidFill>
            <a:ln w="9525" cap="flat">
              <a:solidFill>
                <a:schemeClr val="lt1">
                  <a:lumMod val="75000"/>
                </a:schemeClr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>
                <a:solidFill>
                  <a:schemeClr val="dk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</p:grpSp>
      <p:sp>
        <p:nvSpPr>
          <p:cNvPr id="16" name="日期占位符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2024/9/4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idx="2" hasCustomPrompt="1"/>
            <p:custDataLst>
              <p:tags r:id="rId2"/>
            </p:custDataLst>
          </p:nvPr>
        </p:nvSpPr>
        <p:spPr>
          <a:xfrm>
            <a:off x="1655377" y="1577470"/>
            <a:ext cx="8890064" cy="1477328"/>
          </a:xfrm>
        </p:spPr>
        <p:txBody>
          <a:bodyPr vert="horz" wrap="square" lIns="0" tIns="0" rIns="0" bIns="0" rtlCol="0" anchor="b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800" b="1" i="0" u="none" strike="noStrike" kern="1200" cap="none" spc="60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Arial" panose="020B0604020202020204" pitchFamily="34" charset="0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882" y="952508"/>
            <a:ext cx="10852237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>
            <p:custDataLst>
              <p:tags r:id="rId1"/>
            </p:custDataLst>
          </p:nvPr>
        </p:nvGrpSpPr>
        <p:grpSpPr>
          <a:xfrm>
            <a:off x="234203" y="1829733"/>
            <a:ext cx="3008178" cy="3235350"/>
            <a:chOff x="1" y="83"/>
            <a:chExt cx="10025" cy="10718"/>
          </a:xfrm>
        </p:grpSpPr>
        <p:sp>
          <p:nvSpPr>
            <p:cNvPr id="3" name="任意多边形 2"/>
            <p:cNvSpPr/>
            <p:nvPr>
              <p:custDataLst>
                <p:tags r:id="rId6"/>
              </p:custDataLst>
            </p:nvPr>
          </p:nvSpPr>
          <p:spPr>
            <a:xfrm>
              <a:off x="1" y="594"/>
              <a:ext cx="4788" cy="957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788" h="9576">
                  <a:moveTo>
                    <a:pt x="0" y="0"/>
                  </a:moveTo>
                  <a:lnTo>
                    <a:pt x="4788" y="4788"/>
                  </a:lnTo>
                  <a:lnTo>
                    <a:pt x="0" y="95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rgbClr val="14337A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7" name="任意多边形 6"/>
            <p:cNvSpPr/>
            <p:nvPr>
              <p:custDataLst>
                <p:tags r:id="rId7"/>
              </p:custDataLst>
            </p:nvPr>
          </p:nvSpPr>
          <p:spPr>
            <a:xfrm>
              <a:off x="1" y="83"/>
              <a:ext cx="5298" cy="1059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298" h="10596">
                  <a:moveTo>
                    <a:pt x="0" y="0"/>
                  </a:moveTo>
                  <a:lnTo>
                    <a:pt x="5298" y="5298"/>
                  </a:lnTo>
                  <a:lnTo>
                    <a:pt x="0" y="1059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8100">
              <a:solidFill>
                <a:srgbClr val="FCD0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3" name="菱形 22"/>
            <p:cNvSpPr/>
            <p:nvPr>
              <p:custDataLst>
                <p:tags r:id="rId8"/>
              </p:custDataLst>
            </p:nvPr>
          </p:nvSpPr>
          <p:spPr>
            <a:xfrm>
              <a:off x="3584" y="5965"/>
              <a:ext cx="4615" cy="4615"/>
            </a:xfrm>
            <a:prstGeom prst="diamond">
              <a:avLst/>
            </a:prstGeom>
            <a:solidFill>
              <a:srgbClr val="AED3C1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5" name="任意多边形 24"/>
            <p:cNvSpPr/>
            <p:nvPr>
              <p:custDataLst>
                <p:tags r:id="rId9"/>
              </p:custDataLst>
            </p:nvPr>
          </p:nvSpPr>
          <p:spPr>
            <a:xfrm>
              <a:off x="7972" y="8905"/>
              <a:ext cx="2054" cy="189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54" h="1895">
                  <a:moveTo>
                    <a:pt x="1027" y="0"/>
                  </a:moveTo>
                  <a:lnTo>
                    <a:pt x="2054" y="1027"/>
                  </a:lnTo>
                  <a:lnTo>
                    <a:pt x="1186" y="1896"/>
                  </a:lnTo>
                  <a:lnTo>
                    <a:pt x="869" y="1896"/>
                  </a:lnTo>
                  <a:lnTo>
                    <a:pt x="0" y="1027"/>
                  </a:lnTo>
                  <a:lnTo>
                    <a:pt x="1027" y="0"/>
                  </a:lnTo>
                  <a:close/>
                </a:path>
              </a:pathLst>
            </a:custGeom>
            <a:solidFill>
              <a:srgbClr val="FCD027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</p:grp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1147191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" name="菱形 1"/>
          <p:cNvSpPr/>
          <p:nvPr>
            <p:custDataLst>
              <p:tags r:id="rId3"/>
            </p:custDataLst>
          </p:nvPr>
        </p:nvSpPr>
        <p:spPr>
          <a:xfrm>
            <a:off x="11471910" y="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副标题 2"/>
          <p:cNvSpPr>
            <a:spLocks noGrp="1"/>
          </p:cNvSpPr>
          <p:nvPr>
            <p:ph type="subTitle" idx="3" hasCustomPrompt="1"/>
            <p:custDataLst>
              <p:tags r:id="rId4"/>
            </p:custDataLst>
          </p:nvPr>
        </p:nvSpPr>
        <p:spPr>
          <a:xfrm>
            <a:off x="4521236" y="2976598"/>
            <a:ext cx="6857365" cy="825334"/>
          </a:xfrm>
        </p:spPr>
        <p:txBody>
          <a:bodyPr vert="horz" wrap="square" lIns="0" tIns="0" rIns="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strike="noStrike" kern="1200" cap="none" spc="200" normalizeH="0" baseline="0" noProof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10" name="标题 3"/>
          <p:cNvSpPr>
            <a:spLocks noGrp="1"/>
          </p:cNvSpPr>
          <p:nvPr>
            <p:ph type="ctrTitle" idx="2" hasCustomPrompt="1"/>
            <p:custDataLst>
              <p:tags r:id="rId5"/>
            </p:custDataLst>
          </p:nvPr>
        </p:nvSpPr>
        <p:spPr>
          <a:xfrm>
            <a:off x="4521236" y="2000603"/>
            <a:ext cx="6858000" cy="845820"/>
          </a:xfrm>
        </p:spPr>
        <p:txBody>
          <a:bodyPr vert="horz" wrap="square" lIns="0" tIns="0" rIns="0" bIns="0" rtlCol="0" anchor="b" anchorCtr="0">
            <a:normAutofit fontScale="9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5500" b="1" i="0" u="none" strike="noStrike" kern="1200" cap="none" spc="50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10" name="菱形 9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69930" y="952508"/>
            <a:ext cx="5283242" cy="381003"/>
          </a:xfrm>
        </p:spPr>
        <p:txBody>
          <a:bodyPr lIns="90170" tIns="46990" rIns="90170" bIns="46990" anchor="ctr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69925" y="1406525"/>
            <a:ext cx="5283200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235750" y="952508"/>
            <a:ext cx="5283242" cy="381003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35750" y="1406525"/>
            <a:ext cx="5283242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>
            <p:custDataLst>
              <p:tags r:id="rId1"/>
            </p:custDataLst>
          </p:nvPr>
        </p:nvGrpSpPr>
        <p:grpSpPr>
          <a:xfrm>
            <a:off x="716975" y="1257533"/>
            <a:ext cx="4080935" cy="4389120"/>
            <a:chOff x="1" y="83"/>
            <a:chExt cx="10025" cy="10718"/>
          </a:xfrm>
        </p:grpSpPr>
        <p:sp>
          <p:nvSpPr>
            <p:cNvPr id="6" name="任意多边形 5"/>
            <p:cNvSpPr/>
            <p:nvPr>
              <p:custDataLst>
                <p:tags r:id="rId3"/>
              </p:custDataLst>
            </p:nvPr>
          </p:nvSpPr>
          <p:spPr>
            <a:xfrm>
              <a:off x="1" y="594"/>
              <a:ext cx="4788" cy="957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788" h="9576">
                  <a:moveTo>
                    <a:pt x="0" y="0"/>
                  </a:moveTo>
                  <a:lnTo>
                    <a:pt x="4788" y="4788"/>
                  </a:lnTo>
                  <a:lnTo>
                    <a:pt x="0" y="95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rgbClr val="14337A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7" name="任意多边形 6"/>
            <p:cNvSpPr/>
            <p:nvPr>
              <p:custDataLst>
                <p:tags r:id="rId4"/>
              </p:custDataLst>
            </p:nvPr>
          </p:nvSpPr>
          <p:spPr>
            <a:xfrm>
              <a:off x="1" y="83"/>
              <a:ext cx="5298" cy="1059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298" h="10596">
                  <a:moveTo>
                    <a:pt x="0" y="0"/>
                  </a:moveTo>
                  <a:lnTo>
                    <a:pt x="5298" y="5298"/>
                  </a:lnTo>
                  <a:lnTo>
                    <a:pt x="0" y="1059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8100">
              <a:solidFill>
                <a:srgbClr val="FCD0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3" name="菱形 22"/>
            <p:cNvSpPr/>
            <p:nvPr>
              <p:custDataLst>
                <p:tags r:id="rId5"/>
              </p:custDataLst>
            </p:nvPr>
          </p:nvSpPr>
          <p:spPr>
            <a:xfrm>
              <a:off x="3584" y="5965"/>
              <a:ext cx="4615" cy="4615"/>
            </a:xfrm>
            <a:prstGeom prst="diamond">
              <a:avLst/>
            </a:prstGeom>
            <a:solidFill>
              <a:srgbClr val="AED3C1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5" name="任意多边形 24"/>
            <p:cNvSpPr/>
            <p:nvPr>
              <p:custDataLst>
                <p:tags r:id="rId6"/>
              </p:custDataLst>
            </p:nvPr>
          </p:nvSpPr>
          <p:spPr>
            <a:xfrm>
              <a:off x="7972" y="8905"/>
              <a:ext cx="2054" cy="189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54" h="1895">
                  <a:moveTo>
                    <a:pt x="1027" y="0"/>
                  </a:moveTo>
                  <a:lnTo>
                    <a:pt x="2054" y="1027"/>
                  </a:lnTo>
                  <a:lnTo>
                    <a:pt x="1186" y="1896"/>
                  </a:lnTo>
                  <a:lnTo>
                    <a:pt x="869" y="1896"/>
                  </a:lnTo>
                  <a:lnTo>
                    <a:pt x="0" y="1027"/>
                  </a:lnTo>
                  <a:lnTo>
                    <a:pt x="1027" y="0"/>
                  </a:lnTo>
                  <a:close/>
                </a:path>
              </a:pathLst>
            </a:custGeom>
            <a:solidFill>
              <a:srgbClr val="FCD027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</p:grp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11471910" y="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30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38925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9EFD9D74-47D9-4702-A33C-335B63B48DBF}" type="datetimeFigureOut">
              <a:rPr lang="zh-CN" altLang="en-US" smtClean="0"/>
              <a:t>2024/9/4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71135" y="952508"/>
            <a:ext cx="950984" cy="5388907"/>
          </a:xfrm>
        </p:spPr>
        <p:txBody>
          <a:bodyPr vert="eaVert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7" name="组合 566"/>
          <p:cNvGrpSpPr/>
          <p:nvPr>
            <p:custDataLst>
              <p:tags r:id="rId1"/>
            </p:custDataLst>
          </p:nvPr>
        </p:nvGrpSpPr>
        <p:grpSpPr>
          <a:xfrm>
            <a:off x="1042" y="-476"/>
            <a:ext cx="12189916" cy="6858000"/>
            <a:chOff x="-360" y="-532"/>
            <a:chExt cx="12192555" cy="6858532"/>
          </a:xfrm>
        </p:grpSpPr>
        <p:sp>
          <p:nvSpPr>
            <p:cNvPr id="566" name="矩形 565"/>
            <p:cNvSpPr/>
            <p:nvPr>
              <p:custDataLst>
                <p:tags r:id="rId4"/>
              </p:custDataLst>
            </p:nvPr>
          </p:nvSpPr>
          <p:spPr>
            <a:xfrm>
              <a:off x="0" y="-532"/>
              <a:ext cx="12192000" cy="6858532"/>
            </a:xfrm>
            <a:prstGeom prst="rect">
              <a:avLst/>
            </a:prstGeom>
            <a:solidFill>
              <a:schemeClr val="lt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65" name="任意多边形 10"/>
            <p:cNvSpPr/>
            <p:nvPr>
              <p:custDataLst>
                <p:tags r:id="rId5"/>
              </p:custDataLst>
            </p:nvPr>
          </p:nvSpPr>
          <p:spPr>
            <a:xfrm rot="16200000">
              <a:off x="-977289" y="1559791"/>
              <a:ext cx="5821774" cy="3867915"/>
            </a:xfrm>
            <a:custGeom>
              <a:avLst/>
              <a:gdLst>
                <a:gd name="connsiteX0" fmla="*/ 5820388 w 5821774"/>
                <a:gd name="connsiteY0" fmla="*/ 1955009 h 3867915"/>
                <a:gd name="connsiteX1" fmla="*/ 5781445 w 5821774"/>
                <a:gd name="connsiteY1" fmla="*/ 2175091 h 3867915"/>
                <a:gd name="connsiteX2" fmla="*/ 5128084 w 5821774"/>
                <a:gd name="connsiteY2" fmla="*/ 2854920 h 3867915"/>
                <a:gd name="connsiteX3" fmla="*/ 4238732 w 5821774"/>
                <a:gd name="connsiteY3" fmla="*/ 3370843 h 3867915"/>
                <a:gd name="connsiteX4" fmla="*/ 4222885 w 5821774"/>
                <a:gd name="connsiteY4" fmla="*/ 3396950 h 3867915"/>
                <a:gd name="connsiteX5" fmla="*/ 2406789 w 5821774"/>
                <a:gd name="connsiteY5" fmla="*/ 3675661 h 3867915"/>
                <a:gd name="connsiteX6" fmla="*/ 2335043 w 5821774"/>
                <a:gd name="connsiteY6" fmla="*/ 3640191 h 3867915"/>
                <a:gd name="connsiteX7" fmla="*/ 1416815 w 5821774"/>
                <a:gd name="connsiteY7" fmla="*/ 2595072 h 3867915"/>
                <a:gd name="connsiteX8" fmla="*/ 741055 w 5821774"/>
                <a:gd name="connsiteY8" fmla="*/ 1511484 h 3867915"/>
                <a:gd name="connsiteX9" fmla="*/ 4214 w 5821774"/>
                <a:gd name="connsiteY9" fmla="*/ 31609 h 3867915"/>
                <a:gd name="connsiteX10" fmla="*/ 0 w 5821774"/>
                <a:gd name="connsiteY10" fmla="*/ 0 h 3867915"/>
                <a:gd name="connsiteX11" fmla="*/ 4385185 w 5821774"/>
                <a:gd name="connsiteY11" fmla="*/ 215 h 3867915"/>
                <a:gd name="connsiteX12" fmla="*/ 4437474 w 5821774"/>
                <a:gd name="connsiteY12" fmla="*/ 42697 h 3867915"/>
                <a:gd name="connsiteX13" fmla="*/ 5018922 w 5821774"/>
                <a:gd name="connsiteY13" fmla="*/ 540495 h 3867915"/>
                <a:gd name="connsiteX14" fmla="*/ 5672484 w 5821774"/>
                <a:gd name="connsiteY14" fmla="*/ 1245330 h 3867915"/>
                <a:gd name="connsiteX15" fmla="*/ 5820388 w 5821774"/>
                <a:gd name="connsiteY15" fmla="*/ 1955009 h 386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821774" h="3867915">
                  <a:moveTo>
                    <a:pt x="5820388" y="1955009"/>
                  </a:moveTo>
                  <a:cubicBezTo>
                    <a:pt x="5816464" y="2033458"/>
                    <a:pt x="5804051" y="2108064"/>
                    <a:pt x="5781445" y="2175091"/>
                  </a:cubicBezTo>
                  <a:cubicBezTo>
                    <a:pt x="5690760" y="2443732"/>
                    <a:pt x="5385293" y="2655679"/>
                    <a:pt x="5128084" y="2854920"/>
                  </a:cubicBezTo>
                  <a:cubicBezTo>
                    <a:pt x="4870868" y="3054160"/>
                    <a:pt x="4405074" y="3082358"/>
                    <a:pt x="4238732" y="3370843"/>
                  </a:cubicBezTo>
                  <a:cubicBezTo>
                    <a:pt x="4233448" y="3379544"/>
                    <a:pt x="4228165" y="3388246"/>
                    <a:pt x="4222885" y="3396950"/>
                  </a:cubicBezTo>
                  <a:cubicBezTo>
                    <a:pt x="3911912" y="3894238"/>
                    <a:pt x="3122790" y="4015304"/>
                    <a:pt x="2406789" y="3675661"/>
                  </a:cubicBezTo>
                  <a:cubicBezTo>
                    <a:pt x="2382580" y="3664405"/>
                    <a:pt x="2358665" y="3652579"/>
                    <a:pt x="2335043" y="3640191"/>
                  </a:cubicBezTo>
                  <a:cubicBezTo>
                    <a:pt x="1857278" y="3391793"/>
                    <a:pt x="1528083" y="2995439"/>
                    <a:pt x="1416815" y="2595072"/>
                  </a:cubicBezTo>
                  <a:cubicBezTo>
                    <a:pt x="1313530" y="2223265"/>
                    <a:pt x="1011104" y="1852434"/>
                    <a:pt x="741055" y="1511484"/>
                  </a:cubicBezTo>
                  <a:cubicBezTo>
                    <a:pt x="406145" y="1087756"/>
                    <a:pt x="74356" y="517247"/>
                    <a:pt x="4214" y="31609"/>
                  </a:cubicBezTo>
                  <a:lnTo>
                    <a:pt x="0" y="0"/>
                  </a:lnTo>
                  <a:lnTo>
                    <a:pt x="4385185" y="215"/>
                  </a:lnTo>
                  <a:lnTo>
                    <a:pt x="4437474" y="42697"/>
                  </a:lnTo>
                  <a:cubicBezTo>
                    <a:pt x="4650261" y="216668"/>
                    <a:pt x="4857930" y="390814"/>
                    <a:pt x="5018922" y="540495"/>
                  </a:cubicBezTo>
                  <a:cubicBezTo>
                    <a:pt x="5305483" y="806218"/>
                    <a:pt x="5545109" y="972754"/>
                    <a:pt x="5672484" y="1245330"/>
                  </a:cubicBezTo>
                  <a:cubicBezTo>
                    <a:pt x="5767583" y="1449545"/>
                    <a:pt x="5832178" y="1719628"/>
                    <a:pt x="5820388" y="1955009"/>
                  </a:cubicBezTo>
                  <a:close/>
                </a:path>
              </a:pathLst>
            </a:custGeom>
            <a:solidFill>
              <a:srgbClr val="AED3C1">
                <a:alpha val="52000"/>
              </a:srgbClr>
            </a:solidFill>
            <a:ln w="92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>
                <a:solidFill>
                  <a:schemeClr val="dk1"/>
                </a:solidFill>
                <a:ea typeface="方正黑体_GBK" panose="02000000000000000000" charset="-122"/>
              </a:endParaRPr>
            </a:p>
          </p:txBody>
        </p:sp>
        <p:sp>
          <p:nvSpPr>
            <p:cNvPr id="427" name="流程图:：终止 4"/>
            <p:cNvSpPr/>
            <p:nvPr>
              <p:custDataLst>
                <p:tags r:id="rId6"/>
              </p:custDataLst>
            </p:nvPr>
          </p:nvSpPr>
          <p:spPr>
            <a:xfrm rot="16200000">
              <a:off x="7404464" y="-18668"/>
              <a:ext cx="4769595" cy="4805867"/>
            </a:xfrm>
            <a:custGeom>
              <a:avLst/>
              <a:gdLst>
                <a:gd name="connsiteX0" fmla="*/ 4769595 w 4769595"/>
                <a:gd name="connsiteY0" fmla="*/ 4805867 h 4805867"/>
                <a:gd name="connsiteX1" fmla="*/ 1607192 w 4769595"/>
                <a:gd name="connsiteY1" fmla="*/ 4805677 h 4805867"/>
                <a:gd name="connsiteX2" fmla="*/ 213880 w 4769595"/>
                <a:gd name="connsiteY2" fmla="*/ 2391945 h 4805867"/>
                <a:gd name="connsiteX3" fmla="*/ 797675 w 4769595"/>
                <a:gd name="connsiteY3" fmla="*/ 213877 h 4805867"/>
                <a:gd name="connsiteX4" fmla="*/ 2975731 w 4769595"/>
                <a:gd name="connsiteY4" fmla="*/ 797675 h 4805867"/>
                <a:gd name="connsiteX5" fmla="*/ 4769356 w 4769595"/>
                <a:gd name="connsiteY5" fmla="*/ 3904904 h 4805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9595" h="4805867">
                  <a:moveTo>
                    <a:pt x="4769595" y="4805867"/>
                  </a:moveTo>
                  <a:lnTo>
                    <a:pt x="1607192" y="4805677"/>
                  </a:lnTo>
                  <a:lnTo>
                    <a:pt x="213880" y="2391945"/>
                  </a:lnTo>
                  <a:cubicBezTo>
                    <a:pt x="-226434" y="1629156"/>
                    <a:pt x="34894" y="654190"/>
                    <a:pt x="797675" y="213877"/>
                  </a:cubicBezTo>
                  <a:cubicBezTo>
                    <a:pt x="1560459" y="-226431"/>
                    <a:pt x="2535423" y="34893"/>
                    <a:pt x="2975731" y="797675"/>
                  </a:cubicBezTo>
                  <a:lnTo>
                    <a:pt x="4769356" y="3904904"/>
                  </a:lnTo>
                  <a:close/>
                </a:path>
              </a:pathLst>
            </a:custGeom>
            <a:solidFill>
              <a:srgbClr val="AED3C1">
                <a:alpha val="34000"/>
              </a:srgbClr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31" name="椭圆 2"/>
            <p:cNvSpPr/>
            <p:nvPr>
              <p:custDataLst>
                <p:tags r:id="rId7"/>
              </p:custDataLst>
            </p:nvPr>
          </p:nvSpPr>
          <p:spPr>
            <a:xfrm flipH="1">
              <a:off x="0" y="1558290"/>
              <a:ext cx="2051050" cy="3075305"/>
            </a:xfrm>
            <a:custGeom>
              <a:avLst/>
              <a:gdLst>
                <a:gd name="idx" fmla="cos wd2 2700000"/>
                <a:gd name="idy" fmla="sin hd2 2700000"/>
                <a:gd name="il" fmla="+- hc 0 wd2"/>
                <a:gd name="ir" fmla="+- hc wd2 0"/>
                <a:gd name="it" fmla="+- vc 0 wd2"/>
                <a:gd name="ib" fmla="+- vc wd2 0"/>
              </a:gdLst>
              <a:ahLst/>
              <a:cxnLst>
                <a:cxn ang="3">
                  <a:pos x="hc" y="t"/>
                </a:cxn>
                <a:cxn ang="3">
                  <a:pos x="hd2" y="hd2"/>
                </a:cxn>
                <a:cxn ang="cd2">
                  <a:pos x="l" y="vc"/>
                </a:cxn>
                <a:cxn ang="cd4">
                  <a:pos x="hd2" y="idy"/>
                </a:cxn>
                <a:cxn ang="cd4">
                  <a:pos x="hc" y="b"/>
                </a:cxn>
                <a:cxn ang="cd4">
                  <a:pos x="idx" y="idy"/>
                </a:cxn>
                <a:cxn ang="0">
                  <a:pos x="r" y="vc"/>
                </a:cxn>
                <a:cxn ang="3">
                  <a:pos x="idx" y="hd2"/>
                </a:cxn>
              </a:cxnLst>
              <a:rect l="hd2" t="hd2" r="idx" b="idy"/>
              <a:pathLst>
                <a:path w="3230" h="4843">
                  <a:moveTo>
                    <a:pt x="2422" y="0"/>
                  </a:moveTo>
                  <a:cubicBezTo>
                    <a:pt x="2693" y="0"/>
                    <a:pt x="2955" y="45"/>
                    <a:pt x="3198" y="127"/>
                  </a:cubicBezTo>
                  <a:lnTo>
                    <a:pt x="3230" y="138"/>
                  </a:lnTo>
                  <a:lnTo>
                    <a:pt x="3230" y="4705"/>
                  </a:lnTo>
                  <a:lnTo>
                    <a:pt x="3198" y="4716"/>
                  </a:lnTo>
                  <a:cubicBezTo>
                    <a:pt x="2955" y="4799"/>
                    <a:pt x="2693" y="4843"/>
                    <a:pt x="2422" y="4843"/>
                  </a:cubicBezTo>
                  <a:cubicBezTo>
                    <a:pt x="1084" y="4843"/>
                    <a:pt x="0" y="3759"/>
                    <a:pt x="0" y="2422"/>
                  </a:cubicBezTo>
                  <a:cubicBezTo>
                    <a:pt x="0" y="1084"/>
                    <a:pt x="1084" y="0"/>
                    <a:pt x="2422" y="0"/>
                  </a:cubicBezTo>
                  <a:close/>
                </a:path>
              </a:pathLst>
            </a:custGeom>
            <a:solidFill>
              <a:srgbClr val="AED3C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65">
                <a:solidFill>
                  <a:schemeClr val="dk1">
                    <a:lumMod val="65000"/>
                    <a:lumOff val="3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32" name="椭圆 1"/>
            <p:cNvSpPr/>
            <p:nvPr>
              <p:custDataLst>
                <p:tags r:id="rId8"/>
              </p:custDataLst>
            </p:nvPr>
          </p:nvSpPr>
          <p:spPr>
            <a:xfrm flipH="1">
              <a:off x="2741295" y="4938395"/>
              <a:ext cx="5666105" cy="1919605"/>
            </a:xfrm>
            <a:custGeom>
              <a:avLst/>
              <a:gdLst>
                <a:gd name="idx" fmla="cos wd2 2700000"/>
                <a:gd name="idy" fmla="sin hd2 2700000"/>
                <a:gd name="il" fmla="+- hc 0 wd2"/>
                <a:gd name="ir" fmla="+- hc wd2 0"/>
                <a:gd name="it" fmla="+- vc 0 wd2"/>
                <a:gd name="ib" fmla="+- vc wd2 0"/>
              </a:gdLst>
              <a:ahLst/>
              <a:cxnLst>
                <a:cxn ang="3">
                  <a:pos x="hc" y="t"/>
                </a:cxn>
                <a:cxn ang="3">
                  <a:pos x="hd2" y="hd2"/>
                </a:cxn>
                <a:cxn ang="cd2">
                  <a:pos x="l" y="vc"/>
                </a:cxn>
                <a:cxn ang="cd4">
                  <a:pos x="hd2" y="idy"/>
                </a:cxn>
                <a:cxn ang="cd4">
                  <a:pos x="hc" y="b"/>
                </a:cxn>
                <a:cxn ang="cd4">
                  <a:pos x="idx" y="idy"/>
                </a:cxn>
                <a:cxn ang="0">
                  <a:pos x="r" y="vc"/>
                </a:cxn>
                <a:cxn ang="3">
                  <a:pos x="idx" y="hd2"/>
                </a:cxn>
              </a:cxnLst>
              <a:rect l="hd2" t="hd2" r="idx" b="idy"/>
              <a:pathLst>
                <a:path w="8923" h="3023">
                  <a:moveTo>
                    <a:pt x="4461" y="0"/>
                  </a:moveTo>
                  <a:cubicBezTo>
                    <a:pt x="6471" y="0"/>
                    <a:pt x="8192" y="1235"/>
                    <a:pt x="8908" y="2987"/>
                  </a:cubicBezTo>
                  <a:lnTo>
                    <a:pt x="8923" y="3023"/>
                  </a:lnTo>
                  <a:lnTo>
                    <a:pt x="0" y="3023"/>
                  </a:lnTo>
                  <a:lnTo>
                    <a:pt x="15" y="2987"/>
                  </a:lnTo>
                  <a:cubicBezTo>
                    <a:pt x="731" y="1235"/>
                    <a:pt x="2452" y="0"/>
                    <a:pt x="4461" y="0"/>
                  </a:cubicBezTo>
                  <a:close/>
                </a:path>
              </a:pathLst>
            </a:custGeom>
            <a:solidFill>
              <a:srgbClr val="F6C84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65">
                <a:solidFill>
                  <a:schemeClr val="dk1">
                    <a:lumMod val="65000"/>
                    <a:lumOff val="3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355" name="流程图：终止 3"/>
            <p:cNvSpPr/>
            <p:nvPr>
              <p:custDataLst>
                <p:tags r:id="rId9"/>
              </p:custDataLst>
            </p:nvPr>
          </p:nvSpPr>
          <p:spPr>
            <a:xfrm rot="16200000">
              <a:off x="7581628" y="-433348"/>
              <a:ext cx="4176990" cy="5043253"/>
            </a:xfrm>
            <a:custGeom>
              <a:avLst/>
              <a:gdLst>
                <a:gd name="connsiteX0" fmla="*/ 4176990 w 4176990"/>
                <a:gd name="connsiteY0" fmla="*/ 5043087 h 5043253"/>
                <a:gd name="connsiteX1" fmla="*/ 1744332 w 4176990"/>
                <a:gd name="connsiteY1" fmla="*/ 5043253 h 5043253"/>
                <a:gd name="connsiteX2" fmla="*/ 213881 w 4176990"/>
                <a:gd name="connsiteY2" fmla="*/ 2391942 h 5043253"/>
                <a:gd name="connsiteX3" fmla="*/ 797676 w 4176990"/>
                <a:gd name="connsiteY3" fmla="*/ 213877 h 5043253"/>
                <a:gd name="connsiteX4" fmla="*/ 2975725 w 4176990"/>
                <a:gd name="connsiteY4" fmla="*/ 797671 h 5043253"/>
                <a:gd name="connsiteX5" fmla="*/ 4176975 w 4176990"/>
                <a:gd name="connsiteY5" fmla="*/ 2878694 h 5043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76990" h="5043253">
                  <a:moveTo>
                    <a:pt x="4176990" y="5043087"/>
                  </a:moveTo>
                  <a:lnTo>
                    <a:pt x="1744332" y="5043253"/>
                  </a:lnTo>
                  <a:lnTo>
                    <a:pt x="213881" y="2391942"/>
                  </a:lnTo>
                  <a:cubicBezTo>
                    <a:pt x="-226435" y="1629157"/>
                    <a:pt x="34894" y="654192"/>
                    <a:pt x="797676" y="213877"/>
                  </a:cubicBezTo>
                  <a:cubicBezTo>
                    <a:pt x="1560464" y="-226433"/>
                    <a:pt x="2535407" y="34896"/>
                    <a:pt x="2975725" y="797671"/>
                  </a:cubicBezTo>
                  <a:lnTo>
                    <a:pt x="4176975" y="2878694"/>
                  </a:lnTo>
                  <a:close/>
                </a:path>
              </a:pathLst>
            </a:custGeom>
            <a:solidFill>
              <a:srgbClr val="AED3C1"/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139" name="流程图：终止 2"/>
            <p:cNvSpPr/>
            <p:nvPr>
              <p:custDataLst>
                <p:tags r:id="rId10"/>
              </p:custDataLst>
            </p:nvPr>
          </p:nvSpPr>
          <p:spPr>
            <a:xfrm rot="21600000">
              <a:off x="3686745" y="-120"/>
              <a:ext cx="2541647" cy="1121310"/>
            </a:xfrm>
            <a:custGeom>
              <a:avLst/>
              <a:gdLst>
                <a:gd name="connsiteX0" fmla="*/ 649767 w 2541647"/>
                <a:gd name="connsiteY0" fmla="*/ 0 h 1121310"/>
                <a:gd name="connsiteX1" fmla="*/ 2541647 w 2541647"/>
                <a:gd name="connsiteY1" fmla="*/ 270 h 1121310"/>
                <a:gd name="connsiteX2" fmla="*/ 709830 w 2541647"/>
                <a:gd name="connsiteY2" fmla="*/ 1057831 h 1121310"/>
                <a:gd name="connsiteX3" fmla="*/ 63601 w 2541647"/>
                <a:gd name="connsiteY3" fmla="*/ 884661 h 1121310"/>
                <a:gd name="connsiteX4" fmla="*/ 236765 w 2541647"/>
                <a:gd name="connsiteY4" fmla="*/ 238440 h 1121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647" h="1121310">
                  <a:moveTo>
                    <a:pt x="649767" y="0"/>
                  </a:moveTo>
                  <a:lnTo>
                    <a:pt x="2541647" y="270"/>
                  </a:lnTo>
                  <a:lnTo>
                    <a:pt x="709830" y="1057831"/>
                  </a:lnTo>
                  <a:cubicBezTo>
                    <a:pt x="483254" y="1188640"/>
                    <a:pt x="194089" y="1110685"/>
                    <a:pt x="63601" y="884661"/>
                  </a:cubicBezTo>
                  <a:cubicBezTo>
                    <a:pt x="-67209" y="658094"/>
                    <a:pt x="10196" y="369241"/>
                    <a:pt x="236765" y="238440"/>
                  </a:cubicBezTo>
                  <a:close/>
                </a:path>
              </a:pathLst>
            </a:custGeom>
            <a:solidFill>
              <a:srgbClr val="F6C841"/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48" name="任意多边形 6"/>
            <p:cNvSpPr/>
            <p:nvPr>
              <p:custDataLst>
                <p:tags r:id="rId11"/>
              </p:custDataLst>
            </p:nvPr>
          </p:nvSpPr>
          <p:spPr>
            <a:xfrm>
              <a:off x="9859010" y="5173345"/>
              <a:ext cx="1700530" cy="1680845"/>
            </a:xfrm>
            <a:custGeom>
              <a:avLst/>
              <a:gdLst>
                <a:gd name="connsiteX0" fmla="*/ 1630944 w 1700691"/>
                <a:gd name="connsiteY0" fmla="*/ 1171548 h 1680919"/>
                <a:gd name="connsiteX1" fmla="*/ 1615658 w 1700691"/>
                <a:gd name="connsiteY1" fmla="*/ 1205853 h 1680919"/>
                <a:gd name="connsiteX2" fmla="*/ 1383483 w 1700691"/>
                <a:gd name="connsiteY2" fmla="*/ 1435589 h 1680919"/>
                <a:gd name="connsiteX3" fmla="*/ 1382529 w 1700691"/>
                <a:gd name="connsiteY3" fmla="*/ 1436628 h 1680919"/>
                <a:gd name="connsiteX4" fmla="*/ 1381573 w 1700691"/>
                <a:gd name="connsiteY4" fmla="*/ 1437668 h 1680919"/>
                <a:gd name="connsiteX5" fmla="*/ 1216281 w 1700691"/>
                <a:gd name="connsiteY5" fmla="*/ 1600874 h 1680919"/>
                <a:gd name="connsiteX6" fmla="*/ 1181885 w 1700691"/>
                <a:gd name="connsiteY6" fmla="*/ 1616467 h 1680919"/>
                <a:gd name="connsiteX7" fmla="*/ 1372975 w 1700691"/>
                <a:gd name="connsiteY7" fmla="*/ 1427273 h 1680919"/>
                <a:gd name="connsiteX8" fmla="*/ 1373929 w 1700691"/>
                <a:gd name="connsiteY8" fmla="*/ 1426233 h 1680919"/>
                <a:gd name="connsiteX9" fmla="*/ 1372975 w 1700691"/>
                <a:gd name="connsiteY9" fmla="*/ 1426233 h 1680919"/>
                <a:gd name="connsiteX10" fmla="*/ 1677762 w 1700691"/>
                <a:gd name="connsiteY10" fmla="*/ 1030173 h 1680919"/>
                <a:gd name="connsiteX11" fmla="*/ 1672029 w 1700691"/>
                <a:gd name="connsiteY11" fmla="*/ 1055123 h 1680919"/>
                <a:gd name="connsiteX12" fmla="*/ 1622346 w 1700691"/>
                <a:gd name="connsiteY12" fmla="*/ 1103980 h 1680919"/>
                <a:gd name="connsiteX13" fmla="*/ 1621390 w 1700691"/>
                <a:gd name="connsiteY13" fmla="*/ 1105020 h 1680919"/>
                <a:gd name="connsiteX14" fmla="*/ 1336668 w 1700691"/>
                <a:gd name="connsiteY14" fmla="*/ 1386732 h 1680919"/>
                <a:gd name="connsiteX15" fmla="*/ 1335712 w 1700691"/>
                <a:gd name="connsiteY15" fmla="*/ 1387772 h 1680919"/>
                <a:gd name="connsiteX16" fmla="*/ 1334757 w 1700691"/>
                <a:gd name="connsiteY16" fmla="*/ 1388812 h 1680919"/>
                <a:gd name="connsiteX17" fmla="*/ 1066277 w 1700691"/>
                <a:gd name="connsiteY17" fmla="*/ 1653892 h 1680919"/>
                <a:gd name="connsiteX18" fmla="*/ 1041435 w 1700691"/>
                <a:gd name="connsiteY18" fmla="*/ 1660129 h 1680919"/>
                <a:gd name="connsiteX19" fmla="*/ 1325202 w 1700691"/>
                <a:gd name="connsiteY19" fmla="*/ 1379456 h 1680919"/>
                <a:gd name="connsiteX20" fmla="*/ 1326158 w 1700691"/>
                <a:gd name="connsiteY20" fmla="*/ 1378416 h 1680919"/>
                <a:gd name="connsiteX21" fmla="*/ 1327113 w 1700691"/>
                <a:gd name="connsiteY21" fmla="*/ 1377377 h 1680919"/>
                <a:gd name="connsiteX22" fmla="*/ 1610881 w 1700691"/>
                <a:gd name="connsiteY22" fmla="*/ 1096704 h 1680919"/>
                <a:gd name="connsiteX23" fmla="*/ 1611836 w 1700691"/>
                <a:gd name="connsiteY23" fmla="*/ 1095664 h 1680919"/>
                <a:gd name="connsiteX24" fmla="*/ 1694959 w 1700691"/>
                <a:gd name="connsiteY24" fmla="*/ 918942 h 1680919"/>
                <a:gd name="connsiteX25" fmla="*/ 1693047 w 1700691"/>
                <a:gd name="connsiteY25" fmla="*/ 939733 h 1680919"/>
                <a:gd name="connsiteX26" fmla="*/ 1574572 w 1700691"/>
                <a:gd name="connsiteY26" fmla="*/ 1057200 h 1680919"/>
                <a:gd name="connsiteX27" fmla="*/ 1573618 w 1700691"/>
                <a:gd name="connsiteY27" fmla="*/ 1058240 h 1680919"/>
                <a:gd name="connsiteX28" fmla="*/ 1288895 w 1700691"/>
                <a:gd name="connsiteY28" fmla="*/ 1339952 h 1680919"/>
                <a:gd name="connsiteX29" fmla="*/ 1287939 w 1700691"/>
                <a:gd name="connsiteY29" fmla="*/ 1340992 h 1680919"/>
                <a:gd name="connsiteX30" fmla="*/ 1286983 w 1700691"/>
                <a:gd name="connsiteY30" fmla="*/ 1342031 h 1680919"/>
                <a:gd name="connsiteX31" fmla="*/ 1003216 w 1700691"/>
                <a:gd name="connsiteY31" fmla="*/ 1622704 h 1680919"/>
                <a:gd name="connsiteX32" fmla="*/ 1002262 w 1700691"/>
                <a:gd name="connsiteY32" fmla="*/ 1623744 h 1680919"/>
                <a:gd name="connsiteX33" fmla="*/ 1001306 w 1700691"/>
                <a:gd name="connsiteY33" fmla="*/ 1624783 h 1680919"/>
                <a:gd name="connsiteX34" fmla="*/ 949712 w 1700691"/>
                <a:gd name="connsiteY34" fmla="*/ 1676760 h 1680919"/>
                <a:gd name="connsiteX35" fmla="*/ 928692 w 1700691"/>
                <a:gd name="connsiteY35" fmla="*/ 1678839 h 1680919"/>
                <a:gd name="connsiteX36" fmla="*/ 992707 w 1700691"/>
                <a:gd name="connsiteY36" fmla="*/ 1615428 h 1680919"/>
                <a:gd name="connsiteX37" fmla="*/ 993661 w 1700691"/>
                <a:gd name="connsiteY37" fmla="*/ 1614388 h 1680919"/>
                <a:gd name="connsiteX38" fmla="*/ 994618 w 1700691"/>
                <a:gd name="connsiteY38" fmla="*/ 1613348 h 1680919"/>
                <a:gd name="connsiteX39" fmla="*/ 1278384 w 1700691"/>
                <a:gd name="connsiteY39" fmla="*/ 1332676 h 1680919"/>
                <a:gd name="connsiteX40" fmla="*/ 1279340 w 1700691"/>
                <a:gd name="connsiteY40" fmla="*/ 1331636 h 1680919"/>
                <a:gd name="connsiteX41" fmla="*/ 1280296 w 1700691"/>
                <a:gd name="connsiteY41" fmla="*/ 1330596 h 1680919"/>
                <a:gd name="connsiteX42" fmla="*/ 1564063 w 1700691"/>
                <a:gd name="connsiteY42" fmla="*/ 1049924 h 1680919"/>
                <a:gd name="connsiteX43" fmla="*/ 1563108 w 1700691"/>
                <a:gd name="connsiteY43" fmla="*/ 1048884 h 1680919"/>
                <a:gd name="connsiteX44" fmla="*/ 1700691 w 1700691"/>
                <a:gd name="connsiteY44" fmla="*/ 819148 h 1680919"/>
                <a:gd name="connsiteX45" fmla="*/ 1700691 w 1700691"/>
                <a:gd name="connsiteY45" fmla="*/ 837860 h 1680919"/>
                <a:gd name="connsiteX46" fmla="*/ 1527755 w 1700691"/>
                <a:gd name="connsiteY46" fmla="*/ 1008343 h 1680919"/>
                <a:gd name="connsiteX47" fmla="*/ 1526800 w 1700691"/>
                <a:gd name="connsiteY47" fmla="*/ 1009383 h 1680919"/>
                <a:gd name="connsiteX48" fmla="*/ 1242078 w 1700691"/>
                <a:gd name="connsiteY48" fmla="*/ 1291095 h 1680919"/>
                <a:gd name="connsiteX49" fmla="*/ 1241123 w 1700691"/>
                <a:gd name="connsiteY49" fmla="*/ 1292135 h 1680919"/>
                <a:gd name="connsiteX50" fmla="*/ 1240167 w 1700691"/>
                <a:gd name="connsiteY50" fmla="*/ 1293174 h 1680919"/>
                <a:gd name="connsiteX51" fmla="*/ 956400 w 1700691"/>
                <a:gd name="connsiteY51" fmla="*/ 1573847 h 1680919"/>
                <a:gd name="connsiteX52" fmla="*/ 955445 w 1700691"/>
                <a:gd name="connsiteY52" fmla="*/ 1574887 h 1680919"/>
                <a:gd name="connsiteX53" fmla="*/ 954489 w 1700691"/>
                <a:gd name="connsiteY53" fmla="*/ 1575926 h 1680919"/>
                <a:gd name="connsiteX54" fmla="*/ 848435 w 1700691"/>
                <a:gd name="connsiteY54" fmla="*/ 1680919 h 1680919"/>
                <a:gd name="connsiteX55" fmla="*/ 830281 w 1700691"/>
                <a:gd name="connsiteY55" fmla="*/ 1680919 h 1680919"/>
                <a:gd name="connsiteX56" fmla="*/ 944935 w 1700691"/>
                <a:gd name="connsiteY56" fmla="*/ 1567610 h 1680919"/>
                <a:gd name="connsiteX57" fmla="*/ 945890 w 1700691"/>
                <a:gd name="connsiteY57" fmla="*/ 1566571 h 1680919"/>
                <a:gd name="connsiteX58" fmla="*/ 946846 w 1700691"/>
                <a:gd name="connsiteY58" fmla="*/ 1565531 h 1680919"/>
                <a:gd name="connsiteX59" fmla="*/ 1230613 w 1700691"/>
                <a:gd name="connsiteY59" fmla="*/ 1284858 h 1680919"/>
                <a:gd name="connsiteX60" fmla="*/ 1231568 w 1700691"/>
                <a:gd name="connsiteY60" fmla="*/ 1283819 h 1680919"/>
                <a:gd name="connsiteX61" fmla="*/ 1232524 w 1700691"/>
                <a:gd name="connsiteY61" fmla="*/ 1282779 h 1680919"/>
                <a:gd name="connsiteX62" fmla="*/ 1516290 w 1700691"/>
                <a:gd name="connsiteY62" fmla="*/ 1002106 h 1680919"/>
                <a:gd name="connsiteX63" fmla="*/ 1517245 w 1700691"/>
                <a:gd name="connsiteY63" fmla="*/ 1001067 h 1680919"/>
                <a:gd name="connsiteX64" fmla="*/ 1692091 w 1700691"/>
                <a:gd name="connsiteY64" fmla="*/ 733907 h 1680919"/>
                <a:gd name="connsiteX65" fmla="*/ 1694002 w 1700691"/>
                <a:gd name="connsiteY65" fmla="*/ 750540 h 1680919"/>
                <a:gd name="connsiteX66" fmla="*/ 1479027 w 1700691"/>
                <a:gd name="connsiteY66" fmla="*/ 963643 h 1680919"/>
                <a:gd name="connsiteX67" fmla="*/ 1478072 w 1700691"/>
                <a:gd name="connsiteY67" fmla="*/ 964683 h 1680919"/>
                <a:gd name="connsiteX68" fmla="*/ 1477116 w 1700691"/>
                <a:gd name="connsiteY68" fmla="*/ 965723 h 1680919"/>
                <a:gd name="connsiteX69" fmla="*/ 1193350 w 1700691"/>
                <a:gd name="connsiteY69" fmla="*/ 1246395 h 1680919"/>
                <a:gd name="connsiteX70" fmla="*/ 1192394 w 1700691"/>
                <a:gd name="connsiteY70" fmla="*/ 1247435 h 1680919"/>
                <a:gd name="connsiteX71" fmla="*/ 1191439 w 1700691"/>
                <a:gd name="connsiteY71" fmla="*/ 1248475 h 1680919"/>
                <a:gd name="connsiteX72" fmla="*/ 907672 w 1700691"/>
                <a:gd name="connsiteY72" fmla="*/ 1529149 h 1680919"/>
                <a:gd name="connsiteX73" fmla="*/ 906717 w 1700691"/>
                <a:gd name="connsiteY73" fmla="*/ 1530188 h 1680919"/>
                <a:gd name="connsiteX74" fmla="*/ 905761 w 1700691"/>
                <a:gd name="connsiteY74" fmla="*/ 1531226 h 1680919"/>
                <a:gd name="connsiteX75" fmla="*/ 757667 w 1700691"/>
                <a:gd name="connsiteY75" fmla="*/ 1677800 h 1680919"/>
                <a:gd name="connsiteX76" fmla="*/ 740469 w 1700691"/>
                <a:gd name="connsiteY76" fmla="*/ 1675722 h 1680919"/>
                <a:gd name="connsiteX77" fmla="*/ 896207 w 1700691"/>
                <a:gd name="connsiteY77" fmla="*/ 1521871 h 1680919"/>
                <a:gd name="connsiteX78" fmla="*/ 897162 w 1700691"/>
                <a:gd name="connsiteY78" fmla="*/ 1520831 h 1680919"/>
                <a:gd name="connsiteX79" fmla="*/ 898118 w 1700691"/>
                <a:gd name="connsiteY79" fmla="*/ 1519793 h 1680919"/>
                <a:gd name="connsiteX80" fmla="*/ 1181885 w 1700691"/>
                <a:gd name="connsiteY80" fmla="*/ 1239119 h 1680919"/>
                <a:gd name="connsiteX81" fmla="*/ 1182839 w 1700691"/>
                <a:gd name="connsiteY81" fmla="*/ 1238079 h 1680919"/>
                <a:gd name="connsiteX82" fmla="*/ 1183796 w 1700691"/>
                <a:gd name="connsiteY82" fmla="*/ 1237040 h 1680919"/>
                <a:gd name="connsiteX83" fmla="*/ 1467562 w 1700691"/>
                <a:gd name="connsiteY83" fmla="*/ 956367 h 1680919"/>
                <a:gd name="connsiteX84" fmla="*/ 1468517 w 1700691"/>
                <a:gd name="connsiteY84" fmla="*/ 955327 h 1680919"/>
                <a:gd name="connsiteX85" fmla="*/ 1469473 w 1700691"/>
                <a:gd name="connsiteY85" fmla="*/ 954288 h 1680919"/>
                <a:gd name="connsiteX86" fmla="*/ 1676804 w 1700691"/>
                <a:gd name="connsiteY86" fmla="*/ 652824 h 1680919"/>
                <a:gd name="connsiteX87" fmla="*/ 1680626 w 1700691"/>
                <a:gd name="connsiteY87" fmla="*/ 668417 h 1680919"/>
                <a:gd name="connsiteX88" fmla="*/ 1431255 w 1700691"/>
                <a:gd name="connsiteY88" fmla="*/ 915825 h 1680919"/>
                <a:gd name="connsiteX89" fmla="*/ 1430299 w 1700691"/>
                <a:gd name="connsiteY89" fmla="*/ 916865 h 1680919"/>
                <a:gd name="connsiteX90" fmla="*/ 1429345 w 1700691"/>
                <a:gd name="connsiteY90" fmla="*/ 917904 h 1680919"/>
                <a:gd name="connsiteX91" fmla="*/ 1145578 w 1700691"/>
                <a:gd name="connsiteY91" fmla="*/ 1198577 h 1680919"/>
                <a:gd name="connsiteX92" fmla="*/ 1144622 w 1700691"/>
                <a:gd name="connsiteY92" fmla="*/ 1199616 h 1680919"/>
                <a:gd name="connsiteX93" fmla="*/ 1143667 w 1700691"/>
                <a:gd name="connsiteY93" fmla="*/ 1200656 h 1680919"/>
                <a:gd name="connsiteX94" fmla="*/ 859900 w 1700691"/>
                <a:gd name="connsiteY94" fmla="*/ 1481328 h 1680919"/>
                <a:gd name="connsiteX95" fmla="*/ 858945 w 1700691"/>
                <a:gd name="connsiteY95" fmla="*/ 1482368 h 1680919"/>
                <a:gd name="connsiteX96" fmla="*/ 856079 w 1700691"/>
                <a:gd name="connsiteY96" fmla="*/ 1482368 h 1680919"/>
                <a:gd name="connsiteX97" fmla="*/ 673588 w 1700691"/>
                <a:gd name="connsiteY97" fmla="*/ 1663246 h 1680919"/>
                <a:gd name="connsiteX98" fmla="*/ 658301 w 1700691"/>
                <a:gd name="connsiteY98" fmla="*/ 1660127 h 1680919"/>
                <a:gd name="connsiteX99" fmla="*/ 847480 w 1700691"/>
                <a:gd name="connsiteY99" fmla="*/ 1473013 h 1680919"/>
                <a:gd name="connsiteX100" fmla="*/ 848434 w 1700691"/>
                <a:gd name="connsiteY100" fmla="*/ 1471973 h 1680919"/>
                <a:gd name="connsiteX101" fmla="*/ 849391 w 1700691"/>
                <a:gd name="connsiteY101" fmla="*/ 1470933 h 1680919"/>
                <a:gd name="connsiteX102" fmla="*/ 1133157 w 1700691"/>
                <a:gd name="connsiteY102" fmla="*/ 1190261 h 1680919"/>
                <a:gd name="connsiteX103" fmla="*/ 1134112 w 1700691"/>
                <a:gd name="connsiteY103" fmla="*/ 1189221 h 1680919"/>
                <a:gd name="connsiteX104" fmla="*/ 1135068 w 1700691"/>
                <a:gd name="connsiteY104" fmla="*/ 1188182 h 1680919"/>
                <a:gd name="connsiteX105" fmla="*/ 1418834 w 1700691"/>
                <a:gd name="connsiteY105" fmla="*/ 907509 h 1680919"/>
                <a:gd name="connsiteX106" fmla="*/ 1419790 w 1700691"/>
                <a:gd name="connsiteY106" fmla="*/ 906470 h 1680919"/>
                <a:gd name="connsiteX107" fmla="*/ 1420745 w 1700691"/>
                <a:gd name="connsiteY107" fmla="*/ 905430 h 1680919"/>
                <a:gd name="connsiteX108" fmla="*/ 1657696 w 1700691"/>
                <a:gd name="connsiteY108" fmla="*/ 579017 h 1680919"/>
                <a:gd name="connsiteX109" fmla="*/ 1662473 w 1700691"/>
                <a:gd name="connsiteY109" fmla="*/ 593571 h 1680919"/>
                <a:gd name="connsiteX110" fmla="*/ 1384439 w 1700691"/>
                <a:gd name="connsiteY110" fmla="*/ 869046 h 1680919"/>
                <a:gd name="connsiteX111" fmla="*/ 1383483 w 1700691"/>
                <a:gd name="connsiteY111" fmla="*/ 870086 h 1680919"/>
                <a:gd name="connsiteX112" fmla="*/ 1097806 w 1700691"/>
                <a:gd name="connsiteY112" fmla="*/ 1152838 h 1680919"/>
                <a:gd name="connsiteX113" fmla="*/ 1096850 w 1700691"/>
                <a:gd name="connsiteY113" fmla="*/ 1153876 h 1680919"/>
                <a:gd name="connsiteX114" fmla="*/ 813084 w 1700691"/>
                <a:gd name="connsiteY114" fmla="*/ 1434549 h 1680919"/>
                <a:gd name="connsiteX115" fmla="*/ 812128 w 1700691"/>
                <a:gd name="connsiteY115" fmla="*/ 1435589 h 1680919"/>
                <a:gd name="connsiteX116" fmla="*/ 811173 w 1700691"/>
                <a:gd name="connsiteY116" fmla="*/ 1435589 h 1680919"/>
                <a:gd name="connsiteX117" fmla="*/ 600020 w 1700691"/>
                <a:gd name="connsiteY117" fmla="*/ 1644534 h 1680919"/>
                <a:gd name="connsiteX118" fmla="*/ 585687 w 1700691"/>
                <a:gd name="connsiteY118" fmla="*/ 1640375 h 1680919"/>
                <a:gd name="connsiteX119" fmla="*/ 801618 w 1700691"/>
                <a:gd name="connsiteY119" fmla="*/ 1426234 h 1680919"/>
                <a:gd name="connsiteX120" fmla="*/ 802574 w 1700691"/>
                <a:gd name="connsiteY120" fmla="*/ 1425194 h 1680919"/>
                <a:gd name="connsiteX121" fmla="*/ 803529 w 1700691"/>
                <a:gd name="connsiteY121" fmla="*/ 1424154 h 1680919"/>
                <a:gd name="connsiteX122" fmla="*/ 1088252 w 1700691"/>
                <a:gd name="connsiteY122" fmla="*/ 1142441 h 1680919"/>
                <a:gd name="connsiteX123" fmla="*/ 1089206 w 1700691"/>
                <a:gd name="connsiteY123" fmla="*/ 1141403 h 1680919"/>
                <a:gd name="connsiteX124" fmla="*/ 1372973 w 1700691"/>
                <a:gd name="connsiteY124" fmla="*/ 860729 h 1680919"/>
                <a:gd name="connsiteX125" fmla="*/ 1373929 w 1700691"/>
                <a:gd name="connsiteY125" fmla="*/ 859691 h 1680919"/>
                <a:gd name="connsiteX126" fmla="*/ 1630944 w 1700691"/>
                <a:gd name="connsiteY126" fmla="*/ 510408 h 1680919"/>
                <a:gd name="connsiteX127" fmla="*/ 1636676 w 1700691"/>
                <a:gd name="connsiteY127" fmla="*/ 523922 h 1680919"/>
                <a:gd name="connsiteX128" fmla="*/ 1621389 w 1700691"/>
                <a:gd name="connsiteY128" fmla="*/ 539514 h 1680919"/>
                <a:gd name="connsiteX129" fmla="*/ 1620434 w 1700691"/>
                <a:gd name="connsiteY129" fmla="*/ 540554 h 1680919"/>
                <a:gd name="connsiteX130" fmla="*/ 1335711 w 1700691"/>
                <a:gd name="connsiteY130" fmla="*/ 822268 h 1680919"/>
                <a:gd name="connsiteX131" fmla="*/ 1334757 w 1700691"/>
                <a:gd name="connsiteY131" fmla="*/ 823307 h 1680919"/>
                <a:gd name="connsiteX132" fmla="*/ 1050989 w 1700691"/>
                <a:gd name="connsiteY132" fmla="*/ 1103979 h 1680919"/>
                <a:gd name="connsiteX133" fmla="*/ 1050034 w 1700691"/>
                <a:gd name="connsiteY133" fmla="*/ 1105019 h 1680919"/>
                <a:gd name="connsiteX134" fmla="*/ 765312 w 1700691"/>
                <a:gd name="connsiteY134" fmla="*/ 1386731 h 1680919"/>
                <a:gd name="connsiteX135" fmla="*/ 764357 w 1700691"/>
                <a:gd name="connsiteY135" fmla="*/ 1387771 h 1680919"/>
                <a:gd name="connsiteX136" fmla="*/ 762446 w 1700691"/>
                <a:gd name="connsiteY136" fmla="*/ 1388810 h 1680919"/>
                <a:gd name="connsiteX137" fmla="*/ 529317 w 1700691"/>
                <a:gd name="connsiteY137" fmla="*/ 1619585 h 1680919"/>
                <a:gd name="connsiteX138" fmla="*/ 515940 w 1700691"/>
                <a:gd name="connsiteY138" fmla="*/ 1614387 h 1680919"/>
                <a:gd name="connsiteX139" fmla="*/ 753847 w 1700691"/>
                <a:gd name="connsiteY139" fmla="*/ 1379455 h 1680919"/>
                <a:gd name="connsiteX140" fmla="*/ 754802 w 1700691"/>
                <a:gd name="connsiteY140" fmla="*/ 1378415 h 1680919"/>
                <a:gd name="connsiteX141" fmla="*/ 755758 w 1700691"/>
                <a:gd name="connsiteY141" fmla="*/ 1377375 h 1680919"/>
                <a:gd name="connsiteX142" fmla="*/ 1039524 w 1700691"/>
                <a:gd name="connsiteY142" fmla="*/ 1096702 h 1680919"/>
                <a:gd name="connsiteX143" fmla="*/ 1040479 w 1700691"/>
                <a:gd name="connsiteY143" fmla="*/ 1095662 h 1680919"/>
                <a:gd name="connsiteX144" fmla="*/ 1326156 w 1700691"/>
                <a:gd name="connsiteY144" fmla="*/ 812912 h 1680919"/>
                <a:gd name="connsiteX145" fmla="*/ 1327113 w 1700691"/>
                <a:gd name="connsiteY145" fmla="*/ 811872 h 1680919"/>
                <a:gd name="connsiteX146" fmla="*/ 1611835 w 1700691"/>
                <a:gd name="connsiteY146" fmla="*/ 530159 h 1680919"/>
                <a:gd name="connsiteX147" fmla="*/ 1612790 w 1700691"/>
                <a:gd name="connsiteY147" fmla="*/ 529119 h 1680919"/>
                <a:gd name="connsiteX148" fmla="*/ 1600368 w 1700691"/>
                <a:gd name="connsiteY148" fmla="*/ 446996 h 1680919"/>
                <a:gd name="connsiteX149" fmla="*/ 1607056 w 1700691"/>
                <a:gd name="connsiteY149" fmla="*/ 459470 h 1680919"/>
                <a:gd name="connsiteX150" fmla="*/ 1574570 w 1700691"/>
                <a:gd name="connsiteY150" fmla="*/ 491696 h 1680919"/>
                <a:gd name="connsiteX151" fmla="*/ 1573616 w 1700691"/>
                <a:gd name="connsiteY151" fmla="*/ 492736 h 1680919"/>
                <a:gd name="connsiteX152" fmla="*/ 1572660 w 1700691"/>
                <a:gd name="connsiteY152" fmla="*/ 493775 h 1680919"/>
                <a:gd name="connsiteX153" fmla="*/ 1288893 w 1700691"/>
                <a:gd name="connsiteY153" fmla="*/ 774447 h 1680919"/>
                <a:gd name="connsiteX154" fmla="*/ 1287938 w 1700691"/>
                <a:gd name="connsiteY154" fmla="*/ 775487 h 1680919"/>
                <a:gd name="connsiteX155" fmla="*/ 1003215 w 1700691"/>
                <a:gd name="connsiteY155" fmla="*/ 1057199 h 1680919"/>
                <a:gd name="connsiteX156" fmla="*/ 1002261 w 1700691"/>
                <a:gd name="connsiteY156" fmla="*/ 1058239 h 1680919"/>
                <a:gd name="connsiteX157" fmla="*/ 717538 w 1700691"/>
                <a:gd name="connsiteY157" fmla="*/ 1339951 h 1680919"/>
                <a:gd name="connsiteX158" fmla="*/ 716583 w 1700691"/>
                <a:gd name="connsiteY158" fmla="*/ 1340991 h 1680919"/>
                <a:gd name="connsiteX159" fmla="*/ 715627 w 1700691"/>
                <a:gd name="connsiteY159" fmla="*/ 1342030 h 1680919"/>
                <a:gd name="connsiteX160" fmla="*/ 464346 w 1700691"/>
                <a:gd name="connsiteY160" fmla="*/ 1590477 h 1680919"/>
                <a:gd name="connsiteX161" fmla="*/ 451924 w 1700691"/>
                <a:gd name="connsiteY161" fmla="*/ 1584240 h 1680919"/>
                <a:gd name="connsiteX162" fmla="*/ 706073 w 1700691"/>
                <a:gd name="connsiteY162" fmla="*/ 1332675 h 1680919"/>
                <a:gd name="connsiteX163" fmla="*/ 707028 w 1700691"/>
                <a:gd name="connsiteY163" fmla="*/ 1331635 h 1680919"/>
                <a:gd name="connsiteX164" fmla="*/ 707984 w 1700691"/>
                <a:gd name="connsiteY164" fmla="*/ 1330595 h 1680919"/>
                <a:gd name="connsiteX165" fmla="*/ 991750 w 1700691"/>
                <a:gd name="connsiteY165" fmla="*/ 1049923 h 1680919"/>
                <a:gd name="connsiteX166" fmla="*/ 992706 w 1700691"/>
                <a:gd name="connsiteY166" fmla="*/ 1048884 h 1680919"/>
                <a:gd name="connsiteX167" fmla="*/ 1277428 w 1700691"/>
                <a:gd name="connsiteY167" fmla="*/ 767171 h 1680919"/>
                <a:gd name="connsiteX168" fmla="*/ 1278383 w 1700691"/>
                <a:gd name="connsiteY168" fmla="*/ 766132 h 1680919"/>
                <a:gd name="connsiteX169" fmla="*/ 1279339 w 1700691"/>
                <a:gd name="connsiteY169" fmla="*/ 765092 h 1680919"/>
                <a:gd name="connsiteX170" fmla="*/ 1563106 w 1700691"/>
                <a:gd name="connsiteY170" fmla="*/ 484420 h 1680919"/>
                <a:gd name="connsiteX171" fmla="*/ 1564060 w 1700691"/>
                <a:gd name="connsiteY171" fmla="*/ 483380 h 1680919"/>
                <a:gd name="connsiteX172" fmla="*/ 1565016 w 1700691"/>
                <a:gd name="connsiteY172" fmla="*/ 482340 h 1680919"/>
                <a:gd name="connsiteX173" fmla="*/ 1565019 w 1700691"/>
                <a:gd name="connsiteY173" fmla="*/ 388784 h 1680919"/>
                <a:gd name="connsiteX174" fmla="*/ 1572662 w 1700691"/>
                <a:gd name="connsiteY174" fmla="*/ 400219 h 1680919"/>
                <a:gd name="connsiteX175" fmla="*/ 1526801 w 1700691"/>
                <a:gd name="connsiteY175" fmla="*/ 444919 h 1680919"/>
                <a:gd name="connsiteX176" fmla="*/ 1525845 w 1700691"/>
                <a:gd name="connsiteY176" fmla="*/ 445959 h 1680919"/>
                <a:gd name="connsiteX177" fmla="*/ 1241124 w 1700691"/>
                <a:gd name="connsiteY177" fmla="*/ 727671 h 1680919"/>
                <a:gd name="connsiteX178" fmla="*/ 1240167 w 1700691"/>
                <a:gd name="connsiteY178" fmla="*/ 728710 h 1680919"/>
                <a:gd name="connsiteX179" fmla="*/ 955445 w 1700691"/>
                <a:gd name="connsiteY179" fmla="*/ 1010423 h 1680919"/>
                <a:gd name="connsiteX180" fmla="*/ 954490 w 1700691"/>
                <a:gd name="connsiteY180" fmla="*/ 1011462 h 1680919"/>
                <a:gd name="connsiteX181" fmla="*/ 669768 w 1700691"/>
                <a:gd name="connsiteY181" fmla="*/ 1293174 h 1680919"/>
                <a:gd name="connsiteX182" fmla="*/ 668812 w 1700691"/>
                <a:gd name="connsiteY182" fmla="*/ 1294214 h 1680919"/>
                <a:gd name="connsiteX183" fmla="*/ 667857 w 1700691"/>
                <a:gd name="connsiteY183" fmla="*/ 1295254 h 1680919"/>
                <a:gd name="connsiteX184" fmla="*/ 403198 w 1700691"/>
                <a:gd name="connsiteY184" fmla="*/ 1557215 h 1680919"/>
                <a:gd name="connsiteX185" fmla="*/ 391733 w 1700691"/>
                <a:gd name="connsiteY185" fmla="*/ 1549938 h 1680919"/>
                <a:gd name="connsiteX186" fmla="*/ 658302 w 1700691"/>
                <a:gd name="connsiteY186" fmla="*/ 1285898 h 1680919"/>
                <a:gd name="connsiteX187" fmla="*/ 659258 w 1700691"/>
                <a:gd name="connsiteY187" fmla="*/ 1284858 h 1680919"/>
                <a:gd name="connsiteX188" fmla="*/ 660213 w 1700691"/>
                <a:gd name="connsiteY188" fmla="*/ 1283819 h 1680919"/>
                <a:gd name="connsiteX189" fmla="*/ 943980 w 1700691"/>
                <a:gd name="connsiteY189" fmla="*/ 1003146 h 1680919"/>
                <a:gd name="connsiteX190" fmla="*/ 944935 w 1700691"/>
                <a:gd name="connsiteY190" fmla="*/ 1002107 h 1680919"/>
                <a:gd name="connsiteX191" fmla="*/ 1229658 w 1700691"/>
                <a:gd name="connsiteY191" fmla="*/ 720394 h 1680919"/>
                <a:gd name="connsiteX192" fmla="*/ 1230612 w 1700691"/>
                <a:gd name="connsiteY192" fmla="*/ 719355 h 1680919"/>
                <a:gd name="connsiteX193" fmla="*/ 1515335 w 1700691"/>
                <a:gd name="connsiteY193" fmla="*/ 437643 h 1680919"/>
                <a:gd name="connsiteX194" fmla="*/ 1516291 w 1700691"/>
                <a:gd name="connsiteY194" fmla="*/ 436603 h 1680919"/>
                <a:gd name="connsiteX195" fmla="*/ 1524891 w 1700691"/>
                <a:gd name="connsiteY195" fmla="*/ 332649 h 1680919"/>
                <a:gd name="connsiteX196" fmla="*/ 1533489 w 1700691"/>
                <a:gd name="connsiteY196" fmla="*/ 343044 h 1680919"/>
                <a:gd name="connsiteX197" fmla="*/ 1479030 w 1700691"/>
                <a:gd name="connsiteY197" fmla="*/ 397100 h 1680919"/>
                <a:gd name="connsiteX198" fmla="*/ 1478074 w 1700691"/>
                <a:gd name="connsiteY198" fmla="*/ 398139 h 1680919"/>
                <a:gd name="connsiteX199" fmla="*/ 1477119 w 1700691"/>
                <a:gd name="connsiteY199" fmla="*/ 399179 h 1680919"/>
                <a:gd name="connsiteX200" fmla="*/ 1193352 w 1700691"/>
                <a:gd name="connsiteY200" fmla="*/ 679851 h 1680919"/>
                <a:gd name="connsiteX201" fmla="*/ 1192395 w 1700691"/>
                <a:gd name="connsiteY201" fmla="*/ 680891 h 1680919"/>
                <a:gd name="connsiteX202" fmla="*/ 1191441 w 1700691"/>
                <a:gd name="connsiteY202" fmla="*/ 681931 h 1680919"/>
                <a:gd name="connsiteX203" fmla="*/ 907674 w 1700691"/>
                <a:gd name="connsiteY203" fmla="*/ 962603 h 1680919"/>
                <a:gd name="connsiteX204" fmla="*/ 906718 w 1700691"/>
                <a:gd name="connsiteY204" fmla="*/ 963643 h 1680919"/>
                <a:gd name="connsiteX205" fmla="*/ 905763 w 1700691"/>
                <a:gd name="connsiteY205" fmla="*/ 964683 h 1680919"/>
                <a:gd name="connsiteX206" fmla="*/ 621996 w 1700691"/>
                <a:gd name="connsiteY206" fmla="*/ 1245356 h 1680919"/>
                <a:gd name="connsiteX207" fmla="*/ 621041 w 1700691"/>
                <a:gd name="connsiteY207" fmla="*/ 1246394 h 1680919"/>
                <a:gd name="connsiteX208" fmla="*/ 619130 w 1700691"/>
                <a:gd name="connsiteY208" fmla="*/ 1247434 h 1680919"/>
                <a:gd name="connsiteX209" fmla="*/ 344917 w 1700691"/>
                <a:gd name="connsiteY209" fmla="*/ 1518751 h 1680919"/>
                <a:gd name="connsiteX210" fmla="*/ 334407 w 1700691"/>
                <a:gd name="connsiteY210" fmla="*/ 1510435 h 1680919"/>
                <a:gd name="connsiteX211" fmla="*/ 609575 w 1700691"/>
                <a:gd name="connsiteY211" fmla="*/ 1238079 h 1680919"/>
                <a:gd name="connsiteX212" fmla="*/ 610531 w 1700691"/>
                <a:gd name="connsiteY212" fmla="*/ 1237039 h 1680919"/>
                <a:gd name="connsiteX213" fmla="*/ 611486 w 1700691"/>
                <a:gd name="connsiteY213" fmla="*/ 1235999 h 1680919"/>
                <a:gd name="connsiteX214" fmla="*/ 895253 w 1700691"/>
                <a:gd name="connsiteY214" fmla="*/ 955327 h 1680919"/>
                <a:gd name="connsiteX215" fmla="*/ 896208 w 1700691"/>
                <a:gd name="connsiteY215" fmla="*/ 954287 h 1680919"/>
                <a:gd name="connsiteX216" fmla="*/ 897164 w 1700691"/>
                <a:gd name="connsiteY216" fmla="*/ 953248 h 1680919"/>
                <a:gd name="connsiteX217" fmla="*/ 1180931 w 1700691"/>
                <a:gd name="connsiteY217" fmla="*/ 672575 h 1680919"/>
                <a:gd name="connsiteX218" fmla="*/ 1181887 w 1700691"/>
                <a:gd name="connsiteY218" fmla="*/ 671535 h 1680919"/>
                <a:gd name="connsiteX219" fmla="*/ 1182841 w 1700691"/>
                <a:gd name="connsiteY219" fmla="*/ 670496 h 1680919"/>
                <a:gd name="connsiteX220" fmla="*/ 1466609 w 1700691"/>
                <a:gd name="connsiteY220" fmla="*/ 389824 h 1680919"/>
                <a:gd name="connsiteX221" fmla="*/ 1467564 w 1700691"/>
                <a:gd name="connsiteY221" fmla="*/ 388784 h 1680919"/>
                <a:gd name="connsiteX222" fmla="*/ 1468520 w 1700691"/>
                <a:gd name="connsiteY222" fmla="*/ 387744 h 1680919"/>
                <a:gd name="connsiteX223" fmla="*/ 1482851 w 1700691"/>
                <a:gd name="connsiteY223" fmla="*/ 280672 h 1680919"/>
                <a:gd name="connsiteX224" fmla="*/ 1491451 w 1700691"/>
                <a:gd name="connsiteY224" fmla="*/ 291067 h 1680919"/>
                <a:gd name="connsiteX225" fmla="*/ 1431256 w 1700691"/>
                <a:gd name="connsiteY225" fmla="*/ 350321 h 1680919"/>
                <a:gd name="connsiteX226" fmla="*/ 1430302 w 1700691"/>
                <a:gd name="connsiteY226" fmla="*/ 351361 h 1680919"/>
                <a:gd name="connsiteX227" fmla="*/ 1429346 w 1700691"/>
                <a:gd name="connsiteY227" fmla="*/ 352399 h 1680919"/>
                <a:gd name="connsiteX228" fmla="*/ 1145579 w 1700691"/>
                <a:gd name="connsiteY228" fmla="*/ 633073 h 1680919"/>
                <a:gd name="connsiteX229" fmla="*/ 1144623 w 1700691"/>
                <a:gd name="connsiteY229" fmla="*/ 634112 h 1680919"/>
                <a:gd name="connsiteX230" fmla="*/ 1143668 w 1700691"/>
                <a:gd name="connsiteY230" fmla="*/ 635152 h 1680919"/>
                <a:gd name="connsiteX231" fmla="*/ 859901 w 1700691"/>
                <a:gd name="connsiteY231" fmla="*/ 915824 h 1680919"/>
                <a:gd name="connsiteX232" fmla="*/ 858946 w 1700691"/>
                <a:gd name="connsiteY232" fmla="*/ 916864 h 1680919"/>
                <a:gd name="connsiteX233" fmla="*/ 857990 w 1700691"/>
                <a:gd name="connsiteY233" fmla="*/ 917904 h 1680919"/>
                <a:gd name="connsiteX234" fmla="*/ 574223 w 1700691"/>
                <a:gd name="connsiteY234" fmla="*/ 1198576 h 1680919"/>
                <a:gd name="connsiteX235" fmla="*/ 573267 w 1700691"/>
                <a:gd name="connsiteY235" fmla="*/ 1199616 h 1680919"/>
                <a:gd name="connsiteX236" fmla="*/ 294278 w 1700691"/>
                <a:gd name="connsiteY236" fmla="*/ 1476129 h 1680919"/>
                <a:gd name="connsiteX237" fmla="*/ 283768 w 1700691"/>
                <a:gd name="connsiteY237" fmla="*/ 1467813 h 1680919"/>
                <a:gd name="connsiteX238" fmla="*/ 563713 w 1700691"/>
                <a:gd name="connsiteY238" fmla="*/ 1191300 h 1680919"/>
                <a:gd name="connsiteX239" fmla="*/ 564668 w 1700691"/>
                <a:gd name="connsiteY239" fmla="*/ 1190260 h 1680919"/>
                <a:gd name="connsiteX240" fmla="*/ 565624 w 1700691"/>
                <a:gd name="connsiteY240" fmla="*/ 1189220 h 1680919"/>
                <a:gd name="connsiteX241" fmla="*/ 849391 w 1700691"/>
                <a:gd name="connsiteY241" fmla="*/ 908547 h 1680919"/>
                <a:gd name="connsiteX242" fmla="*/ 850347 w 1700691"/>
                <a:gd name="connsiteY242" fmla="*/ 907509 h 1680919"/>
                <a:gd name="connsiteX243" fmla="*/ 851303 w 1700691"/>
                <a:gd name="connsiteY243" fmla="*/ 906469 h 1680919"/>
                <a:gd name="connsiteX244" fmla="*/ 1135069 w 1700691"/>
                <a:gd name="connsiteY244" fmla="*/ 625796 h 1680919"/>
                <a:gd name="connsiteX245" fmla="*/ 1136024 w 1700691"/>
                <a:gd name="connsiteY245" fmla="*/ 624757 h 1680919"/>
                <a:gd name="connsiteX246" fmla="*/ 1136980 w 1700691"/>
                <a:gd name="connsiteY246" fmla="*/ 623717 h 1680919"/>
                <a:gd name="connsiteX247" fmla="*/ 1420747 w 1700691"/>
                <a:gd name="connsiteY247" fmla="*/ 343043 h 1680919"/>
                <a:gd name="connsiteX248" fmla="*/ 1421702 w 1700691"/>
                <a:gd name="connsiteY248" fmla="*/ 342004 h 1680919"/>
                <a:gd name="connsiteX249" fmla="*/ 1422659 w 1700691"/>
                <a:gd name="connsiteY249" fmla="*/ 340965 h 1680919"/>
                <a:gd name="connsiteX250" fmla="*/ 1435078 w 1700691"/>
                <a:gd name="connsiteY250" fmla="*/ 232855 h 1680919"/>
                <a:gd name="connsiteX251" fmla="*/ 1444633 w 1700691"/>
                <a:gd name="connsiteY251" fmla="*/ 242210 h 1680919"/>
                <a:gd name="connsiteX252" fmla="*/ 1383484 w 1700691"/>
                <a:gd name="connsiteY252" fmla="*/ 303544 h 1680919"/>
                <a:gd name="connsiteX253" fmla="*/ 1382529 w 1700691"/>
                <a:gd name="connsiteY253" fmla="*/ 304582 h 1680919"/>
                <a:gd name="connsiteX254" fmla="*/ 1097807 w 1700691"/>
                <a:gd name="connsiteY254" fmla="*/ 586295 h 1680919"/>
                <a:gd name="connsiteX255" fmla="*/ 1096851 w 1700691"/>
                <a:gd name="connsiteY255" fmla="*/ 587334 h 1680919"/>
                <a:gd name="connsiteX256" fmla="*/ 812129 w 1700691"/>
                <a:gd name="connsiteY256" fmla="*/ 869047 h 1680919"/>
                <a:gd name="connsiteX257" fmla="*/ 811174 w 1700691"/>
                <a:gd name="connsiteY257" fmla="*/ 870087 h 1680919"/>
                <a:gd name="connsiteX258" fmla="*/ 525495 w 1700691"/>
                <a:gd name="connsiteY258" fmla="*/ 1152838 h 1680919"/>
                <a:gd name="connsiteX259" fmla="*/ 524540 w 1700691"/>
                <a:gd name="connsiteY259" fmla="*/ 1152838 h 1680919"/>
                <a:gd name="connsiteX260" fmla="*/ 243639 w 1700691"/>
                <a:gd name="connsiteY260" fmla="*/ 1430391 h 1680919"/>
                <a:gd name="connsiteX261" fmla="*/ 234085 w 1700691"/>
                <a:gd name="connsiteY261" fmla="*/ 1421036 h 1680919"/>
                <a:gd name="connsiteX262" fmla="*/ 515941 w 1700691"/>
                <a:gd name="connsiteY262" fmla="*/ 1142443 h 1680919"/>
                <a:gd name="connsiteX263" fmla="*/ 516896 w 1700691"/>
                <a:gd name="connsiteY263" fmla="*/ 1141403 h 1680919"/>
                <a:gd name="connsiteX264" fmla="*/ 800664 w 1700691"/>
                <a:gd name="connsiteY264" fmla="*/ 860731 h 1680919"/>
                <a:gd name="connsiteX265" fmla="*/ 801619 w 1700691"/>
                <a:gd name="connsiteY265" fmla="*/ 859692 h 1680919"/>
                <a:gd name="connsiteX266" fmla="*/ 1086341 w 1700691"/>
                <a:gd name="connsiteY266" fmla="*/ 577978 h 1680919"/>
                <a:gd name="connsiteX267" fmla="*/ 1087297 w 1700691"/>
                <a:gd name="connsiteY267" fmla="*/ 576938 h 1680919"/>
                <a:gd name="connsiteX268" fmla="*/ 1372019 w 1700691"/>
                <a:gd name="connsiteY268" fmla="*/ 295226 h 1680919"/>
                <a:gd name="connsiteX269" fmla="*/ 1372975 w 1700691"/>
                <a:gd name="connsiteY269" fmla="*/ 294187 h 1680919"/>
                <a:gd name="connsiteX270" fmla="*/ 1385395 w 1700691"/>
                <a:gd name="connsiteY270" fmla="*/ 189194 h 1680919"/>
                <a:gd name="connsiteX271" fmla="*/ 1395905 w 1700691"/>
                <a:gd name="connsiteY271" fmla="*/ 197510 h 1680919"/>
                <a:gd name="connsiteX272" fmla="*/ 1335712 w 1700691"/>
                <a:gd name="connsiteY272" fmla="*/ 256764 h 1680919"/>
                <a:gd name="connsiteX273" fmla="*/ 1334756 w 1700691"/>
                <a:gd name="connsiteY273" fmla="*/ 257803 h 1680919"/>
                <a:gd name="connsiteX274" fmla="*/ 1050034 w 1700691"/>
                <a:gd name="connsiteY274" fmla="*/ 539515 h 1680919"/>
                <a:gd name="connsiteX275" fmla="*/ 1049077 w 1700691"/>
                <a:gd name="connsiteY275" fmla="*/ 540555 h 1680919"/>
                <a:gd name="connsiteX276" fmla="*/ 764356 w 1700691"/>
                <a:gd name="connsiteY276" fmla="*/ 822267 h 1680919"/>
                <a:gd name="connsiteX277" fmla="*/ 763400 w 1700691"/>
                <a:gd name="connsiteY277" fmla="*/ 823307 h 1680919"/>
                <a:gd name="connsiteX278" fmla="*/ 479634 w 1700691"/>
                <a:gd name="connsiteY278" fmla="*/ 1103979 h 1680919"/>
                <a:gd name="connsiteX279" fmla="*/ 478678 w 1700691"/>
                <a:gd name="connsiteY279" fmla="*/ 1106058 h 1680919"/>
                <a:gd name="connsiteX280" fmla="*/ 199689 w 1700691"/>
                <a:gd name="connsiteY280" fmla="*/ 1382573 h 1680919"/>
                <a:gd name="connsiteX281" fmla="*/ 191089 w 1700691"/>
                <a:gd name="connsiteY281" fmla="*/ 1372178 h 1680919"/>
                <a:gd name="connsiteX282" fmla="*/ 468168 w 1700691"/>
                <a:gd name="connsiteY282" fmla="*/ 1097742 h 1680919"/>
                <a:gd name="connsiteX283" fmla="*/ 469124 w 1700691"/>
                <a:gd name="connsiteY283" fmla="*/ 1096703 h 1680919"/>
                <a:gd name="connsiteX284" fmla="*/ 754801 w 1700691"/>
                <a:gd name="connsiteY284" fmla="*/ 813951 h 1680919"/>
                <a:gd name="connsiteX285" fmla="*/ 755757 w 1700691"/>
                <a:gd name="connsiteY285" fmla="*/ 812912 h 1680919"/>
                <a:gd name="connsiteX286" fmla="*/ 1040480 w 1700691"/>
                <a:gd name="connsiteY286" fmla="*/ 531199 h 1680919"/>
                <a:gd name="connsiteX287" fmla="*/ 1041434 w 1700691"/>
                <a:gd name="connsiteY287" fmla="*/ 530160 h 1680919"/>
                <a:gd name="connsiteX288" fmla="*/ 1326157 w 1700691"/>
                <a:gd name="connsiteY288" fmla="*/ 248448 h 1680919"/>
                <a:gd name="connsiteX289" fmla="*/ 1327113 w 1700691"/>
                <a:gd name="connsiteY289" fmla="*/ 247408 h 1680919"/>
                <a:gd name="connsiteX290" fmla="*/ 1330935 w 1700691"/>
                <a:gd name="connsiteY290" fmla="*/ 147613 h 1680919"/>
                <a:gd name="connsiteX291" fmla="*/ 1342400 w 1700691"/>
                <a:gd name="connsiteY291" fmla="*/ 155929 h 1680919"/>
                <a:gd name="connsiteX292" fmla="*/ 1288896 w 1700691"/>
                <a:gd name="connsiteY292" fmla="*/ 208945 h 1680919"/>
                <a:gd name="connsiteX293" fmla="*/ 1287939 w 1700691"/>
                <a:gd name="connsiteY293" fmla="*/ 209984 h 1680919"/>
                <a:gd name="connsiteX294" fmla="*/ 1286985 w 1700691"/>
                <a:gd name="connsiteY294" fmla="*/ 211024 h 1680919"/>
                <a:gd name="connsiteX295" fmla="*/ 1003217 w 1700691"/>
                <a:gd name="connsiteY295" fmla="*/ 491698 h 1680919"/>
                <a:gd name="connsiteX296" fmla="*/ 1002262 w 1700691"/>
                <a:gd name="connsiteY296" fmla="*/ 492736 h 1680919"/>
                <a:gd name="connsiteX297" fmla="*/ 1001306 w 1700691"/>
                <a:gd name="connsiteY297" fmla="*/ 493776 h 1680919"/>
                <a:gd name="connsiteX298" fmla="*/ 717540 w 1700691"/>
                <a:gd name="connsiteY298" fmla="*/ 774449 h 1680919"/>
                <a:gd name="connsiteX299" fmla="*/ 716585 w 1700691"/>
                <a:gd name="connsiteY299" fmla="*/ 775488 h 1680919"/>
                <a:gd name="connsiteX300" fmla="*/ 431862 w 1700691"/>
                <a:gd name="connsiteY300" fmla="*/ 1057201 h 1680919"/>
                <a:gd name="connsiteX301" fmla="*/ 430906 w 1700691"/>
                <a:gd name="connsiteY301" fmla="*/ 1058241 h 1680919"/>
                <a:gd name="connsiteX302" fmla="*/ 157649 w 1700691"/>
                <a:gd name="connsiteY302" fmla="*/ 1328518 h 1680919"/>
                <a:gd name="connsiteX303" fmla="*/ 150006 w 1700691"/>
                <a:gd name="connsiteY303" fmla="*/ 1317083 h 1680919"/>
                <a:gd name="connsiteX304" fmla="*/ 420396 w 1700691"/>
                <a:gd name="connsiteY304" fmla="*/ 1048884 h 1680919"/>
                <a:gd name="connsiteX305" fmla="*/ 421352 w 1700691"/>
                <a:gd name="connsiteY305" fmla="*/ 1047846 h 1680919"/>
                <a:gd name="connsiteX306" fmla="*/ 706075 w 1700691"/>
                <a:gd name="connsiteY306" fmla="*/ 766132 h 1680919"/>
                <a:gd name="connsiteX307" fmla="*/ 707030 w 1700691"/>
                <a:gd name="connsiteY307" fmla="*/ 765092 h 1680919"/>
                <a:gd name="connsiteX308" fmla="*/ 707986 w 1700691"/>
                <a:gd name="connsiteY308" fmla="*/ 764053 h 1680919"/>
                <a:gd name="connsiteX309" fmla="*/ 991752 w 1700691"/>
                <a:gd name="connsiteY309" fmla="*/ 483380 h 1680919"/>
                <a:gd name="connsiteX310" fmla="*/ 992707 w 1700691"/>
                <a:gd name="connsiteY310" fmla="*/ 482341 h 1680919"/>
                <a:gd name="connsiteX311" fmla="*/ 993663 w 1700691"/>
                <a:gd name="connsiteY311" fmla="*/ 481302 h 1680919"/>
                <a:gd name="connsiteX312" fmla="*/ 1277430 w 1700691"/>
                <a:gd name="connsiteY312" fmla="*/ 200629 h 1680919"/>
                <a:gd name="connsiteX313" fmla="*/ 1278385 w 1700691"/>
                <a:gd name="connsiteY313" fmla="*/ 199589 h 1680919"/>
                <a:gd name="connsiteX314" fmla="*/ 1279341 w 1700691"/>
                <a:gd name="connsiteY314" fmla="*/ 198550 h 1680919"/>
                <a:gd name="connsiteX315" fmla="*/ 1271699 w 1700691"/>
                <a:gd name="connsiteY315" fmla="*/ 112269 h 1680919"/>
                <a:gd name="connsiteX316" fmla="*/ 1284119 w 1700691"/>
                <a:gd name="connsiteY316" fmla="*/ 119547 h 1680919"/>
                <a:gd name="connsiteX317" fmla="*/ 1241124 w 1700691"/>
                <a:gd name="connsiteY317" fmla="*/ 162167 h 1680919"/>
                <a:gd name="connsiteX318" fmla="*/ 1240167 w 1700691"/>
                <a:gd name="connsiteY318" fmla="*/ 163206 h 1680919"/>
                <a:gd name="connsiteX319" fmla="*/ 955446 w 1700691"/>
                <a:gd name="connsiteY319" fmla="*/ 444919 h 1680919"/>
                <a:gd name="connsiteX320" fmla="*/ 954490 w 1700691"/>
                <a:gd name="connsiteY320" fmla="*/ 445957 h 1680919"/>
                <a:gd name="connsiteX321" fmla="*/ 669769 w 1700691"/>
                <a:gd name="connsiteY321" fmla="*/ 727671 h 1680919"/>
                <a:gd name="connsiteX322" fmla="*/ 668813 w 1700691"/>
                <a:gd name="connsiteY322" fmla="*/ 728710 h 1680919"/>
                <a:gd name="connsiteX323" fmla="*/ 384090 w 1700691"/>
                <a:gd name="connsiteY323" fmla="*/ 1010423 h 1680919"/>
                <a:gd name="connsiteX324" fmla="*/ 382179 w 1700691"/>
                <a:gd name="connsiteY324" fmla="*/ 1011462 h 1680919"/>
                <a:gd name="connsiteX325" fmla="*/ 118477 w 1700691"/>
                <a:gd name="connsiteY325" fmla="*/ 1272384 h 1680919"/>
                <a:gd name="connsiteX326" fmla="*/ 111789 w 1700691"/>
                <a:gd name="connsiteY326" fmla="*/ 1259909 h 1680919"/>
                <a:gd name="connsiteX327" fmla="*/ 371669 w 1700691"/>
                <a:gd name="connsiteY327" fmla="*/ 1003145 h 1680919"/>
                <a:gd name="connsiteX328" fmla="*/ 372625 w 1700691"/>
                <a:gd name="connsiteY328" fmla="*/ 1002107 h 1680919"/>
                <a:gd name="connsiteX329" fmla="*/ 657348 w 1700691"/>
                <a:gd name="connsiteY329" fmla="*/ 720393 h 1680919"/>
                <a:gd name="connsiteX330" fmla="*/ 658303 w 1700691"/>
                <a:gd name="connsiteY330" fmla="*/ 719355 h 1680919"/>
                <a:gd name="connsiteX331" fmla="*/ 943025 w 1700691"/>
                <a:gd name="connsiteY331" fmla="*/ 437641 h 1680919"/>
                <a:gd name="connsiteX332" fmla="*/ 943980 w 1700691"/>
                <a:gd name="connsiteY332" fmla="*/ 436602 h 1680919"/>
                <a:gd name="connsiteX333" fmla="*/ 1228703 w 1700691"/>
                <a:gd name="connsiteY333" fmla="*/ 154890 h 1680919"/>
                <a:gd name="connsiteX334" fmla="*/ 1229659 w 1700691"/>
                <a:gd name="connsiteY334" fmla="*/ 153850 h 1680919"/>
                <a:gd name="connsiteX335" fmla="*/ 443327 w 1700691"/>
                <a:gd name="connsiteY335" fmla="*/ 101873 h 1680919"/>
                <a:gd name="connsiteX336" fmla="*/ 240773 w 1700691"/>
                <a:gd name="connsiteY336" fmla="*/ 302502 h 1680919"/>
                <a:gd name="connsiteX337" fmla="*/ 239818 w 1700691"/>
                <a:gd name="connsiteY337" fmla="*/ 302502 h 1680919"/>
                <a:gd name="connsiteX338" fmla="*/ 103189 w 1700691"/>
                <a:gd name="connsiteY338" fmla="*/ 437641 h 1680919"/>
                <a:gd name="connsiteX339" fmla="*/ 130897 w 1700691"/>
                <a:gd name="connsiteY339" fmla="*/ 390863 h 1680919"/>
                <a:gd name="connsiteX340" fmla="*/ 229308 w 1700691"/>
                <a:gd name="connsiteY340" fmla="*/ 294186 h 1680919"/>
                <a:gd name="connsiteX341" fmla="*/ 230263 w 1700691"/>
                <a:gd name="connsiteY341" fmla="*/ 293146 h 1680919"/>
                <a:gd name="connsiteX342" fmla="*/ 396511 w 1700691"/>
                <a:gd name="connsiteY342" fmla="*/ 128901 h 1680919"/>
                <a:gd name="connsiteX343" fmla="*/ 443327 w 1700691"/>
                <a:gd name="connsiteY343" fmla="*/ 101873 h 1680919"/>
                <a:gd name="connsiteX344" fmla="*/ 1208636 w 1700691"/>
                <a:gd name="connsiteY344" fmla="*/ 79003 h 1680919"/>
                <a:gd name="connsiteX345" fmla="*/ 1222013 w 1700691"/>
                <a:gd name="connsiteY345" fmla="*/ 85241 h 1680919"/>
                <a:gd name="connsiteX346" fmla="*/ 1193350 w 1700691"/>
                <a:gd name="connsiteY346" fmla="*/ 114347 h 1680919"/>
                <a:gd name="connsiteX347" fmla="*/ 1192394 w 1700691"/>
                <a:gd name="connsiteY347" fmla="*/ 115387 h 1680919"/>
                <a:gd name="connsiteX348" fmla="*/ 1191439 w 1700691"/>
                <a:gd name="connsiteY348" fmla="*/ 116427 h 1680919"/>
                <a:gd name="connsiteX349" fmla="*/ 907673 w 1700691"/>
                <a:gd name="connsiteY349" fmla="*/ 397099 h 1680919"/>
                <a:gd name="connsiteX350" fmla="*/ 906717 w 1700691"/>
                <a:gd name="connsiteY350" fmla="*/ 398139 h 1680919"/>
                <a:gd name="connsiteX351" fmla="*/ 905762 w 1700691"/>
                <a:gd name="connsiteY351" fmla="*/ 399178 h 1680919"/>
                <a:gd name="connsiteX352" fmla="*/ 621995 w 1700691"/>
                <a:gd name="connsiteY352" fmla="*/ 679851 h 1680919"/>
                <a:gd name="connsiteX353" fmla="*/ 621039 w 1700691"/>
                <a:gd name="connsiteY353" fmla="*/ 680890 h 1680919"/>
                <a:gd name="connsiteX354" fmla="*/ 620083 w 1700691"/>
                <a:gd name="connsiteY354" fmla="*/ 681930 h 1680919"/>
                <a:gd name="connsiteX355" fmla="*/ 336318 w 1700691"/>
                <a:gd name="connsiteY355" fmla="*/ 962603 h 1680919"/>
                <a:gd name="connsiteX356" fmla="*/ 335362 w 1700691"/>
                <a:gd name="connsiteY356" fmla="*/ 963642 h 1680919"/>
                <a:gd name="connsiteX357" fmla="*/ 333451 w 1700691"/>
                <a:gd name="connsiteY357" fmla="*/ 963642 h 1680919"/>
                <a:gd name="connsiteX358" fmla="*/ 85036 w 1700691"/>
                <a:gd name="connsiteY358" fmla="*/ 1208971 h 1680919"/>
                <a:gd name="connsiteX359" fmla="*/ 79302 w 1700691"/>
                <a:gd name="connsiteY359" fmla="*/ 1196497 h 1680919"/>
                <a:gd name="connsiteX360" fmla="*/ 323896 w 1700691"/>
                <a:gd name="connsiteY360" fmla="*/ 954287 h 1680919"/>
                <a:gd name="connsiteX361" fmla="*/ 324852 w 1700691"/>
                <a:gd name="connsiteY361" fmla="*/ 953247 h 1680919"/>
                <a:gd name="connsiteX362" fmla="*/ 325808 w 1700691"/>
                <a:gd name="connsiteY362" fmla="*/ 952207 h 1680919"/>
                <a:gd name="connsiteX363" fmla="*/ 609573 w 1700691"/>
                <a:gd name="connsiteY363" fmla="*/ 671535 h 1680919"/>
                <a:gd name="connsiteX364" fmla="*/ 610529 w 1700691"/>
                <a:gd name="connsiteY364" fmla="*/ 670495 h 1680919"/>
                <a:gd name="connsiteX365" fmla="*/ 611485 w 1700691"/>
                <a:gd name="connsiteY365" fmla="*/ 669455 h 1680919"/>
                <a:gd name="connsiteX366" fmla="*/ 895252 w 1700691"/>
                <a:gd name="connsiteY366" fmla="*/ 388783 h 1680919"/>
                <a:gd name="connsiteX367" fmla="*/ 896207 w 1700691"/>
                <a:gd name="connsiteY367" fmla="*/ 387743 h 1680919"/>
                <a:gd name="connsiteX368" fmla="*/ 897163 w 1700691"/>
                <a:gd name="connsiteY368" fmla="*/ 386704 h 1680919"/>
                <a:gd name="connsiteX369" fmla="*/ 1180930 w 1700691"/>
                <a:gd name="connsiteY369" fmla="*/ 106031 h 1680919"/>
                <a:gd name="connsiteX370" fmla="*/ 1181884 w 1700691"/>
                <a:gd name="connsiteY370" fmla="*/ 104992 h 1680919"/>
                <a:gd name="connsiteX371" fmla="*/ 1182840 w 1700691"/>
                <a:gd name="connsiteY371" fmla="*/ 103952 h 1680919"/>
                <a:gd name="connsiteX372" fmla="*/ 1142712 w 1700691"/>
                <a:gd name="connsiteY372" fmla="*/ 51976 h 1680919"/>
                <a:gd name="connsiteX373" fmla="*/ 1156087 w 1700691"/>
                <a:gd name="connsiteY373" fmla="*/ 57174 h 1680919"/>
                <a:gd name="connsiteX374" fmla="*/ 1145577 w 1700691"/>
                <a:gd name="connsiteY374" fmla="*/ 67569 h 1680919"/>
                <a:gd name="connsiteX375" fmla="*/ 1144622 w 1700691"/>
                <a:gd name="connsiteY375" fmla="*/ 68609 h 1680919"/>
                <a:gd name="connsiteX376" fmla="*/ 1143668 w 1700691"/>
                <a:gd name="connsiteY376" fmla="*/ 69649 h 1680919"/>
                <a:gd name="connsiteX377" fmla="*/ 859901 w 1700691"/>
                <a:gd name="connsiteY377" fmla="*/ 350321 h 1680919"/>
                <a:gd name="connsiteX378" fmla="*/ 858945 w 1700691"/>
                <a:gd name="connsiteY378" fmla="*/ 351361 h 1680919"/>
                <a:gd name="connsiteX379" fmla="*/ 857989 w 1700691"/>
                <a:gd name="connsiteY379" fmla="*/ 352400 h 1680919"/>
                <a:gd name="connsiteX380" fmla="*/ 574224 w 1700691"/>
                <a:gd name="connsiteY380" fmla="*/ 633073 h 1680919"/>
                <a:gd name="connsiteX381" fmla="*/ 573267 w 1700691"/>
                <a:gd name="connsiteY381" fmla="*/ 634112 h 1680919"/>
                <a:gd name="connsiteX382" fmla="*/ 572313 w 1700691"/>
                <a:gd name="connsiteY382" fmla="*/ 635152 h 1680919"/>
                <a:gd name="connsiteX383" fmla="*/ 288545 w 1700691"/>
                <a:gd name="connsiteY383" fmla="*/ 915825 h 1680919"/>
                <a:gd name="connsiteX384" fmla="*/ 287590 w 1700691"/>
                <a:gd name="connsiteY384" fmla="*/ 916864 h 1680919"/>
                <a:gd name="connsiteX385" fmla="*/ 287590 w 1700691"/>
                <a:gd name="connsiteY385" fmla="*/ 917904 h 1680919"/>
                <a:gd name="connsiteX386" fmla="*/ 58284 w 1700691"/>
                <a:gd name="connsiteY386" fmla="*/ 1144521 h 1680919"/>
                <a:gd name="connsiteX387" fmla="*/ 52550 w 1700691"/>
                <a:gd name="connsiteY387" fmla="*/ 1131008 h 1680919"/>
                <a:gd name="connsiteX388" fmla="*/ 278035 w 1700691"/>
                <a:gd name="connsiteY388" fmla="*/ 908549 h 1680919"/>
                <a:gd name="connsiteX389" fmla="*/ 278991 w 1700691"/>
                <a:gd name="connsiteY389" fmla="*/ 907509 h 1680919"/>
                <a:gd name="connsiteX390" fmla="*/ 279947 w 1700691"/>
                <a:gd name="connsiteY390" fmla="*/ 906469 h 1680919"/>
                <a:gd name="connsiteX391" fmla="*/ 563712 w 1700691"/>
                <a:gd name="connsiteY391" fmla="*/ 625796 h 1680919"/>
                <a:gd name="connsiteX392" fmla="*/ 564669 w 1700691"/>
                <a:gd name="connsiteY392" fmla="*/ 624757 h 1680919"/>
                <a:gd name="connsiteX393" fmla="*/ 565624 w 1700691"/>
                <a:gd name="connsiteY393" fmla="*/ 623717 h 1680919"/>
                <a:gd name="connsiteX394" fmla="*/ 849391 w 1700691"/>
                <a:gd name="connsiteY394" fmla="*/ 343045 h 1680919"/>
                <a:gd name="connsiteX395" fmla="*/ 850346 w 1700691"/>
                <a:gd name="connsiteY395" fmla="*/ 342005 h 1680919"/>
                <a:gd name="connsiteX396" fmla="*/ 851302 w 1700691"/>
                <a:gd name="connsiteY396" fmla="*/ 340965 h 1680919"/>
                <a:gd name="connsiteX397" fmla="*/ 1135067 w 1700691"/>
                <a:gd name="connsiteY397" fmla="*/ 60292 h 1680919"/>
                <a:gd name="connsiteX398" fmla="*/ 1136023 w 1700691"/>
                <a:gd name="connsiteY398" fmla="*/ 59254 h 1680919"/>
                <a:gd name="connsiteX399" fmla="*/ 1136979 w 1700691"/>
                <a:gd name="connsiteY399" fmla="*/ 58214 h 1680919"/>
                <a:gd name="connsiteX400" fmla="*/ 605754 w 1700691"/>
                <a:gd name="connsiteY400" fmla="*/ 35343 h 1680919"/>
                <a:gd name="connsiteX401" fmla="*/ 574225 w 1700691"/>
                <a:gd name="connsiteY401" fmla="*/ 66529 h 1680919"/>
                <a:gd name="connsiteX402" fmla="*/ 573270 w 1700691"/>
                <a:gd name="connsiteY402" fmla="*/ 67568 h 1680919"/>
                <a:gd name="connsiteX403" fmla="*/ 572314 w 1700691"/>
                <a:gd name="connsiteY403" fmla="*/ 68608 h 1680919"/>
                <a:gd name="connsiteX404" fmla="*/ 288546 w 1700691"/>
                <a:gd name="connsiteY404" fmla="*/ 349281 h 1680919"/>
                <a:gd name="connsiteX405" fmla="*/ 287591 w 1700691"/>
                <a:gd name="connsiteY405" fmla="*/ 350321 h 1680919"/>
                <a:gd name="connsiteX406" fmla="*/ 287591 w 1700691"/>
                <a:gd name="connsiteY406" fmla="*/ 352400 h 1680919"/>
                <a:gd name="connsiteX407" fmla="*/ 36309 w 1700691"/>
                <a:gd name="connsiteY407" fmla="*/ 600849 h 1680919"/>
                <a:gd name="connsiteX408" fmla="*/ 44907 w 1700691"/>
                <a:gd name="connsiteY408" fmla="*/ 572780 h 1680919"/>
                <a:gd name="connsiteX409" fmla="*/ 277081 w 1700691"/>
                <a:gd name="connsiteY409" fmla="*/ 343044 h 1680919"/>
                <a:gd name="connsiteX410" fmla="*/ 278036 w 1700691"/>
                <a:gd name="connsiteY410" fmla="*/ 342005 h 1680919"/>
                <a:gd name="connsiteX411" fmla="*/ 278992 w 1700691"/>
                <a:gd name="connsiteY411" fmla="*/ 340965 h 1680919"/>
                <a:gd name="connsiteX412" fmla="*/ 562760 w 1700691"/>
                <a:gd name="connsiteY412" fmla="*/ 60292 h 1680919"/>
                <a:gd name="connsiteX413" fmla="*/ 563715 w 1700691"/>
                <a:gd name="connsiteY413" fmla="*/ 59252 h 1680919"/>
                <a:gd name="connsiteX414" fmla="*/ 564671 w 1700691"/>
                <a:gd name="connsiteY414" fmla="*/ 58213 h 1680919"/>
                <a:gd name="connsiteX415" fmla="*/ 578046 w 1700691"/>
                <a:gd name="connsiteY415" fmla="*/ 44698 h 1680919"/>
                <a:gd name="connsiteX416" fmla="*/ 605754 w 1700691"/>
                <a:gd name="connsiteY416" fmla="*/ 35343 h 1680919"/>
                <a:gd name="connsiteX417" fmla="*/ 1069143 w 1700691"/>
                <a:gd name="connsiteY417" fmla="*/ 29106 h 1680919"/>
                <a:gd name="connsiteX418" fmla="*/ 1084429 w 1700691"/>
                <a:gd name="connsiteY418" fmla="*/ 33265 h 1680919"/>
                <a:gd name="connsiteX419" fmla="*/ 812128 w 1700691"/>
                <a:gd name="connsiteY419" fmla="*/ 302502 h 1680919"/>
                <a:gd name="connsiteX420" fmla="*/ 811172 w 1700691"/>
                <a:gd name="connsiteY420" fmla="*/ 303542 h 1680919"/>
                <a:gd name="connsiteX421" fmla="*/ 526451 w 1700691"/>
                <a:gd name="connsiteY421" fmla="*/ 585254 h 1680919"/>
                <a:gd name="connsiteX422" fmla="*/ 525495 w 1700691"/>
                <a:gd name="connsiteY422" fmla="*/ 586293 h 1680919"/>
                <a:gd name="connsiteX423" fmla="*/ 240772 w 1700691"/>
                <a:gd name="connsiteY423" fmla="*/ 868006 h 1680919"/>
                <a:gd name="connsiteX424" fmla="*/ 237907 w 1700691"/>
                <a:gd name="connsiteY424" fmla="*/ 869045 h 1680919"/>
                <a:gd name="connsiteX425" fmla="*/ 31531 w 1700691"/>
                <a:gd name="connsiteY425" fmla="*/ 1073833 h 1680919"/>
                <a:gd name="connsiteX426" fmla="*/ 27708 w 1700691"/>
                <a:gd name="connsiteY426" fmla="*/ 1059279 h 1680919"/>
                <a:gd name="connsiteX427" fmla="*/ 228353 w 1700691"/>
                <a:gd name="connsiteY427" fmla="*/ 860729 h 1680919"/>
                <a:gd name="connsiteX428" fmla="*/ 229307 w 1700691"/>
                <a:gd name="connsiteY428" fmla="*/ 859690 h 1680919"/>
                <a:gd name="connsiteX429" fmla="*/ 514029 w 1700691"/>
                <a:gd name="connsiteY429" fmla="*/ 577977 h 1680919"/>
                <a:gd name="connsiteX430" fmla="*/ 514985 w 1700691"/>
                <a:gd name="connsiteY430" fmla="*/ 576938 h 1680919"/>
                <a:gd name="connsiteX431" fmla="*/ 799706 w 1700691"/>
                <a:gd name="connsiteY431" fmla="*/ 295226 h 1680919"/>
                <a:gd name="connsiteX432" fmla="*/ 800662 w 1700691"/>
                <a:gd name="connsiteY432" fmla="*/ 294186 h 1680919"/>
                <a:gd name="connsiteX433" fmla="*/ 991752 w 1700691"/>
                <a:gd name="connsiteY433" fmla="*/ 12475 h 1680919"/>
                <a:gd name="connsiteX434" fmla="*/ 1007994 w 1700691"/>
                <a:gd name="connsiteY434" fmla="*/ 15594 h 1680919"/>
                <a:gd name="connsiteX435" fmla="*/ 763401 w 1700691"/>
                <a:gd name="connsiteY435" fmla="*/ 256765 h 1680919"/>
                <a:gd name="connsiteX436" fmla="*/ 762444 w 1700691"/>
                <a:gd name="connsiteY436" fmla="*/ 257804 h 1680919"/>
                <a:gd name="connsiteX437" fmla="*/ 477723 w 1700691"/>
                <a:gd name="connsiteY437" fmla="*/ 539517 h 1680919"/>
                <a:gd name="connsiteX438" fmla="*/ 476767 w 1700691"/>
                <a:gd name="connsiteY438" fmla="*/ 540556 h 1680919"/>
                <a:gd name="connsiteX439" fmla="*/ 192046 w 1700691"/>
                <a:gd name="connsiteY439" fmla="*/ 822269 h 1680919"/>
                <a:gd name="connsiteX440" fmla="*/ 191091 w 1700691"/>
                <a:gd name="connsiteY440" fmla="*/ 823309 h 1680919"/>
                <a:gd name="connsiteX441" fmla="*/ 14333 w 1700691"/>
                <a:gd name="connsiteY441" fmla="*/ 997949 h 1680919"/>
                <a:gd name="connsiteX442" fmla="*/ 11466 w 1700691"/>
                <a:gd name="connsiteY442" fmla="*/ 982357 h 1680919"/>
                <a:gd name="connsiteX443" fmla="*/ 182492 w 1700691"/>
                <a:gd name="connsiteY443" fmla="*/ 812913 h 1680919"/>
                <a:gd name="connsiteX444" fmla="*/ 183446 w 1700691"/>
                <a:gd name="connsiteY444" fmla="*/ 811874 h 1680919"/>
                <a:gd name="connsiteX445" fmla="*/ 468169 w 1700691"/>
                <a:gd name="connsiteY445" fmla="*/ 530161 h 1680919"/>
                <a:gd name="connsiteX446" fmla="*/ 469124 w 1700691"/>
                <a:gd name="connsiteY446" fmla="*/ 529121 h 1680919"/>
                <a:gd name="connsiteX447" fmla="*/ 753847 w 1700691"/>
                <a:gd name="connsiteY447" fmla="*/ 247409 h 1680919"/>
                <a:gd name="connsiteX448" fmla="*/ 754801 w 1700691"/>
                <a:gd name="connsiteY448" fmla="*/ 246369 h 1680919"/>
                <a:gd name="connsiteX449" fmla="*/ 728052 w 1700691"/>
                <a:gd name="connsiteY449" fmla="*/ 9356 h 1680919"/>
                <a:gd name="connsiteX450" fmla="*/ 621997 w 1700691"/>
                <a:gd name="connsiteY450" fmla="*/ 114348 h 1680919"/>
                <a:gd name="connsiteX451" fmla="*/ 621042 w 1700691"/>
                <a:gd name="connsiteY451" fmla="*/ 115388 h 1680919"/>
                <a:gd name="connsiteX452" fmla="*/ 620086 w 1700691"/>
                <a:gd name="connsiteY452" fmla="*/ 116428 h 1680919"/>
                <a:gd name="connsiteX453" fmla="*/ 336319 w 1700691"/>
                <a:gd name="connsiteY453" fmla="*/ 397101 h 1680919"/>
                <a:gd name="connsiteX454" fmla="*/ 335363 w 1700691"/>
                <a:gd name="connsiteY454" fmla="*/ 398140 h 1680919"/>
                <a:gd name="connsiteX455" fmla="*/ 334407 w 1700691"/>
                <a:gd name="connsiteY455" fmla="*/ 399180 h 1680919"/>
                <a:gd name="connsiteX456" fmla="*/ 50641 w 1700691"/>
                <a:gd name="connsiteY456" fmla="*/ 679853 h 1680919"/>
                <a:gd name="connsiteX457" fmla="*/ 49686 w 1700691"/>
                <a:gd name="connsiteY457" fmla="*/ 680892 h 1680919"/>
                <a:gd name="connsiteX458" fmla="*/ 46819 w 1700691"/>
                <a:gd name="connsiteY458" fmla="*/ 681932 h 1680919"/>
                <a:gd name="connsiteX459" fmla="*/ 7646 w 1700691"/>
                <a:gd name="connsiteY459" fmla="*/ 721434 h 1680919"/>
                <a:gd name="connsiteX460" fmla="*/ 11468 w 1700691"/>
                <a:gd name="connsiteY460" fmla="*/ 698565 h 1680919"/>
                <a:gd name="connsiteX461" fmla="*/ 38220 w 1700691"/>
                <a:gd name="connsiteY461" fmla="*/ 672577 h 1680919"/>
                <a:gd name="connsiteX462" fmla="*/ 39176 w 1700691"/>
                <a:gd name="connsiteY462" fmla="*/ 671537 h 1680919"/>
                <a:gd name="connsiteX463" fmla="*/ 40131 w 1700691"/>
                <a:gd name="connsiteY463" fmla="*/ 670497 h 1680919"/>
                <a:gd name="connsiteX464" fmla="*/ 323899 w 1700691"/>
                <a:gd name="connsiteY464" fmla="*/ 389824 h 1680919"/>
                <a:gd name="connsiteX465" fmla="*/ 324853 w 1700691"/>
                <a:gd name="connsiteY465" fmla="*/ 388785 h 1680919"/>
                <a:gd name="connsiteX466" fmla="*/ 325809 w 1700691"/>
                <a:gd name="connsiteY466" fmla="*/ 387745 h 1680919"/>
                <a:gd name="connsiteX467" fmla="*/ 609576 w 1700691"/>
                <a:gd name="connsiteY467" fmla="*/ 107072 h 1680919"/>
                <a:gd name="connsiteX468" fmla="*/ 610532 w 1700691"/>
                <a:gd name="connsiteY468" fmla="*/ 106032 h 1680919"/>
                <a:gd name="connsiteX469" fmla="*/ 611487 w 1700691"/>
                <a:gd name="connsiteY469" fmla="*/ 104993 h 1680919"/>
                <a:gd name="connsiteX470" fmla="*/ 705121 w 1700691"/>
                <a:gd name="connsiteY470" fmla="*/ 12475 h 1680919"/>
                <a:gd name="connsiteX471" fmla="*/ 728052 w 1700691"/>
                <a:gd name="connsiteY471" fmla="*/ 9356 h 1680919"/>
                <a:gd name="connsiteX472" fmla="*/ 905761 w 1700691"/>
                <a:gd name="connsiteY472" fmla="*/ 3118 h 1680919"/>
                <a:gd name="connsiteX473" fmla="*/ 923915 w 1700691"/>
                <a:gd name="connsiteY473" fmla="*/ 4158 h 1680919"/>
                <a:gd name="connsiteX474" fmla="*/ 716583 w 1700691"/>
                <a:gd name="connsiteY474" fmla="*/ 208946 h 1680919"/>
                <a:gd name="connsiteX475" fmla="*/ 715629 w 1700691"/>
                <a:gd name="connsiteY475" fmla="*/ 209985 h 1680919"/>
                <a:gd name="connsiteX476" fmla="*/ 714672 w 1700691"/>
                <a:gd name="connsiteY476" fmla="*/ 211023 h 1680919"/>
                <a:gd name="connsiteX477" fmla="*/ 430906 w 1700691"/>
                <a:gd name="connsiteY477" fmla="*/ 491697 h 1680919"/>
                <a:gd name="connsiteX478" fmla="*/ 429950 w 1700691"/>
                <a:gd name="connsiteY478" fmla="*/ 492737 h 1680919"/>
                <a:gd name="connsiteX479" fmla="*/ 428995 w 1700691"/>
                <a:gd name="connsiteY479" fmla="*/ 493777 h 1680919"/>
                <a:gd name="connsiteX480" fmla="*/ 145228 w 1700691"/>
                <a:gd name="connsiteY480" fmla="*/ 774449 h 1680919"/>
                <a:gd name="connsiteX481" fmla="*/ 144272 w 1700691"/>
                <a:gd name="connsiteY481" fmla="*/ 776529 h 1680919"/>
                <a:gd name="connsiteX482" fmla="*/ 2867 w 1700691"/>
                <a:gd name="connsiteY482" fmla="*/ 915825 h 1680919"/>
                <a:gd name="connsiteX483" fmla="*/ 1911 w 1700691"/>
                <a:gd name="connsiteY483" fmla="*/ 898154 h 1680919"/>
                <a:gd name="connsiteX484" fmla="*/ 133763 w 1700691"/>
                <a:gd name="connsiteY484" fmla="*/ 767173 h 1680919"/>
                <a:gd name="connsiteX485" fmla="*/ 134718 w 1700691"/>
                <a:gd name="connsiteY485" fmla="*/ 766133 h 1680919"/>
                <a:gd name="connsiteX486" fmla="*/ 135673 w 1700691"/>
                <a:gd name="connsiteY486" fmla="*/ 765094 h 1680919"/>
                <a:gd name="connsiteX487" fmla="*/ 419440 w 1700691"/>
                <a:gd name="connsiteY487" fmla="*/ 484420 h 1680919"/>
                <a:gd name="connsiteX488" fmla="*/ 420396 w 1700691"/>
                <a:gd name="connsiteY488" fmla="*/ 483382 h 1680919"/>
                <a:gd name="connsiteX489" fmla="*/ 421351 w 1700691"/>
                <a:gd name="connsiteY489" fmla="*/ 482342 h 1680919"/>
                <a:gd name="connsiteX490" fmla="*/ 705117 w 1700691"/>
                <a:gd name="connsiteY490" fmla="*/ 201668 h 1680919"/>
                <a:gd name="connsiteX491" fmla="*/ 706074 w 1700691"/>
                <a:gd name="connsiteY491" fmla="*/ 200628 h 1680919"/>
                <a:gd name="connsiteX492" fmla="*/ 707028 w 1700691"/>
                <a:gd name="connsiteY492" fmla="*/ 199590 h 1680919"/>
                <a:gd name="connsiteX493" fmla="*/ 813084 w 1700691"/>
                <a:gd name="connsiteY493" fmla="*/ 0 h 1680919"/>
                <a:gd name="connsiteX494" fmla="*/ 832193 w 1700691"/>
                <a:gd name="connsiteY494" fmla="*/ 0 h 1680919"/>
                <a:gd name="connsiteX495" fmla="*/ 669767 w 1700691"/>
                <a:gd name="connsiteY495" fmla="*/ 161128 h 1680919"/>
                <a:gd name="connsiteX496" fmla="*/ 668811 w 1700691"/>
                <a:gd name="connsiteY496" fmla="*/ 162167 h 1680919"/>
                <a:gd name="connsiteX497" fmla="*/ 384090 w 1700691"/>
                <a:gd name="connsiteY497" fmla="*/ 443880 h 1680919"/>
                <a:gd name="connsiteX498" fmla="*/ 383134 w 1700691"/>
                <a:gd name="connsiteY498" fmla="*/ 444919 h 1680919"/>
                <a:gd name="connsiteX499" fmla="*/ 98411 w 1700691"/>
                <a:gd name="connsiteY499" fmla="*/ 726632 h 1680919"/>
                <a:gd name="connsiteX500" fmla="*/ 96500 w 1700691"/>
                <a:gd name="connsiteY500" fmla="*/ 726632 h 1680919"/>
                <a:gd name="connsiteX501" fmla="*/ 0 w 1700691"/>
                <a:gd name="connsiteY501" fmla="*/ 822269 h 1680919"/>
                <a:gd name="connsiteX502" fmla="*/ 956 w 1700691"/>
                <a:gd name="connsiteY502" fmla="*/ 802518 h 1680919"/>
                <a:gd name="connsiteX503" fmla="*/ 86946 w 1700691"/>
                <a:gd name="connsiteY503" fmla="*/ 718316 h 1680919"/>
                <a:gd name="connsiteX504" fmla="*/ 87901 w 1700691"/>
                <a:gd name="connsiteY504" fmla="*/ 717276 h 1680919"/>
                <a:gd name="connsiteX505" fmla="*/ 372624 w 1700691"/>
                <a:gd name="connsiteY505" fmla="*/ 435564 h 1680919"/>
                <a:gd name="connsiteX506" fmla="*/ 373580 w 1700691"/>
                <a:gd name="connsiteY506" fmla="*/ 434524 h 1680919"/>
                <a:gd name="connsiteX507" fmla="*/ 658301 w 1700691"/>
                <a:gd name="connsiteY507" fmla="*/ 152812 h 1680919"/>
                <a:gd name="connsiteX508" fmla="*/ 659257 w 1700691"/>
                <a:gd name="connsiteY508" fmla="*/ 151772 h 1680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</a:cxnLst>
              <a:rect l="l" t="t" r="r" b="b"/>
              <a:pathLst>
                <a:path w="1700691" h="1680919">
                  <a:moveTo>
                    <a:pt x="1630944" y="1171548"/>
                  </a:moveTo>
                  <a:cubicBezTo>
                    <a:pt x="1626167" y="1182983"/>
                    <a:pt x="1621390" y="1194418"/>
                    <a:pt x="1615658" y="1205853"/>
                  </a:cubicBezTo>
                  <a:lnTo>
                    <a:pt x="1383483" y="1435589"/>
                  </a:lnTo>
                  <a:lnTo>
                    <a:pt x="1382529" y="1436628"/>
                  </a:lnTo>
                  <a:lnTo>
                    <a:pt x="1381573" y="1437668"/>
                  </a:lnTo>
                  <a:lnTo>
                    <a:pt x="1216281" y="1600874"/>
                  </a:lnTo>
                  <a:cubicBezTo>
                    <a:pt x="1204816" y="1606072"/>
                    <a:pt x="1193350" y="1611269"/>
                    <a:pt x="1181885" y="1616467"/>
                  </a:cubicBezTo>
                  <a:lnTo>
                    <a:pt x="1372975" y="1427273"/>
                  </a:lnTo>
                  <a:lnTo>
                    <a:pt x="1373929" y="1426233"/>
                  </a:lnTo>
                  <a:lnTo>
                    <a:pt x="1372975" y="1426233"/>
                  </a:lnTo>
                  <a:close/>
                  <a:moveTo>
                    <a:pt x="1677762" y="1030173"/>
                  </a:moveTo>
                  <a:cubicBezTo>
                    <a:pt x="1675851" y="1038489"/>
                    <a:pt x="1673940" y="1046807"/>
                    <a:pt x="1672029" y="1055123"/>
                  </a:cubicBezTo>
                  <a:lnTo>
                    <a:pt x="1622346" y="1103980"/>
                  </a:lnTo>
                  <a:lnTo>
                    <a:pt x="1621390" y="1105020"/>
                  </a:lnTo>
                  <a:lnTo>
                    <a:pt x="1336668" y="1386732"/>
                  </a:lnTo>
                  <a:lnTo>
                    <a:pt x="1335712" y="1387772"/>
                  </a:lnTo>
                  <a:lnTo>
                    <a:pt x="1334757" y="1388812"/>
                  </a:lnTo>
                  <a:lnTo>
                    <a:pt x="1066277" y="1653892"/>
                  </a:lnTo>
                  <a:cubicBezTo>
                    <a:pt x="1058632" y="1655971"/>
                    <a:pt x="1050035" y="1658049"/>
                    <a:pt x="1041435" y="1660129"/>
                  </a:cubicBezTo>
                  <a:lnTo>
                    <a:pt x="1325202" y="1379456"/>
                  </a:lnTo>
                  <a:lnTo>
                    <a:pt x="1326158" y="1378416"/>
                  </a:lnTo>
                  <a:lnTo>
                    <a:pt x="1327113" y="1377377"/>
                  </a:lnTo>
                  <a:lnTo>
                    <a:pt x="1610881" y="1096704"/>
                  </a:lnTo>
                  <a:lnTo>
                    <a:pt x="1611836" y="1095664"/>
                  </a:lnTo>
                  <a:close/>
                  <a:moveTo>
                    <a:pt x="1694959" y="918942"/>
                  </a:moveTo>
                  <a:cubicBezTo>
                    <a:pt x="1694959" y="925180"/>
                    <a:pt x="1694003" y="932457"/>
                    <a:pt x="1693047" y="939733"/>
                  </a:cubicBezTo>
                  <a:lnTo>
                    <a:pt x="1574572" y="1057200"/>
                  </a:lnTo>
                  <a:lnTo>
                    <a:pt x="1573618" y="1058240"/>
                  </a:lnTo>
                  <a:lnTo>
                    <a:pt x="1288895" y="1339952"/>
                  </a:lnTo>
                  <a:lnTo>
                    <a:pt x="1287939" y="1340992"/>
                  </a:lnTo>
                  <a:lnTo>
                    <a:pt x="1286983" y="1342031"/>
                  </a:lnTo>
                  <a:lnTo>
                    <a:pt x="1003216" y="1622704"/>
                  </a:lnTo>
                  <a:lnTo>
                    <a:pt x="1002262" y="1623744"/>
                  </a:lnTo>
                  <a:lnTo>
                    <a:pt x="1001306" y="1624783"/>
                  </a:lnTo>
                  <a:lnTo>
                    <a:pt x="949712" y="1676760"/>
                  </a:lnTo>
                  <a:cubicBezTo>
                    <a:pt x="943024" y="1677799"/>
                    <a:pt x="935380" y="1677799"/>
                    <a:pt x="928692" y="1678839"/>
                  </a:cubicBezTo>
                  <a:lnTo>
                    <a:pt x="992707" y="1615428"/>
                  </a:lnTo>
                  <a:lnTo>
                    <a:pt x="993661" y="1614388"/>
                  </a:lnTo>
                  <a:lnTo>
                    <a:pt x="994618" y="1613348"/>
                  </a:lnTo>
                  <a:lnTo>
                    <a:pt x="1278384" y="1332676"/>
                  </a:lnTo>
                  <a:lnTo>
                    <a:pt x="1279340" y="1331636"/>
                  </a:lnTo>
                  <a:lnTo>
                    <a:pt x="1280296" y="1330596"/>
                  </a:lnTo>
                  <a:lnTo>
                    <a:pt x="1564063" y="1049924"/>
                  </a:lnTo>
                  <a:lnTo>
                    <a:pt x="1563108" y="1048884"/>
                  </a:lnTo>
                  <a:close/>
                  <a:moveTo>
                    <a:pt x="1700691" y="819148"/>
                  </a:moveTo>
                  <a:cubicBezTo>
                    <a:pt x="1700691" y="825385"/>
                    <a:pt x="1700691" y="831623"/>
                    <a:pt x="1700691" y="837860"/>
                  </a:cubicBezTo>
                  <a:lnTo>
                    <a:pt x="1527755" y="1008343"/>
                  </a:lnTo>
                  <a:lnTo>
                    <a:pt x="1526800" y="1009383"/>
                  </a:lnTo>
                  <a:lnTo>
                    <a:pt x="1242078" y="1291095"/>
                  </a:lnTo>
                  <a:lnTo>
                    <a:pt x="1241123" y="1292135"/>
                  </a:lnTo>
                  <a:lnTo>
                    <a:pt x="1240167" y="1293174"/>
                  </a:lnTo>
                  <a:lnTo>
                    <a:pt x="956400" y="1573847"/>
                  </a:lnTo>
                  <a:lnTo>
                    <a:pt x="955445" y="1574887"/>
                  </a:lnTo>
                  <a:lnTo>
                    <a:pt x="954489" y="1575926"/>
                  </a:lnTo>
                  <a:lnTo>
                    <a:pt x="848435" y="1680919"/>
                  </a:lnTo>
                  <a:cubicBezTo>
                    <a:pt x="842703" y="1680919"/>
                    <a:pt x="836014" y="1680919"/>
                    <a:pt x="830281" y="1680919"/>
                  </a:cubicBezTo>
                  <a:lnTo>
                    <a:pt x="944935" y="1567610"/>
                  </a:lnTo>
                  <a:lnTo>
                    <a:pt x="945890" y="1566571"/>
                  </a:lnTo>
                  <a:lnTo>
                    <a:pt x="946846" y="1565531"/>
                  </a:lnTo>
                  <a:lnTo>
                    <a:pt x="1230613" y="1284858"/>
                  </a:lnTo>
                  <a:lnTo>
                    <a:pt x="1231568" y="1283819"/>
                  </a:lnTo>
                  <a:lnTo>
                    <a:pt x="1232524" y="1282779"/>
                  </a:lnTo>
                  <a:lnTo>
                    <a:pt x="1516290" y="1002106"/>
                  </a:lnTo>
                  <a:lnTo>
                    <a:pt x="1517245" y="1001067"/>
                  </a:lnTo>
                  <a:close/>
                  <a:moveTo>
                    <a:pt x="1692091" y="733907"/>
                  </a:moveTo>
                  <a:cubicBezTo>
                    <a:pt x="1693047" y="739105"/>
                    <a:pt x="1693047" y="745342"/>
                    <a:pt x="1694002" y="750540"/>
                  </a:cubicBezTo>
                  <a:lnTo>
                    <a:pt x="1479027" y="963643"/>
                  </a:lnTo>
                  <a:lnTo>
                    <a:pt x="1478072" y="964683"/>
                  </a:lnTo>
                  <a:lnTo>
                    <a:pt x="1477116" y="965723"/>
                  </a:lnTo>
                  <a:lnTo>
                    <a:pt x="1193350" y="1246395"/>
                  </a:lnTo>
                  <a:lnTo>
                    <a:pt x="1192394" y="1247435"/>
                  </a:lnTo>
                  <a:lnTo>
                    <a:pt x="1191439" y="1248475"/>
                  </a:lnTo>
                  <a:lnTo>
                    <a:pt x="907672" y="1529149"/>
                  </a:lnTo>
                  <a:lnTo>
                    <a:pt x="906717" y="1530188"/>
                  </a:lnTo>
                  <a:lnTo>
                    <a:pt x="905761" y="1531226"/>
                  </a:lnTo>
                  <a:lnTo>
                    <a:pt x="757667" y="1677800"/>
                  </a:lnTo>
                  <a:cubicBezTo>
                    <a:pt x="751935" y="1676762"/>
                    <a:pt x="746203" y="1676762"/>
                    <a:pt x="740469" y="1675722"/>
                  </a:cubicBezTo>
                  <a:lnTo>
                    <a:pt x="896207" y="1521871"/>
                  </a:lnTo>
                  <a:lnTo>
                    <a:pt x="897162" y="1520831"/>
                  </a:lnTo>
                  <a:lnTo>
                    <a:pt x="898118" y="1519793"/>
                  </a:lnTo>
                  <a:lnTo>
                    <a:pt x="1181885" y="1239119"/>
                  </a:lnTo>
                  <a:lnTo>
                    <a:pt x="1182839" y="1238079"/>
                  </a:lnTo>
                  <a:lnTo>
                    <a:pt x="1183796" y="1237040"/>
                  </a:lnTo>
                  <a:lnTo>
                    <a:pt x="1467562" y="956367"/>
                  </a:lnTo>
                  <a:lnTo>
                    <a:pt x="1468517" y="955327"/>
                  </a:lnTo>
                  <a:lnTo>
                    <a:pt x="1469473" y="954288"/>
                  </a:lnTo>
                  <a:close/>
                  <a:moveTo>
                    <a:pt x="1676804" y="652824"/>
                  </a:moveTo>
                  <a:cubicBezTo>
                    <a:pt x="1677760" y="658022"/>
                    <a:pt x="1679669" y="663219"/>
                    <a:pt x="1680626" y="668417"/>
                  </a:cubicBezTo>
                  <a:lnTo>
                    <a:pt x="1431255" y="915825"/>
                  </a:lnTo>
                  <a:lnTo>
                    <a:pt x="1430299" y="916865"/>
                  </a:lnTo>
                  <a:lnTo>
                    <a:pt x="1429345" y="917904"/>
                  </a:lnTo>
                  <a:lnTo>
                    <a:pt x="1145578" y="1198577"/>
                  </a:lnTo>
                  <a:lnTo>
                    <a:pt x="1144622" y="1199616"/>
                  </a:lnTo>
                  <a:lnTo>
                    <a:pt x="1143667" y="1200656"/>
                  </a:lnTo>
                  <a:lnTo>
                    <a:pt x="859900" y="1481328"/>
                  </a:lnTo>
                  <a:lnTo>
                    <a:pt x="858945" y="1482368"/>
                  </a:lnTo>
                  <a:lnTo>
                    <a:pt x="856079" y="1482368"/>
                  </a:lnTo>
                  <a:lnTo>
                    <a:pt x="673588" y="1663246"/>
                  </a:lnTo>
                  <a:cubicBezTo>
                    <a:pt x="668811" y="1662207"/>
                    <a:pt x="663079" y="1661167"/>
                    <a:pt x="658301" y="1660127"/>
                  </a:cubicBezTo>
                  <a:lnTo>
                    <a:pt x="847480" y="1473013"/>
                  </a:lnTo>
                  <a:lnTo>
                    <a:pt x="848434" y="1471973"/>
                  </a:lnTo>
                  <a:lnTo>
                    <a:pt x="849391" y="1470933"/>
                  </a:lnTo>
                  <a:lnTo>
                    <a:pt x="1133157" y="1190261"/>
                  </a:lnTo>
                  <a:lnTo>
                    <a:pt x="1134112" y="1189221"/>
                  </a:lnTo>
                  <a:lnTo>
                    <a:pt x="1135068" y="1188182"/>
                  </a:lnTo>
                  <a:lnTo>
                    <a:pt x="1418834" y="907509"/>
                  </a:lnTo>
                  <a:lnTo>
                    <a:pt x="1419790" y="906470"/>
                  </a:lnTo>
                  <a:lnTo>
                    <a:pt x="1420745" y="905430"/>
                  </a:lnTo>
                  <a:close/>
                  <a:moveTo>
                    <a:pt x="1657696" y="579017"/>
                  </a:moveTo>
                  <a:cubicBezTo>
                    <a:pt x="1659606" y="584215"/>
                    <a:pt x="1660561" y="588372"/>
                    <a:pt x="1662473" y="593571"/>
                  </a:cubicBezTo>
                  <a:lnTo>
                    <a:pt x="1384439" y="869046"/>
                  </a:lnTo>
                  <a:lnTo>
                    <a:pt x="1383483" y="870086"/>
                  </a:lnTo>
                  <a:lnTo>
                    <a:pt x="1097806" y="1152838"/>
                  </a:lnTo>
                  <a:lnTo>
                    <a:pt x="1096850" y="1153876"/>
                  </a:lnTo>
                  <a:lnTo>
                    <a:pt x="813084" y="1434549"/>
                  </a:lnTo>
                  <a:lnTo>
                    <a:pt x="812128" y="1435589"/>
                  </a:lnTo>
                  <a:lnTo>
                    <a:pt x="811173" y="1435589"/>
                  </a:lnTo>
                  <a:lnTo>
                    <a:pt x="600020" y="1644534"/>
                  </a:lnTo>
                  <a:cubicBezTo>
                    <a:pt x="595242" y="1643494"/>
                    <a:pt x="590465" y="1641415"/>
                    <a:pt x="585687" y="1640375"/>
                  </a:cubicBezTo>
                  <a:lnTo>
                    <a:pt x="801618" y="1426234"/>
                  </a:lnTo>
                  <a:lnTo>
                    <a:pt x="802574" y="1425194"/>
                  </a:lnTo>
                  <a:lnTo>
                    <a:pt x="803529" y="1424154"/>
                  </a:lnTo>
                  <a:lnTo>
                    <a:pt x="1088252" y="1142441"/>
                  </a:lnTo>
                  <a:lnTo>
                    <a:pt x="1089206" y="1141403"/>
                  </a:lnTo>
                  <a:lnTo>
                    <a:pt x="1372973" y="860729"/>
                  </a:lnTo>
                  <a:lnTo>
                    <a:pt x="1373929" y="859691"/>
                  </a:lnTo>
                  <a:close/>
                  <a:moveTo>
                    <a:pt x="1630944" y="510408"/>
                  </a:moveTo>
                  <a:cubicBezTo>
                    <a:pt x="1632855" y="514567"/>
                    <a:pt x="1634766" y="519763"/>
                    <a:pt x="1636676" y="523922"/>
                  </a:cubicBezTo>
                  <a:lnTo>
                    <a:pt x="1621389" y="539514"/>
                  </a:lnTo>
                  <a:lnTo>
                    <a:pt x="1620434" y="540554"/>
                  </a:lnTo>
                  <a:lnTo>
                    <a:pt x="1335711" y="822268"/>
                  </a:lnTo>
                  <a:lnTo>
                    <a:pt x="1334757" y="823307"/>
                  </a:lnTo>
                  <a:lnTo>
                    <a:pt x="1050989" y="1103979"/>
                  </a:lnTo>
                  <a:lnTo>
                    <a:pt x="1050034" y="1105019"/>
                  </a:lnTo>
                  <a:lnTo>
                    <a:pt x="765312" y="1386731"/>
                  </a:lnTo>
                  <a:lnTo>
                    <a:pt x="764357" y="1387771"/>
                  </a:lnTo>
                  <a:lnTo>
                    <a:pt x="762446" y="1388810"/>
                  </a:lnTo>
                  <a:lnTo>
                    <a:pt x="529317" y="1619585"/>
                  </a:lnTo>
                  <a:cubicBezTo>
                    <a:pt x="524541" y="1618546"/>
                    <a:pt x="520718" y="1616466"/>
                    <a:pt x="515940" y="1614387"/>
                  </a:cubicBezTo>
                  <a:lnTo>
                    <a:pt x="753847" y="1379455"/>
                  </a:lnTo>
                  <a:lnTo>
                    <a:pt x="754802" y="1378415"/>
                  </a:lnTo>
                  <a:lnTo>
                    <a:pt x="755758" y="1377375"/>
                  </a:lnTo>
                  <a:lnTo>
                    <a:pt x="1039524" y="1096702"/>
                  </a:lnTo>
                  <a:lnTo>
                    <a:pt x="1040479" y="1095662"/>
                  </a:lnTo>
                  <a:lnTo>
                    <a:pt x="1326156" y="812912"/>
                  </a:lnTo>
                  <a:lnTo>
                    <a:pt x="1327113" y="811872"/>
                  </a:lnTo>
                  <a:lnTo>
                    <a:pt x="1611835" y="530159"/>
                  </a:lnTo>
                  <a:lnTo>
                    <a:pt x="1612790" y="529119"/>
                  </a:lnTo>
                  <a:close/>
                  <a:moveTo>
                    <a:pt x="1600368" y="446996"/>
                  </a:moveTo>
                  <a:cubicBezTo>
                    <a:pt x="1603233" y="451155"/>
                    <a:pt x="1605145" y="455313"/>
                    <a:pt x="1607056" y="459470"/>
                  </a:cubicBezTo>
                  <a:lnTo>
                    <a:pt x="1574570" y="491696"/>
                  </a:lnTo>
                  <a:lnTo>
                    <a:pt x="1573616" y="492736"/>
                  </a:lnTo>
                  <a:lnTo>
                    <a:pt x="1572660" y="493775"/>
                  </a:lnTo>
                  <a:lnTo>
                    <a:pt x="1288893" y="774447"/>
                  </a:lnTo>
                  <a:lnTo>
                    <a:pt x="1287938" y="775487"/>
                  </a:lnTo>
                  <a:lnTo>
                    <a:pt x="1003215" y="1057199"/>
                  </a:lnTo>
                  <a:lnTo>
                    <a:pt x="1002261" y="1058239"/>
                  </a:lnTo>
                  <a:lnTo>
                    <a:pt x="717538" y="1339951"/>
                  </a:lnTo>
                  <a:lnTo>
                    <a:pt x="716583" y="1340991"/>
                  </a:lnTo>
                  <a:lnTo>
                    <a:pt x="715627" y="1342030"/>
                  </a:lnTo>
                  <a:lnTo>
                    <a:pt x="464346" y="1590477"/>
                  </a:lnTo>
                  <a:cubicBezTo>
                    <a:pt x="460525" y="1588399"/>
                    <a:pt x="455747" y="1586320"/>
                    <a:pt x="451924" y="1584240"/>
                  </a:cubicBezTo>
                  <a:lnTo>
                    <a:pt x="706073" y="1332675"/>
                  </a:lnTo>
                  <a:lnTo>
                    <a:pt x="707028" y="1331635"/>
                  </a:lnTo>
                  <a:lnTo>
                    <a:pt x="707984" y="1330595"/>
                  </a:lnTo>
                  <a:lnTo>
                    <a:pt x="991750" y="1049923"/>
                  </a:lnTo>
                  <a:lnTo>
                    <a:pt x="992706" y="1048884"/>
                  </a:lnTo>
                  <a:lnTo>
                    <a:pt x="1277428" y="767171"/>
                  </a:lnTo>
                  <a:lnTo>
                    <a:pt x="1278383" y="766132"/>
                  </a:lnTo>
                  <a:lnTo>
                    <a:pt x="1279339" y="765092"/>
                  </a:lnTo>
                  <a:lnTo>
                    <a:pt x="1563106" y="484420"/>
                  </a:lnTo>
                  <a:lnTo>
                    <a:pt x="1564060" y="483380"/>
                  </a:lnTo>
                  <a:lnTo>
                    <a:pt x="1565016" y="482340"/>
                  </a:lnTo>
                  <a:close/>
                  <a:moveTo>
                    <a:pt x="1565019" y="388784"/>
                  </a:moveTo>
                  <a:cubicBezTo>
                    <a:pt x="1567885" y="392943"/>
                    <a:pt x="1569795" y="396062"/>
                    <a:pt x="1572662" y="400219"/>
                  </a:cubicBezTo>
                  <a:lnTo>
                    <a:pt x="1526801" y="444919"/>
                  </a:lnTo>
                  <a:lnTo>
                    <a:pt x="1525845" y="445959"/>
                  </a:lnTo>
                  <a:lnTo>
                    <a:pt x="1241124" y="727671"/>
                  </a:lnTo>
                  <a:lnTo>
                    <a:pt x="1240167" y="728710"/>
                  </a:lnTo>
                  <a:lnTo>
                    <a:pt x="955445" y="1010423"/>
                  </a:lnTo>
                  <a:lnTo>
                    <a:pt x="954490" y="1011462"/>
                  </a:lnTo>
                  <a:lnTo>
                    <a:pt x="669768" y="1293174"/>
                  </a:lnTo>
                  <a:lnTo>
                    <a:pt x="668812" y="1294214"/>
                  </a:lnTo>
                  <a:lnTo>
                    <a:pt x="667857" y="1295254"/>
                  </a:lnTo>
                  <a:lnTo>
                    <a:pt x="403198" y="1557215"/>
                  </a:lnTo>
                  <a:cubicBezTo>
                    <a:pt x="399376" y="1555135"/>
                    <a:pt x="395555" y="1552018"/>
                    <a:pt x="391733" y="1549938"/>
                  </a:cubicBezTo>
                  <a:lnTo>
                    <a:pt x="658302" y="1285898"/>
                  </a:lnTo>
                  <a:lnTo>
                    <a:pt x="659258" y="1284858"/>
                  </a:lnTo>
                  <a:lnTo>
                    <a:pt x="660213" y="1283819"/>
                  </a:lnTo>
                  <a:lnTo>
                    <a:pt x="943980" y="1003146"/>
                  </a:lnTo>
                  <a:lnTo>
                    <a:pt x="944935" y="1002107"/>
                  </a:lnTo>
                  <a:lnTo>
                    <a:pt x="1229658" y="720394"/>
                  </a:lnTo>
                  <a:lnTo>
                    <a:pt x="1230612" y="719355"/>
                  </a:lnTo>
                  <a:lnTo>
                    <a:pt x="1515335" y="437643"/>
                  </a:lnTo>
                  <a:lnTo>
                    <a:pt x="1516291" y="436603"/>
                  </a:lnTo>
                  <a:close/>
                  <a:moveTo>
                    <a:pt x="1524891" y="332649"/>
                  </a:moveTo>
                  <a:cubicBezTo>
                    <a:pt x="1527757" y="335768"/>
                    <a:pt x="1530624" y="339927"/>
                    <a:pt x="1533489" y="343044"/>
                  </a:cubicBezTo>
                  <a:lnTo>
                    <a:pt x="1479030" y="397100"/>
                  </a:lnTo>
                  <a:lnTo>
                    <a:pt x="1478074" y="398139"/>
                  </a:lnTo>
                  <a:lnTo>
                    <a:pt x="1477119" y="399179"/>
                  </a:lnTo>
                  <a:lnTo>
                    <a:pt x="1193352" y="679851"/>
                  </a:lnTo>
                  <a:lnTo>
                    <a:pt x="1192395" y="680891"/>
                  </a:lnTo>
                  <a:lnTo>
                    <a:pt x="1191441" y="681931"/>
                  </a:lnTo>
                  <a:lnTo>
                    <a:pt x="907674" y="962603"/>
                  </a:lnTo>
                  <a:lnTo>
                    <a:pt x="906718" y="963643"/>
                  </a:lnTo>
                  <a:lnTo>
                    <a:pt x="905763" y="964683"/>
                  </a:lnTo>
                  <a:lnTo>
                    <a:pt x="621996" y="1245356"/>
                  </a:lnTo>
                  <a:lnTo>
                    <a:pt x="621041" y="1246394"/>
                  </a:lnTo>
                  <a:lnTo>
                    <a:pt x="619130" y="1247434"/>
                  </a:lnTo>
                  <a:lnTo>
                    <a:pt x="344917" y="1518751"/>
                  </a:lnTo>
                  <a:cubicBezTo>
                    <a:pt x="342050" y="1515633"/>
                    <a:pt x="338229" y="1513554"/>
                    <a:pt x="334407" y="1510435"/>
                  </a:cubicBezTo>
                  <a:lnTo>
                    <a:pt x="609575" y="1238079"/>
                  </a:lnTo>
                  <a:lnTo>
                    <a:pt x="610531" y="1237039"/>
                  </a:lnTo>
                  <a:lnTo>
                    <a:pt x="611486" y="1235999"/>
                  </a:lnTo>
                  <a:lnTo>
                    <a:pt x="895253" y="955327"/>
                  </a:lnTo>
                  <a:lnTo>
                    <a:pt x="896208" y="954287"/>
                  </a:lnTo>
                  <a:lnTo>
                    <a:pt x="897164" y="953248"/>
                  </a:lnTo>
                  <a:lnTo>
                    <a:pt x="1180931" y="672575"/>
                  </a:lnTo>
                  <a:lnTo>
                    <a:pt x="1181887" y="671535"/>
                  </a:lnTo>
                  <a:lnTo>
                    <a:pt x="1182841" y="670496"/>
                  </a:lnTo>
                  <a:lnTo>
                    <a:pt x="1466609" y="389824"/>
                  </a:lnTo>
                  <a:lnTo>
                    <a:pt x="1467564" y="388784"/>
                  </a:lnTo>
                  <a:lnTo>
                    <a:pt x="1468520" y="387744"/>
                  </a:lnTo>
                  <a:close/>
                  <a:moveTo>
                    <a:pt x="1482851" y="280672"/>
                  </a:moveTo>
                  <a:cubicBezTo>
                    <a:pt x="1485717" y="283791"/>
                    <a:pt x="1488584" y="287950"/>
                    <a:pt x="1491451" y="291067"/>
                  </a:cubicBezTo>
                  <a:lnTo>
                    <a:pt x="1431256" y="350321"/>
                  </a:lnTo>
                  <a:lnTo>
                    <a:pt x="1430302" y="351361"/>
                  </a:lnTo>
                  <a:lnTo>
                    <a:pt x="1429346" y="352399"/>
                  </a:lnTo>
                  <a:lnTo>
                    <a:pt x="1145579" y="633073"/>
                  </a:lnTo>
                  <a:lnTo>
                    <a:pt x="1144623" y="634112"/>
                  </a:lnTo>
                  <a:lnTo>
                    <a:pt x="1143668" y="635152"/>
                  </a:lnTo>
                  <a:lnTo>
                    <a:pt x="859901" y="915824"/>
                  </a:lnTo>
                  <a:lnTo>
                    <a:pt x="858946" y="916864"/>
                  </a:lnTo>
                  <a:lnTo>
                    <a:pt x="857990" y="917904"/>
                  </a:lnTo>
                  <a:lnTo>
                    <a:pt x="574223" y="1198576"/>
                  </a:lnTo>
                  <a:lnTo>
                    <a:pt x="573267" y="1199616"/>
                  </a:lnTo>
                  <a:lnTo>
                    <a:pt x="294278" y="1476129"/>
                  </a:lnTo>
                  <a:cubicBezTo>
                    <a:pt x="290456" y="1474051"/>
                    <a:pt x="287590" y="1470932"/>
                    <a:pt x="283768" y="1467813"/>
                  </a:cubicBezTo>
                  <a:lnTo>
                    <a:pt x="563713" y="1191300"/>
                  </a:lnTo>
                  <a:lnTo>
                    <a:pt x="564668" y="1190260"/>
                  </a:lnTo>
                  <a:lnTo>
                    <a:pt x="565624" y="1189220"/>
                  </a:lnTo>
                  <a:lnTo>
                    <a:pt x="849391" y="908547"/>
                  </a:lnTo>
                  <a:lnTo>
                    <a:pt x="850347" y="907509"/>
                  </a:lnTo>
                  <a:lnTo>
                    <a:pt x="851303" y="906469"/>
                  </a:lnTo>
                  <a:lnTo>
                    <a:pt x="1135069" y="625796"/>
                  </a:lnTo>
                  <a:lnTo>
                    <a:pt x="1136024" y="624757"/>
                  </a:lnTo>
                  <a:lnTo>
                    <a:pt x="1136980" y="623717"/>
                  </a:lnTo>
                  <a:lnTo>
                    <a:pt x="1420747" y="343043"/>
                  </a:lnTo>
                  <a:lnTo>
                    <a:pt x="1421702" y="342004"/>
                  </a:lnTo>
                  <a:lnTo>
                    <a:pt x="1422659" y="340965"/>
                  </a:lnTo>
                  <a:close/>
                  <a:moveTo>
                    <a:pt x="1435078" y="232855"/>
                  </a:moveTo>
                  <a:cubicBezTo>
                    <a:pt x="1437945" y="235974"/>
                    <a:pt x="1441767" y="239093"/>
                    <a:pt x="1444633" y="242210"/>
                  </a:cubicBezTo>
                  <a:lnTo>
                    <a:pt x="1383484" y="303544"/>
                  </a:lnTo>
                  <a:lnTo>
                    <a:pt x="1382529" y="304582"/>
                  </a:lnTo>
                  <a:lnTo>
                    <a:pt x="1097807" y="586295"/>
                  </a:lnTo>
                  <a:lnTo>
                    <a:pt x="1096851" y="587334"/>
                  </a:lnTo>
                  <a:lnTo>
                    <a:pt x="812129" y="869047"/>
                  </a:lnTo>
                  <a:lnTo>
                    <a:pt x="811174" y="870087"/>
                  </a:lnTo>
                  <a:lnTo>
                    <a:pt x="525495" y="1152838"/>
                  </a:lnTo>
                  <a:lnTo>
                    <a:pt x="524540" y="1152838"/>
                  </a:lnTo>
                  <a:lnTo>
                    <a:pt x="243639" y="1430391"/>
                  </a:lnTo>
                  <a:cubicBezTo>
                    <a:pt x="239818" y="1427274"/>
                    <a:pt x="236951" y="1424155"/>
                    <a:pt x="234085" y="1421036"/>
                  </a:cubicBezTo>
                  <a:lnTo>
                    <a:pt x="515941" y="1142443"/>
                  </a:lnTo>
                  <a:lnTo>
                    <a:pt x="516896" y="1141403"/>
                  </a:lnTo>
                  <a:lnTo>
                    <a:pt x="800664" y="860731"/>
                  </a:lnTo>
                  <a:lnTo>
                    <a:pt x="801619" y="859692"/>
                  </a:lnTo>
                  <a:lnTo>
                    <a:pt x="1086341" y="577978"/>
                  </a:lnTo>
                  <a:lnTo>
                    <a:pt x="1087297" y="576938"/>
                  </a:lnTo>
                  <a:lnTo>
                    <a:pt x="1372019" y="295226"/>
                  </a:lnTo>
                  <a:lnTo>
                    <a:pt x="1372975" y="294187"/>
                  </a:lnTo>
                  <a:close/>
                  <a:moveTo>
                    <a:pt x="1385395" y="189194"/>
                  </a:moveTo>
                  <a:cubicBezTo>
                    <a:pt x="1389217" y="191273"/>
                    <a:pt x="1392083" y="194392"/>
                    <a:pt x="1395905" y="197510"/>
                  </a:cubicBezTo>
                  <a:lnTo>
                    <a:pt x="1335712" y="256764"/>
                  </a:lnTo>
                  <a:lnTo>
                    <a:pt x="1334756" y="257803"/>
                  </a:lnTo>
                  <a:lnTo>
                    <a:pt x="1050034" y="539515"/>
                  </a:lnTo>
                  <a:lnTo>
                    <a:pt x="1049077" y="540555"/>
                  </a:lnTo>
                  <a:lnTo>
                    <a:pt x="764356" y="822267"/>
                  </a:lnTo>
                  <a:lnTo>
                    <a:pt x="763400" y="823307"/>
                  </a:lnTo>
                  <a:lnTo>
                    <a:pt x="479634" y="1103979"/>
                  </a:lnTo>
                  <a:lnTo>
                    <a:pt x="478678" y="1106058"/>
                  </a:lnTo>
                  <a:lnTo>
                    <a:pt x="199689" y="1382573"/>
                  </a:lnTo>
                  <a:cubicBezTo>
                    <a:pt x="196822" y="1379454"/>
                    <a:pt x="193955" y="1375295"/>
                    <a:pt x="191089" y="1372178"/>
                  </a:cubicBezTo>
                  <a:lnTo>
                    <a:pt x="468168" y="1097742"/>
                  </a:lnTo>
                  <a:lnTo>
                    <a:pt x="469124" y="1096703"/>
                  </a:lnTo>
                  <a:lnTo>
                    <a:pt x="754801" y="813951"/>
                  </a:lnTo>
                  <a:lnTo>
                    <a:pt x="755757" y="812912"/>
                  </a:lnTo>
                  <a:lnTo>
                    <a:pt x="1040480" y="531199"/>
                  </a:lnTo>
                  <a:lnTo>
                    <a:pt x="1041434" y="530160"/>
                  </a:lnTo>
                  <a:lnTo>
                    <a:pt x="1326157" y="248448"/>
                  </a:lnTo>
                  <a:lnTo>
                    <a:pt x="1327113" y="247408"/>
                  </a:lnTo>
                  <a:close/>
                  <a:moveTo>
                    <a:pt x="1330935" y="147613"/>
                  </a:moveTo>
                  <a:cubicBezTo>
                    <a:pt x="1334757" y="150732"/>
                    <a:pt x="1338579" y="152811"/>
                    <a:pt x="1342400" y="155929"/>
                  </a:cubicBezTo>
                  <a:lnTo>
                    <a:pt x="1288896" y="208945"/>
                  </a:lnTo>
                  <a:lnTo>
                    <a:pt x="1287939" y="209984"/>
                  </a:lnTo>
                  <a:lnTo>
                    <a:pt x="1286985" y="211024"/>
                  </a:lnTo>
                  <a:lnTo>
                    <a:pt x="1003217" y="491698"/>
                  </a:lnTo>
                  <a:lnTo>
                    <a:pt x="1002262" y="492736"/>
                  </a:lnTo>
                  <a:lnTo>
                    <a:pt x="1001306" y="493776"/>
                  </a:lnTo>
                  <a:lnTo>
                    <a:pt x="717540" y="774449"/>
                  </a:lnTo>
                  <a:lnTo>
                    <a:pt x="716585" y="775488"/>
                  </a:lnTo>
                  <a:lnTo>
                    <a:pt x="431862" y="1057201"/>
                  </a:lnTo>
                  <a:lnTo>
                    <a:pt x="430906" y="1058241"/>
                  </a:lnTo>
                  <a:lnTo>
                    <a:pt x="157649" y="1328518"/>
                  </a:lnTo>
                  <a:cubicBezTo>
                    <a:pt x="155739" y="1324359"/>
                    <a:pt x="152872" y="1321241"/>
                    <a:pt x="150006" y="1317083"/>
                  </a:cubicBezTo>
                  <a:lnTo>
                    <a:pt x="420396" y="1048884"/>
                  </a:lnTo>
                  <a:lnTo>
                    <a:pt x="421352" y="1047846"/>
                  </a:lnTo>
                  <a:lnTo>
                    <a:pt x="706075" y="766132"/>
                  </a:lnTo>
                  <a:lnTo>
                    <a:pt x="707030" y="765092"/>
                  </a:lnTo>
                  <a:lnTo>
                    <a:pt x="707986" y="764053"/>
                  </a:lnTo>
                  <a:lnTo>
                    <a:pt x="991752" y="483380"/>
                  </a:lnTo>
                  <a:lnTo>
                    <a:pt x="992707" y="482341"/>
                  </a:lnTo>
                  <a:lnTo>
                    <a:pt x="993663" y="481302"/>
                  </a:lnTo>
                  <a:lnTo>
                    <a:pt x="1277430" y="200629"/>
                  </a:lnTo>
                  <a:lnTo>
                    <a:pt x="1278385" y="199589"/>
                  </a:lnTo>
                  <a:lnTo>
                    <a:pt x="1279341" y="198550"/>
                  </a:lnTo>
                  <a:close/>
                  <a:moveTo>
                    <a:pt x="1271699" y="112269"/>
                  </a:moveTo>
                  <a:cubicBezTo>
                    <a:pt x="1276475" y="115388"/>
                    <a:pt x="1280296" y="117467"/>
                    <a:pt x="1284119" y="119547"/>
                  </a:cubicBezTo>
                  <a:lnTo>
                    <a:pt x="1241124" y="162167"/>
                  </a:lnTo>
                  <a:lnTo>
                    <a:pt x="1240167" y="163206"/>
                  </a:lnTo>
                  <a:lnTo>
                    <a:pt x="955446" y="444919"/>
                  </a:lnTo>
                  <a:lnTo>
                    <a:pt x="954490" y="445957"/>
                  </a:lnTo>
                  <a:lnTo>
                    <a:pt x="669769" y="727671"/>
                  </a:lnTo>
                  <a:lnTo>
                    <a:pt x="668813" y="728710"/>
                  </a:lnTo>
                  <a:lnTo>
                    <a:pt x="384090" y="1010423"/>
                  </a:lnTo>
                  <a:lnTo>
                    <a:pt x="382179" y="1011462"/>
                  </a:lnTo>
                  <a:lnTo>
                    <a:pt x="118477" y="1272384"/>
                  </a:lnTo>
                  <a:cubicBezTo>
                    <a:pt x="116566" y="1268225"/>
                    <a:pt x="113700" y="1264068"/>
                    <a:pt x="111789" y="1259909"/>
                  </a:cubicBezTo>
                  <a:lnTo>
                    <a:pt x="371669" y="1003145"/>
                  </a:lnTo>
                  <a:lnTo>
                    <a:pt x="372625" y="1002107"/>
                  </a:lnTo>
                  <a:lnTo>
                    <a:pt x="657348" y="720393"/>
                  </a:lnTo>
                  <a:lnTo>
                    <a:pt x="658303" y="719355"/>
                  </a:lnTo>
                  <a:lnTo>
                    <a:pt x="943025" y="437641"/>
                  </a:lnTo>
                  <a:lnTo>
                    <a:pt x="943980" y="436602"/>
                  </a:lnTo>
                  <a:lnTo>
                    <a:pt x="1228703" y="154890"/>
                  </a:lnTo>
                  <a:lnTo>
                    <a:pt x="1229659" y="153850"/>
                  </a:lnTo>
                  <a:close/>
                  <a:moveTo>
                    <a:pt x="443327" y="101873"/>
                  </a:moveTo>
                  <a:lnTo>
                    <a:pt x="240773" y="302502"/>
                  </a:lnTo>
                  <a:lnTo>
                    <a:pt x="239818" y="302502"/>
                  </a:lnTo>
                  <a:lnTo>
                    <a:pt x="103189" y="437641"/>
                  </a:lnTo>
                  <a:cubicBezTo>
                    <a:pt x="111788" y="421009"/>
                    <a:pt x="121343" y="406455"/>
                    <a:pt x="130897" y="390863"/>
                  </a:cubicBezTo>
                  <a:lnTo>
                    <a:pt x="229308" y="294186"/>
                  </a:lnTo>
                  <a:lnTo>
                    <a:pt x="230263" y="293146"/>
                  </a:lnTo>
                  <a:lnTo>
                    <a:pt x="396511" y="128901"/>
                  </a:lnTo>
                  <a:cubicBezTo>
                    <a:pt x="411797" y="119546"/>
                    <a:pt x="427085" y="110189"/>
                    <a:pt x="443327" y="101873"/>
                  </a:cubicBezTo>
                  <a:close/>
                  <a:moveTo>
                    <a:pt x="1208636" y="79003"/>
                  </a:moveTo>
                  <a:cubicBezTo>
                    <a:pt x="1213414" y="81082"/>
                    <a:pt x="1218191" y="83162"/>
                    <a:pt x="1222013" y="85241"/>
                  </a:cubicBezTo>
                  <a:lnTo>
                    <a:pt x="1193350" y="114347"/>
                  </a:lnTo>
                  <a:lnTo>
                    <a:pt x="1192394" y="115387"/>
                  </a:lnTo>
                  <a:lnTo>
                    <a:pt x="1191439" y="116427"/>
                  </a:lnTo>
                  <a:lnTo>
                    <a:pt x="907673" y="397099"/>
                  </a:lnTo>
                  <a:lnTo>
                    <a:pt x="906717" y="398139"/>
                  </a:lnTo>
                  <a:lnTo>
                    <a:pt x="905762" y="399178"/>
                  </a:lnTo>
                  <a:lnTo>
                    <a:pt x="621995" y="679851"/>
                  </a:lnTo>
                  <a:lnTo>
                    <a:pt x="621039" y="680890"/>
                  </a:lnTo>
                  <a:lnTo>
                    <a:pt x="620083" y="681930"/>
                  </a:lnTo>
                  <a:lnTo>
                    <a:pt x="336318" y="962603"/>
                  </a:lnTo>
                  <a:lnTo>
                    <a:pt x="335362" y="963642"/>
                  </a:lnTo>
                  <a:lnTo>
                    <a:pt x="333451" y="963642"/>
                  </a:lnTo>
                  <a:lnTo>
                    <a:pt x="85036" y="1208971"/>
                  </a:lnTo>
                  <a:cubicBezTo>
                    <a:pt x="83125" y="1204813"/>
                    <a:pt x="81214" y="1200654"/>
                    <a:pt x="79302" y="1196497"/>
                  </a:cubicBezTo>
                  <a:lnTo>
                    <a:pt x="323896" y="954287"/>
                  </a:lnTo>
                  <a:lnTo>
                    <a:pt x="324852" y="953247"/>
                  </a:lnTo>
                  <a:lnTo>
                    <a:pt x="325808" y="952207"/>
                  </a:lnTo>
                  <a:lnTo>
                    <a:pt x="609573" y="671535"/>
                  </a:lnTo>
                  <a:lnTo>
                    <a:pt x="610529" y="670495"/>
                  </a:lnTo>
                  <a:lnTo>
                    <a:pt x="611485" y="669455"/>
                  </a:lnTo>
                  <a:lnTo>
                    <a:pt x="895252" y="388783"/>
                  </a:lnTo>
                  <a:lnTo>
                    <a:pt x="896207" y="387743"/>
                  </a:lnTo>
                  <a:lnTo>
                    <a:pt x="897163" y="386704"/>
                  </a:lnTo>
                  <a:lnTo>
                    <a:pt x="1180930" y="106031"/>
                  </a:lnTo>
                  <a:lnTo>
                    <a:pt x="1181884" y="104992"/>
                  </a:lnTo>
                  <a:lnTo>
                    <a:pt x="1182840" y="103952"/>
                  </a:lnTo>
                  <a:close/>
                  <a:moveTo>
                    <a:pt x="1142712" y="51976"/>
                  </a:moveTo>
                  <a:cubicBezTo>
                    <a:pt x="1147489" y="53016"/>
                    <a:pt x="1151311" y="55095"/>
                    <a:pt x="1156087" y="57174"/>
                  </a:cubicBezTo>
                  <a:lnTo>
                    <a:pt x="1145577" y="67569"/>
                  </a:lnTo>
                  <a:lnTo>
                    <a:pt x="1144622" y="68609"/>
                  </a:lnTo>
                  <a:lnTo>
                    <a:pt x="1143668" y="69649"/>
                  </a:lnTo>
                  <a:lnTo>
                    <a:pt x="859901" y="350321"/>
                  </a:lnTo>
                  <a:lnTo>
                    <a:pt x="858945" y="351361"/>
                  </a:lnTo>
                  <a:lnTo>
                    <a:pt x="857989" y="352400"/>
                  </a:lnTo>
                  <a:lnTo>
                    <a:pt x="574224" y="633073"/>
                  </a:lnTo>
                  <a:lnTo>
                    <a:pt x="573267" y="634112"/>
                  </a:lnTo>
                  <a:lnTo>
                    <a:pt x="572313" y="635152"/>
                  </a:lnTo>
                  <a:lnTo>
                    <a:pt x="288545" y="915825"/>
                  </a:lnTo>
                  <a:lnTo>
                    <a:pt x="287590" y="916864"/>
                  </a:lnTo>
                  <a:lnTo>
                    <a:pt x="287590" y="917904"/>
                  </a:lnTo>
                  <a:lnTo>
                    <a:pt x="58284" y="1144521"/>
                  </a:lnTo>
                  <a:cubicBezTo>
                    <a:pt x="56373" y="1140363"/>
                    <a:pt x="54462" y="1135165"/>
                    <a:pt x="52550" y="1131008"/>
                  </a:cubicBezTo>
                  <a:lnTo>
                    <a:pt x="278035" y="908549"/>
                  </a:lnTo>
                  <a:lnTo>
                    <a:pt x="278991" y="907509"/>
                  </a:lnTo>
                  <a:lnTo>
                    <a:pt x="279947" y="906469"/>
                  </a:lnTo>
                  <a:lnTo>
                    <a:pt x="563712" y="625796"/>
                  </a:lnTo>
                  <a:lnTo>
                    <a:pt x="564669" y="624757"/>
                  </a:lnTo>
                  <a:lnTo>
                    <a:pt x="565624" y="623717"/>
                  </a:lnTo>
                  <a:lnTo>
                    <a:pt x="849391" y="343045"/>
                  </a:lnTo>
                  <a:lnTo>
                    <a:pt x="850346" y="342005"/>
                  </a:lnTo>
                  <a:lnTo>
                    <a:pt x="851302" y="340965"/>
                  </a:lnTo>
                  <a:lnTo>
                    <a:pt x="1135067" y="60292"/>
                  </a:lnTo>
                  <a:lnTo>
                    <a:pt x="1136023" y="59254"/>
                  </a:lnTo>
                  <a:lnTo>
                    <a:pt x="1136979" y="58214"/>
                  </a:lnTo>
                  <a:close/>
                  <a:moveTo>
                    <a:pt x="605754" y="35343"/>
                  </a:moveTo>
                  <a:lnTo>
                    <a:pt x="574225" y="66529"/>
                  </a:lnTo>
                  <a:lnTo>
                    <a:pt x="573270" y="67568"/>
                  </a:lnTo>
                  <a:lnTo>
                    <a:pt x="572314" y="68608"/>
                  </a:lnTo>
                  <a:lnTo>
                    <a:pt x="288546" y="349281"/>
                  </a:lnTo>
                  <a:lnTo>
                    <a:pt x="287591" y="350321"/>
                  </a:lnTo>
                  <a:lnTo>
                    <a:pt x="287591" y="352400"/>
                  </a:lnTo>
                  <a:lnTo>
                    <a:pt x="36309" y="600849"/>
                  </a:lnTo>
                  <a:cubicBezTo>
                    <a:pt x="39175" y="591492"/>
                    <a:pt x="42042" y="582136"/>
                    <a:pt x="44907" y="572780"/>
                  </a:cubicBezTo>
                  <a:lnTo>
                    <a:pt x="277081" y="343044"/>
                  </a:lnTo>
                  <a:lnTo>
                    <a:pt x="278036" y="342005"/>
                  </a:lnTo>
                  <a:lnTo>
                    <a:pt x="278992" y="340965"/>
                  </a:lnTo>
                  <a:lnTo>
                    <a:pt x="562760" y="60292"/>
                  </a:lnTo>
                  <a:lnTo>
                    <a:pt x="563715" y="59252"/>
                  </a:lnTo>
                  <a:lnTo>
                    <a:pt x="564671" y="58213"/>
                  </a:lnTo>
                  <a:lnTo>
                    <a:pt x="578046" y="44698"/>
                  </a:lnTo>
                  <a:cubicBezTo>
                    <a:pt x="586645" y="41581"/>
                    <a:pt x="596200" y="38462"/>
                    <a:pt x="605754" y="35343"/>
                  </a:cubicBezTo>
                  <a:close/>
                  <a:moveTo>
                    <a:pt x="1069143" y="29106"/>
                  </a:moveTo>
                  <a:cubicBezTo>
                    <a:pt x="1074875" y="30146"/>
                    <a:pt x="1079651" y="32225"/>
                    <a:pt x="1084429" y="33265"/>
                  </a:cubicBezTo>
                  <a:lnTo>
                    <a:pt x="812128" y="302502"/>
                  </a:lnTo>
                  <a:lnTo>
                    <a:pt x="811172" y="303542"/>
                  </a:lnTo>
                  <a:lnTo>
                    <a:pt x="526451" y="585254"/>
                  </a:lnTo>
                  <a:lnTo>
                    <a:pt x="525495" y="586293"/>
                  </a:lnTo>
                  <a:lnTo>
                    <a:pt x="240772" y="868006"/>
                  </a:lnTo>
                  <a:lnTo>
                    <a:pt x="237907" y="869045"/>
                  </a:lnTo>
                  <a:lnTo>
                    <a:pt x="31531" y="1073833"/>
                  </a:lnTo>
                  <a:cubicBezTo>
                    <a:pt x="30575" y="1068635"/>
                    <a:pt x="28664" y="1064478"/>
                    <a:pt x="27708" y="1059279"/>
                  </a:cubicBezTo>
                  <a:lnTo>
                    <a:pt x="228353" y="860729"/>
                  </a:lnTo>
                  <a:lnTo>
                    <a:pt x="229307" y="859690"/>
                  </a:lnTo>
                  <a:lnTo>
                    <a:pt x="514029" y="577977"/>
                  </a:lnTo>
                  <a:lnTo>
                    <a:pt x="514985" y="576938"/>
                  </a:lnTo>
                  <a:lnTo>
                    <a:pt x="799706" y="295226"/>
                  </a:lnTo>
                  <a:lnTo>
                    <a:pt x="800662" y="294186"/>
                  </a:lnTo>
                  <a:close/>
                  <a:moveTo>
                    <a:pt x="991752" y="12475"/>
                  </a:moveTo>
                  <a:cubicBezTo>
                    <a:pt x="997484" y="13515"/>
                    <a:pt x="1002262" y="14554"/>
                    <a:pt x="1007994" y="15594"/>
                  </a:cubicBezTo>
                  <a:lnTo>
                    <a:pt x="763401" y="256765"/>
                  </a:lnTo>
                  <a:lnTo>
                    <a:pt x="762444" y="257804"/>
                  </a:lnTo>
                  <a:lnTo>
                    <a:pt x="477723" y="539517"/>
                  </a:lnTo>
                  <a:lnTo>
                    <a:pt x="476767" y="540556"/>
                  </a:lnTo>
                  <a:lnTo>
                    <a:pt x="192046" y="822269"/>
                  </a:lnTo>
                  <a:lnTo>
                    <a:pt x="191091" y="823309"/>
                  </a:lnTo>
                  <a:lnTo>
                    <a:pt x="14333" y="997949"/>
                  </a:lnTo>
                  <a:cubicBezTo>
                    <a:pt x="13378" y="992752"/>
                    <a:pt x="12422" y="987554"/>
                    <a:pt x="11466" y="982357"/>
                  </a:cubicBezTo>
                  <a:lnTo>
                    <a:pt x="182492" y="812913"/>
                  </a:lnTo>
                  <a:lnTo>
                    <a:pt x="183446" y="811874"/>
                  </a:lnTo>
                  <a:lnTo>
                    <a:pt x="468169" y="530161"/>
                  </a:lnTo>
                  <a:lnTo>
                    <a:pt x="469124" y="529121"/>
                  </a:lnTo>
                  <a:lnTo>
                    <a:pt x="753847" y="247409"/>
                  </a:lnTo>
                  <a:lnTo>
                    <a:pt x="754801" y="246369"/>
                  </a:lnTo>
                  <a:close/>
                  <a:moveTo>
                    <a:pt x="728052" y="9356"/>
                  </a:moveTo>
                  <a:lnTo>
                    <a:pt x="621997" y="114348"/>
                  </a:lnTo>
                  <a:lnTo>
                    <a:pt x="621042" y="115388"/>
                  </a:lnTo>
                  <a:lnTo>
                    <a:pt x="620086" y="116428"/>
                  </a:lnTo>
                  <a:lnTo>
                    <a:pt x="336319" y="397101"/>
                  </a:lnTo>
                  <a:lnTo>
                    <a:pt x="335363" y="398140"/>
                  </a:lnTo>
                  <a:lnTo>
                    <a:pt x="334407" y="399180"/>
                  </a:lnTo>
                  <a:lnTo>
                    <a:pt x="50641" y="679853"/>
                  </a:lnTo>
                  <a:lnTo>
                    <a:pt x="49686" y="680892"/>
                  </a:lnTo>
                  <a:lnTo>
                    <a:pt x="46819" y="681932"/>
                  </a:lnTo>
                  <a:lnTo>
                    <a:pt x="7646" y="721434"/>
                  </a:lnTo>
                  <a:cubicBezTo>
                    <a:pt x="8601" y="713118"/>
                    <a:pt x="10512" y="705842"/>
                    <a:pt x="11468" y="698565"/>
                  </a:cubicBezTo>
                  <a:lnTo>
                    <a:pt x="38220" y="672577"/>
                  </a:lnTo>
                  <a:lnTo>
                    <a:pt x="39176" y="671537"/>
                  </a:lnTo>
                  <a:lnTo>
                    <a:pt x="40131" y="670497"/>
                  </a:lnTo>
                  <a:lnTo>
                    <a:pt x="323899" y="389824"/>
                  </a:lnTo>
                  <a:lnTo>
                    <a:pt x="324853" y="388785"/>
                  </a:lnTo>
                  <a:lnTo>
                    <a:pt x="325809" y="387745"/>
                  </a:lnTo>
                  <a:lnTo>
                    <a:pt x="609576" y="107072"/>
                  </a:lnTo>
                  <a:lnTo>
                    <a:pt x="610532" y="106032"/>
                  </a:lnTo>
                  <a:lnTo>
                    <a:pt x="611487" y="104993"/>
                  </a:lnTo>
                  <a:lnTo>
                    <a:pt x="705121" y="12475"/>
                  </a:lnTo>
                  <a:cubicBezTo>
                    <a:pt x="712765" y="11435"/>
                    <a:pt x="720408" y="10396"/>
                    <a:pt x="728052" y="9356"/>
                  </a:cubicBezTo>
                  <a:close/>
                  <a:moveTo>
                    <a:pt x="905761" y="3118"/>
                  </a:moveTo>
                  <a:cubicBezTo>
                    <a:pt x="912449" y="3118"/>
                    <a:pt x="918182" y="4158"/>
                    <a:pt x="923915" y="4158"/>
                  </a:cubicBezTo>
                  <a:lnTo>
                    <a:pt x="716583" y="208946"/>
                  </a:lnTo>
                  <a:lnTo>
                    <a:pt x="715629" y="209985"/>
                  </a:lnTo>
                  <a:lnTo>
                    <a:pt x="714672" y="211023"/>
                  </a:lnTo>
                  <a:lnTo>
                    <a:pt x="430906" y="491697"/>
                  </a:lnTo>
                  <a:lnTo>
                    <a:pt x="429950" y="492737"/>
                  </a:lnTo>
                  <a:lnTo>
                    <a:pt x="428995" y="493777"/>
                  </a:lnTo>
                  <a:lnTo>
                    <a:pt x="145228" y="774449"/>
                  </a:lnTo>
                  <a:lnTo>
                    <a:pt x="144272" y="776529"/>
                  </a:lnTo>
                  <a:lnTo>
                    <a:pt x="2867" y="915825"/>
                  </a:lnTo>
                  <a:cubicBezTo>
                    <a:pt x="2867" y="909588"/>
                    <a:pt x="1911" y="904390"/>
                    <a:pt x="1911" y="898154"/>
                  </a:cubicBezTo>
                  <a:lnTo>
                    <a:pt x="133763" y="767173"/>
                  </a:lnTo>
                  <a:lnTo>
                    <a:pt x="134718" y="766133"/>
                  </a:lnTo>
                  <a:lnTo>
                    <a:pt x="135673" y="765094"/>
                  </a:lnTo>
                  <a:lnTo>
                    <a:pt x="419440" y="484420"/>
                  </a:lnTo>
                  <a:lnTo>
                    <a:pt x="420396" y="483382"/>
                  </a:lnTo>
                  <a:lnTo>
                    <a:pt x="421351" y="482342"/>
                  </a:lnTo>
                  <a:lnTo>
                    <a:pt x="705117" y="201668"/>
                  </a:lnTo>
                  <a:lnTo>
                    <a:pt x="706074" y="200628"/>
                  </a:lnTo>
                  <a:lnTo>
                    <a:pt x="707028" y="199590"/>
                  </a:lnTo>
                  <a:close/>
                  <a:moveTo>
                    <a:pt x="813084" y="0"/>
                  </a:moveTo>
                  <a:cubicBezTo>
                    <a:pt x="818816" y="0"/>
                    <a:pt x="825504" y="0"/>
                    <a:pt x="832193" y="0"/>
                  </a:cubicBezTo>
                  <a:lnTo>
                    <a:pt x="669767" y="161128"/>
                  </a:lnTo>
                  <a:lnTo>
                    <a:pt x="668811" y="162167"/>
                  </a:lnTo>
                  <a:lnTo>
                    <a:pt x="384090" y="443880"/>
                  </a:lnTo>
                  <a:lnTo>
                    <a:pt x="383134" y="444919"/>
                  </a:lnTo>
                  <a:lnTo>
                    <a:pt x="98411" y="726632"/>
                  </a:lnTo>
                  <a:lnTo>
                    <a:pt x="96500" y="726632"/>
                  </a:lnTo>
                  <a:lnTo>
                    <a:pt x="0" y="822269"/>
                  </a:lnTo>
                  <a:cubicBezTo>
                    <a:pt x="956" y="814993"/>
                    <a:pt x="956" y="808754"/>
                    <a:pt x="956" y="802518"/>
                  </a:cubicBezTo>
                  <a:lnTo>
                    <a:pt x="86946" y="718316"/>
                  </a:lnTo>
                  <a:lnTo>
                    <a:pt x="87901" y="717276"/>
                  </a:lnTo>
                  <a:lnTo>
                    <a:pt x="372624" y="435564"/>
                  </a:lnTo>
                  <a:lnTo>
                    <a:pt x="373580" y="434524"/>
                  </a:lnTo>
                  <a:lnTo>
                    <a:pt x="658301" y="152812"/>
                  </a:lnTo>
                  <a:lnTo>
                    <a:pt x="659257" y="151772"/>
                  </a:lnTo>
                  <a:close/>
                </a:path>
              </a:pathLst>
            </a:custGeom>
            <a:solidFill>
              <a:srgbClr val="F43308"/>
            </a:solidFill>
            <a:ln w="9525" cap="flat">
              <a:solidFill>
                <a:schemeClr val="lt1">
                  <a:lumMod val="75000"/>
                </a:schemeClr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>
                <a:solidFill>
                  <a:schemeClr val="dk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文本占位符 1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652270" y="3212356"/>
            <a:ext cx="8890064" cy="1922362"/>
          </a:xfrm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4400" b="0" i="0" u="none" strike="noStrike" kern="1200" cap="none" spc="200" normalizeH="0" baseline="0" noProof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defRPr>
            </a:lvl1pPr>
            <a:lvl2pPr marL="45720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6" name="标题 3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652905" y="1723281"/>
            <a:ext cx="8889429" cy="1353820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8000" b="1" i="0" u="none" strike="noStrike" kern="1200" cap="none" spc="100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294600" y="302400"/>
            <a:ext cx="11602796" cy="6253188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0" y="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3"/>
            </p:custDataLst>
          </p:nvPr>
        </p:nvSpPr>
        <p:spPr>
          <a:xfrm>
            <a:off x="11471910" y="613791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-10800"/>
            <a:ext cx="4827588" cy="68687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0" y="-1080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3"/>
            </p:custDataLst>
          </p:nvPr>
        </p:nvSpPr>
        <p:spPr>
          <a:xfrm>
            <a:off x="11471910" y="613791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 anchorCtr="0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-10800"/>
            <a:ext cx="12189600" cy="266039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3"/>
            </p:custDataLst>
          </p:nvPr>
        </p:nvSpPr>
        <p:spPr>
          <a:xfrm>
            <a:off x="11471910" y="613791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5029200"/>
            <a:ext cx="12189600" cy="1828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0" y="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3"/>
            </p:custDataLst>
          </p:nvPr>
        </p:nvSpPr>
        <p:spPr>
          <a:xfrm>
            <a:off x="11471910" y="-5379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 anchorCtr="0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9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-10800"/>
            <a:ext cx="12189600" cy="91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11469510" y="-1080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3"/>
            </p:custDataLst>
          </p:nvPr>
        </p:nvSpPr>
        <p:spPr>
          <a:xfrm>
            <a:off x="0" y="613791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0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1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0" y="959400"/>
            <a:ext cx="12189600" cy="49391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10438461" y="5104461"/>
            <a:ext cx="1753527" cy="1753527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3"/>
            </p:custDataLst>
          </p:nvPr>
        </p:nvSpPr>
        <p:spPr>
          <a:xfrm>
            <a:off x="0" y="-10802"/>
            <a:ext cx="1753527" cy="1753527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kumimoji="0" lang="zh-CN" altLang="en-US" sz="4400" b="0" i="0" u="none" strike="noStrike" kern="1200" cap="none" spc="0" normalizeH="0" baseline="0" noProof="1">
                <a:uLnTx/>
                <a:uFillTx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838200" y="1825625"/>
            <a:ext cx="5181600" cy="2098675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6172200" y="1825625"/>
            <a:ext cx="5181600" cy="2098675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838200" y="4076700"/>
            <a:ext cx="5181600" cy="2100263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4076700"/>
            <a:ext cx="5181600" cy="2100263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</a:p>
        </p:txBody>
      </p:sp>
      <p:sp>
        <p:nvSpPr>
          <p:cNvPr id="13314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pPr algn="r"/>
            <a:fld id="{9A0DB2DC-4C9A-4742-B13C-FB6460FD3503}" type="slidenum">
              <a:rPr lang="en-US" altLang="en-US"/>
              <a:t>‹#›</a:t>
            </a:fld>
            <a:endParaRPr lang="en-US" altLang="en-US"/>
          </a:p>
        </p:txBody>
      </p:sp>
      <p:sp>
        <p:nvSpPr>
          <p:cNvPr id="13317" name="日期占位符 6"/>
          <p:cNvSpPr>
            <a:spLocks noGrp="1"/>
          </p:cNvSpPr>
          <p:nvPr>
            <p:ph type="dt" sz="half" idx="1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endParaRPr lang="en-US" altLang="en-US"/>
          </a:p>
        </p:txBody>
      </p:sp>
      <p:sp>
        <p:nvSpPr>
          <p:cNvPr id="13318" name="页脚占位符 7"/>
          <p:cNvSpPr>
            <a:spLocks noGrp="1"/>
          </p:cNvSpPr>
          <p:nvPr>
            <p:ph type="ftr" sz="quarter" idx="1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pPr algn="ctr"/>
            <a:endParaRPr lang="en-US" altLang="en-US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矩形 2"/>
          <p:cNvSpPr/>
          <p:nvPr/>
        </p:nvSpPr>
        <p:spPr>
          <a:xfrm>
            <a:off x="0" y="195263"/>
            <a:ext cx="541338" cy="681037"/>
          </a:xfrm>
          <a:prstGeom prst="rect">
            <a:avLst/>
          </a:prstGeom>
          <a:solidFill>
            <a:srgbClr val="34A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微软雅黑" panose="020B0503020204020204" pitchFamily="34" charset="-122"/>
              </a:defRPr>
            </a:lvl5pPr>
          </a:lstStyle>
          <a:p>
            <a:pPr marL="0" lvl="0" indent="0" algn="ctr" eaLnBrk="1" hangingPunct="1"/>
            <a:endParaRPr kumimoji="1" lang="zh-CN" altLang="en-US">
              <a:solidFill>
                <a:srgbClr val="FFFFFF"/>
              </a:solidFill>
            </a:endParaRPr>
          </a:p>
        </p:txBody>
      </p:sp>
      <p:sp>
        <p:nvSpPr>
          <p:cNvPr id="18435" name="矩形 3"/>
          <p:cNvSpPr/>
          <p:nvPr/>
        </p:nvSpPr>
        <p:spPr>
          <a:xfrm>
            <a:off x="608013" y="195263"/>
            <a:ext cx="158750" cy="681037"/>
          </a:xfrm>
          <a:prstGeom prst="rect">
            <a:avLst/>
          </a:prstGeom>
          <a:solidFill>
            <a:srgbClr val="F5C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微软雅黑" panose="020B0503020204020204" pitchFamily="34" charset="-122"/>
              </a:defRPr>
            </a:lvl5pPr>
          </a:lstStyle>
          <a:p>
            <a:pPr marL="0" lvl="0" indent="0" algn="ctr" eaLnBrk="1" hangingPunct="1"/>
            <a:endParaRPr kumimoji="1" lang="zh-CN" altLang="en-US">
              <a:solidFill>
                <a:srgbClr val="FFFFFF"/>
              </a:solidFill>
            </a:endParaRPr>
          </a:p>
        </p:txBody>
      </p:sp>
      <p:sp>
        <p:nvSpPr>
          <p:cNvPr id="18436" name="矩形 4"/>
          <p:cNvSpPr/>
          <p:nvPr/>
        </p:nvSpPr>
        <p:spPr>
          <a:xfrm>
            <a:off x="12033250" y="195263"/>
            <a:ext cx="158750" cy="681037"/>
          </a:xfrm>
          <a:prstGeom prst="rect">
            <a:avLst/>
          </a:prstGeom>
          <a:solidFill>
            <a:srgbClr val="34A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微软雅黑" panose="020B0503020204020204" pitchFamily="34" charset="-122"/>
              </a:defRPr>
            </a:lvl5pPr>
          </a:lstStyle>
          <a:p>
            <a:pPr marL="0" lvl="0" indent="0" algn="ctr" eaLnBrk="1" hangingPunct="1"/>
            <a:endParaRPr kumimoji="1" lang="zh-CN" altLang="en-US">
              <a:solidFill>
                <a:srgbClr val="FFFFFF"/>
              </a:solidFill>
            </a:endParaRPr>
          </a:p>
        </p:txBody>
      </p:sp>
      <p:sp>
        <p:nvSpPr>
          <p:cNvPr id="18437" name="矩形 5"/>
          <p:cNvSpPr/>
          <p:nvPr/>
        </p:nvSpPr>
        <p:spPr>
          <a:xfrm>
            <a:off x="838200" y="195263"/>
            <a:ext cx="11107738" cy="681037"/>
          </a:xfrm>
          <a:prstGeom prst="rect">
            <a:avLst/>
          </a:prstGeom>
          <a:solidFill>
            <a:schemeClr val="accent5">
              <a:lumMod val="10000"/>
              <a:lumOff val="9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微软雅黑" panose="020B0503020204020204" pitchFamily="34" charset="-122"/>
              </a:defRPr>
            </a:lvl5pPr>
          </a:lstStyle>
          <a:p>
            <a:pPr marL="0" lvl="0" indent="0"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file:///D:\qq&#25991;&#20214;\712321467\Image\C2C\Image2\%7b75232B38-A165-1FB7-499C-2E1C792CACB5%7d.png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image" Target="file:///D:\qq&#25991;&#20214;\712321467\Image\C2C\Image2\%7b75232B38-A165-1FB7-499C-2E1C792CACB5%7d.png" TargetMode="External"/><Relationship Id="rId3" Type="http://schemas.openxmlformats.org/officeDocument/2006/relationships/slideLayout" Target="../slideLayouts/slideLayout14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tags" Target="../tags/tag4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tags" Target="../tags/tag3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2024/9/4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1073743875" descr="学科网 zxxk.com"/>
          <p:cNvPicPr>
            <a:picLocks noChangeAspect="1"/>
          </p:cNvPicPr>
          <p:nvPr/>
        </p:nvPicPr>
        <p:blipFill>
          <a:blip r:embed="rId13" r:link="rId14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2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1073743875" descr="学科网 zxxk.com"/>
          <p:cNvPicPr>
            <a:picLocks noChangeAspect="1"/>
          </p:cNvPicPr>
          <p:nvPr/>
        </p:nvPicPr>
        <p:blipFill>
          <a:blip r:embed="rId25" r:link="rId26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ransition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14.xml"/><Relationship Id="rId1" Type="http://schemas.openxmlformats.org/officeDocument/2006/relationships/tags" Target="../tags/tag1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1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116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117.xml"/><Relationship Id="rId6" Type="http://schemas.openxmlformats.org/officeDocument/2006/relationships/image" Target="../media/image7.png"/><Relationship Id="rId5" Type="http://schemas.openxmlformats.org/officeDocument/2006/relationships/image" Target="../media/image5.emf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118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7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13" Type="http://schemas.openxmlformats.org/officeDocument/2006/relationships/image" Target="../media/image12.wmf"/><Relationship Id="rId18" Type="http://schemas.openxmlformats.org/officeDocument/2006/relationships/oleObject" Target="../embeddings/oleObject7.bin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2.bin"/><Relationship Id="rId12" Type="http://schemas.openxmlformats.org/officeDocument/2006/relationships/oleObject" Target="../embeddings/oleObject4.bin"/><Relationship Id="rId17" Type="http://schemas.openxmlformats.org/officeDocument/2006/relationships/image" Target="../media/image14.wmf"/><Relationship Id="rId2" Type="http://schemas.openxmlformats.org/officeDocument/2006/relationships/slideLayout" Target="../slideLayouts/slideLayout28.xml"/><Relationship Id="rId16" Type="http://schemas.openxmlformats.org/officeDocument/2006/relationships/oleObject" Target="../embeddings/oleObject6.bin"/><Relationship Id="rId1" Type="http://schemas.openxmlformats.org/officeDocument/2006/relationships/tags" Target="../tags/tag119.xml"/><Relationship Id="rId6" Type="http://schemas.openxmlformats.org/officeDocument/2006/relationships/image" Target="../media/image9.wmf"/><Relationship Id="rId11" Type="http://schemas.openxmlformats.org/officeDocument/2006/relationships/image" Target="../media/image130.png"/><Relationship Id="rId5" Type="http://schemas.openxmlformats.org/officeDocument/2006/relationships/oleObject" Target="../embeddings/oleObject1.bin"/><Relationship Id="rId15" Type="http://schemas.openxmlformats.org/officeDocument/2006/relationships/image" Target="../media/image13.wmf"/><Relationship Id="rId10" Type="http://schemas.openxmlformats.org/officeDocument/2006/relationships/image" Target="../media/image11.wmf"/><Relationship Id="rId19" Type="http://schemas.openxmlformats.org/officeDocument/2006/relationships/image" Target="../media/image15.wmf"/><Relationship Id="rId4" Type="http://schemas.openxmlformats.org/officeDocument/2006/relationships/image" Target="../media/image110.png"/><Relationship Id="rId9" Type="http://schemas.openxmlformats.org/officeDocument/2006/relationships/oleObject" Target="../embeddings/oleObject3.bin"/><Relationship Id="rId14" Type="http://schemas.openxmlformats.org/officeDocument/2006/relationships/oleObject" Target="../embeddings/oleObject5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13" Type="http://schemas.openxmlformats.org/officeDocument/2006/relationships/image" Target="../media/image20.wmf"/><Relationship Id="rId18" Type="http://schemas.openxmlformats.org/officeDocument/2006/relationships/oleObject" Target="../embeddings/oleObject15.bin"/><Relationship Id="rId3" Type="http://schemas.openxmlformats.org/officeDocument/2006/relationships/notesSlide" Target="../notesSlides/notesSlide4.xml"/><Relationship Id="rId21" Type="http://schemas.openxmlformats.org/officeDocument/2006/relationships/image" Target="../media/image24.wmf"/><Relationship Id="rId7" Type="http://schemas.openxmlformats.org/officeDocument/2006/relationships/image" Target="../media/image17.wmf"/><Relationship Id="rId12" Type="http://schemas.openxmlformats.org/officeDocument/2006/relationships/oleObject" Target="../embeddings/oleObject12.bin"/><Relationship Id="rId17" Type="http://schemas.openxmlformats.org/officeDocument/2006/relationships/image" Target="../media/image22.wmf"/><Relationship Id="rId2" Type="http://schemas.openxmlformats.org/officeDocument/2006/relationships/slideLayout" Target="../slideLayouts/slideLayout28.xml"/><Relationship Id="rId16" Type="http://schemas.openxmlformats.org/officeDocument/2006/relationships/oleObject" Target="../embeddings/oleObject14.bin"/><Relationship Id="rId20" Type="http://schemas.openxmlformats.org/officeDocument/2006/relationships/oleObject" Target="../embeddings/oleObject16.bin"/><Relationship Id="rId1" Type="http://schemas.openxmlformats.org/officeDocument/2006/relationships/tags" Target="../tags/tag120.x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19.wmf"/><Relationship Id="rId5" Type="http://schemas.openxmlformats.org/officeDocument/2006/relationships/image" Target="../media/image16.wmf"/><Relationship Id="rId15" Type="http://schemas.openxmlformats.org/officeDocument/2006/relationships/image" Target="../media/image21.wmf"/><Relationship Id="rId10" Type="http://schemas.openxmlformats.org/officeDocument/2006/relationships/oleObject" Target="../embeddings/oleObject11.bin"/><Relationship Id="rId19" Type="http://schemas.openxmlformats.org/officeDocument/2006/relationships/image" Target="../media/image23.wmf"/><Relationship Id="rId4" Type="http://schemas.openxmlformats.org/officeDocument/2006/relationships/oleObject" Target="../embeddings/oleObject8.bin"/><Relationship Id="rId9" Type="http://schemas.openxmlformats.org/officeDocument/2006/relationships/image" Target="../media/image18.wmf"/><Relationship Id="rId14" Type="http://schemas.openxmlformats.org/officeDocument/2006/relationships/oleObject" Target="../embeddings/oleObject13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121.xml"/><Relationship Id="rId5" Type="http://schemas.openxmlformats.org/officeDocument/2006/relationships/image" Target="../media/image25.emf"/><Relationship Id="rId4" Type="http://schemas.openxmlformats.org/officeDocument/2006/relationships/oleObject" Target="../embeddings/oleObject17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13" Type="http://schemas.openxmlformats.org/officeDocument/2006/relationships/image" Target="../media/image30.wmf"/><Relationship Id="rId18" Type="http://schemas.openxmlformats.org/officeDocument/2006/relationships/oleObject" Target="../embeddings/oleObject24.bin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7.png"/><Relationship Id="rId12" Type="http://schemas.openxmlformats.org/officeDocument/2006/relationships/oleObject" Target="../embeddings/oleObject21.bin"/><Relationship Id="rId17" Type="http://schemas.openxmlformats.org/officeDocument/2006/relationships/image" Target="../media/image32.wmf"/><Relationship Id="rId2" Type="http://schemas.openxmlformats.org/officeDocument/2006/relationships/slideLayout" Target="../slideLayouts/slideLayout28.xml"/><Relationship Id="rId16" Type="http://schemas.openxmlformats.org/officeDocument/2006/relationships/oleObject" Target="../embeddings/oleObject23.bin"/><Relationship Id="rId1" Type="http://schemas.openxmlformats.org/officeDocument/2006/relationships/tags" Target="../tags/tag122.xml"/><Relationship Id="rId6" Type="http://schemas.openxmlformats.org/officeDocument/2006/relationships/image" Target="../media/image26.wmf"/><Relationship Id="rId11" Type="http://schemas.openxmlformats.org/officeDocument/2006/relationships/image" Target="../media/image29.wmf"/><Relationship Id="rId5" Type="http://schemas.openxmlformats.org/officeDocument/2006/relationships/oleObject" Target="../embeddings/oleObject18.bin"/><Relationship Id="rId15" Type="http://schemas.openxmlformats.org/officeDocument/2006/relationships/image" Target="../media/image31.wmf"/><Relationship Id="rId10" Type="http://schemas.openxmlformats.org/officeDocument/2006/relationships/oleObject" Target="../embeddings/oleObject20.bin"/><Relationship Id="rId19" Type="http://schemas.openxmlformats.org/officeDocument/2006/relationships/image" Target="../media/image33.wmf"/><Relationship Id="rId4" Type="http://schemas.openxmlformats.org/officeDocument/2006/relationships/image" Target="../media/image310.png"/><Relationship Id="rId9" Type="http://schemas.openxmlformats.org/officeDocument/2006/relationships/image" Target="../media/image28.wmf"/><Relationship Id="rId14" Type="http://schemas.openxmlformats.org/officeDocument/2006/relationships/oleObject" Target="../embeddings/oleObject22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13" Type="http://schemas.openxmlformats.org/officeDocument/2006/relationships/image" Target="../media/image38.wmf"/><Relationship Id="rId18" Type="http://schemas.openxmlformats.org/officeDocument/2006/relationships/oleObject" Target="../embeddings/oleObject31.bin"/><Relationship Id="rId3" Type="http://schemas.openxmlformats.org/officeDocument/2006/relationships/slideLayout" Target="../slideLayouts/slideLayout28.xml"/><Relationship Id="rId21" Type="http://schemas.openxmlformats.org/officeDocument/2006/relationships/image" Target="../media/image42.wmf"/><Relationship Id="rId7" Type="http://schemas.openxmlformats.org/officeDocument/2006/relationships/image" Target="../media/image35.wmf"/><Relationship Id="rId12" Type="http://schemas.openxmlformats.org/officeDocument/2006/relationships/oleObject" Target="../embeddings/oleObject28.bin"/><Relationship Id="rId17" Type="http://schemas.openxmlformats.org/officeDocument/2006/relationships/image" Target="../media/image40.wmf"/><Relationship Id="rId2" Type="http://schemas.openxmlformats.org/officeDocument/2006/relationships/tags" Target="../tags/tag124.xml"/><Relationship Id="rId16" Type="http://schemas.openxmlformats.org/officeDocument/2006/relationships/oleObject" Target="../embeddings/oleObject30.bin"/><Relationship Id="rId20" Type="http://schemas.openxmlformats.org/officeDocument/2006/relationships/oleObject" Target="../embeddings/oleObject32.bin"/><Relationship Id="rId1" Type="http://schemas.openxmlformats.org/officeDocument/2006/relationships/tags" Target="../tags/tag123.xml"/><Relationship Id="rId6" Type="http://schemas.openxmlformats.org/officeDocument/2006/relationships/oleObject" Target="../embeddings/oleObject25.bin"/><Relationship Id="rId11" Type="http://schemas.openxmlformats.org/officeDocument/2006/relationships/image" Target="../media/image37.wmf"/><Relationship Id="rId5" Type="http://schemas.openxmlformats.org/officeDocument/2006/relationships/image" Target="../media/image34.png"/><Relationship Id="rId15" Type="http://schemas.openxmlformats.org/officeDocument/2006/relationships/image" Target="../media/image39.wmf"/><Relationship Id="rId10" Type="http://schemas.openxmlformats.org/officeDocument/2006/relationships/oleObject" Target="../embeddings/oleObject27.bin"/><Relationship Id="rId19" Type="http://schemas.openxmlformats.org/officeDocument/2006/relationships/image" Target="../media/image41.wmf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36.wmf"/><Relationship Id="rId14" Type="http://schemas.openxmlformats.org/officeDocument/2006/relationships/oleObject" Target="../embeddings/oleObject29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oleObject" Target="../embeddings/oleObject37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44.wmf"/><Relationship Id="rId12" Type="http://schemas.openxmlformats.org/officeDocument/2006/relationships/image" Target="../media/image47.wmf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125.xml"/><Relationship Id="rId6" Type="http://schemas.openxmlformats.org/officeDocument/2006/relationships/oleObject" Target="../embeddings/oleObject34.bin"/><Relationship Id="rId11" Type="http://schemas.openxmlformats.org/officeDocument/2006/relationships/oleObject" Target="../embeddings/oleObject36.bin"/><Relationship Id="rId5" Type="http://schemas.openxmlformats.org/officeDocument/2006/relationships/image" Target="../media/image43.wmf"/><Relationship Id="rId10" Type="http://schemas.openxmlformats.org/officeDocument/2006/relationships/image" Target="../media/image46.wmf"/><Relationship Id="rId4" Type="http://schemas.openxmlformats.org/officeDocument/2006/relationships/oleObject" Target="../embeddings/oleObject33.bin"/><Relationship Id="rId9" Type="http://schemas.openxmlformats.org/officeDocument/2006/relationships/oleObject" Target="../embeddings/oleObject35.bin"/><Relationship Id="rId14" Type="http://schemas.openxmlformats.org/officeDocument/2006/relationships/image" Target="../media/image48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image" Target="../media/image50.wmf"/><Relationship Id="rId18" Type="http://schemas.openxmlformats.org/officeDocument/2006/relationships/oleObject" Target="../embeddings/oleObject41.bin"/><Relationship Id="rId3" Type="http://schemas.openxmlformats.org/officeDocument/2006/relationships/tags" Target="../tags/tag128.xml"/><Relationship Id="rId21" Type="http://schemas.openxmlformats.org/officeDocument/2006/relationships/image" Target="../media/image54.wmf"/><Relationship Id="rId7" Type="http://schemas.openxmlformats.org/officeDocument/2006/relationships/tags" Target="../tags/tag132.xml"/><Relationship Id="rId12" Type="http://schemas.openxmlformats.org/officeDocument/2006/relationships/oleObject" Target="../embeddings/oleObject38.bin"/><Relationship Id="rId17" Type="http://schemas.openxmlformats.org/officeDocument/2006/relationships/image" Target="../media/image52.wmf"/><Relationship Id="rId2" Type="http://schemas.openxmlformats.org/officeDocument/2006/relationships/tags" Target="../tags/tag127.xml"/><Relationship Id="rId16" Type="http://schemas.openxmlformats.org/officeDocument/2006/relationships/oleObject" Target="../embeddings/oleObject40.bin"/><Relationship Id="rId20" Type="http://schemas.openxmlformats.org/officeDocument/2006/relationships/oleObject" Target="../embeddings/oleObject42.bin"/><Relationship Id="rId1" Type="http://schemas.openxmlformats.org/officeDocument/2006/relationships/tags" Target="../tags/tag126.xml"/><Relationship Id="rId6" Type="http://schemas.openxmlformats.org/officeDocument/2006/relationships/tags" Target="../tags/tag131.xml"/><Relationship Id="rId11" Type="http://schemas.openxmlformats.org/officeDocument/2006/relationships/image" Target="../media/image49.png"/><Relationship Id="rId5" Type="http://schemas.openxmlformats.org/officeDocument/2006/relationships/tags" Target="../tags/tag130.xml"/><Relationship Id="rId15" Type="http://schemas.openxmlformats.org/officeDocument/2006/relationships/image" Target="../media/image51.wmf"/><Relationship Id="rId23" Type="http://schemas.openxmlformats.org/officeDocument/2006/relationships/image" Target="../media/image55.wmf"/><Relationship Id="rId10" Type="http://schemas.openxmlformats.org/officeDocument/2006/relationships/image" Target="../media/image93.png"/><Relationship Id="rId19" Type="http://schemas.openxmlformats.org/officeDocument/2006/relationships/image" Target="../media/image53.wmf"/><Relationship Id="rId4" Type="http://schemas.openxmlformats.org/officeDocument/2006/relationships/tags" Target="../tags/tag129.xml"/><Relationship Id="rId9" Type="http://schemas.openxmlformats.org/officeDocument/2006/relationships/notesSlide" Target="../notesSlides/notesSlide9.xml"/><Relationship Id="rId14" Type="http://schemas.openxmlformats.org/officeDocument/2006/relationships/oleObject" Target="../embeddings/oleObject39.bin"/><Relationship Id="rId22" Type="http://schemas.openxmlformats.org/officeDocument/2006/relationships/oleObject" Target="../embeddings/oleObject43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133.xml"/><Relationship Id="rId4" Type="http://schemas.openxmlformats.org/officeDocument/2006/relationships/image" Target="../media/image5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134.xml"/><Relationship Id="rId4" Type="http://schemas.openxmlformats.org/officeDocument/2006/relationships/image" Target="../media/image5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135.xml"/><Relationship Id="rId4" Type="http://schemas.openxmlformats.org/officeDocument/2006/relationships/image" Target="../media/image5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13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137.xml"/><Relationship Id="rId5" Type="http://schemas.openxmlformats.org/officeDocument/2006/relationships/image" Target="../media/image58.emf"/><Relationship Id="rId4" Type="http://schemas.openxmlformats.org/officeDocument/2006/relationships/oleObject" Target="../embeddings/oleObject44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1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 idx="2"/>
            <p:custDataLst>
              <p:tags r:id="rId2"/>
            </p:custDataLst>
          </p:nvPr>
        </p:nvSpPr>
        <p:spPr>
          <a:xfrm>
            <a:off x="1651000" y="1620520"/>
            <a:ext cx="8890000" cy="1808480"/>
          </a:xfrm>
        </p:spPr>
        <p:txBody>
          <a:bodyPr>
            <a:noAutofit/>
          </a:bodyPr>
          <a:lstStyle/>
          <a:p>
            <a:pPr algn="ctr">
              <a:lnSpc>
                <a:spcPct val="140000"/>
              </a:lnSpc>
            </a:pPr>
            <a:r>
              <a:rPr lang="zh-CN" altLang="en-US" sz="20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选修一《第一章</a:t>
            </a:r>
            <a:r>
              <a:rPr lang="en-US" altLang="zh-CN" sz="20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 </a:t>
            </a:r>
            <a:r>
              <a:rPr sz="20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空间向量与立体几何》</a:t>
            </a:r>
            <a:br>
              <a:rPr sz="2000" dirty="0">
                <a:solidFill>
                  <a:schemeClr val="dk1">
                    <a:lumMod val="85000"/>
                    <a:lumOff val="15000"/>
                  </a:schemeClr>
                </a:solidFill>
              </a:rPr>
            </a:br>
            <a:r>
              <a:rPr lang="en-US" altLang="zh-CN" dirty="0">
                <a:solidFill>
                  <a:schemeClr val="dk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1.2 </a:t>
            </a:r>
            <a:r>
              <a:rPr dirty="0">
                <a:solidFill>
                  <a:schemeClr val="dk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空间向量基本定理</a:t>
            </a:r>
            <a:endParaRPr lang="en-US" altLang="zh-CN" dirty="0">
              <a:solidFill>
                <a:schemeClr val="dk1">
                  <a:lumMod val="85000"/>
                  <a:lumOff val="1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  <p:custDataLst>
      <p:tags r:id="rId1"/>
    </p:custData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sz="3200"/>
              <a:t>回顾：</a:t>
            </a:r>
            <a:r>
              <a:rPr sz="3200"/>
              <a:t>平面向量基本定理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387" name="矩形 5"/>
              <p:cNvSpPr/>
              <p:nvPr/>
            </p:nvSpPr>
            <p:spPr>
              <a:xfrm>
                <a:off x="0" y="1053465"/>
                <a:ext cx="11808619" cy="1712520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zh-CN" altLang="en-US" sz="1800" b="0" i="0" u="none" baseline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4572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zh-CN" altLang="en-US" sz="1800" b="0" i="0" u="none" baseline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9144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zh-CN" altLang="en-US" sz="1800" b="0" i="0" u="none" baseline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3716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zh-CN" altLang="en-US" sz="1800" b="0" i="0" u="none" baseline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18288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zh-CN" altLang="en-US" sz="1800" b="0" i="0" u="none" baseline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</a:lstStyle>
              <a:p>
                <a:pPr marL="0" lvl="0" indent="0" eaLnBrk="1" hangingPunct="1">
                  <a:lnSpc>
                    <a:spcPct val="130000"/>
                  </a:lnSpc>
                  <a:tabLst>
                    <a:tab pos="2251075" algn="l"/>
                  </a:tabLst>
                </a:pPr>
                <a:r>
                  <a:rPr lang="zh-CN" altLang="zh-CN" sz="2800" b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若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黑体" panose="02010600030101010101" charset="-122"/>
                                <a:cs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黑体" panose="02010600030101010101" charset="-122"/>
                                <a:cs typeface="Cambria Math" panose="02040503050406030204" pitchFamily="18" charset="0"/>
                              </a:rPr>
                              <m:t>𝒆</m:t>
                            </m:r>
                          </m:e>
                          <m:sub>
                            <m: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黑体" panose="02010600030101010101" charset="-122"/>
                                <a:cs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altLang="zh-CN" sz="2800" b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 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黑体" panose="02010600030101010101" charset="-122"/>
                                <a:cs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黑体" panose="02010600030101010101" charset="-122"/>
                                <a:cs typeface="Cambria Math" panose="02040503050406030204" pitchFamily="18" charset="0"/>
                              </a:rPr>
                              <m:t>𝒆</m:t>
                            </m:r>
                          </m:e>
                          <m:sub>
                            <m: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黑体" panose="02010600030101010101" charset="-122"/>
                                <a:cs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e>
                    </m:acc>
                  </m:oMath>
                </a14:m>
                <a:r>
                  <a:rPr lang="zh-CN" altLang="zh-CN" sz="2800" b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是同一平面内的两个</a:t>
                </a:r>
                <a:r>
                  <a:rPr lang="zh-CN" altLang="zh-CN" sz="2800" b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不共线</a:t>
                </a:r>
                <a:r>
                  <a:rPr lang="zh-CN" altLang="zh-CN" sz="2800" b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向量，则对于这一平面内的</a:t>
                </a:r>
                <a:r>
                  <a:rPr lang="zh-CN" altLang="zh-CN" sz="2800" b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任一向量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zh-CN" altLang="zh-CN" sz="2800" b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，</a:t>
                </a:r>
              </a:p>
              <a:p>
                <a:pPr marL="0" lvl="0" indent="0" eaLnBrk="1" hangingPunct="1">
                  <a:lnSpc>
                    <a:spcPct val="130000"/>
                  </a:lnSpc>
                  <a:tabLst>
                    <a:tab pos="2251075" algn="l"/>
                  </a:tabLst>
                </a:pPr>
                <a:r>
                  <a:rPr lang="zh-CN" altLang="zh-CN" sz="2800" b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有且只有一对实数</a:t>
                </a:r>
                <a:r>
                  <a:rPr lang="en-US" altLang="zh-CN" sz="2800" b="1" i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x</a:t>
                </a:r>
                <a:r>
                  <a:rPr lang="zh-CN" altLang="zh-CN" sz="2800" b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，</a:t>
                </a:r>
                <a:r>
                  <a:rPr lang="en-US" altLang="zh-CN" sz="2800" b="1" i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y</a:t>
                </a:r>
                <a:r>
                  <a:rPr lang="zh-CN" altLang="zh-CN" sz="2800" b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，使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zh-CN" altLang="zh-CN" sz="2800" b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＝</a:t>
                </a:r>
                <a:r>
                  <a:rPr lang="en-US" altLang="zh-CN" sz="2800" b="1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x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zh-CN" sz="2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0030101010101" charset="-122"/>
                                <a:cs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0030101010101" charset="-122"/>
                                <a:cs typeface="Cambria Math" panose="02040503050406030204" pitchFamily="18" charset="0"/>
                              </a:rPr>
                              <m:t>𝒆</m:t>
                            </m:r>
                          </m:e>
                          <m:sub>
                            <m:r>
                              <a:rPr lang="en-US" altLang="zh-CN" sz="2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0030101010101" charset="-122"/>
                                <a:cs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e>
                    </m:acc>
                  </m:oMath>
                </a14:m>
                <a:r>
                  <a:rPr lang="zh-CN" altLang="zh-CN" sz="2800" b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＋</a:t>
                </a:r>
                <a:r>
                  <a:rPr lang="en-US" altLang="zh-CN" sz="2800" b="1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y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zh-CN" sz="2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0030101010101" charset="-122"/>
                                <a:cs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0030101010101" charset="-122"/>
                                <a:cs typeface="Cambria Math" panose="02040503050406030204" pitchFamily="18" charset="0"/>
                              </a:rPr>
                              <m:t>𝒆</m:t>
                            </m:r>
                          </m:e>
                          <m:sub>
                            <m:r>
                              <a:rPr lang="en-US" altLang="zh-CN" sz="2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0030101010101" charset="-122"/>
                                <a:cs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e>
                    </m:acc>
                  </m:oMath>
                </a14:m>
                <a:r>
                  <a:rPr lang="zh-CN" altLang="en-US" sz="2800" b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．</a:t>
                </a:r>
              </a:p>
              <a:p>
                <a:pPr marL="0" lvl="0" indent="0" eaLnBrk="1" hangingPunct="1">
                  <a:lnSpc>
                    <a:spcPct val="130000"/>
                  </a:lnSpc>
                  <a:tabLst>
                    <a:tab pos="2251075" algn="l"/>
                  </a:tabLst>
                </a:pPr>
                <a:r>
                  <a:rPr lang="zh-CN" altLang="en-US" sz="2800" b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若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黑体" panose="02010600030101010101" charset="-122"/>
                                <a:cs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黑体" panose="02010600030101010101" charset="-122"/>
                                <a:cs typeface="Cambria Math" panose="02040503050406030204" pitchFamily="18" charset="0"/>
                              </a:rPr>
                              <m:t>𝒆</m:t>
                            </m:r>
                          </m:e>
                          <m:sub>
                            <m: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黑体" panose="02010600030101010101" charset="-122"/>
                                <a:cs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altLang="zh-CN" sz="2800" b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黑体" panose="02010600030101010101" charset="-122"/>
                                <a:cs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黑体" panose="02010600030101010101" charset="-122"/>
                                <a:cs typeface="Cambria Math" panose="02040503050406030204" pitchFamily="18" charset="0"/>
                              </a:rPr>
                              <m:t>𝒆</m:t>
                            </m:r>
                          </m:e>
                          <m:sub>
                            <m: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黑体" panose="02010600030101010101" charset="-122"/>
                                <a:cs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e>
                    </m:acc>
                  </m:oMath>
                </a14:m>
                <a:r>
                  <a:rPr lang="zh-CN" altLang="zh-CN" sz="2800" b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不共线</a:t>
                </a:r>
                <a:r>
                  <a:rPr lang="zh-CN" altLang="en-US" sz="2800" b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，则把</a:t>
                </a:r>
                <a:r>
                  <a:rPr lang="en-US" altLang="zh-CN" sz="2800" b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{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黑体" panose="02010600030101010101" charset="-122"/>
                                <a:cs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黑体" panose="02010600030101010101" charset="-122"/>
                                <a:cs typeface="Cambria Math" panose="02040503050406030204" pitchFamily="18" charset="0"/>
                              </a:rPr>
                              <m:t>𝒆</m:t>
                            </m:r>
                          </m:e>
                          <m:sub>
                            <m: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黑体" panose="02010600030101010101" charset="-122"/>
                                <a:cs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e>
                    </m:acc>
                  </m:oMath>
                </a14:m>
                <a:r>
                  <a:rPr lang="zh-CN" altLang="zh-CN" sz="2800" b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黑体" panose="02010600030101010101" charset="-122"/>
                                <a:cs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黑体" panose="02010600030101010101" charset="-122"/>
                                <a:cs typeface="Cambria Math" panose="02040503050406030204" pitchFamily="18" charset="0"/>
                              </a:rPr>
                              <m:t>𝒆</m:t>
                            </m:r>
                          </m:e>
                          <m:sub>
                            <m:r>
                              <a:rPr lang="en-US" altLang="zh-CN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黑体" panose="02010600030101010101" charset="-122"/>
                                <a:cs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altLang="zh-CN" sz="2800" b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}</a:t>
                </a:r>
                <a:r>
                  <a:rPr lang="zh-CN" altLang="zh-CN" sz="2800" b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叫做表示这一平面内所有向量的</a:t>
                </a:r>
                <a:r>
                  <a:rPr lang="zh-CN" altLang="zh-CN" sz="2800" b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基底</a:t>
                </a:r>
                <a:r>
                  <a:rPr lang="zh-CN" altLang="en-US" sz="2800" b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．</a:t>
                </a:r>
              </a:p>
            </p:txBody>
          </p:sp>
        </mc:Choice>
        <mc:Fallback xmlns="">
          <p:sp>
            <p:nvSpPr>
              <p:cNvPr id="16387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053465"/>
                <a:ext cx="11808619" cy="1712520"/>
              </a:xfrm>
              <a:prstGeom prst="rect">
                <a:avLst/>
              </a:prstGeom>
              <a:blipFill>
                <a:blip r:embed="rId3"/>
                <a:stretch>
                  <a:fillRect l="-1033" t="-1068" r="-4078" b="-9253"/>
                </a:stretch>
              </a:blipFill>
              <a:ln>
                <a:noFill/>
                <a:miter lim="800000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矩形 5"/>
          <p:cNvSpPr/>
          <p:nvPr/>
        </p:nvSpPr>
        <p:spPr>
          <a:xfrm>
            <a:off x="2512695" y="2773045"/>
            <a:ext cx="6224905" cy="570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algn="ctr" eaLnBrk="1" hangingPunct="1">
              <a:lnSpc>
                <a:spcPct val="130000"/>
              </a:lnSpc>
              <a:tabLst>
                <a:tab pos="2251075" algn="l"/>
              </a:tabLst>
            </a:pPr>
            <a:r>
              <a:rPr lang="zh-CN" altLang="zh-CN" sz="24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平面内任一向量可用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</a:t>
            </a:r>
            <a:r>
              <a:rPr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个不共线的向量</a:t>
            </a:r>
            <a:r>
              <a:rPr sz="24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表示</a:t>
            </a:r>
          </a:p>
        </p:txBody>
      </p:sp>
      <p:sp>
        <p:nvSpPr>
          <p:cNvPr id="7" name="矩形 6"/>
          <p:cNvSpPr/>
          <p:nvPr/>
        </p:nvSpPr>
        <p:spPr>
          <a:xfrm>
            <a:off x="2512695" y="4101465"/>
            <a:ext cx="6224905" cy="570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algn="ctr" eaLnBrk="1" hangingPunct="1">
              <a:lnSpc>
                <a:spcPct val="130000"/>
              </a:lnSpc>
              <a:tabLst>
                <a:tab pos="2251075" algn="l"/>
              </a:tabLst>
            </a:pPr>
            <a:r>
              <a:rPr lang="zh-CN" altLang="zh-CN" sz="24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空间中任一向量可用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3</a:t>
            </a:r>
            <a:r>
              <a:rPr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个不共面的向量</a:t>
            </a:r>
            <a:r>
              <a:rPr sz="24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表示吗？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5354955" y="3406775"/>
            <a:ext cx="1750695" cy="628650"/>
            <a:chOff x="8433" y="5365"/>
            <a:chExt cx="2757" cy="990"/>
          </a:xfrm>
        </p:grpSpPr>
        <p:sp>
          <p:nvSpPr>
            <p:cNvPr id="8" name="下箭头 7"/>
            <p:cNvSpPr/>
            <p:nvPr/>
          </p:nvSpPr>
          <p:spPr>
            <a:xfrm>
              <a:off x="8433" y="5365"/>
              <a:ext cx="431" cy="990"/>
            </a:xfrm>
            <a:prstGeom prst="down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974" y="5500"/>
              <a:ext cx="2216" cy="72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zh-CN" sz="2400" b="1">
                  <a:effectLst/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  <a:sym typeface="+mn-ea"/>
                </a:rPr>
                <a:t>类比推广</a:t>
              </a:r>
              <a:endParaRPr lang="zh-CN" altLang="en-US"/>
            </a:p>
          </p:txBody>
        </p:sp>
      </p:grpSp>
      <p:sp>
        <p:nvSpPr>
          <p:cNvPr id="11" name="矩形 10"/>
          <p:cNvSpPr/>
          <p:nvPr/>
        </p:nvSpPr>
        <p:spPr>
          <a:xfrm>
            <a:off x="1550035" y="5144452"/>
            <a:ext cx="7998460" cy="10009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algn="ctr" eaLnBrk="1" hangingPunct="1">
              <a:lnSpc>
                <a:spcPct val="130000"/>
              </a:lnSpc>
              <a:tabLst>
                <a:tab pos="2251075" algn="l"/>
              </a:tabLst>
            </a:pPr>
            <a:r>
              <a:rPr lang="zh-CN" altLang="en-US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（特殊情况）</a:t>
            </a:r>
            <a:r>
              <a:rPr lang="zh-CN" altLang="zh-CN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空间中任一向量可用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3</a:t>
            </a:r>
            <a:r>
              <a:rPr sz="2400" b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个两两垂直且不共面的向量</a:t>
            </a:r>
            <a:r>
              <a:rPr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表示吗？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sz="3200"/>
              <a:t>引入：空间向量的分解与表示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lum contrast="6000"/>
          </a:blip>
          <a:stretch>
            <a:fillRect/>
          </a:stretch>
        </p:blipFill>
        <p:spPr>
          <a:xfrm>
            <a:off x="8263890" y="1184910"/>
            <a:ext cx="3575050" cy="31775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/>
              <p:cNvSpPr txBox="1"/>
              <p:nvPr/>
            </p:nvSpPr>
            <p:spPr>
              <a:xfrm>
                <a:off x="251778" y="884192"/>
                <a:ext cx="7899400" cy="56024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612140" algn="l">
                  <a:lnSpc>
                    <a:spcPct val="130000"/>
                  </a:lnSpc>
                </a:pPr>
                <a:r>
                  <a:rPr lang="zh-CN" altLang="en-US" sz="2800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如图，设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是空间中三个</a:t>
                </a:r>
                <a:r>
                  <a:rPr lang="zh-CN" altLang="en-US" sz="28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两两垂直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的向量，且表示它们的有向线段有公共起点</a:t>
                </a:r>
                <a:r>
                  <a:rPr lang="en-US" altLang="zh-CN" sz="2800" i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O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．对于任意一个空间向量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𝑝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＝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𝑂</m:t>
                        </m:r>
                        <m:r>
                          <a:rPr lang="en-US" altLang="zh-CN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𝑃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，设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𝑂</m:t>
                        </m:r>
                        <m:r>
                          <a:rPr lang="en-US" altLang="zh-CN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𝑄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 为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𝑂𝑃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 在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黑体" panose="02010609060101010101" charset="-122"/>
                    <a:cs typeface="Cambria Math" panose="02040503050406030204" pitchFamily="18" charset="0"/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所确定的平面上</a:t>
                </a:r>
                <a:r>
                  <a:rPr lang="zh-CN" altLang="en-US" sz="28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的</a:t>
                </a:r>
                <a:r>
                  <a:rPr lang="zh-CN" altLang="en-US" sz="2800" dirty="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投影向量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，则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𝑂𝑃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＝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𝑂𝑄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＋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𝑄𝑃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．</a:t>
                </a:r>
                <a:endParaRPr lang="en-US" altLang="zh-CN" sz="2800" dirty="0">
                  <a:solidFill>
                    <a:schemeClr val="tx1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endParaRPr>
              </a:p>
              <a:p>
                <a:pPr indent="612140" algn="l">
                  <a:lnSpc>
                    <a:spcPct val="130000"/>
                  </a:lnSpc>
                </a:pPr>
                <a:r>
                  <a:rPr lang="zh-CN" altLang="en-US" sz="2800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又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𝑄𝑃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共线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，故存在</a:t>
                </a:r>
                <a:r>
                  <a:rPr lang="zh-CN" altLang="en-US" sz="2800" dirty="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唯一的实数</a:t>
                </a:r>
                <a:r>
                  <a:rPr lang="en-US" altLang="zh-CN" sz="2800" i="1" dirty="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z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，</a:t>
                </a:r>
                <a:endParaRPr lang="en-US" altLang="zh-CN" sz="2800" dirty="0">
                  <a:solidFill>
                    <a:schemeClr val="tx1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endParaRPr>
              </a:p>
              <a:p>
                <a:pPr indent="612140" algn="l">
                  <a:lnSpc>
                    <a:spcPct val="130000"/>
                  </a:lnSpc>
                </a:pPr>
                <a:r>
                  <a:rPr lang="zh-CN" altLang="en-US" sz="2800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使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𝑄𝑃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＝</a:t>
                </a:r>
                <a:r>
                  <a:rPr lang="en-US" altLang="zh-CN" sz="28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z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，故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𝑂𝑃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＝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𝑂𝑄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＋</a:t>
                </a:r>
                <a:r>
                  <a:rPr lang="en-US" altLang="zh-CN" sz="28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z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．</a:t>
                </a:r>
              </a:p>
              <a:p>
                <a:pPr indent="612140" algn="l">
                  <a:lnSpc>
                    <a:spcPct val="130000"/>
                  </a:lnSpc>
                </a:pPr>
                <a:r>
                  <a:rPr lang="zh-CN" altLang="en-US" sz="2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在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所确定的平面上，由平面向量基本定理知，存在</a:t>
                </a:r>
                <a:r>
                  <a:rPr lang="zh-CN" altLang="en-US" sz="2800" dirty="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唯一的有序实数对 </a:t>
                </a:r>
                <a:r>
                  <a:rPr lang="en-US" altLang="zh-CN" sz="2800" dirty="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(</a:t>
                </a:r>
                <a:r>
                  <a:rPr lang="en-US" altLang="zh-CN" sz="2800" i="1" dirty="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x</a:t>
                </a:r>
                <a:r>
                  <a:rPr lang="zh-CN" altLang="en-US" sz="2800" dirty="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，</a:t>
                </a:r>
                <a:r>
                  <a:rPr lang="en-US" altLang="zh-CN" sz="2800" i="1" dirty="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y</a:t>
                </a:r>
                <a:r>
                  <a:rPr lang="en-US" altLang="zh-CN" sz="2800" dirty="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)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，使得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𝑂</m:t>
                        </m:r>
                        <m:r>
                          <a:rPr lang="en-US" altLang="zh-CN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𝑄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＝</a:t>
                </a:r>
                <a:r>
                  <a:rPr lang="en-US" altLang="zh-CN" sz="28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x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＋</a:t>
                </a:r>
                <a:r>
                  <a:rPr lang="en-US" altLang="zh-CN" sz="28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y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altLang="zh-CN" sz="28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 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．从而</a:t>
                </a:r>
                <a:r>
                  <a:rPr lang="zh-CN" altLang="en-US" sz="28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𝑂𝑃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＝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𝑂𝑄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＋</a:t>
                </a:r>
                <a:r>
                  <a:rPr lang="en-US" altLang="zh-CN" sz="28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z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＝</a:t>
                </a:r>
                <a:r>
                  <a:rPr lang="en-US" altLang="zh-CN" sz="28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x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＋</a:t>
                </a:r>
                <a:r>
                  <a:rPr lang="en-US" altLang="zh-CN" sz="28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y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＋</a:t>
                </a:r>
                <a:r>
                  <a:rPr lang="en-US" altLang="zh-CN" sz="28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z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．</a:t>
                </a:r>
                <a:endParaRPr lang="en-US" altLang="zh-CN" sz="2800" dirty="0">
                  <a:solidFill>
                    <a:schemeClr val="tx1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</a:endParaRPr>
              </a:p>
            </p:txBody>
          </p:sp>
        </mc:Choice>
        <mc:Fallback xmlns="">
          <p:sp>
            <p:nvSpPr>
              <p:cNvPr id="10" name="文本框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778" y="884192"/>
                <a:ext cx="7899400" cy="5602431"/>
              </a:xfrm>
              <a:prstGeom prst="rect">
                <a:avLst/>
              </a:prstGeom>
              <a:blipFill>
                <a:blip r:embed="rId4"/>
                <a:stretch>
                  <a:fillRect l="-1543" r="-386" b="-217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直接箭头连接符 7"/>
          <p:cNvCxnSpPr/>
          <p:nvPr/>
        </p:nvCxnSpPr>
        <p:spPr>
          <a:xfrm flipV="1">
            <a:off x="8489315" y="3956685"/>
            <a:ext cx="213995" cy="127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tailEnd type="triangle"/>
          </a:ln>
        </p:spPr>
      </p:cxn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74753" y="1938948"/>
            <a:ext cx="11412000" cy="1957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en-US" sz="2800" kern="1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证明：</a:t>
            </a:r>
            <a:r>
              <a:rPr lang="zh-CN" altLang="zh-CN" sz="2800" kern="1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</a:t>
            </a:r>
            <a:r>
              <a:rPr lang="zh-CN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假设除</a:t>
            </a:r>
            <a:r>
              <a:rPr lang="en-US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en-US" altLang="zh-CN" sz="2800" i="1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x</a:t>
            </a:r>
            <a:r>
              <a:rPr lang="zh-CN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y</a:t>
            </a:r>
            <a:r>
              <a:rPr lang="zh-CN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z</a:t>
            </a:r>
            <a:r>
              <a:rPr lang="en-US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外，还存在有序实数组</a:t>
            </a:r>
            <a:r>
              <a:rPr lang="en-US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en-US" altLang="zh-CN" sz="2800" i="1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x</a:t>
            </a:r>
            <a:r>
              <a:rPr lang="en-US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′</a:t>
            </a:r>
            <a:r>
              <a:rPr lang="zh-CN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y</a:t>
            </a:r>
            <a:r>
              <a:rPr lang="en-US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′</a:t>
            </a:r>
            <a:r>
              <a:rPr lang="zh-CN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z</a:t>
            </a:r>
            <a:r>
              <a:rPr lang="en-US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′</a:t>
            </a:r>
            <a:r>
              <a:rPr lang="en-US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，使得</a:t>
            </a:r>
            <a:r>
              <a:rPr lang="en-US" altLang="zh-CN" sz="2800" b="1" i="1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p</a:t>
            </a:r>
            <a:r>
              <a:rPr lang="zh-CN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＝</a:t>
            </a:r>
            <a:r>
              <a:rPr lang="en-US" altLang="zh-CN" sz="2800" i="1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x</a:t>
            </a:r>
            <a:r>
              <a:rPr lang="en-US" altLang="zh-CN" sz="28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′</a:t>
            </a:r>
            <a:r>
              <a:rPr lang="en-US" altLang="zh-CN" sz="2800" b="1" i="1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i</a:t>
            </a:r>
            <a:r>
              <a:rPr lang="zh-CN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＋</a:t>
            </a:r>
            <a:r>
              <a:rPr lang="en-US" altLang="zh-CN" sz="2800" i="1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y</a:t>
            </a:r>
            <a:r>
              <a:rPr lang="en-US" altLang="zh-CN" sz="28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′</a:t>
            </a:r>
            <a:r>
              <a:rPr lang="en-US" altLang="zh-CN" sz="2800" b="1" i="1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j</a:t>
            </a:r>
            <a:r>
              <a:rPr lang="zh-CN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＋</a:t>
            </a:r>
            <a:r>
              <a:rPr lang="en-US" altLang="zh-CN" sz="2800" i="1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z</a:t>
            </a:r>
            <a:r>
              <a:rPr lang="en-US" altLang="zh-CN" sz="28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′</a:t>
            </a:r>
            <a:r>
              <a:rPr lang="en-US" altLang="zh-CN" sz="2800" b="1" i="1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k</a:t>
            </a:r>
            <a:r>
              <a:rPr lang="zh-CN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zh-CN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则</a:t>
            </a:r>
            <a:r>
              <a:rPr lang="en-US" altLang="zh-CN" sz="2800" i="1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x</a:t>
            </a:r>
            <a:r>
              <a:rPr lang="en-US" altLang="zh-CN" sz="28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′</a:t>
            </a:r>
            <a:r>
              <a:rPr lang="en-US" altLang="zh-CN" sz="2800" b="1" i="1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i</a:t>
            </a:r>
            <a:r>
              <a:rPr lang="zh-CN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＋</a:t>
            </a:r>
            <a:r>
              <a:rPr lang="en-US" altLang="zh-CN" sz="2800" i="1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y</a:t>
            </a:r>
            <a:r>
              <a:rPr lang="en-US" altLang="zh-CN" sz="28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′</a:t>
            </a:r>
            <a:r>
              <a:rPr lang="en-US" altLang="zh-CN" sz="2800" b="1" i="1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j</a:t>
            </a:r>
            <a:r>
              <a:rPr lang="zh-CN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＋</a:t>
            </a:r>
            <a:r>
              <a:rPr lang="en-US" altLang="zh-CN" sz="2800" i="1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z</a:t>
            </a:r>
            <a:r>
              <a:rPr lang="en-US" altLang="zh-CN" sz="28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′</a:t>
            </a:r>
            <a:r>
              <a:rPr lang="en-US" altLang="zh-CN" sz="2800" b="1" i="1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k</a:t>
            </a:r>
            <a:r>
              <a:rPr lang="zh-CN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＝</a:t>
            </a:r>
            <a:r>
              <a:rPr lang="en-US" altLang="zh-CN" sz="2800" i="1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x</a:t>
            </a:r>
            <a:r>
              <a:rPr lang="en-US" altLang="zh-CN" sz="2800" b="1" i="1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i</a:t>
            </a:r>
            <a:r>
              <a:rPr lang="zh-CN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＋</a:t>
            </a:r>
            <a:r>
              <a:rPr lang="en-US" altLang="zh-CN" sz="2800" i="1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y</a:t>
            </a:r>
            <a:r>
              <a:rPr lang="en-US" altLang="zh-CN" sz="2800" b="1" i="1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j</a:t>
            </a:r>
            <a:r>
              <a:rPr lang="zh-CN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＋</a:t>
            </a:r>
            <a:r>
              <a:rPr lang="en-US" altLang="zh-CN" sz="2800" i="1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z</a:t>
            </a:r>
            <a:r>
              <a:rPr lang="en-US" altLang="zh-CN" sz="2800" b="1" i="1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k</a:t>
            </a:r>
            <a:r>
              <a:rPr lang="en-US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endParaRPr lang="zh-CN" altLang="zh-CN" sz="1050" kern="100" dirty="0">
              <a:solidFill>
                <a:schemeClr val="tx1">
                  <a:lumMod val="85000"/>
                  <a:lumOff val="1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不妨设</a:t>
            </a:r>
            <a:r>
              <a:rPr lang="en-US" altLang="zh-CN" sz="2800" i="1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x</a:t>
            </a:r>
            <a:r>
              <a:rPr lang="en-US" altLang="zh-CN" sz="28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′≠</a:t>
            </a:r>
            <a:r>
              <a:rPr lang="en-US" altLang="zh-CN" sz="2800" i="1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x</a:t>
            </a:r>
            <a:r>
              <a:rPr lang="zh-CN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zh-CN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则</a:t>
            </a:r>
            <a:r>
              <a:rPr lang="en-US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en-US" altLang="zh-CN" sz="2800" i="1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x</a:t>
            </a:r>
            <a:r>
              <a:rPr lang="en-US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′</a:t>
            </a:r>
            <a:r>
              <a:rPr lang="zh-CN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－</a:t>
            </a:r>
            <a:r>
              <a:rPr lang="en-US" altLang="zh-CN" sz="2800" i="1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x</a:t>
            </a:r>
            <a:r>
              <a:rPr lang="en-US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en-US" altLang="zh-CN" sz="2800" b="1" i="1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i</a:t>
            </a:r>
            <a:r>
              <a:rPr lang="zh-CN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en-US" altLang="zh-CN" sz="2800" i="1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y</a:t>
            </a:r>
            <a:r>
              <a:rPr lang="zh-CN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－</a:t>
            </a:r>
            <a:r>
              <a:rPr lang="en-US" altLang="zh-CN" sz="2800" i="1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y</a:t>
            </a:r>
            <a:r>
              <a:rPr lang="en-US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′</a:t>
            </a:r>
            <a:r>
              <a:rPr lang="en-US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en-US" altLang="zh-CN" sz="2800" b="1" i="1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j</a:t>
            </a:r>
            <a:r>
              <a:rPr lang="zh-CN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＋</a:t>
            </a:r>
            <a:r>
              <a:rPr lang="en-US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en-US" altLang="zh-CN" sz="2800" i="1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z</a:t>
            </a:r>
            <a:r>
              <a:rPr lang="zh-CN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－</a:t>
            </a:r>
            <a:r>
              <a:rPr lang="en-US" altLang="zh-CN" sz="2800" i="1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z</a:t>
            </a:r>
            <a:r>
              <a:rPr lang="en-US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′</a:t>
            </a:r>
            <a:r>
              <a:rPr lang="en-US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en-US" altLang="zh-CN" sz="2800" b="1" i="1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k</a:t>
            </a:r>
            <a:r>
              <a:rPr lang="en-US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endParaRPr lang="zh-CN" altLang="zh-CN" sz="1050" kern="10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59371" y="1022982"/>
            <a:ext cx="7132516" cy="6644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en-US" sz="2800" b="1" kern="1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思考：</a:t>
            </a:r>
            <a:r>
              <a:rPr lang="zh-CN" altLang="en-US" sz="2800" b="1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你能</a:t>
            </a:r>
            <a:r>
              <a:rPr lang="zh-CN" altLang="zh-CN" sz="2800" b="1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证明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x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y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z</a:t>
            </a:r>
            <a:r>
              <a:rPr lang="zh-CN" altLang="zh-CN" sz="2800" b="1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的唯一性</a:t>
            </a:r>
            <a:r>
              <a:rPr lang="zh-CN" altLang="en-US" sz="2800" b="1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吗？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3581690"/>
              </p:ext>
            </p:extLst>
          </p:nvPr>
        </p:nvGraphicFramePr>
        <p:xfrm>
          <a:off x="366155" y="4049486"/>
          <a:ext cx="11029196" cy="13462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2" imgW="10755497" imgH="1307621" progId="Word.Document.12">
                  <p:embed/>
                </p:oleObj>
              </mc:Choice>
              <mc:Fallback>
                <p:oleObj name="文档" r:id="rId2" imgW="10755497" imgH="1307621" progId="Word.Document.12">
                  <p:embed/>
                  <p:pic>
                    <p:nvPicPr>
                      <p:cNvPr id="10" name="对象 9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66155" y="4049486"/>
                        <a:ext cx="11029196" cy="13462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矩形 15"/>
          <p:cNvSpPr/>
          <p:nvPr/>
        </p:nvSpPr>
        <p:spPr>
          <a:xfrm>
            <a:off x="259371" y="5216941"/>
            <a:ext cx="11412000" cy="1310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由平面向量基本定理可知</a:t>
            </a:r>
            <a:r>
              <a:rPr lang="zh-CN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i="1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i</a:t>
            </a:r>
            <a:r>
              <a:rPr lang="zh-CN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i="1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j</a:t>
            </a:r>
            <a:r>
              <a:rPr lang="zh-CN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i="1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k</a:t>
            </a:r>
            <a:r>
              <a:rPr lang="zh-CN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共面，这与已知矛盾</a:t>
            </a:r>
            <a:r>
              <a:rPr lang="en-US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Courier New" panose="02070309020205020404" pitchFamily="49" charset="0"/>
              </a:rPr>
              <a:t>.</a:t>
            </a:r>
            <a:r>
              <a:rPr lang="zh-CN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所以有序实数组</a:t>
            </a:r>
            <a:r>
              <a:rPr lang="en-US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en-US" altLang="zh-CN" sz="2800" i="1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x</a:t>
            </a:r>
            <a:r>
              <a:rPr lang="zh-CN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y</a:t>
            </a:r>
            <a:r>
              <a:rPr lang="zh-CN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z</a:t>
            </a:r>
            <a:r>
              <a:rPr lang="en-US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是唯一的</a:t>
            </a:r>
            <a:r>
              <a:rPr lang="en-US" altLang="zh-CN" sz="2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endParaRPr lang="zh-CN" altLang="zh-CN" sz="1050" kern="100" dirty="0">
              <a:solidFill>
                <a:schemeClr val="tx1">
                  <a:lumMod val="85000"/>
                  <a:lumOff val="1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E3AF440-5D25-A965-518E-B6532645CABA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contrast="6000"/>
          </a:blip>
          <a:stretch>
            <a:fillRect/>
          </a:stretch>
        </p:blipFill>
        <p:spPr>
          <a:xfrm>
            <a:off x="8616950" y="350178"/>
            <a:ext cx="3575050" cy="31775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30EA3176-53BC-50FB-1492-6F68C000EDCF}"/>
                  </a:ext>
                </a:extLst>
              </p:cNvPr>
              <p:cNvSpPr txBox="1"/>
              <p:nvPr/>
            </p:nvSpPr>
            <p:spPr>
              <a:xfrm>
                <a:off x="716057" y="398183"/>
                <a:ext cx="6219144" cy="5868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𝑂𝑃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＝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𝑂𝑄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＋</a:t>
                </a:r>
                <a:r>
                  <a:rPr lang="en-US" altLang="zh-CN" sz="28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z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＝</a:t>
                </a:r>
                <a:r>
                  <a:rPr lang="en-US" altLang="zh-CN" sz="28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x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＋</a:t>
                </a:r>
                <a:r>
                  <a:rPr lang="en-US" altLang="zh-CN" sz="28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y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＋</a:t>
                </a:r>
                <a:r>
                  <a:rPr lang="en-US" altLang="zh-CN" sz="28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z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．</a:t>
                </a:r>
                <a:endParaRPr lang="zh-CN" altLang="en-US" sz="2800" dirty="0"/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30EA3176-53BC-50FB-1492-6F68C000ED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057" y="398183"/>
                <a:ext cx="6219144" cy="586892"/>
              </a:xfrm>
              <a:prstGeom prst="rect">
                <a:avLst/>
              </a:prstGeom>
              <a:blipFill>
                <a:blip r:embed="rId5"/>
                <a:stretch>
                  <a:fillRect t="-3093" b="-2783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9654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sz="3200" dirty="0">
                <a:sym typeface="+mn-ea"/>
              </a:rPr>
              <a:t>引入：空间向量的分解与表示</a:t>
            </a:r>
            <a:endParaRPr lang="zh-CN" sz="3200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lum contrast="6000"/>
          </a:blip>
          <a:stretch>
            <a:fillRect/>
          </a:stretch>
        </p:blipFill>
        <p:spPr>
          <a:xfrm>
            <a:off x="8304530" y="962025"/>
            <a:ext cx="3575050" cy="317754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88583" y="1009897"/>
            <a:ext cx="7898129" cy="2238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612140" algn="just"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如果 </a:t>
            </a:r>
            <a:r>
              <a:rPr lang="en-US" altLang="zh-CN" sz="2400" b="1" i="1" dirty="0" err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i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 b="1" i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j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 b="1" i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k 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是空间三个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两两垂直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的向量，那么对任意一个空间向量 </a:t>
            </a:r>
            <a:r>
              <a:rPr lang="en-US" altLang="zh-CN" sz="2400" b="1" i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p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，存在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唯一的有序实数组 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</a:t>
            </a:r>
            <a:r>
              <a:rPr lang="en-US" altLang="zh-CN" sz="2400" b="1" i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x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 b="1" i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y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 b="1" i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z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)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，使得</a:t>
            </a:r>
            <a:r>
              <a:rPr lang="zh-CN" altLang="en-US" sz="2400" b="1" dirty="0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2400" b="1" i="1" dirty="0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p</a:t>
            </a:r>
            <a:r>
              <a:rPr lang="zh-CN" altLang="en-US" sz="2400" b="1" dirty="0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＝</a:t>
            </a:r>
            <a:r>
              <a:rPr lang="en-US" altLang="zh-CN" sz="2400" i="1" dirty="0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x</a:t>
            </a:r>
            <a:r>
              <a:rPr lang="en-US" altLang="zh-CN" sz="2400" b="1" i="1" dirty="0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2400" b="1" i="1" dirty="0" err="1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i</a:t>
            </a:r>
            <a:r>
              <a:rPr lang="zh-CN" altLang="en-US" sz="2400" b="1" dirty="0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＋</a:t>
            </a:r>
            <a:r>
              <a:rPr lang="en-US" altLang="zh-CN" sz="2400" i="1" dirty="0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y </a:t>
            </a:r>
            <a:r>
              <a:rPr lang="en-US" altLang="zh-CN" sz="2400" b="1" i="1" dirty="0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j</a:t>
            </a:r>
            <a:r>
              <a:rPr lang="zh-CN" altLang="en-US" sz="2400" b="1" dirty="0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＋</a:t>
            </a:r>
            <a:r>
              <a:rPr lang="en-US" altLang="zh-CN" sz="2400" i="1" dirty="0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z </a:t>
            </a:r>
            <a:r>
              <a:rPr lang="en-US" altLang="zh-CN" sz="2400" b="1" i="1" dirty="0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k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．我们称 </a:t>
            </a:r>
            <a:r>
              <a:rPr lang="en-US" altLang="zh-CN" sz="2400" i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x</a:t>
            </a:r>
            <a:r>
              <a:rPr lang="en-US" altLang="zh-CN" sz="2400" b="1" i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i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 i="1" dirty="0" err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y</a:t>
            </a:r>
            <a:r>
              <a:rPr lang="en-US" altLang="zh-CN" sz="2400" b="1" i="1" dirty="0" err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j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 i="1" dirty="0" err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z</a:t>
            </a:r>
            <a:r>
              <a:rPr lang="en-US" altLang="zh-CN" sz="2400" b="1" i="1" dirty="0" err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k</a:t>
            </a:r>
            <a:r>
              <a:rPr lang="en-US" altLang="zh-CN" sz="2400" b="1" i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分别为向量 </a:t>
            </a:r>
            <a:r>
              <a:rPr lang="en-US" altLang="zh-CN" sz="2400" b="1" i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p 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在 </a:t>
            </a:r>
            <a:r>
              <a:rPr lang="en-US" altLang="zh-CN" sz="2400" b="1" i="1" dirty="0" err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i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 b="1" i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j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 b="1" i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k 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上的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分向量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。</a:t>
            </a:r>
            <a:endParaRPr lang="en-US" altLang="zh-CN" sz="2400" b="1" dirty="0">
              <a:solidFill>
                <a:schemeClr val="tx1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cxnSp>
        <p:nvCxnSpPr>
          <p:cNvPr id="16388" name="直接箭头连接符 7"/>
          <p:cNvCxnSpPr/>
          <p:nvPr/>
        </p:nvCxnSpPr>
        <p:spPr>
          <a:xfrm flipV="1">
            <a:off x="1996440" y="1206500"/>
            <a:ext cx="213995" cy="127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tailEnd type="triangle"/>
          </a:ln>
        </p:spPr>
      </p:cxnSp>
      <p:cxnSp>
        <p:nvCxnSpPr>
          <p:cNvPr id="9" name="直接箭头连接符 7"/>
          <p:cNvCxnSpPr/>
          <p:nvPr/>
        </p:nvCxnSpPr>
        <p:spPr>
          <a:xfrm flipV="1">
            <a:off x="2366645" y="1207770"/>
            <a:ext cx="213995" cy="127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tailEnd type="triangle"/>
          </a:ln>
        </p:spPr>
      </p:cxnSp>
      <p:cxnSp>
        <p:nvCxnSpPr>
          <p:cNvPr id="11" name="直接箭头连接符 7"/>
          <p:cNvCxnSpPr/>
          <p:nvPr/>
        </p:nvCxnSpPr>
        <p:spPr>
          <a:xfrm flipV="1">
            <a:off x="2797810" y="1209040"/>
            <a:ext cx="213995" cy="127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tailEnd type="triangle"/>
          </a:ln>
        </p:spPr>
      </p:cxnSp>
      <p:cxnSp>
        <p:nvCxnSpPr>
          <p:cNvPr id="18" name="直接箭头连接符 7"/>
          <p:cNvCxnSpPr/>
          <p:nvPr/>
        </p:nvCxnSpPr>
        <p:spPr>
          <a:xfrm flipV="1">
            <a:off x="4925060" y="2345055"/>
            <a:ext cx="213995" cy="127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tailEnd type="triangle"/>
          </a:ln>
        </p:spPr>
      </p:cxnSp>
      <p:cxnSp>
        <p:nvCxnSpPr>
          <p:cNvPr id="19" name="直接箭头连接符 7"/>
          <p:cNvCxnSpPr/>
          <p:nvPr/>
        </p:nvCxnSpPr>
        <p:spPr>
          <a:xfrm flipV="1">
            <a:off x="5436870" y="2343785"/>
            <a:ext cx="213995" cy="127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tailEnd type="triangle"/>
          </a:ln>
        </p:spPr>
      </p:cxnSp>
      <p:cxnSp>
        <p:nvCxnSpPr>
          <p:cNvPr id="20" name="直接箭头连接符 7"/>
          <p:cNvCxnSpPr/>
          <p:nvPr/>
        </p:nvCxnSpPr>
        <p:spPr>
          <a:xfrm flipV="1">
            <a:off x="1331595" y="2350135"/>
            <a:ext cx="213995" cy="127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tailEnd type="triangle"/>
          </a:ln>
        </p:spPr>
      </p:cxnSp>
      <p:cxnSp>
        <p:nvCxnSpPr>
          <p:cNvPr id="22" name="直接箭头连接符 7"/>
          <p:cNvCxnSpPr/>
          <p:nvPr/>
        </p:nvCxnSpPr>
        <p:spPr>
          <a:xfrm flipV="1">
            <a:off x="7892415" y="2351405"/>
            <a:ext cx="213995" cy="127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tailEnd type="triangle"/>
          </a:ln>
        </p:spPr>
      </p:cxnSp>
      <p:cxnSp>
        <p:nvCxnSpPr>
          <p:cNvPr id="2" name="直接箭头连接符 7"/>
          <p:cNvCxnSpPr/>
          <p:nvPr/>
        </p:nvCxnSpPr>
        <p:spPr>
          <a:xfrm flipV="1">
            <a:off x="3178175" y="1833245"/>
            <a:ext cx="213995" cy="127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tailEnd type="triangle"/>
          </a:ln>
        </p:spPr>
      </p:cxnSp>
      <p:cxnSp>
        <p:nvCxnSpPr>
          <p:cNvPr id="5" name="直接箭头连接符 7"/>
          <p:cNvCxnSpPr/>
          <p:nvPr/>
        </p:nvCxnSpPr>
        <p:spPr>
          <a:xfrm flipV="1">
            <a:off x="2028825" y="2348865"/>
            <a:ext cx="213995" cy="127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tailEnd type="triangle"/>
          </a:ln>
        </p:spPr>
      </p:cxnSp>
      <p:cxnSp>
        <p:nvCxnSpPr>
          <p:cNvPr id="7" name="直接箭头连接符 7"/>
          <p:cNvCxnSpPr/>
          <p:nvPr/>
        </p:nvCxnSpPr>
        <p:spPr>
          <a:xfrm flipV="1">
            <a:off x="2658110" y="2347595"/>
            <a:ext cx="213995" cy="127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tailEnd type="triangle"/>
          </a:ln>
        </p:spPr>
      </p:cxnSp>
      <p:cxnSp>
        <p:nvCxnSpPr>
          <p:cNvPr id="8" name="直接箭头连接符 7"/>
          <p:cNvCxnSpPr/>
          <p:nvPr/>
        </p:nvCxnSpPr>
        <p:spPr>
          <a:xfrm flipV="1">
            <a:off x="3288030" y="2346325"/>
            <a:ext cx="213995" cy="127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tailEnd type="triangle"/>
          </a:ln>
        </p:spPr>
      </p:cxnSp>
      <p:cxnSp>
        <p:nvCxnSpPr>
          <p:cNvPr id="12" name="直接箭头连接符 7"/>
          <p:cNvCxnSpPr/>
          <p:nvPr/>
        </p:nvCxnSpPr>
        <p:spPr>
          <a:xfrm flipV="1">
            <a:off x="6021705" y="2342515"/>
            <a:ext cx="213995" cy="127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tailEnd type="triangle"/>
          </a:ln>
        </p:spPr>
      </p:cxnSp>
      <p:cxnSp>
        <p:nvCxnSpPr>
          <p:cNvPr id="13" name="直接箭头连接符 7"/>
          <p:cNvCxnSpPr/>
          <p:nvPr/>
        </p:nvCxnSpPr>
        <p:spPr>
          <a:xfrm flipV="1">
            <a:off x="1014730" y="2857500"/>
            <a:ext cx="213995" cy="127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tailEnd type="triangle"/>
          </a:ln>
        </p:spPr>
      </p:cxnSp>
      <p:cxnSp>
        <p:nvCxnSpPr>
          <p:cNvPr id="14" name="直接箭头连接符 7"/>
          <p:cNvCxnSpPr/>
          <p:nvPr/>
        </p:nvCxnSpPr>
        <p:spPr>
          <a:xfrm flipV="1">
            <a:off x="1421765" y="2856230"/>
            <a:ext cx="213995" cy="127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tailEnd type="triangle"/>
          </a:ln>
        </p:spPr>
      </p:cxnSp>
      <p:cxnSp>
        <p:nvCxnSpPr>
          <p:cNvPr id="16" name="直接箭头连接符 7"/>
          <p:cNvCxnSpPr/>
          <p:nvPr/>
        </p:nvCxnSpPr>
        <p:spPr>
          <a:xfrm flipV="1">
            <a:off x="1825625" y="2854960"/>
            <a:ext cx="213995" cy="127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tailEnd type="triangle"/>
          </a:ln>
        </p:spPr>
      </p:cxnSp>
      <p:grpSp>
        <p:nvGrpSpPr>
          <p:cNvPr id="34" name="组合 33"/>
          <p:cNvGrpSpPr/>
          <p:nvPr/>
        </p:nvGrpSpPr>
        <p:grpSpPr>
          <a:xfrm>
            <a:off x="580327" y="3803335"/>
            <a:ext cx="8139129" cy="1672469"/>
            <a:chOff x="619483" y="2819357"/>
            <a:chExt cx="8108519" cy="1664664"/>
          </a:xfrm>
        </p:grpSpPr>
        <p:grpSp>
          <p:nvGrpSpPr>
            <p:cNvPr id="35" name="组合 34"/>
            <p:cNvGrpSpPr/>
            <p:nvPr/>
          </p:nvGrpSpPr>
          <p:grpSpPr>
            <a:xfrm>
              <a:off x="619483" y="2819357"/>
              <a:ext cx="8108519" cy="1664664"/>
              <a:chOff x="6062652" y="2052005"/>
              <a:chExt cx="3846892" cy="1840959"/>
            </a:xfrm>
          </p:grpSpPr>
          <p:grpSp>
            <p:nvGrpSpPr>
              <p:cNvPr id="36" name="组合 35"/>
              <p:cNvGrpSpPr/>
              <p:nvPr/>
            </p:nvGrpSpPr>
            <p:grpSpPr>
              <a:xfrm>
                <a:off x="6062652" y="2054095"/>
                <a:ext cx="3846892" cy="1838869"/>
                <a:chOff x="6062652" y="2054095"/>
                <a:chExt cx="3846892" cy="1838869"/>
              </a:xfrm>
            </p:grpSpPr>
            <p:grpSp>
              <p:nvGrpSpPr>
                <p:cNvPr id="37" name="组合 36"/>
                <p:cNvGrpSpPr/>
                <p:nvPr/>
              </p:nvGrpSpPr>
              <p:grpSpPr>
                <a:xfrm>
                  <a:off x="6062652" y="2054095"/>
                  <a:ext cx="3846892" cy="1838869"/>
                  <a:chOff x="6138252" y="1956984"/>
                  <a:chExt cx="3846892" cy="1838869"/>
                </a:xfrm>
              </p:grpSpPr>
              <p:grpSp>
                <p:nvGrpSpPr>
                  <p:cNvPr id="38" name="组合 37"/>
                  <p:cNvGrpSpPr/>
                  <p:nvPr/>
                </p:nvGrpSpPr>
                <p:grpSpPr>
                  <a:xfrm>
                    <a:off x="6138252" y="1956984"/>
                    <a:ext cx="1994047" cy="529248"/>
                    <a:chOff x="6138244" y="1956984"/>
                    <a:chExt cx="1992562" cy="529248"/>
                  </a:xfrm>
                </p:grpSpPr>
                <p:sp>
                  <p:nvSpPr>
                    <p:cNvPr id="39" name="同侧圆角矩形 38"/>
                    <p:cNvSpPr/>
                    <p:nvPr/>
                  </p:nvSpPr>
                  <p:spPr>
                    <a:xfrm>
                      <a:off x="6138244" y="1956984"/>
                      <a:ext cx="1047273" cy="378000"/>
                    </a:xfrm>
                    <a:prstGeom prst="round2SameRect">
                      <a:avLst>
                        <a:gd name="adj1" fmla="val 50000"/>
                        <a:gd name="adj2" fmla="val 0"/>
                      </a:avLst>
                    </a:prstGeom>
                    <a:solidFill>
                      <a:schemeClr val="accent1"/>
                    </a:solidFill>
                    <a:ln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endParaRPr>
                    </a:p>
                  </p:txBody>
                </p:sp>
                <p:sp>
                  <p:nvSpPr>
                    <p:cNvPr id="40" name="矩形 39"/>
                    <p:cNvSpPr/>
                    <p:nvPr/>
                  </p:nvSpPr>
                  <p:spPr>
                    <a:xfrm>
                      <a:off x="6138244" y="2335032"/>
                      <a:ext cx="1992562" cy="151200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solidFill>
                        <a:srgbClr val="FFC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2400">
                        <a:solidFill>
                          <a:schemeClr val="tx1"/>
                        </a:solidFill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endParaRPr>
                    </a:p>
                  </p:txBody>
                </p:sp>
              </p:grpSp>
              <p:sp>
                <p:nvSpPr>
                  <p:cNvPr id="41" name="文本框 40"/>
                  <p:cNvSpPr txBox="1"/>
                  <p:nvPr/>
                </p:nvSpPr>
                <p:spPr>
                  <a:xfrm>
                    <a:off x="6142154" y="2502181"/>
                    <a:ext cx="3842990" cy="1293672"/>
                  </a:xfrm>
                  <a:prstGeom prst="rect">
                    <a:avLst/>
                  </a:prstGeom>
                  <a:noFill/>
                  <a:ln w="28575">
                    <a:solidFill>
                      <a:srgbClr val="FFC000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indent="612140" algn="l">
                      <a:lnSpc>
                        <a:spcPct val="150000"/>
                      </a:lnSpc>
                    </a:pPr>
                    <a:r>
                      <a:rPr lang="zh-CN" altLang="en-US" sz="2400" dirty="0">
                        <a:solidFill>
                          <a:schemeClr val="tx1"/>
                        </a:solidFill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rPr>
                      <a:t>在空间中，如果用</a:t>
                    </a:r>
                    <a:r>
                      <a:rPr lang="zh-CN" altLang="en-US" sz="2400" dirty="0">
                        <a:solidFill>
                          <a:srgbClr val="FF0000"/>
                        </a:solidFill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rPr>
                      <a:t>任意三个不共面的向量</a:t>
                    </a:r>
                    <a:r>
                      <a:rPr lang="zh-CN" altLang="en-US" sz="2400" dirty="0">
                        <a:solidFill>
                          <a:schemeClr val="tx1"/>
                        </a:solidFill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rPr>
                      <a:t> </a:t>
                    </a:r>
                    <a:r>
                      <a:rPr lang="en-US" altLang="zh-CN" sz="2400" b="1" i="1" dirty="0">
                        <a:solidFill>
                          <a:schemeClr val="tx1"/>
                        </a:solidFill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rPr>
                      <a:t>a</a:t>
                    </a:r>
                    <a:r>
                      <a:rPr lang="zh-CN" altLang="en-US" sz="2400" dirty="0">
                        <a:solidFill>
                          <a:schemeClr val="tx1"/>
                        </a:solidFill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rPr>
                      <a:t>，</a:t>
                    </a:r>
                    <a:r>
                      <a:rPr lang="en-US" altLang="zh-CN" sz="2400" b="1" i="1" dirty="0">
                        <a:solidFill>
                          <a:schemeClr val="tx1"/>
                        </a:solidFill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rPr>
                      <a:t>b</a:t>
                    </a:r>
                    <a:r>
                      <a:rPr lang="zh-CN" altLang="en-US" sz="2400" dirty="0">
                        <a:solidFill>
                          <a:schemeClr val="tx1"/>
                        </a:solidFill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rPr>
                      <a:t>，</a:t>
                    </a:r>
                    <a:r>
                      <a:rPr lang="en-US" altLang="zh-CN" sz="2400" b="1" i="1" dirty="0">
                        <a:solidFill>
                          <a:schemeClr val="tx1"/>
                        </a:solidFill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rPr>
                      <a:t>c </a:t>
                    </a:r>
                    <a:r>
                      <a:rPr lang="zh-CN" altLang="en-US" sz="2400" dirty="0">
                        <a:solidFill>
                          <a:schemeClr val="tx1"/>
                        </a:solidFill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rPr>
                      <a:t>代替三个两两垂直的向量 </a:t>
                    </a:r>
                    <a:r>
                      <a:rPr lang="en-US" altLang="zh-CN" sz="2400" b="1" i="1" dirty="0" err="1">
                        <a:solidFill>
                          <a:schemeClr val="tx1"/>
                        </a:solidFill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rPr>
                      <a:t>i</a:t>
                    </a:r>
                    <a:r>
                      <a:rPr lang="zh-CN" altLang="en-US" sz="2400" dirty="0">
                        <a:solidFill>
                          <a:schemeClr val="tx1"/>
                        </a:solidFill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rPr>
                      <a:t>，</a:t>
                    </a:r>
                    <a:r>
                      <a:rPr lang="en-US" altLang="zh-CN" sz="2400" b="1" i="1" dirty="0">
                        <a:solidFill>
                          <a:schemeClr val="tx1"/>
                        </a:solidFill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rPr>
                      <a:t>j</a:t>
                    </a:r>
                    <a:r>
                      <a:rPr lang="zh-CN" altLang="en-US" sz="2400" dirty="0">
                        <a:solidFill>
                          <a:schemeClr val="tx1"/>
                        </a:solidFill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rPr>
                      <a:t>，</a:t>
                    </a:r>
                    <a:r>
                      <a:rPr lang="en-US" altLang="zh-CN" sz="2400" b="1" i="1" dirty="0">
                        <a:solidFill>
                          <a:schemeClr val="tx1"/>
                        </a:solidFill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rPr>
                      <a:t>k</a:t>
                    </a:r>
                    <a:r>
                      <a:rPr lang="zh-CN" altLang="en-US" sz="2400" dirty="0">
                        <a:solidFill>
                          <a:schemeClr val="tx1"/>
                        </a:solidFill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rPr>
                      <a:t>，你能得出类似的结论吗？</a:t>
                    </a:r>
                  </a:p>
                </p:txBody>
              </p:sp>
            </p:grpSp>
            <p:sp>
              <p:nvSpPr>
                <p:cNvPr id="42" name="椭圆 41"/>
                <p:cNvSpPr/>
                <p:nvPr/>
              </p:nvSpPr>
              <p:spPr>
                <a:xfrm>
                  <a:off x="6213844" y="2113743"/>
                  <a:ext cx="229246" cy="422134"/>
                </a:xfrm>
                <a:prstGeom prst="ellipse">
                  <a:avLst/>
                </a:prstGeom>
                <a:solidFill>
                  <a:srgbClr val="006B55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 sz="240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endParaRPr>
                </a:p>
              </p:txBody>
            </p:sp>
          </p:grpSp>
          <p:sp>
            <p:nvSpPr>
              <p:cNvPr id="43" name="文本框 42"/>
              <p:cNvSpPr txBox="1"/>
              <p:nvPr/>
            </p:nvSpPr>
            <p:spPr>
              <a:xfrm>
                <a:off x="6443090" y="2052005"/>
                <a:ext cx="907200" cy="5067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spc="30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</a:rPr>
                  <a:t>探究</a:t>
                </a:r>
              </a:p>
            </p:txBody>
          </p:sp>
        </p:grpSp>
        <p:sp>
          <p:nvSpPr>
            <p:cNvPr id="44" name="椭圆 43"/>
            <p:cNvSpPr/>
            <p:nvPr/>
          </p:nvSpPr>
          <p:spPr>
            <a:xfrm>
              <a:off x="1059657" y="2974265"/>
              <a:ext cx="253830" cy="18507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2855" y="4220845"/>
            <a:ext cx="3165475" cy="2559685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0744200" y="10185400"/>
            <a:ext cx="0" cy="0"/>
          </a:xfrm>
          <a:prstGeom prst="rect">
            <a:avLst/>
          </a:prstGeom>
          <a:ln>
            <a:noFill/>
          </a:ln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51" name="Picture 15">
            <a:extLst>
              <a:ext uri="{FF2B5EF4-FFF2-40B4-BE49-F238E27FC236}">
                <a16:creationId xmlns:a16="http://schemas.microsoft.com/office/drawing/2014/main" id="{6CD50B80-185D-ED7D-3B4D-3C5762E031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3711" y="2913729"/>
            <a:ext cx="3404618" cy="290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标题 3">
            <a:extLst>
              <a:ext uri="{FF2B5EF4-FFF2-40B4-BE49-F238E27FC236}">
                <a16:creationId xmlns:a16="http://schemas.microsoft.com/office/drawing/2014/main" id="{B26D5DAE-FC70-67BE-5D63-BEB60B4890FE}"/>
              </a:ext>
            </a:extLst>
          </p:cNvPr>
          <p:cNvSpPr txBox="1">
            <a:spLocks/>
          </p:cNvSpPr>
          <p:nvPr/>
        </p:nvSpPr>
        <p:spPr>
          <a:xfrm>
            <a:off x="181119" y="212562"/>
            <a:ext cx="11037600" cy="44196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2400" b="1" u="none" strike="noStrike" kern="1200" cap="none" spc="200" normalizeH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3200" dirty="0"/>
              <a:t>新知</a:t>
            </a:r>
            <a:r>
              <a:rPr lang="en-US" altLang="zh-CN" sz="3200" dirty="0"/>
              <a:t>1</a:t>
            </a:r>
            <a:r>
              <a:rPr lang="en-US" sz="3200" dirty="0"/>
              <a:t>.</a:t>
            </a:r>
            <a:r>
              <a:rPr lang="zh-CN" altLang="en-US" sz="3200" dirty="0"/>
              <a:t>空间向量基本定理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0EA48364-C1CE-72F9-EDD3-8A8D0A734225}"/>
                  </a:ext>
                </a:extLst>
              </p:cNvPr>
              <p:cNvSpPr txBox="1"/>
              <p:nvPr/>
            </p:nvSpPr>
            <p:spPr>
              <a:xfrm>
                <a:off x="93583" y="740251"/>
                <a:ext cx="11212671" cy="1945276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indent="612140" algn="l">
                  <a:lnSpc>
                    <a:spcPct val="130000"/>
                  </a:lnSpc>
                </a:pPr>
                <a:r>
                  <a:rPr lang="zh-CN" altLang="en-US" sz="2800" b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定理：如果三个向量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黑体" panose="02010609060101010101" charset="-122"/>
                    <a:cs typeface="Cambria Math" panose="02040503050406030204" pitchFamily="18" charset="0"/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黑体" panose="02010609060101010101" charset="-122"/>
                    <a:cs typeface="Cambria Math" panose="02040503050406030204" pitchFamily="18" charset="0"/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zh-CN" altLang="en-US" sz="2800" b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不共面</a:t>
                </a:r>
                <a:r>
                  <a:rPr lang="zh-CN" altLang="en-US" sz="2800" b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，那么对任意一个空间向量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𝒑</m:t>
                        </m:r>
                      </m:e>
                    </m:acc>
                  </m:oMath>
                </a14:m>
                <a:r>
                  <a:rPr lang="zh-CN" altLang="en-US" sz="2800" b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，</a:t>
                </a:r>
              </a:p>
              <a:p>
                <a:pPr indent="612140" algn="l">
                  <a:lnSpc>
                    <a:spcPct val="130000"/>
                  </a:lnSpc>
                </a:pPr>
                <a:r>
                  <a:rPr lang="zh-CN" altLang="en-US" sz="2800" b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存在</a:t>
                </a:r>
                <a:r>
                  <a:rPr lang="zh-CN" altLang="en-US" sz="2800" b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唯一</a:t>
                </a:r>
                <a:r>
                  <a:rPr lang="zh-CN" altLang="en-US" sz="2800" b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的有序实数组</a:t>
                </a:r>
                <a:r>
                  <a:rPr lang="zh-CN" altLang="en-US" sz="2800" b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 </a:t>
                </a:r>
                <a:r>
                  <a:rPr lang="en-US" altLang="zh-CN" sz="2800" b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(</a:t>
                </a:r>
                <a:r>
                  <a:rPr lang="en-US" altLang="zh-CN" sz="28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x</a:t>
                </a:r>
                <a:r>
                  <a:rPr lang="zh-CN" altLang="en-US" sz="2800" b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，</a:t>
                </a:r>
                <a:r>
                  <a:rPr lang="en-US" altLang="zh-CN" sz="28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y</a:t>
                </a:r>
                <a:r>
                  <a:rPr lang="zh-CN" altLang="en-US" sz="2800" b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，</a:t>
                </a:r>
                <a:r>
                  <a:rPr lang="en-US" altLang="zh-CN" sz="28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z</a:t>
                </a:r>
                <a:r>
                  <a:rPr lang="en-US" altLang="zh-CN" sz="2800" b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)</a:t>
                </a:r>
                <a:r>
                  <a:rPr lang="zh-CN" altLang="en-US" sz="2800" b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，使得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𝒑</m:t>
                        </m:r>
                      </m:e>
                    </m:acc>
                  </m:oMath>
                </a14:m>
                <a:r>
                  <a:rPr lang="zh-CN" altLang="en-US" sz="2800" b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＝</a:t>
                </a:r>
                <a:r>
                  <a:rPr lang="en-US" altLang="zh-CN" sz="28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x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zh-CN" altLang="en-US" sz="2800" b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＋</a:t>
                </a:r>
                <a:r>
                  <a:rPr lang="en-US" altLang="zh-CN" sz="28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y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zh-CN" altLang="en-US" sz="2800" b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＋</a:t>
                </a:r>
                <a:r>
                  <a:rPr lang="en-US" altLang="zh-CN" sz="28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z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zh-CN" altLang="en-US" sz="2800" b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．</a:t>
                </a:r>
              </a:p>
              <a:p>
                <a:pPr indent="612140" algn="l">
                  <a:lnSpc>
                    <a:spcPct val="130000"/>
                  </a:lnSpc>
                </a:pPr>
                <a:r>
                  <a:rPr lang="zh-CN" altLang="en-US" sz="2800" b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把</a:t>
                </a:r>
                <a:r>
                  <a:rPr lang="en-US" altLang="zh-CN" sz="2800" b="1" dirty="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{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rgbClr val="0000FF"/>
                    </a:solidFill>
                    <a:latin typeface="Cambria Math" panose="02040503050406030204" pitchFamily="18" charset="0"/>
                    <a:ea typeface="黑体" panose="02010609060101010101" charset="-122"/>
                    <a:cs typeface="Cambria Math" panose="02040503050406030204" pitchFamily="18" charset="0"/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rgbClr val="0000FF"/>
                    </a:solidFill>
                    <a:latin typeface="Cambria Math" panose="02040503050406030204" pitchFamily="18" charset="0"/>
                    <a:ea typeface="黑体" panose="02010609060101010101" charset="-122"/>
                    <a:cs typeface="Cambria Math" panose="02040503050406030204" pitchFamily="18" charset="0"/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altLang="zh-CN" sz="2800" b="1" dirty="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}</a:t>
                </a:r>
                <a:r>
                  <a:rPr lang="zh-CN" altLang="en-US" sz="2800" b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叫做空间的一个</a:t>
                </a:r>
                <a:r>
                  <a:rPr lang="zh-CN" altLang="en-US" sz="2800" b="1" dirty="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基底</a:t>
                </a:r>
                <a:r>
                  <a:rPr lang="zh-CN" altLang="en-US" sz="2800" b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黑体" panose="02010609060101010101" charset="-122"/>
                    <a:cs typeface="Cambria Math" panose="02040503050406030204" pitchFamily="18" charset="0"/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黑体" panose="02010609060101010101" charset="-122"/>
                    <a:cs typeface="Cambria Math" panose="02040503050406030204" pitchFamily="18" charset="0"/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zh-CN" altLang="en-US" sz="2800" b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叫</a:t>
                </a:r>
                <a:r>
                  <a:rPr lang="zh-CN" altLang="en-US" sz="2800" b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做</a:t>
                </a:r>
                <a:r>
                  <a:rPr lang="zh-CN" altLang="en-US" sz="2800" b="1" dirty="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基向量</a:t>
                </a:r>
                <a:r>
                  <a:rPr lang="zh-CN" altLang="en-US" sz="2800" b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．</a:t>
                </a:r>
                <a:endParaRPr lang="zh-CN" altLang="en-US" sz="2800" b="1" dirty="0">
                  <a:solidFill>
                    <a:srgbClr val="0000FF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  <a:sym typeface="+mn-ea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0EA48364-C1CE-72F9-EDD3-8A8D0A7342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83" y="740251"/>
                <a:ext cx="11212671" cy="1945276"/>
              </a:xfrm>
              <a:prstGeom prst="rect">
                <a:avLst/>
              </a:prstGeom>
              <a:blipFill>
                <a:blip r:embed="rId13"/>
                <a:stretch>
                  <a:fillRect r="-4239" b="-75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dirty="0"/>
              <a:t>新知</a:t>
            </a:r>
            <a:r>
              <a:rPr lang="en-US" altLang="zh-CN" sz="3200" dirty="0"/>
              <a:t>1</a:t>
            </a:r>
            <a:r>
              <a:rPr lang="en-US" sz="3200" dirty="0"/>
              <a:t>.</a:t>
            </a:r>
            <a:r>
              <a:rPr lang="zh-CN" altLang="en-US" sz="3200" dirty="0"/>
              <a:t>空间向量基本定理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/>
              <p:cNvSpPr txBox="1"/>
              <p:nvPr/>
            </p:nvSpPr>
            <p:spPr>
              <a:xfrm>
                <a:off x="638810" y="951230"/>
                <a:ext cx="11212671" cy="1945276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indent="612140" algn="l">
                  <a:lnSpc>
                    <a:spcPct val="130000"/>
                  </a:lnSpc>
                </a:pPr>
                <a:r>
                  <a:rPr lang="zh-CN" altLang="en-US" sz="2800" b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定理：如果三个向量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黑体" panose="02010609060101010101" charset="-122"/>
                    <a:cs typeface="Cambria Math" panose="02040503050406030204" pitchFamily="18" charset="0"/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黑体" panose="02010609060101010101" charset="-122"/>
                    <a:cs typeface="Cambria Math" panose="02040503050406030204" pitchFamily="18" charset="0"/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zh-CN" altLang="en-US" sz="2800" b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不共面</a:t>
                </a:r>
                <a:r>
                  <a:rPr lang="zh-CN" altLang="en-US" sz="2800" b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，那么对任意一个空间向量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𝒑</m:t>
                        </m:r>
                      </m:e>
                    </m:acc>
                  </m:oMath>
                </a14:m>
                <a:r>
                  <a:rPr lang="zh-CN" altLang="en-US" sz="2800" b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，</a:t>
                </a:r>
              </a:p>
              <a:p>
                <a:pPr indent="612140" algn="l">
                  <a:lnSpc>
                    <a:spcPct val="130000"/>
                  </a:lnSpc>
                </a:pPr>
                <a:r>
                  <a:rPr lang="zh-CN" altLang="en-US" sz="2800" b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存在</a:t>
                </a:r>
                <a:r>
                  <a:rPr lang="zh-CN" altLang="en-US" sz="2800" b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唯一</a:t>
                </a:r>
                <a:r>
                  <a:rPr lang="zh-CN" altLang="en-US" sz="2800" b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的有序实数组</a:t>
                </a:r>
                <a:r>
                  <a:rPr lang="zh-CN" altLang="en-US" sz="2800" b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 </a:t>
                </a:r>
                <a:r>
                  <a:rPr lang="en-US" altLang="zh-CN" sz="2800" b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(</a:t>
                </a:r>
                <a:r>
                  <a:rPr lang="en-US" altLang="zh-CN" sz="28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x</a:t>
                </a:r>
                <a:r>
                  <a:rPr lang="zh-CN" altLang="en-US" sz="2800" b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，</a:t>
                </a:r>
                <a:r>
                  <a:rPr lang="en-US" altLang="zh-CN" sz="28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y</a:t>
                </a:r>
                <a:r>
                  <a:rPr lang="zh-CN" altLang="en-US" sz="2800" b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，</a:t>
                </a:r>
                <a:r>
                  <a:rPr lang="en-US" altLang="zh-CN" sz="28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z</a:t>
                </a:r>
                <a:r>
                  <a:rPr lang="en-US" altLang="zh-CN" sz="2800" b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)</a:t>
                </a:r>
                <a:r>
                  <a:rPr lang="zh-CN" altLang="en-US" sz="2800" b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，使得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𝒑</m:t>
                        </m:r>
                      </m:e>
                    </m:acc>
                  </m:oMath>
                </a14:m>
                <a:r>
                  <a:rPr lang="zh-CN" altLang="en-US" sz="2800" b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＝</a:t>
                </a:r>
                <a:r>
                  <a:rPr lang="en-US" altLang="zh-CN" sz="28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x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zh-CN" altLang="en-US" sz="2800" b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＋</a:t>
                </a:r>
                <a:r>
                  <a:rPr lang="en-US" altLang="zh-CN" sz="28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y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zh-CN" altLang="en-US" sz="2800" b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＋</a:t>
                </a:r>
                <a:r>
                  <a:rPr lang="en-US" altLang="zh-CN" sz="28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z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zh-CN" altLang="en-US" sz="2800" b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．</a:t>
                </a:r>
              </a:p>
              <a:p>
                <a:pPr indent="612140" algn="l">
                  <a:lnSpc>
                    <a:spcPct val="130000"/>
                  </a:lnSpc>
                </a:pPr>
                <a:r>
                  <a:rPr lang="zh-CN" altLang="en-US" sz="2800" b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把</a:t>
                </a:r>
                <a:r>
                  <a:rPr lang="en-US" altLang="zh-CN" sz="2800" b="1" dirty="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{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rgbClr val="0000FF"/>
                    </a:solidFill>
                    <a:latin typeface="Cambria Math" panose="02040503050406030204" pitchFamily="18" charset="0"/>
                    <a:ea typeface="黑体" panose="02010609060101010101" charset="-122"/>
                    <a:cs typeface="Cambria Math" panose="02040503050406030204" pitchFamily="18" charset="0"/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rgbClr val="0000FF"/>
                    </a:solidFill>
                    <a:latin typeface="Cambria Math" panose="02040503050406030204" pitchFamily="18" charset="0"/>
                    <a:ea typeface="黑体" panose="02010609060101010101" charset="-122"/>
                    <a:cs typeface="Cambria Math" panose="02040503050406030204" pitchFamily="18" charset="0"/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altLang="zh-CN" sz="2800" b="1" dirty="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}</a:t>
                </a:r>
                <a:r>
                  <a:rPr lang="zh-CN" altLang="en-US" sz="2800" b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叫做空间的一个</a:t>
                </a:r>
                <a:r>
                  <a:rPr lang="zh-CN" altLang="en-US" sz="2800" b="1" dirty="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基底</a:t>
                </a:r>
                <a:r>
                  <a:rPr lang="zh-CN" altLang="en-US" sz="2800" b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黑体" panose="02010609060101010101" charset="-122"/>
                    <a:cs typeface="Cambria Math" panose="02040503050406030204" pitchFamily="18" charset="0"/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黑体" panose="02010609060101010101" charset="-122"/>
                    <a:cs typeface="Cambria Math" panose="02040503050406030204" pitchFamily="18" charset="0"/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zh-CN" altLang="en-US" sz="2800" b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叫</a:t>
                </a:r>
                <a:r>
                  <a:rPr lang="zh-CN" altLang="en-US" sz="2800" b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做</a:t>
                </a:r>
                <a:r>
                  <a:rPr lang="zh-CN" altLang="en-US" sz="2800" b="1" dirty="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基向量</a:t>
                </a:r>
                <a:r>
                  <a:rPr lang="zh-CN" altLang="en-US" sz="2800" b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．</a:t>
                </a:r>
                <a:endParaRPr lang="zh-CN" altLang="en-US" sz="2800" b="1" dirty="0">
                  <a:solidFill>
                    <a:srgbClr val="0000FF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  <a:sym typeface="+mn-ea"/>
                </a:endParaRPr>
              </a:p>
            </p:txBody>
          </p:sp>
        </mc:Choice>
        <mc:Fallback xmlns="">
          <p:sp>
            <p:nvSpPr>
              <p:cNvPr id="12" name="文本框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810" y="951230"/>
                <a:ext cx="11212671" cy="1945276"/>
              </a:xfrm>
              <a:prstGeom prst="rect">
                <a:avLst/>
              </a:prstGeom>
              <a:blipFill>
                <a:blip r:embed="rId4"/>
                <a:stretch>
                  <a:fillRect r="-4241" b="-783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文本框 69"/>
              <p:cNvSpPr txBox="1"/>
              <p:nvPr/>
            </p:nvSpPr>
            <p:spPr>
              <a:xfrm>
                <a:off x="1126217" y="5554384"/>
                <a:ext cx="10102850" cy="10318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zh-CN" altLang="en-US" sz="2400" b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③</a:t>
                </a:r>
                <a:r>
                  <a:rPr lang="zh-CN" altLang="en-US" sz="2400" b="1" dirty="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把空间向量进行正交分解</a:t>
                </a:r>
                <a:r>
                  <a:rPr lang="zh-CN" altLang="en-US" sz="2400" b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：把</a:t>
                </a:r>
                <a:r>
                  <a:rPr lang="zh-CN" altLang="en-US" sz="2400" b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任意</a:t>
                </a:r>
                <a:r>
                  <a:rPr lang="zh-CN" altLang="en-US" sz="2400" b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一个空间向量分解为三个两两垂直的向量，</a:t>
                </a:r>
                <a:r>
                  <a:rPr lang="zh-CN" altLang="en-US" sz="2400" b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 即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＝</a:t>
                </a:r>
                <a:r>
                  <a:rPr lang="en-US" altLang="zh-CN" sz="24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x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𝒊</m:t>
                        </m:r>
                      </m:e>
                    </m:acc>
                  </m:oMath>
                </a14:m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＋</a:t>
                </a:r>
                <a:r>
                  <a:rPr lang="en-US" altLang="zh-CN" sz="24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y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＋</a:t>
                </a:r>
                <a:r>
                  <a:rPr lang="en-US" altLang="zh-CN" sz="24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z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𝒛</m:t>
                        </m:r>
                      </m:e>
                    </m:acc>
                  </m:oMath>
                </a14:m>
                <a:r>
                  <a:rPr lang="zh-CN" altLang="en-US" sz="2400" b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．</a:t>
                </a:r>
              </a:p>
            </p:txBody>
          </p:sp>
        </mc:Choice>
        <mc:Fallback xmlns="">
          <p:sp>
            <p:nvSpPr>
              <p:cNvPr id="70" name="文本框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6217" y="5554384"/>
                <a:ext cx="10102850" cy="1031875"/>
              </a:xfrm>
              <a:prstGeom prst="rect">
                <a:avLst/>
              </a:prstGeom>
              <a:blipFill>
                <a:blip r:embed="rId5"/>
                <a:stretch>
                  <a:fillRect l="-966" t="-3550" r="-905" b="-414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1">
            <a:extLst>
              <a:ext uri="{FF2B5EF4-FFF2-40B4-BE49-F238E27FC236}">
                <a16:creationId xmlns:a16="http://schemas.microsoft.com/office/drawing/2014/main" id="{EE99AC3A-F83A-88A0-A61D-7673889B3EBD}"/>
              </a:ext>
            </a:extLst>
          </p:cNvPr>
          <p:cNvSpPr txBox="1"/>
          <p:nvPr/>
        </p:nvSpPr>
        <p:spPr>
          <a:xfrm>
            <a:off x="720407" y="3155186"/>
            <a:ext cx="10751185" cy="187519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    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①空</a:t>
            </a:r>
            <a:r>
              <a:rPr lang="zh-CN" altLang="en-US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间中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任意三个不共面的向量</a:t>
            </a:r>
            <a:r>
              <a:rPr lang="zh-CN" altLang="en-US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都可以构成空间的一个基底．</a:t>
            </a:r>
            <a:r>
              <a:rPr lang="zh-CN" altLang="zh-CN" sz="24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基底选定后，</a:t>
            </a:r>
            <a:r>
              <a:rPr lang="en-US" altLang="zh-CN" sz="24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zh-CN" sz="24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空间的所有向量均可由基底唯一表示</a:t>
            </a:r>
            <a:r>
              <a:rPr lang="en-US" altLang="zh-CN" sz="2400" kern="100" dirty="0">
                <a:latin typeface="黑体" panose="02010609060101010101" pitchFamily="49" charset="-122"/>
                <a:ea typeface="黑体" panose="02010609060101010101" pitchFamily="49" charset="-122"/>
                <a:cs typeface="Courier New" panose="02070309020205020404" pitchFamily="49" charset="0"/>
              </a:rPr>
              <a:t>. </a:t>
            </a:r>
            <a:r>
              <a:rPr lang="zh-CN" altLang="zh-CN" sz="24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一个基底是一个向量组，一个基向量是指基底中的某一个向量</a:t>
            </a:r>
            <a:r>
              <a:rPr lang="en-US" altLang="zh-CN" sz="2400" kern="100" dirty="0">
                <a:latin typeface="黑体" panose="02010609060101010101" pitchFamily="49" charset="-122"/>
                <a:ea typeface="黑体" panose="02010609060101010101" pitchFamily="49" charset="-122"/>
                <a:cs typeface="Courier New" panose="02070309020205020404" pitchFamily="49" charset="0"/>
              </a:rPr>
              <a:t>.</a:t>
            </a:r>
            <a:endParaRPr lang="zh-CN" altLang="zh-CN" sz="1000" kern="100" dirty="0">
              <a:latin typeface="黑体" panose="02010609060101010101" pitchFamily="49" charset="-122"/>
              <a:ea typeface="黑体" panose="02010609060101010101" pitchFamily="49" charset="-122"/>
              <a:cs typeface="Courier New" panose="02070309020205020404" pitchFamily="49" charset="0"/>
            </a:endParaRPr>
          </a:p>
          <a:p>
            <a:pPr algn="l">
              <a:lnSpc>
                <a:spcPct val="12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   </a:t>
            </a:r>
            <a:endParaRPr lang="en-US" altLang="zh-CN" sz="2400" b="1" dirty="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3A69CABC-51B5-C538-2D2C-8FA9D00F9BAD}"/>
                  </a:ext>
                </a:extLst>
              </p:cNvPr>
              <p:cNvSpPr txBox="1"/>
              <p:nvPr/>
            </p:nvSpPr>
            <p:spPr>
              <a:xfrm>
                <a:off x="638810" y="4452386"/>
                <a:ext cx="10751185" cy="73026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>
                  <a:lnSpc>
                    <a:spcPct val="120000"/>
                  </a:lnSpc>
                </a:pPr>
                <a:endParaRPr lang="zh-CN" altLang="zh-CN" sz="1000" kern="100" dirty="0">
                  <a:latin typeface="黑体" panose="02010609060101010101" pitchFamily="49" charset="-122"/>
                  <a:ea typeface="黑体" panose="02010609060101010101" pitchFamily="49" charset="-122"/>
                  <a:cs typeface="Courier New" panose="02070309020205020404" pitchFamily="49" charset="0"/>
                </a:endParaRPr>
              </a:p>
              <a:p>
                <a:pPr algn="l">
                  <a:lnSpc>
                    <a:spcPct val="120000"/>
                  </a:lnSpc>
                </a:pPr>
                <a:r>
                  <a:rPr lang="zh-CN" altLang="en-US" sz="2400" b="1" dirty="0">
                    <a:latin typeface="黑体" panose="02010609060101010101" pitchFamily="49" charset="-122"/>
                    <a:ea typeface="黑体" panose="02010609060101010101" pitchFamily="49" charset="-122"/>
                    <a:cs typeface="Times New Roman" panose="02020603050405020304" charset="0"/>
                    <a:sym typeface="+mn-ea"/>
                  </a:rPr>
                  <a:t>   </a:t>
                </a:r>
                <a:r>
                  <a:rPr lang="zh-CN" altLang="en-US" sz="2400" b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②</a:t>
                </a:r>
                <a:r>
                  <a:rPr lang="zh-CN" altLang="en-US" sz="2400" b="1" dirty="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单位正交基底{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𝒊</m:t>
                        </m:r>
                      </m:e>
                    </m:acc>
                    <m:r>
                      <a:rPr lang="en-US" altLang="zh-CN" sz="2400" b="1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黑体" panose="02010600030101010101" charset="-122"/>
                        <a:cs typeface="Cambria Math" panose="02040503050406030204" pitchFamily="18" charset="0"/>
                      </a:rPr>
                      <m:t>，</m:t>
                    </m:r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𝒋</m:t>
                        </m:r>
                      </m:e>
                    </m:acc>
                    <m:r>
                      <a:rPr lang="en-US" altLang="zh-CN" sz="2400" b="1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黑体" panose="02010600030101010101" charset="-122"/>
                        <a:cs typeface="Cambria Math" panose="02040503050406030204" pitchFamily="18" charset="0"/>
                      </a:rPr>
                      <m:t>，</m:t>
                    </m:r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𝒌</m:t>
                        </m:r>
                      </m:e>
                    </m:acc>
                  </m:oMath>
                </a14:m>
                <a:r>
                  <a:rPr lang="zh-CN" altLang="en-US" sz="2400" b="1" dirty="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}：</a:t>
                </a:r>
                <a:r>
                  <a:rPr lang="zh-CN" altLang="en-US" sz="2400" b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基底中的</a:t>
                </a:r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三个基向量两两垂直</a:t>
                </a:r>
                <a:r>
                  <a:rPr lang="zh-CN" altLang="en-US" sz="2400" b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，且</a:t>
                </a:r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长度都为1</a:t>
                </a:r>
                <a:r>
                  <a:rPr lang="en-US" altLang="zh-CN" sz="2400" b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.</a:t>
                </a: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3A69CABC-51B5-C538-2D2C-8FA9D00F9B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810" y="4452386"/>
                <a:ext cx="10751185" cy="730265"/>
              </a:xfrm>
              <a:prstGeom prst="rect">
                <a:avLst/>
              </a:prstGeom>
              <a:blipFill>
                <a:blip r:embed="rId6"/>
                <a:stretch>
                  <a:fillRect b="-18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sz="3200"/>
              <a:t>【基础巩固】基底的理解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746760" y="944880"/>
                <a:ext cx="10496550" cy="1151255"/>
              </a:xfrm>
              <a:prstGeom prst="rect">
                <a:avLst/>
              </a:prstGeom>
              <a:solidFill>
                <a:schemeClr val="tx2"/>
              </a:solidFill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en-US" altLang="zh-CN" sz="2400" b="1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P12-</a:t>
                </a:r>
                <a:r>
                  <a:rPr lang="zh-CN" altLang="en-US" sz="2400" b="1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练习</a:t>
                </a:r>
                <a:r>
                  <a:rPr lang="en-US" altLang="zh-CN" sz="2400" b="1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1</a:t>
                </a:r>
                <a:r>
                  <a:rPr lang="zh-CN" altLang="en-US" sz="2400" b="1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．已知</a:t>
                </a: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{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zh-CN" altLang="en-US" sz="2400">
                    <a:solidFill>
                      <a:srgbClr val="FF0000"/>
                    </a:solidFill>
                    <a:latin typeface="Cambria Math" panose="02040503050406030204" pitchFamily="18" charset="0"/>
                    <a:ea typeface="黑体" panose="02010609060101010101" charset="-122"/>
                    <a:cs typeface="Cambria Math" panose="02040503050406030204" pitchFamily="18" charset="0"/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zh-CN" altLang="en-US" sz="2400">
                    <a:solidFill>
                      <a:srgbClr val="FF0000"/>
                    </a:solidFill>
                    <a:latin typeface="Cambria Math" panose="02040503050406030204" pitchFamily="18" charset="0"/>
                    <a:ea typeface="黑体" panose="02010609060101010101" charset="-122"/>
                    <a:cs typeface="Cambria Math" panose="02040503050406030204" pitchFamily="18" charset="0"/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}</a:t>
                </a:r>
                <a:r>
                  <a:rPr lang="zh-CN" altLang="en-US" sz="2400" b="1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是空间的一个基底，从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𝒂</m:t>
                        </m:r>
                      </m:e>
                    </m:acc>
                    <m:r>
                      <a:rPr lang="en-US" altLang="zh-CN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黑体" panose="02010600030101010101" charset="-122"/>
                        <a:cs typeface="Cambria Math" panose="02040503050406030204" pitchFamily="18" charset="0"/>
                      </a:rPr>
                      <m:t>，</m:t>
                    </m:r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𝒃</m:t>
                        </m:r>
                      </m:e>
                    </m:acc>
                    <m:r>
                      <a:rPr lang="en-US" altLang="zh-CN" sz="2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黑体" panose="02010600030101010101" charset="-122"/>
                        <a:cs typeface="Cambria Math" panose="02040503050406030204" pitchFamily="18" charset="0"/>
                      </a:rPr>
                      <m:t>，</m:t>
                    </m:r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zh-CN" altLang="en-US" sz="2400" b="1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中选哪一个向量，一定可以与向量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𝒑</m:t>
                        </m:r>
                      </m:e>
                    </m:acc>
                  </m:oMath>
                </a14:m>
                <a:r>
                  <a:rPr lang="en-US" altLang="zh-CN" sz="2400" b="1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=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𝒂</m:t>
                        </m:r>
                      </m:e>
                    </m:acc>
                    <m:r>
                      <a:rPr lang="en-US" altLang="zh-CN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panose="02010600030101010101" charset="-122"/>
                        <a:cs typeface="Cambria Math" panose="02040503050406030204" pitchFamily="18" charset="0"/>
                      </a:rPr>
                      <m:t>+</m:t>
                    </m:r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𝒃</m:t>
                        </m:r>
                      </m:e>
                    </m:acc>
                    <m:r>
                      <a:rPr lang="en-US" altLang="zh-CN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panose="02010600030101010101" charset="-122"/>
                        <a:cs typeface="Cambria Math" panose="02040503050406030204" pitchFamily="18" charset="0"/>
                      </a:rPr>
                      <m:t>，</m:t>
                    </m:r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𝒒</m:t>
                        </m:r>
                      </m:e>
                    </m:acc>
                    <m:r>
                      <a:rPr lang="en-US" altLang="zh-CN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panose="02010600030101010101" charset="-122"/>
                        <a:cs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𝒂</m:t>
                        </m:r>
                      </m:e>
                    </m:acc>
                    <m:r>
                      <a:rPr lang="en-US" altLang="zh-CN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panose="02010600030101010101" charset="-122"/>
                        <a:cs typeface="Cambria Math" panose="02040503050406030204" pitchFamily="18" charset="0"/>
                      </a:rPr>
                      <m:t>−</m:t>
                    </m:r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zh-CN" altLang="en-US" sz="2400" b="1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构成空间的另一个基底？</a:t>
                </a: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760" y="944880"/>
                <a:ext cx="10496550" cy="115125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4" name="对象 3"/>
          <p:cNvGraphicFramePr>
            <a:graphicFrameLocks noChangeAspect="1"/>
          </p:cNvGraphicFramePr>
          <p:nvPr/>
        </p:nvGraphicFramePr>
        <p:xfrm>
          <a:off x="1097465" y="2068713"/>
          <a:ext cx="6694805" cy="5575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3048000" imgH="254000" progId="Equation.KSEE3">
                  <p:embed/>
                </p:oleObj>
              </mc:Choice>
              <mc:Fallback>
                <p:oleObj r:id="rId5" imgW="30480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97465" y="2068713"/>
                        <a:ext cx="6694805" cy="5575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3"/>
          <p:cNvGraphicFramePr>
            <a:graphicFrameLocks noChangeAspect="1"/>
          </p:cNvGraphicFramePr>
          <p:nvPr/>
        </p:nvGraphicFramePr>
        <p:xfrm>
          <a:off x="1565275" y="2633345"/>
          <a:ext cx="9369425" cy="5575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4127500" imgH="254000" progId="Equation.KSEE3">
                  <p:embed/>
                </p:oleObj>
              </mc:Choice>
              <mc:Fallback>
                <p:oleObj r:id="rId7" imgW="41275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65275" y="2633345"/>
                        <a:ext cx="9369425" cy="5575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3"/>
          <p:cNvGraphicFramePr>
            <a:graphicFrameLocks noChangeAspect="1"/>
          </p:cNvGraphicFramePr>
          <p:nvPr/>
        </p:nvGraphicFramePr>
        <p:xfrm>
          <a:off x="1565143" y="3197743"/>
          <a:ext cx="5049520" cy="5575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2298700" imgH="254000" progId="Equation.KSEE3">
                  <p:embed/>
                </p:oleObj>
              </mc:Choice>
              <mc:Fallback>
                <p:oleObj r:id="rId9" imgW="22987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65143" y="3197743"/>
                        <a:ext cx="5049520" cy="5575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/>
              <p:cNvSpPr txBox="1"/>
              <p:nvPr/>
            </p:nvSpPr>
            <p:spPr>
              <a:xfrm>
                <a:off x="851222" y="3762375"/>
                <a:ext cx="10355580" cy="1502410"/>
              </a:xfrm>
              <a:prstGeom prst="rect">
                <a:avLst/>
              </a:prstGeom>
              <a:solidFill>
                <a:schemeClr val="tx2"/>
              </a:solidFill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30000"/>
                  </a:lnSpc>
                </a:pPr>
                <a:r>
                  <a:rPr lang="en-US" altLang="zh-CN" sz="2400" b="1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P15-</a:t>
                </a:r>
                <a:r>
                  <a:rPr lang="en-US" sz="2400" b="1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2</a:t>
                </a:r>
                <a:r>
                  <a:rPr lang="zh-CN" altLang="en-US" sz="2400" b="1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．若</a:t>
                </a: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{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zh-CN" altLang="en-US" sz="2400">
                    <a:solidFill>
                      <a:srgbClr val="FF0000"/>
                    </a:solidFill>
                    <a:latin typeface="Cambria Math" panose="02040503050406030204" pitchFamily="18" charset="0"/>
                    <a:ea typeface="黑体" panose="02010609060101010101" charset="-122"/>
                    <a:cs typeface="Cambria Math" panose="02040503050406030204" pitchFamily="18" charset="0"/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zh-CN" altLang="en-US" sz="2400">
                    <a:solidFill>
                      <a:srgbClr val="FF0000"/>
                    </a:solidFill>
                    <a:latin typeface="Cambria Math" panose="02040503050406030204" pitchFamily="18" charset="0"/>
                    <a:ea typeface="黑体" panose="02010609060101010101" charset="-122"/>
                    <a:cs typeface="Cambria Math" panose="02040503050406030204" pitchFamily="18" charset="0"/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}</a:t>
                </a:r>
                <a:r>
                  <a:rPr lang="zh-CN" altLang="en-US" sz="2400" b="1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构成空间的一个基底，则下列向量</a:t>
                </a:r>
                <a:r>
                  <a:rPr lang="zh-CN" altLang="en-US" sz="2400" b="1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不共面</a:t>
                </a:r>
                <a:r>
                  <a:rPr lang="zh-CN" altLang="en-US" sz="2400" b="1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的是</a:t>
                </a:r>
                <a:r>
                  <a:rPr lang="en-US" altLang="zh-CN" sz="2400" b="1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(       )</a:t>
                </a:r>
              </a:p>
              <a:p>
                <a:pPr algn="just">
                  <a:lnSpc>
                    <a:spcPct val="120000"/>
                  </a:lnSpc>
                </a:pPr>
                <a:r>
                  <a:rPr lang="en-US" altLang="zh-CN" sz="2400" b="1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       </a:t>
                </a:r>
                <a:r>
                  <a:rPr lang="en-US" altLang="zh-CN" sz="24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       A.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altLang="zh-CN" sz="24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+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zh-CN" altLang="en-US" sz="24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mbria Math" panose="02040503050406030204" pitchFamily="18" charset="0"/>
                    <a:ea typeface="黑体" panose="02010609060101010101" charset="-122"/>
                    <a:cs typeface="Cambria Math" panose="02040503050406030204" pitchFamily="18" charset="0"/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zh-CN" altLang="en-US" sz="24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mbria Math" panose="02040503050406030204" pitchFamily="18" charset="0"/>
                    <a:ea typeface="黑体" panose="02010609060101010101" charset="-122"/>
                    <a:cs typeface="Cambria Math" panose="02040503050406030204" pitchFamily="18" charset="0"/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𝒃</m:t>
                        </m:r>
                      </m:e>
                    </m:acc>
                    <m:r>
                      <a:rPr lang="en-US" altLang="zh-CN" sz="2400" b="1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  <a:ea typeface="黑体" panose="02010600030101010101" charset="-122"/>
                        <a:cs typeface="Cambria Math" panose="02040503050406030204" pitchFamily="18" charset="0"/>
                      </a:rPr>
                      <m:t>−</m:t>
                    </m:r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altLang="zh-CN" sz="24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mbria Math" panose="02040503050406030204" pitchFamily="18" charset="0"/>
                    <a:ea typeface="黑体" panose="02010609060101010101" charset="-122"/>
                    <a:cs typeface="Cambria Math" panose="02040503050406030204" pitchFamily="18" charset="0"/>
                  </a:rPr>
                  <a:t>              </a:t>
                </a:r>
                <a:r>
                  <a:rPr lang="en-US" altLang="zh-CN" sz="24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B.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zh-CN" altLang="en-US" sz="24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mbria Math" panose="02040503050406030204" pitchFamily="18" charset="0"/>
                    <a:ea typeface="黑体" panose="02010609060101010101" charset="-122"/>
                    <a:cs typeface="Cambria Math" panose="02040503050406030204" pitchFamily="18" charset="0"/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altLang="zh-CN" sz="24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mbria Math" panose="02040503050406030204" pitchFamily="18" charset="0"/>
                    <a:ea typeface="黑体" panose="02010609060101010101" charset="-122"/>
                    <a:cs typeface="Cambria Math" panose="02040503050406030204" pitchFamily="18" charset="0"/>
                  </a:rPr>
                  <a:t>+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zh-CN" altLang="en-US" sz="24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mbria Math" panose="02040503050406030204" pitchFamily="18" charset="0"/>
                    <a:ea typeface="黑体" panose="02010609060101010101" charset="-122"/>
                    <a:cs typeface="Cambria Math" panose="02040503050406030204" pitchFamily="18" charset="0"/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𝒂</m:t>
                        </m:r>
                      </m:e>
                    </m:acc>
                    <m:r>
                      <a:rPr lang="en-US" altLang="zh-CN" sz="2400" b="1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  <a:ea typeface="黑体" panose="02010600030101010101" charset="-122"/>
                        <a:cs typeface="Cambria Math" panose="02040503050406030204" pitchFamily="18" charset="0"/>
                      </a:rPr>
                      <m:t>−</m:t>
                    </m:r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endParaRPr lang="en-US" altLang="zh-CN" sz="2400" b="1" i="1">
                  <a:solidFill>
                    <a:schemeClr val="tx1">
                      <a:lumMod val="95000"/>
                      <a:lumOff val="5000"/>
                    </a:schemeClr>
                  </a:solidFill>
                  <a:latin typeface="Cambria Math" panose="02040503050406030204" pitchFamily="18" charset="0"/>
                  <a:ea typeface="黑体" panose="02010609060101010101" charset="-122"/>
                  <a:cs typeface="Cambria Math" panose="02040503050406030204" pitchFamily="18" charset="0"/>
                </a:endParaRPr>
              </a:p>
              <a:p>
                <a:pPr algn="just">
                  <a:lnSpc>
                    <a:spcPct val="120000"/>
                  </a:lnSpc>
                </a:pPr>
                <a:r>
                  <a:rPr lang="en-US" altLang="zh-CN" sz="24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mbria Math" panose="02040503050406030204" pitchFamily="18" charset="0"/>
                    <a:ea typeface="黑体" panose="02010609060101010101" charset="-122"/>
                    <a:cs typeface="Cambria Math" panose="02040503050406030204" pitchFamily="18" charset="0"/>
                  </a:rPr>
                  <a:t>              </a:t>
                </a:r>
                <a:r>
                  <a:rPr lang="en-US" altLang="zh-CN" sz="24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 C</a:t>
                </a:r>
                <a:r>
                  <a:rPr lang="en-US" altLang="zh-CN" sz="24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mbria Math" panose="02040503050406030204" pitchFamily="18" charset="0"/>
                    <a:ea typeface="黑体" panose="02010609060101010101" charset="-122"/>
                    <a:cs typeface="Cambria Math" panose="02040503050406030204" pitchFamily="18" charset="0"/>
                  </a:rPr>
                  <a:t>.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altLang="zh-CN" sz="24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mbria Math" panose="02040503050406030204" pitchFamily="18" charset="0"/>
                    <a:ea typeface="黑体" panose="02010609060101010101" charset="-122"/>
                    <a:cs typeface="Cambria Math" panose="02040503050406030204" pitchFamily="18" charset="0"/>
                  </a:rPr>
                  <a:t>+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zh-CN" altLang="en-US" sz="24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mbria Math" panose="02040503050406030204" pitchFamily="18" charset="0"/>
                    <a:ea typeface="黑体" panose="02010609060101010101" charset="-122"/>
                    <a:cs typeface="Cambria Math" panose="02040503050406030204" pitchFamily="18" charset="0"/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𝒂</m:t>
                        </m:r>
                      </m:e>
                    </m:acc>
                    <m:r>
                      <a:rPr lang="en-US" altLang="zh-CN" sz="2400" b="1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  <a:ea typeface="黑体" panose="02010600030101010101" charset="-122"/>
                        <a:cs typeface="Cambria Math" panose="02040503050406030204" pitchFamily="18" charset="0"/>
                      </a:rPr>
                      <m:t>−</m:t>
                    </m:r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zh-CN" altLang="en-US" sz="24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mbria Math" panose="02040503050406030204" pitchFamily="18" charset="0"/>
                    <a:ea typeface="黑体" panose="02010609060101010101" charset="-122"/>
                    <a:cs typeface="Cambria Math" panose="02040503050406030204" pitchFamily="18" charset="0"/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en-US" altLang="zh-CN" sz="24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mbria Math" panose="02040503050406030204" pitchFamily="18" charset="0"/>
                    <a:ea typeface="黑体" panose="02010609060101010101" charset="-122"/>
                    <a:cs typeface="Cambria Math" panose="02040503050406030204" pitchFamily="18" charset="0"/>
                  </a:rPr>
                  <a:t>              </a:t>
                </a:r>
                <a:r>
                  <a:rPr lang="en-US" altLang="zh-CN" sz="24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D.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altLang="zh-CN" sz="24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+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zh-CN" altLang="en-US" sz="24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mbria Math" panose="02040503050406030204" pitchFamily="18" charset="0"/>
                    <a:ea typeface="黑体" panose="02010609060101010101" charset="-122"/>
                    <a:cs typeface="Cambria Math" panose="02040503050406030204" pitchFamily="18" charset="0"/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US" altLang="zh-CN" sz="24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mbria Math" panose="02040503050406030204" pitchFamily="18" charset="0"/>
                    <a:ea typeface="黑体" panose="02010609060101010101" charset="-122"/>
                    <a:cs typeface="Cambria Math" panose="02040503050406030204" pitchFamily="18" charset="0"/>
                  </a:rPr>
                  <a:t>+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en-US" altLang="zh-CN" sz="24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mbria Math" panose="02040503050406030204" pitchFamily="18" charset="0"/>
                    <a:ea typeface="黑体" panose="02010609060101010101" charset="-122"/>
                    <a:cs typeface="Cambria Math" panose="02040503050406030204" pitchFamily="18" charset="0"/>
                  </a:rPr>
                  <a:t>+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r>
                  <a:rPr lang="zh-CN" altLang="en-US" sz="24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mbria Math" panose="02040503050406030204" pitchFamily="18" charset="0"/>
                    <a:ea typeface="黑体" panose="02010609060101010101" charset="-122"/>
                    <a:cs typeface="Cambria Math" panose="02040503050406030204" pitchFamily="18" charset="0"/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𝒄</m:t>
                        </m:r>
                      </m:e>
                    </m:acc>
                  </m:oMath>
                </a14:m>
                <a:endParaRPr lang="en-US" altLang="zh-CN" sz="2400" b="1" i="1">
                  <a:solidFill>
                    <a:schemeClr val="tx1">
                      <a:lumMod val="95000"/>
                      <a:lumOff val="5000"/>
                    </a:schemeClr>
                  </a:solidFill>
                  <a:latin typeface="Cambria Math" panose="02040503050406030204" pitchFamily="18" charset="0"/>
                  <a:ea typeface="黑体" panose="02010609060101010101" charset="-122"/>
                  <a:cs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文本框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222" y="3762375"/>
                <a:ext cx="10355580" cy="1502410"/>
              </a:xfrm>
              <a:prstGeom prst="rect">
                <a:avLst/>
              </a:prstGeom>
              <a:blipFill>
                <a:blip r:embed="rId11"/>
                <a:stretch>
                  <a:fillRect l="-942" b="-1498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4" name="对象 3"/>
          <p:cNvGraphicFramePr>
            <a:graphicFrameLocks noChangeAspect="1"/>
          </p:cNvGraphicFramePr>
          <p:nvPr/>
        </p:nvGraphicFramePr>
        <p:xfrm>
          <a:off x="5673275" y="5360236"/>
          <a:ext cx="3627120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1651000" imgH="241300" progId="Equation.KSEE3">
                  <p:embed/>
                </p:oleObj>
              </mc:Choice>
              <mc:Fallback>
                <p:oleObj r:id="rId12" imgW="16510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673275" y="5360236"/>
                        <a:ext cx="3627120" cy="530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3"/>
          <p:cNvGraphicFramePr>
            <a:graphicFrameLocks noChangeAspect="1"/>
          </p:cNvGraphicFramePr>
          <p:nvPr/>
        </p:nvGraphicFramePr>
        <p:xfrm>
          <a:off x="1508945" y="5942531"/>
          <a:ext cx="3655060" cy="5295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1663700" imgH="241300" progId="Equation.KSEE3">
                  <p:embed/>
                </p:oleObj>
              </mc:Choice>
              <mc:Fallback>
                <p:oleObj r:id="rId14" imgW="16637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08945" y="5942531"/>
                        <a:ext cx="3655060" cy="5295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对象 3"/>
          <p:cNvGraphicFramePr>
            <a:graphicFrameLocks noChangeAspect="1"/>
          </p:cNvGraphicFramePr>
          <p:nvPr/>
        </p:nvGraphicFramePr>
        <p:xfrm>
          <a:off x="5673275" y="5922210"/>
          <a:ext cx="3320415" cy="5581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1511300" imgH="254000" progId="Equation.KSEE3">
                  <p:embed/>
                </p:oleObj>
              </mc:Choice>
              <mc:Fallback>
                <p:oleObj r:id="rId16" imgW="15113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5673275" y="5922210"/>
                        <a:ext cx="3320415" cy="55816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3"/>
          <p:cNvGraphicFramePr>
            <a:graphicFrameLocks noChangeAspect="1"/>
          </p:cNvGraphicFramePr>
          <p:nvPr/>
        </p:nvGraphicFramePr>
        <p:xfrm>
          <a:off x="1508945" y="5360871"/>
          <a:ext cx="3515995" cy="5581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1600200" imgH="254000" progId="Equation.KSEE3">
                  <p:embed/>
                </p:oleObj>
              </mc:Choice>
              <mc:Fallback>
                <p:oleObj r:id="rId18" imgW="16002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508945" y="5360871"/>
                        <a:ext cx="3515995" cy="55816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文本框 17"/>
          <p:cNvSpPr txBox="1"/>
          <p:nvPr/>
        </p:nvSpPr>
        <p:spPr>
          <a:xfrm>
            <a:off x="9300210" y="4444365"/>
            <a:ext cx="2723515" cy="15786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zh-CN" sz="22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若三个向量中</a:t>
            </a:r>
            <a:r>
              <a:rPr lang="zh-CN" sz="22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存在一个向量可用另外两个向量表示</a:t>
            </a:r>
            <a:r>
              <a:rPr lang="zh-CN" sz="22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，则三向量共面，不可构成基底</a:t>
            </a:r>
            <a:r>
              <a:rPr lang="en-US" altLang="zh-CN" sz="22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sz="3200">
                <a:sym typeface="+mn-ea"/>
              </a:rPr>
              <a:t>【升级巩固】</a:t>
            </a:r>
            <a:r>
              <a:rPr lang="zh-CN" sz="3200"/>
              <a:t>基底的判断</a:t>
            </a:r>
          </a:p>
        </p:txBody>
      </p:sp>
      <p:graphicFrame>
        <p:nvGraphicFramePr>
          <p:cNvPr id="40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422726"/>
              </p:ext>
            </p:extLst>
          </p:nvPr>
        </p:nvGraphicFramePr>
        <p:xfrm>
          <a:off x="579600" y="1011871"/>
          <a:ext cx="10883265" cy="5581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4914900" imgH="254000" progId="Equation.KSEE3">
                  <p:embed/>
                </p:oleObj>
              </mc:Choice>
              <mc:Fallback>
                <p:oleObj r:id="rId4" imgW="49149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79600" y="1011871"/>
                        <a:ext cx="10883265" cy="558165"/>
                      </a:xfrm>
                      <a:prstGeom prst="rect">
                        <a:avLst/>
                      </a:prstGeom>
                      <a:solidFill>
                        <a:schemeClr val="tx2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498626"/>
              </p:ext>
            </p:extLst>
          </p:nvPr>
        </p:nvGraphicFramePr>
        <p:xfrm>
          <a:off x="782189" y="2344072"/>
          <a:ext cx="4130675" cy="5600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1879600" imgH="254000" progId="Equation.KSEE3">
                  <p:embed/>
                </p:oleObj>
              </mc:Choice>
              <mc:Fallback>
                <p:oleObj r:id="rId6" imgW="18796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82189" y="2344072"/>
                        <a:ext cx="4130675" cy="5600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0212153"/>
              </p:ext>
            </p:extLst>
          </p:nvPr>
        </p:nvGraphicFramePr>
        <p:xfrm>
          <a:off x="1235261" y="2870911"/>
          <a:ext cx="5442585" cy="5581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2476500" imgH="254000" progId="Equation.KSEE3">
                  <p:embed/>
                </p:oleObj>
              </mc:Choice>
              <mc:Fallback>
                <p:oleObj r:id="rId8" imgW="24765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235261" y="2870911"/>
                        <a:ext cx="5442585" cy="55816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3130378"/>
              </p:ext>
            </p:extLst>
          </p:nvPr>
        </p:nvGraphicFramePr>
        <p:xfrm>
          <a:off x="1235261" y="3511943"/>
          <a:ext cx="4632960" cy="5581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2108200" imgH="254000" progId="Equation.KSEE3">
                  <p:embed/>
                </p:oleObj>
              </mc:Choice>
              <mc:Fallback>
                <p:oleObj r:id="rId10" imgW="21082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235261" y="3511943"/>
                        <a:ext cx="4632960" cy="558165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509385"/>
              </p:ext>
            </p:extLst>
          </p:nvPr>
        </p:nvGraphicFramePr>
        <p:xfrm>
          <a:off x="1190428" y="4117206"/>
          <a:ext cx="3403600" cy="10052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1548765" imgH="457200" progId="Equation.KSEE3">
                  <p:embed/>
                </p:oleObj>
              </mc:Choice>
              <mc:Fallback>
                <p:oleObj r:id="rId12" imgW="1548765" imgH="457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190428" y="4117206"/>
                        <a:ext cx="3403600" cy="100520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0519535"/>
              </p:ext>
            </p:extLst>
          </p:nvPr>
        </p:nvGraphicFramePr>
        <p:xfrm>
          <a:off x="872631" y="5174373"/>
          <a:ext cx="3571875" cy="531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1625600" imgH="241300" progId="Equation.KSEE3">
                  <p:embed/>
                </p:oleObj>
              </mc:Choice>
              <mc:Fallback>
                <p:oleObj r:id="rId14" imgW="16256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872631" y="5174373"/>
                        <a:ext cx="3571875" cy="5314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1453913"/>
              </p:ext>
            </p:extLst>
          </p:nvPr>
        </p:nvGraphicFramePr>
        <p:xfrm>
          <a:off x="4651672" y="4434794"/>
          <a:ext cx="2121535" cy="447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965200" imgH="203200" progId="Equation.KSEE3">
                  <p:embed/>
                </p:oleObj>
              </mc:Choice>
              <mc:Fallback>
                <p:oleObj r:id="rId16" imgW="9652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4651672" y="4434794"/>
                        <a:ext cx="2121535" cy="4470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7385050" y="2691130"/>
            <a:ext cx="4425315" cy="1207135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zh-CN" sz="22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假设三个向量共面，建立</a:t>
            </a:r>
            <a:r>
              <a:rPr lang="en-US" altLang="zh-CN" sz="22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x</a:t>
            </a:r>
            <a:r>
              <a:rPr lang="en-US" altLang="zh-CN" sz="22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,</a:t>
            </a:r>
            <a:r>
              <a:rPr lang="en-US" altLang="zh-CN" sz="22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y</a:t>
            </a:r>
            <a:r>
              <a:rPr lang="zh-CN" altLang="en-US" sz="22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的方程组，若有解，则不可构成基底；若无解，则</a:t>
            </a:r>
            <a:r>
              <a:rPr lang="zh-CN" altLang="en-US" sz="22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可构成基底</a:t>
            </a:r>
            <a:r>
              <a:rPr lang="en-US" altLang="zh-CN" sz="22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.</a:t>
            </a:r>
          </a:p>
        </p:txBody>
      </p:sp>
      <p:graphicFrame>
        <p:nvGraphicFramePr>
          <p:cNvPr id="8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8410565"/>
              </p:ext>
            </p:extLst>
          </p:nvPr>
        </p:nvGraphicFramePr>
        <p:xfrm>
          <a:off x="782189" y="1719839"/>
          <a:ext cx="5119370" cy="5581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2311400" imgH="254000" progId="Equation.KSEE3">
                  <p:embed/>
                </p:oleObj>
              </mc:Choice>
              <mc:Fallback>
                <p:oleObj r:id="rId18" imgW="23114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782189" y="1719839"/>
                        <a:ext cx="5119370" cy="558165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2350037"/>
              </p:ext>
            </p:extLst>
          </p:nvPr>
        </p:nvGraphicFramePr>
        <p:xfrm>
          <a:off x="872631" y="5887552"/>
          <a:ext cx="6247130" cy="5600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2794000" imgH="254000" progId="Equation.KSEE3">
                  <p:embed/>
                </p:oleObj>
              </mc:Choice>
              <mc:Fallback>
                <p:oleObj r:id="rId20" imgW="27940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872631" y="5887552"/>
                        <a:ext cx="6247130" cy="5600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文本框 17"/>
          <p:cNvSpPr txBox="1"/>
          <p:nvPr/>
        </p:nvSpPr>
        <p:spPr>
          <a:xfrm>
            <a:off x="7385685" y="4184015"/>
            <a:ext cx="4424680" cy="1207135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zh-CN" sz="22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若三个向量中</a:t>
            </a:r>
            <a:r>
              <a:rPr lang="zh-CN" sz="22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存在一个向量可用另外两个向量表示</a:t>
            </a:r>
            <a:r>
              <a:rPr lang="zh-CN" sz="22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，则三向量共面，不可构成基底</a:t>
            </a:r>
            <a:r>
              <a:rPr lang="en-US" altLang="zh-CN" sz="22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sz="3600" dirty="0">
                <a:solidFill>
                  <a:srgbClr val="C00000"/>
                </a:solidFill>
              </a:rPr>
              <a:t>小结：基底的判断</a:t>
            </a:r>
            <a:r>
              <a:rPr lang="zh-CN" altLang="en-US" sz="3600" dirty="0">
                <a:solidFill>
                  <a:srgbClr val="C00000"/>
                </a:solidFill>
              </a:rPr>
              <a:t>思路</a:t>
            </a:r>
            <a:endParaRPr lang="zh-CN" sz="3600" dirty="0">
              <a:solidFill>
                <a:srgbClr val="C00000"/>
              </a:solidFill>
            </a:endParaRPr>
          </a:p>
        </p:txBody>
      </p:sp>
      <p:graphicFrame>
        <p:nvGraphicFramePr>
          <p:cNvPr id="28678" name="对象 235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6119371"/>
              </p:ext>
            </p:extLst>
          </p:nvPr>
        </p:nvGraphicFramePr>
        <p:xfrm>
          <a:off x="546879" y="2017398"/>
          <a:ext cx="12012612" cy="4881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5000772" imgH="2008147" progId="Word.Document.8">
                  <p:embed/>
                </p:oleObj>
              </mc:Choice>
              <mc:Fallback>
                <p:oleObj name="Document" r:id="rId4" imgW="5000772" imgH="2008147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46879" y="2017398"/>
                        <a:ext cx="12012612" cy="4881562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BA189673-2FE8-9FA7-7555-EC46CE98621A}"/>
              </a:ext>
            </a:extLst>
          </p:cNvPr>
          <p:cNvSpPr txBox="1"/>
          <p:nvPr/>
        </p:nvSpPr>
        <p:spPr>
          <a:xfrm>
            <a:off x="442912" y="791598"/>
            <a:ext cx="10374766" cy="1113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400" b="1" kern="100" dirty="0">
                <a:latin typeface="黑体" panose="02010609060101010101" pitchFamily="49" charset="-122"/>
                <a:ea typeface="黑体" panose="02010609060101010101" pitchFamily="49" charset="-122"/>
                <a:cs typeface="Courier New" panose="02070309020205020404" pitchFamily="49" charset="0"/>
              </a:rPr>
              <a:t>(1)</a:t>
            </a:r>
            <a:r>
              <a:rPr lang="zh-CN" altLang="zh-CN" sz="2400" b="1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判断一组向量能否作为空间的一个基底，实质是判断这三个向量</a:t>
            </a:r>
            <a:r>
              <a:rPr lang="zh-CN" altLang="zh-CN" sz="2400" b="1" kern="1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是否共面，若不共面，就可以作为一个基底</a:t>
            </a:r>
            <a:r>
              <a:rPr lang="en-US" altLang="zh-CN" sz="2400" b="1" kern="1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Courier New" panose="02070309020205020404" pitchFamily="49" charset="0"/>
              </a:rPr>
              <a:t>.</a:t>
            </a:r>
            <a:endParaRPr lang="zh-CN" altLang="zh-CN" sz="2400" b="1" kern="1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Courier New" panose="02070309020205020404" pitchFamily="49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6EF0B80-BB94-8569-0698-9F5476ACFCF1}"/>
              </a:ext>
            </a:extLst>
          </p:cNvPr>
          <p:cNvSpPr txBox="1"/>
          <p:nvPr/>
        </p:nvSpPr>
        <p:spPr>
          <a:xfrm>
            <a:off x="385184" y="4838336"/>
            <a:ext cx="11232016" cy="16677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400" b="1" kern="100" dirty="0">
                <a:latin typeface="黑体" panose="02010609060101010101" pitchFamily="49" charset="-122"/>
                <a:ea typeface="黑体" panose="02010609060101010101" pitchFamily="49" charset="-122"/>
                <a:cs typeface="Courier New" panose="02070309020205020404" pitchFamily="49" charset="0"/>
              </a:rPr>
              <a:t>(2)</a:t>
            </a:r>
            <a:r>
              <a:rPr lang="zh-CN" altLang="zh-CN" sz="2400" b="1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判断基底时，常常依托</a:t>
            </a:r>
            <a:r>
              <a:rPr lang="zh-CN" altLang="zh-CN" sz="2400" b="1" kern="1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正方体、长方体、平行六面体、四面体</a:t>
            </a:r>
            <a:r>
              <a:rPr lang="zh-CN" altLang="zh-CN" sz="2400" b="1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等几何体，用它们从同一顶点出发的三条棱对应的方向向量为基底，并在此基础上构造其他向量进行相关的判断</a:t>
            </a:r>
            <a:r>
              <a:rPr lang="en-US" altLang="zh-CN" sz="2400" b="1" kern="100" dirty="0">
                <a:latin typeface="黑体" panose="02010609060101010101" pitchFamily="49" charset="-122"/>
                <a:ea typeface="黑体" panose="02010609060101010101" pitchFamily="49" charset="-122"/>
                <a:cs typeface="Courier New" panose="02070309020205020404" pitchFamily="49" charset="0"/>
              </a:rPr>
              <a:t>.</a:t>
            </a:r>
            <a:endParaRPr lang="zh-CN" altLang="zh-CN" sz="2400" b="1" kern="100" dirty="0">
              <a:effectLst/>
              <a:latin typeface="黑体" panose="02010609060101010101" pitchFamily="49" charset="-122"/>
              <a:ea typeface="黑体" panose="02010609060101010101" pitchFamily="49" charset="-122"/>
              <a:cs typeface="Courier New" panose="02070309020205020404" pitchFamily="49" charset="0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/>
              <a:t>【基底法的应用</a:t>
            </a:r>
            <a:r>
              <a:rPr lang="en-US" altLang="zh-CN" sz="3200"/>
              <a:t>1</a:t>
            </a:r>
            <a:r>
              <a:rPr lang="zh-CN" altLang="en-US" sz="3200"/>
              <a:t>】表示空间向量</a:t>
            </a:r>
            <a:endParaRPr lang="en-US" altLang="zh-CN" sz="32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/>
              <p:cNvSpPr txBox="1"/>
              <p:nvPr/>
            </p:nvSpPr>
            <p:spPr>
              <a:xfrm>
                <a:off x="674370" y="951230"/>
                <a:ext cx="10636250" cy="1165860"/>
              </a:xfrm>
              <a:prstGeom prst="rect">
                <a:avLst/>
              </a:prstGeom>
              <a:solidFill>
                <a:schemeClr val="tx2"/>
              </a:solidFill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en-US" altLang="zh-CN" sz="2400" b="1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P12-</a:t>
                </a:r>
                <a:r>
                  <a:rPr lang="zh-CN" altLang="en-US" sz="2400" b="1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例</a:t>
                </a:r>
                <a:r>
                  <a:rPr lang="en-US" altLang="zh-CN" sz="2400" b="1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1</a:t>
                </a:r>
                <a:r>
                  <a:rPr lang="en-US" altLang="zh-CN" sz="2400" b="1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.</a:t>
                </a:r>
                <a:r>
                  <a:rPr lang="zh-CN" altLang="en-US" sz="2400" b="1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如图，</a:t>
                </a:r>
                <a:r>
                  <a:rPr lang="en-US" altLang="zh-CN" sz="2400" b="1" i="1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M</a:t>
                </a:r>
                <a:r>
                  <a:rPr lang="zh-CN" altLang="en-US" sz="2400" b="1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是四面体</a:t>
                </a:r>
                <a:r>
                  <a:rPr lang="en-US" altLang="zh-CN" sz="2400" b="1" i="1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OABC</a:t>
                </a:r>
                <a:r>
                  <a:rPr lang="zh-CN" altLang="en-US" sz="2400" b="1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的棱</a:t>
                </a:r>
                <a:r>
                  <a:rPr lang="en-US" altLang="zh-CN" sz="2400" b="1" i="1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BC</a:t>
                </a:r>
                <a:r>
                  <a:rPr lang="zh-CN" altLang="en-US" sz="2400" b="1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的</a:t>
                </a:r>
                <a:r>
                  <a:rPr lang="zh-CN" altLang="en-US" sz="2400" b="1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中点</a:t>
                </a:r>
                <a:r>
                  <a:rPr lang="zh-CN" altLang="en-US" sz="2400" b="1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，点</a:t>
                </a:r>
                <a:r>
                  <a:rPr lang="en-US" altLang="zh-CN" sz="2400" b="1" i="1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N</a:t>
                </a:r>
                <a:r>
                  <a:rPr lang="zh-CN" altLang="en-US" sz="2400" b="1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在线段</a:t>
                </a:r>
                <a:r>
                  <a:rPr lang="en-US" altLang="zh-CN" sz="2400" b="1" i="1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OM</a:t>
                </a:r>
                <a:r>
                  <a:rPr lang="zh-CN" altLang="en-US" sz="2400" b="1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上，点</a:t>
                </a:r>
                <a:r>
                  <a:rPr lang="en-US" altLang="zh-CN" sz="2400" b="1" i="1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P</a:t>
                </a:r>
                <a:r>
                  <a:rPr lang="zh-CN" altLang="en-US" sz="2400" b="1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在线段</a:t>
                </a:r>
                <a:r>
                  <a:rPr lang="en-US" altLang="zh-CN" sz="2400" b="1" i="1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AN</a:t>
                </a:r>
                <a:r>
                  <a:rPr lang="zh-CN" altLang="en-US" sz="2400" b="1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上，且 </a:t>
                </a:r>
                <a:r>
                  <a:rPr lang="en-US" altLang="zh-CN" sz="2400" b="1" i="1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MN</a:t>
                </a:r>
                <a:r>
                  <a:rPr lang="zh-CN" altLang="en-US" sz="2400" b="1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＝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S Mincho" panose="02020609040205080304" charset="-128"/>
                            <a:cs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altLang="zh-CN" sz="24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S Mincho" panose="02020609040205080304" charset="-128"/>
                            <a:cs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altLang="zh-CN" sz="2400" b="1" i="1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ON</a:t>
                </a:r>
                <a:r>
                  <a:rPr lang="zh-CN" altLang="en-US" sz="2400" b="1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，</a:t>
                </a:r>
                <a:r>
                  <a:rPr lang="en-US" altLang="zh-CN" sz="2400" b="1" i="1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AP</a:t>
                </a:r>
                <a:r>
                  <a:rPr lang="zh-CN" altLang="en-US" sz="2400" b="1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＝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S Mincho" panose="02020609040205080304" charset="-128"/>
                            <a:cs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altLang="zh-CN" sz="24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S Mincho" panose="02020609040205080304" charset="-128"/>
                            <a:cs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US" altLang="zh-CN" sz="2400" b="1" i="1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AN</a:t>
                </a:r>
                <a:r>
                  <a:rPr lang="zh-CN" altLang="en-US" sz="2400" b="1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，用向量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𝑶𝑨</m:t>
                        </m:r>
                      </m:e>
                    </m:acc>
                  </m:oMath>
                </a14:m>
                <a:r>
                  <a:rPr lang="zh-CN" altLang="en-US" sz="2400" b="1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𝑶𝑩</m:t>
                        </m:r>
                      </m:e>
                    </m:acc>
                  </m:oMath>
                </a14:m>
                <a:r>
                  <a:rPr lang="zh-CN" altLang="en-US" sz="2400" b="1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𝑶𝑪</m:t>
                        </m:r>
                      </m:e>
                    </m:acc>
                  </m:oMath>
                </a14:m>
                <a:r>
                  <a:rPr lang="zh-CN" altLang="en-US" sz="2400" b="1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表示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</a:rPr>
                          <m:t>𝑶𝑷</m:t>
                        </m:r>
                      </m:e>
                    </m:acc>
                  </m:oMath>
                </a14:m>
                <a:r>
                  <a:rPr lang="zh-CN" altLang="en-US" sz="2400" b="1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．</a:t>
                </a: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370" y="951230"/>
                <a:ext cx="10636250" cy="116586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0" name="对象 3"/>
          <p:cNvGraphicFramePr>
            <a:graphicFrameLocks noChangeAspect="1"/>
          </p:cNvGraphicFramePr>
          <p:nvPr/>
        </p:nvGraphicFramePr>
        <p:xfrm>
          <a:off x="3434900" y="2236353"/>
          <a:ext cx="4439285" cy="868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2019300" imgH="393700" progId="Equation.KSEE3">
                  <p:embed/>
                </p:oleObj>
              </mc:Choice>
              <mc:Fallback>
                <p:oleObj r:id="rId5" imgW="2019300" imgH="393700" progId="Equation.KSEE3">
                  <p:embed/>
                  <p:pic>
                    <p:nvPicPr>
                      <p:cNvPr id="40" name="对象 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34900" y="2236353"/>
                        <a:ext cx="4439285" cy="8686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4370" y="2388870"/>
            <a:ext cx="2690495" cy="2614295"/>
          </a:xfrm>
          <a:prstGeom prst="rect">
            <a:avLst/>
          </a:prstGeom>
        </p:spPr>
      </p:pic>
      <p:graphicFrame>
        <p:nvGraphicFramePr>
          <p:cNvPr id="5" name="对象 3"/>
          <p:cNvGraphicFramePr>
            <a:graphicFrameLocks noChangeAspect="1"/>
          </p:cNvGraphicFramePr>
          <p:nvPr/>
        </p:nvGraphicFramePr>
        <p:xfrm>
          <a:off x="7874185" y="2236353"/>
          <a:ext cx="2736215" cy="868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1244600" imgH="393700" progId="Equation.KSEE3">
                  <p:embed/>
                </p:oleObj>
              </mc:Choice>
              <mc:Fallback>
                <p:oleObj r:id="rId8" imgW="1244600" imgH="393700" progId="Equation.KSEE3">
                  <p:embed/>
                  <p:pic>
                    <p:nvPicPr>
                      <p:cNvPr id="5" name="对象 3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874185" y="2236353"/>
                        <a:ext cx="2736215" cy="8686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3"/>
          <p:cNvGraphicFramePr>
            <a:graphicFrameLocks noChangeAspect="1"/>
          </p:cNvGraphicFramePr>
          <p:nvPr/>
        </p:nvGraphicFramePr>
        <p:xfrm>
          <a:off x="4475982" y="3105033"/>
          <a:ext cx="2122170" cy="868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965200" imgH="393700" progId="Equation.KSEE3">
                  <p:embed/>
                </p:oleObj>
              </mc:Choice>
              <mc:Fallback>
                <p:oleObj r:id="rId10" imgW="965200" imgH="393700" progId="Equation.KSEE3">
                  <p:embed/>
                  <p:pic>
                    <p:nvPicPr>
                      <p:cNvPr id="7" name="对象 3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475982" y="3105033"/>
                        <a:ext cx="2122170" cy="8686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3"/>
          <p:cNvGraphicFramePr>
            <a:graphicFrameLocks noChangeAspect="1"/>
          </p:cNvGraphicFramePr>
          <p:nvPr/>
        </p:nvGraphicFramePr>
        <p:xfrm>
          <a:off x="6598152" y="3062806"/>
          <a:ext cx="2764790" cy="9531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1257300" imgH="431800" progId="Equation.KSEE3">
                  <p:embed/>
                </p:oleObj>
              </mc:Choice>
              <mc:Fallback>
                <p:oleObj r:id="rId12" imgW="1257300" imgH="431800" progId="Equation.KSEE3">
                  <p:embed/>
                  <p:pic>
                    <p:nvPicPr>
                      <p:cNvPr id="9" name="对象 3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598152" y="3062806"/>
                        <a:ext cx="2764790" cy="95313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3"/>
          <p:cNvGraphicFramePr>
            <a:graphicFrameLocks noChangeAspect="1"/>
          </p:cNvGraphicFramePr>
          <p:nvPr/>
        </p:nvGraphicFramePr>
        <p:xfrm>
          <a:off x="9363260" y="3104716"/>
          <a:ext cx="2205355" cy="8693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1002665" imgH="393700" progId="Equation.KSEE3">
                  <p:embed/>
                </p:oleObj>
              </mc:Choice>
              <mc:Fallback>
                <p:oleObj r:id="rId14" imgW="1002665" imgH="393700" progId="Equation.KSEE3">
                  <p:embed/>
                  <p:pic>
                    <p:nvPicPr>
                      <p:cNvPr id="11" name="对象 3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9363260" y="3104716"/>
                        <a:ext cx="2205355" cy="8693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3"/>
          <p:cNvGraphicFramePr>
            <a:graphicFrameLocks noChangeAspect="1"/>
          </p:cNvGraphicFramePr>
          <p:nvPr/>
        </p:nvGraphicFramePr>
        <p:xfrm>
          <a:off x="4467410" y="4015623"/>
          <a:ext cx="3714115" cy="9537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1688465" imgH="431800" progId="Equation.KSEE3">
                  <p:embed/>
                </p:oleObj>
              </mc:Choice>
              <mc:Fallback>
                <p:oleObj r:id="rId16" imgW="1688465" imgH="431800" progId="Equation.KSEE3">
                  <p:embed/>
                  <p:pic>
                    <p:nvPicPr>
                      <p:cNvPr id="13" name="对象 3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4467410" y="4015623"/>
                        <a:ext cx="3714115" cy="9537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3"/>
          <p:cNvGraphicFramePr>
            <a:graphicFrameLocks noChangeAspect="1"/>
          </p:cNvGraphicFramePr>
          <p:nvPr/>
        </p:nvGraphicFramePr>
        <p:xfrm>
          <a:off x="4475982" y="4969393"/>
          <a:ext cx="3101340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1409700" imgH="393700" progId="Equation.KSEE3">
                  <p:embed/>
                </p:oleObj>
              </mc:Choice>
              <mc:Fallback>
                <p:oleObj r:id="rId18" imgW="1409700" imgH="393700" progId="Equation.KSEE3">
                  <p:embed/>
                  <p:pic>
                    <p:nvPicPr>
                      <p:cNvPr id="15" name="对象 3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4475982" y="4969393"/>
                        <a:ext cx="3101340" cy="8699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圆角矩形 16"/>
          <p:cNvSpPr/>
          <p:nvPr/>
        </p:nvSpPr>
        <p:spPr>
          <a:xfrm>
            <a:off x="6592570" y="1505585"/>
            <a:ext cx="1997710" cy="50736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7215505" y="191135"/>
            <a:ext cx="3580765" cy="53403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同类题：</a:t>
            </a:r>
            <a:r>
              <a:rPr lang="en-US" altLang="zh-CN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P15-</a:t>
            </a:r>
            <a:r>
              <a:rPr lang="en-US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3</a:t>
            </a:r>
            <a:r>
              <a:rPr lang="zh-CN" altLang="en-US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、</a:t>
            </a:r>
            <a:r>
              <a:rPr lang="en-US" altLang="zh-CN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4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334125" y="5839460"/>
            <a:ext cx="5576570" cy="902970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sz="22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以三角形法则或平行四边形法则为切入点，建立目标向量与基底的关系</a:t>
            </a:r>
            <a:r>
              <a:rPr lang="en-US" altLang="zh-CN" sz="22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750854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336550" y="234950"/>
            <a:ext cx="11461750" cy="441960"/>
          </a:xfrm>
        </p:spPr>
        <p:txBody>
          <a:bodyPr>
            <a:noAutofit/>
          </a:bodyPr>
          <a:lstStyle/>
          <a:p>
            <a:r>
              <a:rPr lang="zh-CN" sz="3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【</a:t>
            </a:r>
            <a:r>
              <a:rPr lang="zh-CN" altLang="en-US" sz="3200">
                <a:sym typeface="+mn-ea"/>
              </a:rPr>
              <a:t>基底法的应用</a:t>
            </a:r>
            <a:r>
              <a:rPr lang="en-US" altLang="zh-CN" sz="3200">
                <a:sym typeface="+mn-ea"/>
              </a:rPr>
              <a:t>4</a:t>
            </a:r>
            <a:r>
              <a:rPr lang="zh-CN" sz="3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】</a:t>
            </a:r>
            <a:r>
              <a:rPr lang="zh-CN" altLang="en-US" sz="3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证线线垂直</a:t>
            </a:r>
            <a:r>
              <a:rPr lang="en-US" altLang="zh-CN" sz="3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(</a:t>
            </a:r>
            <a:r>
              <a:rPr lang="zh-CN" altLang="en-US" sz="3200">
                <a:solidFill>
                  <a:srgbClr val="0000FF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向量数量积为</a:t>
            </a:r>
            <a:r>
              <a:rPr lang="en-US" altLang="zh-CN" sz="3200">
                <a:solidFill>
                  <a:srgbClr val="0000FF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0</a:t>
            </a:r>
            <a:r>
              <a:rPr lang="en-US" altLang="zh-CN" sz="3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)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946785" y="977900"/>
            <a:ext cx="10530840" cy="142049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P13-</a:t>
            </a:r>
            <a:r>
              <a:rPr lang="zh-CN" altLang="en-US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例</a:t>
            </a:r>
            <a:r>
              <a:rPr lang="en-US" altLang="zh-CN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.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如图，在平行六面体 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ABCD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－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A</a:t>
            </a:r>
            <a:r>
              <a:rPr lang="en-US" altLang="zh-CN" sz="2400" b="1" baseline="-250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B</a:t>
            </a:r>
            <a:r>
              <a:rPr lang="en-US" altLang="zh-CN" sz="2400" b="1" baseline="-250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C</a:t>
            </a:r>
            <a:r>
              <a:rPr lang="en-US" altLang="zh-CN" sz="2400" b="1" baseline="-250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D</a:t>
            </a:r>
            <a:r>
              <a:rPr lang="en-US" altLang="zh-CN" sz="2400" b="1" baseline="-250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 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中，</a:t>
            </a:r>
            <a:r>
              <a:rPr lang="en-US" altLang="zh-CN" sz="2400" b="1" i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AB</a:t>
            </a:r>
            <a:r>
              <a:rPr lang="zh-CN" altLang="en-US" sz="2400" b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＝</a:t>
            </a:r>
            <a:r>
              <a:rPr lang="en-US" altLang="zh-CN" sz="2400" b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4</a:t>
            </a:r>
            <a:r>
              <a:rPr lang="zh-CN" altLang="en-US" sz="2400" b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400" b="1" i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AD</a:t>
            </a:r>
            <a:r>
              <a:rPr lang="zh-CN" altLang="en-US" sz="2400" b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＝</a:t>
            </a:r>
            <a:r>
              <a:rPr lang="en-US" altLang="zh-CN" sz="2400" b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4</a:t>
            </a:r>
            <a:r>
              <a:rPr lang="zh-CN" altLang="en-US" sz="2400" b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400" b="1" i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AA</a:t>
            </a:r>
            <a:r>
              <a:rPr lang="en-US" altLang="zh-CN" sz="2400" b="1" baseline="-25000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</a:t>
            </a:r>
            <a:r>
              <a:rPr lang="zh-CN" altLang="en-US" sz="2400" b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＝</a:t>
            </a:r>
            <a:r>
              <a:rPr lang="en-US" altLang="zh-CN" sz="2400" b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5</a:t>
            </a:r>
            <a:r>
              <a:rPr lang="zh-CN" altLang="en-US" sz="2400" b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，∠</a:t>
            </a:r>
            <a:r>
              <a:rPr lang="en-US" altLang="zh-CN" sz="2400" b="1" i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DAB</a:t>
            </a:r>
            <a:r>
              <a:rPr lang="zh-CN" altLang="en-US" sz="2400" b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＝</a:t>
            </a:r>
            <a:r>
              <a:rPr lang="en-US" altLang="zh-CN" sz="2400" b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60°</a:t>
            </a:r>
            <a:r>
              <a:rPr lang="zh-CN" altLang="en-US" sz="2400" b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，∠</a:t>
            </a:r>
            <a:r>
              <a:rPr lang="en-US" altLang="zh-CN" sz="2400" b="1" i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BAA</a:t>
            </a:r>
            <a:r>
              <a:rPr lang="en-US" altLang="zh-CN" sz="2400" b="1" baseline="-25000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</a:t>
            </a:r>
            <a:r>
              <a:rPr lang="zh-CN" altLang="en-US" sz="2400" b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＝</a:t>
            </a:r>
            <a:r>
              <a:rPr lang="en-US" altLang="zh-CN" sz="2400" b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60°</a:t>
            </a:r>
            <a:r>
              <a:rPr lang="zh-CN" altLang="en-US" sz="2400" b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，∠</a:t>
            </a:r>
            <a:r>
              <a:rPr lang="en-US" altLang="zh-CN" sz="2400" b="1" i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DAA</a:t>
            </a:r>
            <a:r>
              <a:rPr lang="en-US" altLang="zh-CN" sz="2400" b="1" baseline="-25000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</a:t>
            </a:r>
            <a:r>
              <a:rPr lang="zh-CN" altLang="en-US" sz="2400" b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＝</a:t>
            </a:r>
            <a:r>
              <a:rPr lang="en-US" altLang="zh-CN" sz="2400" b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60°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M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N 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分别为 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D</a:t>
            </a:r>
            <a:r>
              <a:rPr lang="en-US" altLang="zh-CN" sz="2400" b="1" baseline="-250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C</a:t>
            </a:r>
            <a:r>
              <a:rPr lang="en-US" altLang="zh-CN" sz="2400" b="1" baseline="-250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C</a:t>
            </a:r>
            <a:r>
              <a:rPr lang="en-US" altLang="zh-CN" sz="2400" b="1" baseline="-250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B</a:t>
            </a:r>
            <a:r>
              <a:rPr lang="en-US" altLang="zh-CN" sz="2400" b="1" baseline="-250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 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的</a:t>
            </a:r>
            <a:r>
              <a:rPr lang="zh-CN" altLang="en-US" sz="2400" b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中点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．求证 ：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MN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⊥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AC</a:t>
            </a:r>
            <a:r>
              <a:rPr lang="en-US" altLang="zh-CN" sz="2400" b="1" baseline="-250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．</a:t>
            </a: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lum bright="-6000" contrast="12000"/>
          </a:blip>
          <a:stretch>
            <a:fillRect/>
          </a:stretch>
        </p:blipFill>
        <p:spPr>
          <a:xfrm>
            <a:off x="591820" y="2536190"/>
            <a:ext cx="3360420" cy="3200400"/>
          </a:xfrm>
          <a:prstGeom prst="rect">
            <a:avLst/>
          </a:prstGeom>
        </p:spPr>
      </p:pic>
      <p:graphicFrame>
        <p:nvGraphicFramePr>
          <p:cNvPr id="34" name="对象 3"/>
          <p:cNvGraphicFramePr>
            <a:graphicFrameLocks noChangeAspect="1"/>
          </p:cNvGraphicFramePr>
          <p:nvPr/>
        </p:nvGraphicFramePr>
        <p:xfrm>
          <a:off x="4330567" y="2398278"/>
          <a:ext cx="4547870" cy="5321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2070100" imgH="241300" progId="Equation.KSEE3">
                  <p:embed/>
                </p:oleObj>
              </mc:Choice>
              <mc:Fallback>
                <p:oleObj r:id="rId6" imgW="2070100" imgH="241300" progId="Equation.KSEE3">
                  <p:embed/>
                  <p:pic>
                    <p:nvPicPr>
                      <p:cNvPr id="34" name="对象 3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330567" y="2398278"/>
                        <a:ext cx="4547870" cy="5321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3"/>
          <p:cNvGraphicFramePr>
            <a:graphicFrameLocks noChangeAspect="1"/>
          </p:cNvGraphicFramePr>
          <p:nvPr/>
        </p:nvGraphicFramePr>
        <p:xfrm>
          <a:off x="4330700" y="2930525"/>
          <a:ext cx="6682740" cy="5607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2959100" imgH="254000" progId="Equation.KSEE3">
                  <p:embed/>
                </p:oleObj>
              </mc:Choice>
              <mc:Fallback>
                <p:oleObj r:id="rId8" imgW="2959100" imgH="254000" progId="Equation.KSEE3">
                  <p:embed/>
                  <p:pic>
                    <p:nvPicPr>
                      <p:cNvPr id="11" name="对象 3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330700" y="2930525"/>
                        <a:ext cx="6682740" cy="56070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对象 3"/>
          <p:cNvGraphicFramePr>
            <a:graphicFrameLocks noChangeAspect="1"/>
          </p:cNvGraphicFramePr>
          <p:nvPr/>
        </p:nvGraphicFramePr>
        <p:xfrm>
          <a:off x="4330567" y="3491113"/>
          <a:ext cx="4410710" cy="868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2005965" imgH="393700" progId="Equation.KSEE3">
                  <p:embed/>
                </p:oleObj>
              </mc:Choice>
              <mc:Fallback>
                <p:oleObj r:id="rId10" imgW="2005965" imgH="393700" progId="Equation.KSEE3">
                  <p:embed/>
                  <p:pic>
                    <p:nvPicPr>
                      <p:cNvPr id="42" name="对象 3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330567" y="3491113"/>
                        <a:ext cx="4410710" cy="8686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3"/>
          <p:cNvGraphicFramePr>
            <a:graphicFrameLocks noChangeAspect="1"/>
          </p:cNvGraphicFramePr>
          <p:nvPr/>
        </p:nvGraphicFramePr>
        <p:xfrm>
          <a:off x="8741277" y="3645100"/>
          <a:ext cx="2204720" cy="5607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1002665" imgH="254000" progId="Equation.KSEE3">
                  <p:embed/>
                </p:oleObj>
              </mc:Choice>
              <mc:Fallback>
                <p:oleObj r:id="rId12" imgW="1002665" imgH="254000" progId="Equation.KSEE3">
                  <p:embed/>
                  <p:pic>
                    <p:nvPicPr>
                      <p:cNvPr id="2" name="对象 3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8741277" y="3645100"/>
                        <a:ext cx="2204720" cy="56070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3"/>
          <p:cNvGraphicFramePr>
            <a:graphicFrameLocks noChangeAspect="1"/>
          </p:cNvGraphicFramePr>
          <p:nvPr/>
        </p:nvGraphicFramePr>
        <p:xfrm>
          <a:off x="4330567" y="4359476"/>
          <a:ext cx="4942840" cy="9531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2247900" imgH="431800" progId="Equation.KSEE3">
                  <p:embed/>
                </p:oleObj>
              </mc:Choice>
              <mc:Fallback>
                <p:oleObj r:id="rId14" imgW="2247900" imgH="431800" progId="Equation.KSEE3">
                  <p:embed/>
                  <p:pic>
                    <p:nvPicPr>
                      <p:cNvPr id="5" name="对象 3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330567" y="4359476"/>
                        <a:ext cx="4942840" cy="953135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3"/>
          <p:cNvGraphicFramePr>
            <a:graphicFrameLocks noChangeAspect="1"/>
          </p:cNvGraphicFramePr>
          <p:nvPr/>
        </p:nvGraphicFramePr>
        <p:xfrm>
          <a:off x="5971725" y="5312611"/>
          <a:ext cx="3965575" cy="8693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1803400" imgH="393700" progId="Equation.KSEE3">
                  <p:embed/>
                </p:oleObj>
              </mc:Choice>
              <mc:Fallback>
                <p:oleObj r:id="rId16" imgW="1803400" imgH="393700" progId="Equation.KSEE3">
                  <p:embed/>
                  <p:pic>
                    <p:nvPicPr>
                      <p:cNvPr id="7" name="对象 3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5971725" y="5312611"/>
                        <a:ext cx="3965575" cy="8693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3"/>
          <p:cNvGraphicFramePr>
            <a:graphicFrameLocks noChangeAspect="1"/>
          </p:cNvGraphicFramePr>
          <p:nvPr/>
        </p:nvGraphicFramePr>
        <p:xfrm>
          <a:off x="9937300" y="5551371"/>
          <a:ext cx="1480185" cy="391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673100" imgH="177165" progId="Equation.KSEE3">
                  <p:embed/>
                </p:oleObj>
              </mc:Choice>
              <mc:Fallback>
                <p:oleObj r:id="rId18" imgW="673100" imgH="177165" progId="Equation.KSEE3">
                  <p:embed/>
                  <p:pic>
                    <p:nvPicPr>
                      <p:cNvPr id="13" name="对象 3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9937300" y="5551371"/>
                        <a:ext cx="1480185" cy="3917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3"/>
          <p:cNvGraphicFramePr>
            <a:graphicFrameLocks noChangeAspect="1"/>
          </p:cNvGraphicFramePr>
          <p:nvPr/>
        </p:nvGraphicFramePr>
        <p:xfrm>
          <a:off x="4330567" y="6181926"/>
          <a:ext cx="1927860" cy="476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876300" imgH="215900" progId="Equation.KSEE3">
                  <p:embed/>
                </p:oleObj>
              </mc:Choice>
              <mc:Fallback>
                <p:oleObj r:id="rId20" imgW="876300" imgH="215900" progId="Equation.KSEE3">
                  <p:embed/>
                  <p:pic>
                    <p:nvPicPr>
                      <p:cNvPr id="15" name="对象 3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4330567" y="6181926"/>
                        <a:ext cx="1927860" cy="4768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文本框 18"/>
          <p:cNvSpPr txBox="1"/>
          <p:nvPr/>
        </p:nvSpPr>
        <p:spPr>
          <a:xfrm>
            <a:off x="9527540" y="71755"/>
            <a:ext cx="2573020" cy="76835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2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同类题：</a:t>
            </a:r>
            <a:r>
              <a:rPr lang="en-US" altLang="zh-CN" sz="22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P14-3</a:t>
            </a:r>
          </a:p>
          <a:p>
            <a:pPr algn="l">
              <a:lnSpc>
                <a:spcPct val="100000"/>
              </a:lnSpc>
            </a:pPr>
            <a:r>
              <a:rPr lang="en-US" altLang="zh-CN" sz="22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               P15-6/7(1)</a:t>
            </a:r>
          </a:p>
        </p:txBody>
      </p:sp>
      <p:cxnSp>
        <p:nvCxnSpPr>
          <p:cNvPr id="17" name="直接箭头连接符 16"/>
          <p:cNvCxnSpPr/>
          <p:nvPr/>
        </p:nvCxnSpPr>
        <p:spPr>
          <a:xfrm>
            <a:off x="765175" y="5551170"/>
            <a:ext cx="170561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/>
          <p:nvPr/>
        </p:nvCxnSpPr>
        <p:spPr>
          <a:xfrm flipV="1">
            <a:off x="765175" y="4963160"/>
            <a:ext cx="541020" cy="58801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 flipV="1">
            <a:off x="765175" y="3373755"/>
            <a:ext cx="867410" cy="217741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0782006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4157980" y="4316095"/>
            <a:ext cx="3895090" cy="10452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579600" y="227440"/>
            <a:ext cx="11037600" cy="441964"/>
          </a:xfrm>
        </p:spPr>
        <p:txBody>
          <a:bodyPr>
            <a:noAutofit/>
          </a:bodyPr>
          <a:lstStyle/>
          <a:p>
            <a:r>
              <a:rPr lang="zh-CN" sz="3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【</a:t>
            </a:r>
            <a:r>
              <a:rPr lang="zh-CN" altLang="en-US" sz="3200">
                <a:sym typeface="+mn-ea"/>
              </a:rPr>
              <a:t>基底法的应用</a:t>
            </a:r>
            <a:r>
              <a:rPr lang="en-US" altLang="zh-CN" sz="3200">
                <a:sym typeface="+mn-ea"/>
              </a:rPr>
              <a:t>3</a:t>
            </a:r>
            <a:r>
              <a:rPr lang="zh-CN" sz="3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】求异面直线所成</a:t>
            </a:r>
            <a:r>
              <a:rPr lang="zh-CN" altLang="en-US" sz="3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角</a:t>
            </a:r>
            <a:r>
              <a:rPr lang="en-US" altLang="zh-CN" sz="3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(</a:t>
            </a:r>
            <a:r>
              <a:rPr lang="zh-CN" altLang="en-US" sz="3200">
                <a:solidFill>
                  <a:srgbClr val="0000FF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向量夹角</a:t>
            </a:r>
            <a:r>
              <a:rPr lang="en-US" altLang="zh-CN" sz="3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)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946785" y="967105"/>
            <a:ext cx="10530840" cy="105029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P13-</a:t>
            </a:r>
            <a:r>
              <a:rPr lang="zh-CN" altLang="en-US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例</a:t>
            </a:r>
            <a:r>
              <a:rPr lang="en-US" altLang="zh-CN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3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.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如图，正方体 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ABCD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－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′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′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C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′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D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′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的棱长为 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E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F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G 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分别为 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C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′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D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′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′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D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′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D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′</a:t>
            </a:r>
            <a:r>
              <a:rPr lang="en-US" altLang="zh-CN" sz="2400" b="1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D 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的中点．求</a:t>
            </a:r>
            <a:r>
              <a:rPr lang="zh-CN" altLang="en-US" sz="2400" b="1" i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CE</a:t>
            </a:r>
            <a:r>
              <a:rPr lang="zh-CN" altLang="en-US" sz="24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与</a:t>
            </a:r>
            <a:r>
              <a:rPr lang="zh-CN" altLang="en-US" sz="2400" b="1" i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AG</a:t>
            </a:r>
            <a:r>
              <a:rPr lang="zh-CN" altLang="en-US" sz="24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所成角的余弦值．</a:t>
            </a:r>
            <a:endParaRPr lang="zh-CN" altLang="en-US" sz="2400" b="1">
              <a:solidFill>
                <a:schemeClr val="tx1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graphicFrame>
        <p:nvGraphicFramePr>
          <p:cNvPr id="34" name="对象 3"/>
          <p:cNvGraphicFramePr>
            <a:graphicFrameLocks noChangeAspect="1"/>
          </p:cNvGraphicFramePr>
          <p:nvPr/>
        </p:nvGraphicFramePr>
        <p:xfrm>
          <a:off x="3951790" y="2081413"/>
          <a:ext cx="4549775" cy="5321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2070100" imgH="241300" progId="Equation.KSEE3">
                  <p:embed/>
                </p:oleObj>
              </mc:Choice>
              <mc:Fallback>
                <p:oleObj r:id="rId4" imgW="20701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51790" y="2081413"/>
                        <a:ext cx="4549775" cy="5321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3"/>
          <p:cNvGraphicFramePr>
            <a:graphicFrameLocks noChangeAspect="1"/>
          </p:cNvGraphicFramePr>
          <p:nvPr/>
        </p:nvGraphicFramePr>
        <p:xfrm>
          <a:off x="3952742" y="2613861"/>
          <a:ext cx="6501130" cy="5607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2959100" imgH="254000" progId="Equation.KSEE3">
                  <p:embed/>
                </p:oleObj>
              </mc:Choice>
              <mc:Fallback>
                <p:oleObj r:id="rId6" imgW="29591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952742" y="2613861"/>
                        <a:ext cx="6501130" cy="56070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" name="图片 16"/>
          <p:cNvPicPr>
            <a:picLocks noChangeAspect="1"/>
          </p:cNvPicPr>
          <p:nvPr/>
        </p:nvPicPr>
        <p:blipFill>
          <a:blip r:embed="rId8">
            <a:lum bright="-6000" contrast="12000"/>
          </a:blip>
          <a:stretch>
            <a:fillRect/>
          </a:stretch>
        </p:blipFill>
        <p:spPr>
          <a:xfrm>
            <a:off x="247650" y="2212340"/>
            <a:ext cx="3662680" cy="3355340"/>
          </a:xfrm>
          <a:prstGeom prst="rect">
            <a:avLst/>
          </a:prstGeom>
        </p:spPr>
      </p:pic>
      <p:graphicFrame>
        <p:nvGraphicFramePr>
          <p:cNvPr id="42" name="对象 3"/>
          <p:cNvGraphicFramePr>
            <a:graphicFrameLocks noChangeAspect="1"/>
          </p:cNvGraphicFramePr>
          <p:nvPr/>
        </p:nvGraphicFramePr>
        <p:xfrm>
          <a:off x="4021957" y="3174248"/>
          <a:ext cx="7373620" cy="868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3352800" imgH="393700" progId="Equation.KSEE3">
                  <p:embed/>
                </p:oleObj>
              </mc:Choice>
              <mc:Fallback>
                <p:oleObj r:id="rId9" imgW="33528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021957" y="3174248"/>
                        <a:ext cx="7373620" cy="8686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3"/>
          <p:cNvGraphicFramePr>
            <a:graphicFrameLocks noChangeAspect="1"/>
          </p:cNvGraphicFramePr>
          <p:nvPr/>
        </p:nvGraphicFramePr>
        <p:xfrm>
          <a:off x="3835585" y="4017211"/>
          <a:ext cx="8046085" cy="1708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3657600" imgH="774065" progId="Equation.KSEE3">
                  <p:embed/>
                </p:oleObj>
              </mc:Choice>
              <mc:Fallback>
                <p:oleObj r:id="rId11" imgW="3657600" imgH="7740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835585" y="4017211"/>
                        <a:ext cx="8046085" cy="17087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3"/>
          <p:cNvGraphicFramePr>
            <a:graphicFrameLocks noChangeAspect="1"/>
          </p:cNvGraphicFramePr>
          <p:nvPr/>
        </p:nvGraphicFramePr>
        <p:xfrm>
          <a:off x="3921945" y="5543751"/>
          <a:ext cx="4609465" cy="8693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2095500" imgH="393700" progId="Equation.KSEE3">
                  <p:embed/>
                </p:oleObj>
              </mc:Choice>
              <mc:Fallback>
                <p:oleObj r:id="rId13" imgW="20955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921945" y="5543751"/>
                        <a:ext cx="4609465" cy="8693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9878695" y="0"/>
            <a:ext cx="2129155" cy="90297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2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同类：</a:t>
            </a:r>
            <a:r>
              <a:rPr lang="en-US" altLang="zh-CN" sz="22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P14-2</a:t>
            </a:r>
          </a:p>
          <a:p>
            <a:pPr algn="l">
              <a:lnSpc>
                <a:spcPct val="120000"/>
              </a:lnSpc>
            </a:pPr>
            <a:r>
              <a:rPr lang="en-US" altLang="zh-CN" sz="22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           P15-7(2)</a:t>
            </a:r>
          </a:p>
        </p:txBody>
      </p:sp>
      <p:cxnSp>
        <p:nvCxnSpPr>
          <p:cNvPr id="10" name="直接连接符 9"/>
          <p:cNvCxnSpPr/>
          <p:nvPr/>
        </p:nvCxnSpPr>
        <p:spPr>
          <a:xfrm flipH="1" flipV="1">
            <a:off x="1723390" y="3128645"/>
            <a:ext cx="1045210" cy="209931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V="1">
            <a:off x="2778760" y="3665855"/>
            <a:ext cx="709930" cy="157226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H="1" flipV="1">
            <a:off x="1723390" y="3138805"/>
            <a:ext cx="1755140" cy="52705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任意多边形 14"/>
          <p:cNvSpPr/>
          <p:nvPr/>
        </p:nvSpPr>
        <p:spPr>
          <a:xfrm>
            <a:off x="2585720" y="4730115"/>
            <a:ext cx="385445" cy="142875"/>
          </a:xfrm>
          <a:custGeom>
            <a:avLst/>
            <a:gdLst>
              <a:gd name="connisteX0" fmla="*/ 0 w 385445"/>
              <a:gd name="connsiteY0" fmla="*/ 142932 h 142932"/>
              <a:gd name="connisteX1" fmla="*/ 111760 w 385445"/>
              <a:gd name="connsiteY1" fmla="*/ 1327 h 142932"/>
              <a:gd name="connisteX2" fmla="*/ 385445 w 385445"/>
              <a:gd name="connsiteY2" fmla="*/ 81972 h 142932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385445" h="142932">
                <a:moveTo>
                  <a:pt x="0" y="142932"/>
                </a:moveTo>
                <a:cubicBezTo>
                  <a:pt x="17145" y="113087"/>
                  <a:pt x="34925" y="13392"/>
                  <a:pt x="111760" y="1327"/>
                </a:cubicBezTo>
                <a:cubicBezTo>
                  <a:pt x="188595" y="-10738"/>
                  <a:pt x="332740" y="62922"/>
                  <a:pt x="385445" y="81972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6" name="直接箭头连接符 15"/>
          <p:cNvCxnSpPr/>
          <p:nvPr/>
        </p:nvCxnSpPr>
        <p:spPr>
          <a:xfrm>
            <a:off x="688975" y="5217160"/>
            <a:ext cx="2089785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/>
          <p:nvPr/>
        </p:nvCxnSpPr>
        <p:spPr>
          <a:xfrm flipV="1">
            <a:off x="688975" y="4629150"/>
            <a:ext cx="750570" cy="58801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 flipV="1">
            <a:off x="688975" y="3138170"/>
            <a:ext cx="30480" cy="207899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 animBg="1"/>
      <p:bldP spid="15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threePt" dir="t"/>
            </a:scene3d>
          </a:bodyPr>
          <a:lstStyle/>
          <a:p>
            <a:r>
              <a:rPr lang="zh-CN" sz="36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综合运用</a:t>
            </a:r>
            <a:r>
              <a:rPr lang="en-US" altLang="zh-CN" sz="36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——</a:t>
            </a:r>
            <a:r>
              <a:rPr lang="zh-CN" altLang="en-US" sz="36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基底法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/>
              <p:cNvSpPr txBox="1"/>
              <p:nvPr/>
            </p:nvSpPr>
            <p:spPr>
              <a:xfrm>
                <a:off x="750570" y="1003935"/>
                <a:ext cx="10530840" cy="1958741"/>
              </a:xfrm>
              <a:prstGeom prst="rect">
                <a:avLst/>
              </a:prstGeom>
              <a:solidFill>
                <a:schemeClr val="tx2"/>
              </a:solidFill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30000"/>
                  </a:lnSpc>
                </a:pPr>
                <a:r>
                  <a:rPr lang="en-US" altLang="zh-CN" sz="2800" b="1" dirty="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P15-</a:t>
                </a:r>
                <a:r>
                  <a:rPr lang="en-US" sz="2800" b="1" dirty="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7</a:t>
                </a:r>
                <a:r>
                  <a:rPr lang="en-US" altLang="zh-CN" sz="2800" b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.</a:t>
                </a:r>
                <a:r>
                  <a:rPr lang="zh-CN" altLang="en-US" sz="2800" b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如图，在棱长为</a:t>
                </a:r>
                <a:r>
                  <a:rPr lang="en-US" altLang="zh-CN" sz="2800" b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2</a:t>
                </a:r>
                <a:r>
                  <a:rPr lang="zh-CN" altLang="en-US" sz="2800" b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的正方体 </a:t>
                </a:r>
                <a:r>
                  <a:rPr lang="en-US" altLang="zh-CN" sz="2800" b="1" i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ABCD</a:t>
                </a:r>
                <a:r>
                  <a:rPr lang="zh-CN" altLang="en-US" sz="2800" b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－</a:t>
                </a:r>
                <a:r>
                  <a:rPr lang="en-US" altLang="zh-CN" sz="2800" b="1" i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A</a:t>
                </a:r>
                <a:r>
                  <a:rPr lang="en-US" altLang="zh-CN" sz="2800" b="1" baseline="-25000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1</a:t>
                </a:r>
                <a:r>
                  <a:rPr lang="en-US" altLang="zh-CN" sz="2800" b="1" i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B</a:t>
                </a:r>
                <a:r>
                  <a:rPr lang="en-US" altLang="zh-CN" sz="2800" b="1" baseline="-250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1</a:t>
                </a:r>
                <a:r>
                  <a:rPr lang="en-US" altLang="zh-CN" sz="2800" b="1" i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C</a:t>
                </a:r>
                <a:r>
                  <a:rPr lang="en-US" altLang="zh-CN" sz="2800" b="1" baseline="-250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1</a:t>
                </a:r>
                <a:r>
                  <a:rPr lang="en-US" altLang="zh-CN" sz="2800" b="1" i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D</a:t>
                </a:r>
                <a:r>
                  <a:rPr lang="en-US" altLang="zh-CN" sz="2800" b="1" baseline="-250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1</a:t>
                </a:r>
                <a:r>
                  <a:rPr lang="zh-CN" altLang="en-US" sz="2800" b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中，</a:t>
                </a:r>
                <a:r>
                  <a:rPr lang="en-US" altLang="zh-CN" sz="2800" b="1" i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E,F</a:t>
                </a:r>
                <a:r>
                  <a:rPr lang="zh-CN" altLang="en-US" sz="2800" b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分别是</a:t>
                </a:r>
                <a:r>
                  <a:rPr lang="en-US" altLang="zh-CN" sz="2800" b="1" i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D</a:t>
                </a:r>
                <a:r>
                  <a:rPr lang="en-US" altLang="zh-CN" sz="2800" b="1" baseline="-250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1</a:t>
                </a:r>
                <a:r>
                  <a:rPr lang="en-US" altLang="zh-CN" sz="2800" b="1" i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D</a:t>
                </a:r>
                <a:r>
                  <a:rPr lang="zh-CN" altLang="en-US" sz="2800" b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与</a:t>
                </a:r>
                <a:r>
                  <a:rPr lang="en-US" altLang="zh-CN" sz="2800" b="1" i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BD</a:t>
                </a:r>
                <a:r>
                  <a:rPr lang="zh-CN" altLang="en-US" sz="2800" b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的中点，点</a:t>
                </a:r>
                <a:r>
                  <a:rPr lang="en-US" altLang="zh-CN" sz="2800" b="1" i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G</a:t>
                </a:r>
                <a:r>
                  <a:rPr lang="zh-CN" altLang="en-US" sz="2800" b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在</a:t>
                </a:r>
                <a:r>
                  <a:rPr lang="en-US" altLang="zh-CN" sz="2800" b="1" i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CD</a:t>
                </a:r>
                <a:r>
                  <a:rPr lang="zh-CN" altLang="en-US" sz="2800" b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上，且</a:t>
                </a:r>
                <a:r>
                  <a:rPr lang="en-US" altLang="zh-CN" sz="2800" b="1" i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CG</a:t>
                </a:r>
                <a:r>
                  <a:rPr lang="en-US" altLang="zh-CN" sz="2800" b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fPr>
                      <m:num>
                        <m:r>
                          <a:rPr lang="en-US" altLang="zh-CN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  <a:sym typeface="+mn-ea"/>
                          </a:rPr>
                          <m:t>𝟏</m:t>
                        </m:r>
                      </m:num>
                      <m:den>
                        <m:r>
                          <a:rPr lang="en-US" altLang="zh-CN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pitchFamily="18" charset="0"/>
                            <a:sym typeface="+mn-ea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US" altLang="zh-CN" sz="2800" b="1" i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GD</a:t>
                </a:r>
                <a:r>
                  <a:rPr lang="en-US" altLang="zh-CN" sz="2800" b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.</a:t>
                </a:r>
              </a:p>
              <a:p>
                <a:pPr algn="just">
                  <a:lnSpc>
                    <a:spcPct val="130000"/>
                  </a:lnSpc>
                </a:pPr>
                <a:r>
                  <a:rPr lang="en-US" altLang="zh-CN" sz="2800" b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(1)</a:t>
                </a:r>
                <a:r>
                  <a:rPr lang="zh-CN" altLang="en-US" sz="2800" b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求证：</a:t>
                </a:r>
                <a:r>
                  <a:rPr lang="en-US" sz="2800" b="1" i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EF</a:t>
                </a:r>
                <a:r>
                  <a:rPr lang="en-US" sz="2800" b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⊥</a:t>
                </a:r>
                <a:r>
                  <a:rPr lang="en-US" sz="2800" b="1" i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B</a:t>
                </a:r>
                <a:r>
                  <a:rPr lang="en-US" altLang="zh-CN" sz="2800" b="1" baseline="-250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1</a:t>
                </a:r>
                <a:r>
                  <a:rPr lang="en-US" sz="2800" b="1" i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C</a:t>
                </a:r>
                <a:r>
                  <a:rPr lang="zh-CN" altLang="en-US" sz="2800" b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；</a:t>
                </a:r>
                <a:r>
                  <a:rPr lang="en-US" altLang="zh-CN" sz="2800" b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    (2)</a:t>
                </a:r>
                <a:r>
                  <a:rPr lang="zh-CN" altLang="en-US" sz="2800" b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求</a:t>
                </a:r>
                <a:r>
                  <a:rPr lang="en-US" altLang="zh-CN" sz="2800" b="1" i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EF</a:t>
                </a:r>
                <a:r>
                  <a:rPr lang="zh-CN" altLang="en-US" sz="2800" b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与</a:t>
                </a:r>
                <a:r>
                  <a:rPr lang="en-US" altLang="zh-CN" sz="2800" b="1" i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C</a:t>
                </a:r>
                <a:r>
                  <a:rPr lang="en-US" altLang="zh-CN" sz="2800" b="1" baseline="-250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1</a:t>
                </a:r>
                <a:r>
                  <a:rPr lang="en-US" altLang="zh-CN" sz="2800" b="1" i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G</a:t>
                </a:r>
                <a:r>
                  <a:rPr lang="zh-CN" sz="2800" b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所成角的余弦值</a:t>
                </a:r>
                <a:r>
                  <a:rPr lang="en-US" altLang="zh-CN" sz="2800" b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.</a:t>
                </a:r>
                <a:endParaRPr lang="en-US" altLang="zh-CN" sz="2800" b="1" dirty="0">
                  <a:solidFill>
                    <a:schemeClr val="tx1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  <a:sym typeface="+mn-ea"/>
                </a:endParaRPr>
              </a:p>
            </p:txBody>
          </p:sp>
        </mc:Choice>
        <mc:Fallback xmlns=""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570" y="1003935"/>
                <a:ext cx="10530840" cy="1958741"/>
              </a:xfrm>
              <a:prstGeom prst="rect">
                <a:avLst/>
              </a:prstGeom>
              <a:blipFill>
                <a:blip r:embed="rId10"/>
                <a:stretch>
                  <a:fillRect l="-1157" t="-935" r="-1157" b="-81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图片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22519" y="3062289"/>
            <a:ext cx="3401219" cy="3270938"/>
          </a:xfrm>
          <a:prstGeom prst="rect">
            <a:avLst/>
          </a:prstGeom>
        </p:spPr>
      </p:pic>
      <p:graphicFrame>
        <p:nvGraphicFramePr>
          <p:cNvPr id="20" name="对象 1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23945513"/>
              </p:ext>
            </p:extLst>
          </p:nvPr>
        </p:nvGraphicFramePr>
        <p:xfrm>
          <a:off x="231458" y="3138183"/>
          <a:ext cx="9084945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4419600" imgH="254000" progId="Equation.KSEE3">
                  <p:embed/>
                </p:oleObj>
              </mc:Choice>
              <mc:Fallback>
                <p:oleObj r:id="rId12" imgW="44196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31458" y="3138183"/>
                        <a:ext cx="9084945" cy="50419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251881826"/>
              </p:ext>
            </p:extLst>
          </p:nvPr>
        </p:nvGraphicFramePr>
        <p:xfrm>
          <a:off x="360045" y="3744678"/>
          <a:ext cx="7572375" cy="781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3683000" imgH="393700" progId="Equation.KSEE3">
                  <p:embed/>
                </p:oleObj>
              </mc:Choice>
              <mc:Fallback>
                <p:oleObj r:id="rId14" imgW="36830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360045" y="3744678"/>
                        <a:ext cx="7572375" cy="78168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159528621"/>
              </p:ext>
            </p:extLst>
          </p:nvPr>
        </p:nvGraphicFramePr>
        <p:xfrm>
          <a:off x="579600" y="4526363"/>
          <a:ext cx="323850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1574800" imgH="254000" progId="Equation.KSEE3">
                  <p:embed/>
                </p:oleObj>
              </mc:Choice>
              <mc:Fallback>
                <p:oleObj r:id="rId16" imgW="15748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579600" y="4526363"/>
                        <a:ext cx="3238500" cy="5048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712536421"/>
              </p:ext>
            </p:extLst>
          </p:nvPr>
        </p:nvGraphicFramePr>
        <p:xfrm>
          <a:off x="313611" y="5243107"/>
          <a:ext cx="4882515" cy="857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2374265" imgH="431800" progId="Equation.KSEE3">
                  <p:embed/>
                </p:oleObj>
              </mc:Choice>
              <mc:Fallback>
                <p:oleObj r:id="rId18" imgW="2374265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313611" y="5243107"/>
                        <a:ext cx="4882515" cy="85788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591224012"/>
              </p:ext>
            </p:extLst>
          </p:nvPr>
        </p:nvGraphicFramePr>
        <p:xfrm>
          <a:off x="5591176" y="5206049"/>
          <a:ext cx="2454910" cy="782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1193800" imgH="393700" progId="Equation.KSEE3">
                  <p:embed/>
                </p:oleObj>
              </mc:Choice>
              <mc:Fallback>
                <p:oleObj r:id="rId20" imgW="11938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5591176" y="5206049"/>
                        <a:ext cx="2454910" cy="7823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347569591"/>
              </p:ext>
            </p:extLst>
          </p:nvPr>
        </p:nvGraphicFramePr>
        <p:xfrm>
          <a:off x="313611" y="6202662"/>
          <a:ext cx="1671955" cy="4292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812800" imgH="215900" progId="Equation.KSEE3">
                  <p:embed/>
                </p:oleObj>
              </mc:Choice>
              <mc:Fallback>
                <p:oleObj r:id="rId22" imgW="8128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313611" y="6202662"/>
                        <a:ext cx="1671955" cy="42926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sz="360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拓广探索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491445" y="816753"/>
            <a:ext cx="9935368" cy="1152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P10-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8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.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三垂线定理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)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若平面内的一条直线与这个平面的斜线在面内的射影垂直，则它与这个斜线也垂直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.</a:t>
            </a: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1733" y="1537652"/>
            <a:ext cx="4070878" cy="296138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sz="360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拓广探索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87325" y="777640"/>
            <a:ext cx="9308673" cy="1152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P15-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8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.</a:t>
            </a:r>
            <a:r>
              <a:rPr lang="zh-CN" sz="2800" b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已知四面体中三组相对棱的中点间的距离都相等，</a:t>
            </a:r>
          </a:p>
          <a:p>
            <a:pPr algn="just">
              <a:lnSpc>
                <a:spcPct val="130000"/>
              </a:lnSpc>
            </a:pPr>
            <a:r>
              <a:rPr lang="zh-CN" sz="2800" b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求证：这个四面体的相对的棱两两垂直。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8734425" y="1855311"/>
            <a:ext cx="3270250" cy="2869565"/>
            <a:chOff x="14199" y="6983"/>
            <a:chExt cx="4096" cy="3688"/>
          </a:xfrm>
        </p:grpSpPr>
        <p:grpSp>
          <p:nvGrpSpPr>
            <p:cNvPr id="12" name="组合 11"/>
            <p:cNvGrpSpPr/>
            <p:nvPr/>
          </p:nvGrpSpPr>
          <p:grpSpPr>
            <a:xfrm>
              <a:off x="14199" y="6983"/>
              <a:ext cx="4096" cy="3688"/>
              <a:chOff x="14883" y="2446"/>
              <a:chExt cx="4096" cy="3688"/>
            </a:xfrm>
          </p:grpSpPr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883" y="2446"/>
                <a:ext cx="4096" cy="3689"/>
              </a:xfrm>
              <a:prstGeom prst="rect">
                <a:avLst/>
              </a:prstGeom>
            </p:spPr>
          </p:pic>
          <p:cxnSp>
            <p:nvCxnSpPr>
              <p:cNvPr id="14" name="直接连接符 13"/>
              <p:cNvCxnSpPr/>
              <p:nvPr/>
            </p:nvCxnSpPr>
            <p:spPr>
              <a:xfrm flipH="1">
                <a:off x="15206" y="2787"/>
                <a:ext cx="1517" cy="2172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 flipH="1">
                <a:off x="16420" y="4953"/>
                <a:ext cx="2084" cy="64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 flipH="1">
                <a:off x="16404" y="2805"/>
                <a:ext cx="319" cy="2857"/>
              </a:xfrm>
              <a:prstGeom prst="line">
                <a:avLst/>
              </a:prstGeom>
              <a:ln w="28575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 flipV="1">
                <a:off x="15202" y="4911"/>
                <a:ext cx="3310" cy="42"/>
              </a:xfrm>
              <a:prstGeom prst="line">
                <a:avLst/>
              </a:prstGeom>
              <a:ln w="28575">
                <a:solidFill>
                  <a:srgbClr val="0000FF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8" name="直接连接符 17"/>
            <p:cNvCxnSpPr/>
            <p:nvPr/>
          </p:nvCxnSpPr>
          <p:spPr>
            <a:xfrm>
              <a:off x="15244" y="8416"/>
              <a:ext cx="1508" cy="1423"/>
            </a:xfrm>
            <a:prstGeom prst="line">
              <a:avLst/>
            </a:prstGeom>
            <a:ln w="28575">
              <a:solidFill>
                <a:srgbClr val="00B05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V="1">
              <a:off x="15030" y="8384"/>
              <a:ext cx="1928" cy="1357"/>
            </a:xfrm>
            <a:prstGeom prst="line">
              <a:avLst/>
            </a:prstGeom>
            <a:ln w="28575">
              <a:solidFill>
                <a:srgbClr val="00B05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21430241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sz="360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拓广探索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45174" y="2233638"/>
            <a:ext cx="8561705" cy="1152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①</a:t>
            </a:r>
            <a:r>
              <a:rPr lang="zh-CN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四面体中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3</a:t>
            </a:r>
            <a:r>
              <a:rPr lang="zh-CN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组对棱中有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组两两垂直，</a:t>
            </a:r>
          </a:p>
          <a:p>
            <a:pPr algn="just">
              <a:lnSpc>
                <a:spcPct val="13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则另一组对棱也互相垂直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.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87325" y="980758"/>
            <a:ext cx="9308673" cy="1152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P15-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8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.</a:t>
            </a:r>
            <a:r>
              <a:rPr lang="zh-CN" sz="2800" b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已知四面体中三组相对棱的中点间的距离都相等，</a:t>
            </a:r>
          </a:p>
          <a:p>
            <a:pPr algn="just">
              <a:lnSpc>
                <a:spcPct val="130000"/>
              </a:lnSpc>
            </a:pPr>
            <a:r>
              <a:rPr lang="zh-CN" sz="2800" b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求证：这个四面体的相对的棱两两垂直。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8734425" y="1855311"/>
            <a:ext cx="3270250" cy="2869565"/>
            <a:chOff x="14199" y="6983"/>
            <a:chExt cx="4096" cy="3688"/>
          </a:xfrm>
        </p:grpSpPr>
        <p:grpSp>
          <p:nvGrpSpPr>
            <p:cNvPr id="12" name="组合 11"/>
            <p:cNvGrpSpPr/>
            <p:nvPr/>
          </p:nvGrpSpPr>
          <p:grpSpPr>
            <a:xfrm>
              <a:off x="14199" y="6983"/>
              <a:ext cx="4096" cy="3688"/>
              <a:chOff x="14883" y="2446"/>
              <a:chExt cx="4096" cy="3688"/>
            </a:xfrm>
          </p:grpSpPr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883" y="2446"/>
                <a:ext cx="4096" cy="3689"/>
              </a:xfrm>
              <a:prstGeom prst="rect">
                <a:avLst/>
              </a:prstGeom>
            </p:spPr>
          </p:pic>
          <p:cxnSp>
            <p:nvCxnSpPr>
              <p:cNvPr id="14" name="直接连接符 13"/>
              <p:cNvCxnSpPr/>
              <p:nvPr/>
            </p:nvCxnSpPr>
            <p:spPr>
              <a:xfrm flipH="1">
                <a:off x="15206" y="2787"/>
                <a:ext cx="1517" cy="2172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 flipH="1">
                <a:off x="16420" y="4953"/>
                <a:ext cx="2084" cy="64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 flipH="1">
                <a:off x="16404" y="2805"/>
                <a:ext cx="319" cy="2857"/>
              </a:xfrm>
              <a:prstGeom prst="line">
                <a:avLst/>
              </a:prstGeom>
              <a:ln w="28575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 flipV="1">
                <a:off x="15202" y="4911"/>
                <a:ext cx="3310" cy="42"/>
              </a:xfrm>
              <a:prstGeom prst="line">
                <a:avLst/>
              </a:prstGeom>
              <a:ln w="28575">
                <a:solidFill>
                  <a:srgbClr val="0000FF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8" name="直接连接符 17"/>
            <p:cNvCxnSpPr/>
            <p:nvPr/>
          </p:nvCxnSpPr>
          <p:spPr>
            <a:xfrm>
              <a:off x="15244" y="8416"/>
              <a:ext cx="1508" cy="1423"/>
            </a:xfrm>
            <a:prstGeom prst="line">
              <a:avLst/>
            </a:prstGeom>
            <a:ln w="28575">
              <a:solidFill>
                <a:srgbClr val="00B05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V="1">
              <a:off x="15030" y="8384"/>
              <a:ext cx="1928" cy="1357"/>
            </a:xfrm>
            <a:prstGeom prst="line">
              <a:avLst/>
            </a:prstGeom>
            <a:ln w="28575">
              <a:solidFill>
                <a:srgbClr val="00B05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文本框 10"/>
          <p:cNvSpPr txBox="1"/>
          <p:nvPr/>
        </p:nvSpPr>
        <p:spPr>
          <a:xfrm>
            <a:off x="316616" y="3345148"/>
            <a:ext cx="7025575" cy="1152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②</a:t>
            </a:r>
            <a:r>
              <a:rPr lang="zh-CN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四面体中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3</a:t>
            </a:r>
            <a:r>
              <a:rPr lang="zh-CN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组对棱的中点间的距离相等，</a:t>
            </a:r>
          </a:p>
          <a:p>
            <a:pPr algn="just">
              <a:lnSpc>
                <a:spcPct val="130000"/>
              </a:lnSpc>
            </a:pPr>
            <a:r>
              <a:rPr lang="zh-CN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则这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3</a:t>
            </a:r>
            <a:r>
              <a:rPr lang="zh-CN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组对棱两两垂直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543586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小结：空间向量的基底</a:t>
            </a:r>
          </a:p>
        </p:txBody>
      </p:sp>
      <p:sp>
        <p:nvSpPr>
          <p:cNvPr id="25603" name="内容占位符 1"/>
          <p:cNvSpPr/>
          <p:nvPr/>
        </p:nvSpPr>
        <p:spPr>
          <a:xfrm>
            <a:off x="522332" y="1095012"/>
            <a:ext cx="10901045" cy="441198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algn="just">
              <a:lnSpc>
                <a:spcPct val="150000"/>
              </a:lnSpc>
              <a:spcBef>
                <a:spcPct val="20000"/>
              </a:spcBef>
              <a:buFont typeface="Arial"/>
              <a:tabLst>
                <a:tab pos="5670550" algn="l"/>
              </a:tabLst>
            </a:pP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1.</a:t>
            </a:r>
            <a:r>
              <a:rPr sz="24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基底的判断：</a:t>
            </a:r>
            <a:r>
              <a:rPr sz="2400" dirty="0"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若</a:t>
            </a:r>
            <a:r>
              <a:rPr lang="zh-CN" altLang="en-US" sz="2400" dirty="0"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三个向量不共面，则可作为空间向量的一个基底．</a:t>
            </a:r>
          </a:p>
          <a:p>
            <a:pPr marL="0" lvl="0" indent="0" algn="just">
              <a:lnSpc>
                <a:spcPct val="150000"/>
              </a:lnSpc>
              <a:spcBef>
                <a:spcPct val="20000"/>
              </a:spcBef>
              <a:buFont typeface="Arial"/>
              <a:tabLst>
                <a:tab pos="5670550" algn="l"/>
              </a:tabLst>
            </a:pPr>
            <a:r>
              <a:rPr lang="zh-CN" altLang="en-US" sz="2400" dirty="0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①存在一个向量可以另外两个向量表示，则三向量共面；</a:t>
            </a:r>
          </a:p>
          <a:p>
            <a:pPr marL="0" lvl="0" indent="0" algn="just">
              <a:lnSpc>
                <a:spcPct val="150000"/>
              </a:lnSpc>
              <a:spcBef>
                <a:spcPct val="20000"/>
              </a:spcBef>
              <a:buFont typeface="Arial"/>
              <a:tabLst>
                <a:tab pos="5670550" algn="l"/>
              </a:tabLst>
            </a:pPr>
            <a:r>
              <a:rPr lang="zh-CN" altLang="en-US" sz="2400" dirty="0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②假设三向量共面，建立</a:t>
            </a:r>
            <a:r>
              <a:rPr lang="en-US" altLang="zh-CN" sz="2400" dirty="0" err="1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x,y</a:t>
            </a:r>
            <a:r>
              <a:rPr sz="2400" dirty="0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的方程组，若无解，则不共面，若有解，则共面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.</a:t>
            </a:r>
            <a:endParaRPr lang="zh-CN" altLang="en-US" sz="2400" dirty="0">
              <a:solidFill>
                <a:srgbClr val="0000FF"/>
              </a:solidFill>
              <a:latin typeface="Times New Roman" panose="02020603050405020304" charset="0"/>
              <a:ea typeface="华文中宋" panose="02010600040101010101" charset="-122"/>
              <a:cs typeface="Times New Roman" panose="02020603050405020304" charset="0"/>
            </a:endParaRPr>
          </a:p>
          <a:p>
            <a:pPr marL="0" lvl="0" indent="0" algn="just">
              <a:lnSpc>
                <a:spcPct val="150000"/>
              </a:lnSpc>
              <a:spcBef>
                <a:spcPct val="20000"/>
              </a:spcBef>
              <a:buFont typeface="Arial"/>
              <a:tabLst>
                <a:tab pos="5670550" algn="l"/>
              </a:tabLst>
            </a:pP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2.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基底的</a:t>
            </a:r>
            <a:r>
              <a:rPr sz="24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构建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：</a:t>
            </a:r>
            <a:r>
              <a:rPr lang="zh-CN" altLang="en-US" sz="2400" dirty="0"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常依托正方体、长方体、平行六面体、四面体等几何体，用</a:t>
            </a:r>
          </a:p>
          <a:p>
            <a:pPr marL="0" lvl="0" indent="0" algn="just">
              <a:lnSpc>
                <a:spcPct val="150000"/>
              </a:lnSpc>
              <a:spcBef>
                <a:spcPct val="20000"/>
              </a:spcBef>
              <a:buFont typeface="Arial"/>
              <a:tabLst>
                <a:tab pos="5670550" algn="l"/>
              </a:tabLst>
            </a:pPr>
            <a:r>
              <a:rPr lang="zh-CN" altLang="en-US" sz="2400" dirty="0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从同一顶点出发的三条棱对应的向量</a:t>
            </a:r>
            <a:r>
              <a:rPr lang="zh-CN" altLang="en-US" sz="2400" dirty="0"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为基底，并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尽量选已知夹角和长度的向量</a:t>
            </a:r>
            <a:r>
              <a:rPr lang="zh-CN" altLang="en-US" sz="2400" dirty="0"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．</a:t>
            </a:r>
          </a:p>
          <a:p>
            <a:pPr marL="0" lvl="0" indent="0" algn="just">
              <a:lnSpc>
                <a:spcPct val="150000"/>
              </a:lnSpc>
              <a:spcBef>
                <a:spcPct val="20000"/>
              </a:spcBef>
              <a:buFont typeface="Arial"/>
              <a:tabLst>
                <a:tab pos="5670550" algn="l"/>
              </a:tabLst>
            </a:pP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3.</a:t>
            </a:r>
            <a:r>
              <a:rPr sz="24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用基底表示向量：</a:t>
            </a:r>
            <a:r>
              <a:rPr sz="2400" dirty="0"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结合向量的加减法运算法则寻找目标向量与基向量的关系.</a:t>
            </a:r>
          </a:p>
          <a:p>
            <a:pPr marL="0" lvl="0" indent="0" algn="just">
              <a:lnSpc>
                <a:spcPct val="150000"/>
              </a:lnSpc>
              <a:spcBef>
                <a:spcPct val="20000"/>
              </a:spcBef>
              <a:buFont typeface="Arial"/>
              <a:tabLst>
                <a:tab pos="5670550" algn="l"/>
              </a:tabLst>
            </a:pP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4.</a:t>
            </a:r>
            <a:r>
              <a:rPr sz="2400" b="1" dirty="0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基底的运用：</a:t>
            </a:r>
            <a:r>
              <a:rPr sz="2400" dirty="0"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用</a:t>
            </a:r>
            <a:r>
              <a:rPr sz="2400" dirty="0">
                <a:highlight>
                  <a:srgbClr val="FFFF00"/>
                </a:highlight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基底法</a:t>
            </a:r>
            <a:r>
              <a:rPr sz="2400" dirty="0"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解决立体几何中的垂直、共线、角度、模长等问题</a:t>
            </a:r>
            <a:r>
              <a:rPr lang="en-US" altLang="zh-CN" sz="2400" dirty="0"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73343678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小结：空间向量的基底</a:t>
            </a:r>
          </a:p>
        </p:txBody>
      </p:sp>
      <p:sp>
        <p:nvSpPr>
          <p:cNvPr id="25603" name="内容占位符 1"/>
          <p:cNvSpPr/>
          <p:nvPr/>
        </p:nvSpPr>
        <p:spPr>
          <a:xfrm>
            <a:off x="579600" y="965892"/>
            <a:ext cx="10516235" cy="64516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marL="0" lvl="0" indent="0" algn="just">
              <a:lnSpc>
                <a:spcPct val="150000"/>
              </a:lnSpc>
              <a:spcBef>
                <a:spcPct val="20000"/>
              </a:spcBef>
              <a:buFont typeface="Arial"/>
              <a:tabLst>
                <a:tab pos="5670550" algn="l"/>
              </a:tabLst>
            </a:pPr>
            <a:r>
              <a:rPr lang="en-US" altLang="zh-CN" sz="2400" b="1" dirty="0">
                <a:solidFill>
                  <a:srgbClr val="C0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4.</a:t>
            </a:r>
            <a:r>
              <a:rPr sz="2400" b="1" dirty="0">
                <a:solidFill>
                  <a:srgbClr val="C0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基底的运用：</a:t>
            </a:r>
            <a:r>
              <a:rPr sz="2400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用</a:t>
            </a:r>
            <a:r>
              <a:rPr sz="2400" dirty="0">
                <a:highlight>
                  <a:srgbClr val="FFFF00"/>
                </a:highligh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基底法</a:t>
            </a:r>
            <a:r>
              <a:rPr sz="2400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解决立体几何中的垂直、共线、角度、模长等问题</a:t>
            </a:r>
            <a:r>
              <a:rPr lang="en-US" altLang="zh-CN" sz="2400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.</a:t>
            </a:r>
          </a:p>
        </p:txBody>
      </p:sp>
      <p:graphicFrame>
        <p:nvGraphicFramePr>
          <p:cNvPr id="34822" name="对象 235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5467042"/>
              </p:ext>
            </p:extLst>
          </p:nvPr>
        </p:nvGraphicFramePr>
        <p:xfrm>
          <a:off x="1027793" y="1882140"/>
          <a:ext cx="9505315" cy="38093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4286885" imgH="1684020" progId="Word.Document.8">
                  <p:embed/>
                </p:oleObj>
              </mc:Choice>
              <mc:Fallback>
                <p:oleObj name="Document" r:id="rId4" imgW="4286885" imgH="1684020" progId="Word.Document.8">
                  <p:embed/>
                  <p:pic>
                    <p:nvPicPr>
                      <p:cNvPr id="34822" name="对象 2355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27793" y="1882140"/>
                        <a:ext cx="9505315" cy="3809365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1216660" y="5184775"/>
            <a:ext cx="826643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700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(4)</a:t>
            </a:r>
            <a:r>
              <a:rPr lang="zh-CN" altLang="en-US" sz="2700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若要求线段长度，则转化为求向量的模</a:t>
            </a:r>
            <a:r>
              <a:rPr lang="en-US" altLang="zh-CN" sz="2700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91729174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课后作业</a:t>
            </a:r>
            <a:endParaRPr lang="zh-CN" sz="3600" dirty="0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2" name="标题 3">
            <a:extLst>
              <a:ext uri="{FF2B5EF4-FFF2-40B4-BE49-F238E27FC236}">
                <a16:creationId xmlns:a16="http://schemas.microsoft.com/office/drawing/2014/main" id="{F79D8E18-92C4-1BBB-E76B-9ADF71B455D7}"/>
              </a:ext>
            </a:extLst>
          </p:cNvPr>
          <p:cNvSpPr txBox="1">
            <a:spLocks/>
          </p:cNvSpPr>
          <p:nvPr/>
        </p:nvSpPr>
        <p:spPr>
          <a:xfrm>
            <a:off x="470743" y="1459522"/>
            <a:ext cx="11037600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2400" b="1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1.</a:t>
            </a:r>
            <a:r>
              <a:rPr lang="zh-CN" altLang="en-US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活页</a:t>
            </a: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《1.2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空间向量基本定理</a:t>
            </a: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》</a:t>
            </a:r>
            <a:endParaRPr lang="zh-CN" sz="36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5" name="标题 3">
            <a:extLst>
              <a:ext uri="{FF2B5EF4-FFF2-40B4-BE49-F238E27FC236}">
                <a16:creationId xmlns:a16="http://schemas.microsoft.com/office/drawing/2014/main" id="{F450ED90-FB40-9DDB-3E32-71E937A5F1F0}"/>
              </a:ext>
            </a:extLst>
          </p:cNvPr>
          <p:cNvSpPr txBox="1">
            <a:spLocks/>
          </p:cNvSpPr>
          <p:nvPr/>
        </p:nvSpPr>
        <p:spPr>
          <a:xfrm>
            <a:off x="470743" y="2681444"/>
            <a:ext cx="11037600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2400" b="1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2.</a:t>
            </a:r>
            <a:r>
              <a:rPr lang="zh-CN" altLang="en-US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导学大书</a:t>
            </a: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《1.2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空间向量基本定理</a:t>
            </a: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》</a:t>
            </a:r>
          </a:p>
          <a:p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  例</a:t>
            </a: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、变式</a:t>
            </a: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变式</a:t>
            </a: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2 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变式</a:t>
            </a: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3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备选例</a:t>
            </a: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、例</a:t>
            </a: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2</a:t>
            </a:r>
            <a:endParaRPr lang="zh-CN" sz="36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8304031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Y2NlYzE3YWNiZDE4ZmQyNWJhNzA1MzUzY2EwNTkyZjUifQ=="/>
  <p:tag name="KSO_WPP_MARK_KEY" val="f0544a8c-7b4d-419f-b8d7-f7d2e470433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1423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1423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21423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f3e6ac02f3a24466822b5605dfbd95ed"/>
  <p:tag name="KSO_WM_BEAUTIFY_FLAG" val="#wm#"/>
  <p:tag name="KSO_WM_CHIP_FILLAREA_FILL_RULE" val="{&quot;fill_align&quot;:&quot;cm&quot;,&quot;fill_effect&quot;:[],&quot;fill_mode&quot;:&quot;adaptive&quot;,&quot;sacle_strategy&quot;:&quot;stretch&quot;}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EC_AREA_ID" val="d1cc83a863f44f8facf0a275f3e2120f"/>
  <p:tag name="KSO_WM_UNIT_DEC_CHANGEPICRESERVED" val="1"/>
  <p:tag name="KSO_WM_UNIT_DEC_SUPPORTCHANGEPIC" val="0"/>
  <p:tag name="KSO_WM_UNIT_DECORATE_INFO" val=""/>
  <p:tag name="KSO_WM_UNIT_DIAGRAM_ISNUMVISUAL" val="0"/>
  <p:tag name="KSO_WM_UNIT_DIAGRAM_ISREFERUNIT" val="0"/>
  <p:tag name="KSO_WM_UNIT_HIGHLIGHT" val="0"/>
  <p:tag name="KSO_WM_UNIT_ID" val="chip20214236_1*i*1"/>
  <p:tag name="KSO_WM_UNIT_INDEX" val="1"/>
  <p:tag name="KSO_WM_UNIT_LAYERLEVEL" val="1"/>
  <p:tag name="KSO_WM_UNIT_SM_LIMIT_TYPE" val=""/>
  <p:tag name="KSO_WM_UNIT_SUBTYPE" val="u"/>
  <p:tag name="KSO_WM_UNIT_TYPE" val="i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f8e5a8ea281745e3945dcdd39e8feddd"/>
  <p:tag name="KSO_WM_BEAUTIFY_FLAG" val="#wm#"/>
  <p:tag name="KSO_WM_CHIP_FILLAREA_FILL_RULE" val="{&quot;fill_align&quot;:&quot;cm&quot;,&quot;fill_mode&quot;:&quot;adaptive&quot;,&quot;sacle_strategy&quot;:&quot;smart&quot;}"/>
  <p:tag name="KSO_WM_CHIP_GROUPID" val="5f2a16e045e1f15ec24fe3a0"/>
  <p:tag name="KSO_WM_CHIP_XID" val="5f2a16e045e1f15ec24fe3a1"/>
  <p:tag name="KSO_WM_TAG_VERSION" val="1.0"/>
  <p:tag name="KSO_WM_TEMPLATE_ASSEMBLE_GROUPID" val="5fa218d99babe8ec16f1fbe0"/>
  <p:tag name="KSO_WM_TEMPLATE_ASSEMBLE_XID" val="5fa21afda8fc48be8081b928"/>
  <p:tag name="KSO_WM_TEMPLATE_CATEGORY" val="custom"/>
  <p:tag name="KSO_WM_TEMPLATE_INDEX" val="20214236"/>
  <p:tag name="KSO_WM_UNIT_BLOCK" val="0"/>
  <p:tag name="KSO_WM_UNIT_COMPATIBLE" val="0"/>
  <p:tag name="KSO_WM_UNIT_DEC_AREA_ID" val="e326f81087d2420ab19a91c8270f38cf"/>
  <p:tag name="KSO_WM_UNIT_DEFAULT_FONT" val="24;50;4"/>
  <p:tag name="KSO_WM_UNIT_DIAGRAM_ISNUMVISUAL" val="0"/>
  <p:tag name="KSO_WM_UNIT_DIAGRAM_ISREFERUNIT" val="0"/>
  <p:tag name="KSO_WM_UNIT_HIGHLIGHT" val="0"/>
  <p:tag name="KSO_WM_UNIT_ID" val="custom2021423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客户答谢会暨产品推介会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3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hip20214236_1*i*2"/>
  <p:tag name="KSO_WM_UNIT_INDEX" val="2"/>
  <p:tag name="KSO_WM_UNIT_LAYERLEVEL" val="1"/>
  <p:tag name="KSO_WM_UNIT_SUBTYPE" val="u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3"/>
  <p:tag name="KSO_WM_UNIT_INDEX" val="3"/>
  <p:tag name="KSO_WM_UNIT_LAYERLEVEL" val="1"/>
  <p:tag name="KSO_WM_UNIT_SUBTYPE" val="u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4"/>
  <p:tag name="KSO_WM_UNIT_INDEX" val="4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5"/>
  <p:tag name="KSO_WM_UNIT_INDEX" val="5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6"/>
  <p:tag name="KSO_WM_UNIT_INDEX" val="6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7"/>
  <p:tag name="KSO_WM_UNIT_INDEX" val="7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8"/>
  <p:tag name="KSO_WM_UNIT_INDEX" val="8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9"/>
  <p:tag name="KSO_WM_UNIT_INDEX" val="9"/>
  <p:tag name="KSO_WM_UNIT_LAYERLEVEL" val="1"/>
  <p:tag name="KSO_WM_UNIT_LINE_FILL_TYPE" val="2"/>
  <p:tag name="KSO_WM_UNIT_LINE_FORE_SCHEMECOLOR_INDEX" val="14"/>
  <p:tag name="KSO_WM_UNIT_LINE_FORE_SCHEMECOLOR_INDEX_BRIGHTNESS" val="-0.25"/>
  <p:tag name="KSO_WM_UNIT_SUBTYPE" val="u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d5962adbbcdb4fc78b86b2ec6cf17270"/>
  <p:tag name="KSO_WM_BEAUTIFY_FLAG" val="#wm#"/>
  <p:tag name="KSO_WM_CHIP_FILLAREA_FILL_RULE" val="{&quot;fill_align&quot;:&quot;lm&quot;,&quot;fill_effect&quot;:[],&quot;fill_mode&quot;:&quot;adaptive&quot;,&quot;sacle_strategy&quot;:&quot;stretch&quot;}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EC_AREA_ID" val="db859dd235f5470ca803a7f7d587e0af"/>
  <p:tag name="KSO_WM_UNIT_DECORATE_INFO" val=""/>
  <p:tag name="KSO_WM_UNIT_DIAGRAM_ISNUMVISUAL" val="0"/>
  <p:tag name="KSO_WM_UNIT_DIAGRAM_ISREFERUNIT" val="0"/>
  <p:tag name="KSO_WM_UNIT_HIGHLIGHT" val="0"/>
  <p:tag name="KSO_WM_UNIT_ID" val="chip20214236_2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58d24081019e4f90b99bb5febb3faae7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46c90350818342cd9c5d736f618c8479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7f63e7b3cb2d41989eafe57ae1ce05b3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cafd0f1f2cc4cd2b80863ff3134d250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aa8a9e6a66d94b28af60710ef67ffcec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e40d00ac41c4a0a525616"/>
  <p:tag name="KSO_WM_CHIP_XID" val="5ebe40d00ac41c4a0a525617"/>
  <p:tag name="KSO_WM_TAG_VERSION" val="1.0"/>
  <p:tag name="KSO_WM_TEMPLATE_ASSEMBLE_GROUPID" val="5fa218d99babe8ec16f1fbe0"/>
  <p:tag name="KSO_WM_TEMPLATE_ASSEMBLE_XID" val="5fa21afda8fc48be8081b921"/>
  <p:tag name="KSO_WM_TEMPLATE_CATEGORY" val="custom"/>
  <p:tag name="KSO_WM_TEMPLATE_INDEX" val="20214236"/>
  <p:tag name="KSO_WM_UNIT_BLOCK" val="0"/>
  <p:tag name="KSO_WM_UNIT_COMPATIBLE" val="0"/>
  <p:tag name="KSO_WM_UNIT_DEC_AREA_ID" val="c4d810e3256841b58047a82c6ab67e57"/>
  <p:tag name="KSO_WM_UNIT_DEFAULT_FONT" val="14;18;2"/>
  <p:tag name="KSO_WM_UNIT_DIAGRAM_ISNUMVISUAL" val="0"/>
  <p:tag name="KSO_WM_UNIT_DIAGRAM_ISREFERUNIT" val="0"/>
  <p:tag name="KSO_WM_UNIT_HIGHLIGHT" val="0"/>
  <p:tag name="KSO_WM_UNIT_ID" val="custom2021423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内容"/>
  <p:tag name="KSO_WM_UNIT_TEXT_FILL_FORE_SCHEMECOLOR_INDEX" val="13"/>
  <p:tag name="KSO_WM_UNIT_TEXT_FILL_FORE_SCHEMECOLOR_INDEX_BRIGHTNESS" val="0.35"/>
  <p:tag name="KSO_WM_UNIT_TEXT_FILL_TYPE" val="1"/>
  <p:tag name="KSO_WM_UNIT_TYPE" val="b"/>
  <p:tag name="KSO_WM_UNIT_VALUE" val="8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aa8a9e6a66d94b28af60710ef67ffcec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e40d00ac41c4a0a525616"/>
  <p:tag name="KSO_WM_CHIP_XID" val="5ebe40d00ac41c4a0a525617"/>
  <p:tag name="KSO_WM_TAG_VERSION" val="1.0"/>
  <p:tag name="KSO_WM_TEMPLATE_ASSEMBLE_GROUPID" val="5fa218d99babe8ec16f1fbe0"/>
  <p:tag name="KSO_WM_TEMPLATE_ASSEMBLE_XID" val="5fa21afda8fc48be8081b921"/>
  <p:tag name="KSO_WM_TEMPLATE_CATEGORY" val="custom"/>
  <p:tag name="KSO_WM_TEMPLATE_INDEX" val="20214236"/>
  <p:tag name="KSO_WM_UNIT_BLOCK" val="0"/>
  <p:tag name="KSO_WM_UNIT_COMPATIBLE" val="0"/>
  <p:tag name="KSO_WM_UNIT_DEC_AREA_ID" val="f47686309c9b4e46836710b3d634dcad"/>
  <p:tag name="KSO_WM_UNIT_DEFAULT_FONT" val="40;56;4"/>
  <p:tag name="KSO_WM_UNIT_DIAGRAM_ISNUMVISUAL" val="0"/>
  <p:tag name="KSO_WM_UNIT_DIAGRAM_ISREFERUNIT" val="0"/>
  <p:tag name="KSO_WM_UNIT_HIGHLIGHT" val="0"/>
  <p:tag name="KSO_WM_UNIT_ID" val="custom2021423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大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2"/>
  <p:tag name="KSO_WM_UNIT_INDEX" val="2"/>
  <p:tag name="KSO_WM_UNIT_LAYERLEVEL" val="1"/>
  <p:tag name="KSO_WM_UNIT_SUBTYPE" val="t"/>
  <p:tag name="KSO_WM_UNIT_TYPE" val="i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3"/>
  <p:tag name="KSO_WM_UNIT_INDEX" val="3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4"/>
  <p:tag name="KSO_WM_UNIT_INDEX" val="4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5"/>
  <p:tag name="KSO_WM_UNIT_INDEX" val="5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9b7bd84bc5984d92be7014d335f27942"/>
  <p:tag name="KSO_WM_BEAUTIFY_FLAG" val="#wm#"/>
  <p:tag name="KSO_WM_CHIP_FILLAREA_FILL_RULE" val="{&quot;fill_align&quot;:&quot;rm&quot;,&quot;fill_effect&quot;:[],&quot;fill_mode&quot;:&quot;adaptive&quot;,&quot;sacle_strategy&quot;:&quot;stretch&quot;}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EC_AREA_ID" val="4c5b424058124c46946a37ab332f51ec"/>
  <p:tag name="KSO_WM_UNIT_DECORATE_INFO" val=""/>
  <p:tag name="KSO_WM_UNIT_DIAGRAM_ISNUMVISUAL" val="0"/>
  <p:tag name="KSO_WM_UNIT_DIAGRAM_ISREFERUNIT" val="0"/>
  <p:tag name="KSO_WM_UNIT_HIGHLIGHT" val="0"/>
  <p:tag name="KSO_WM_UNIT_ID" val="chip20214236_2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c6cdf3eb4c3f4e5286445f6607563f4a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f5e4cde9647c47ffb1e3dc3990b97fc3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2"/>
  <p:tag name="KSO_WM_UNIT_INDEX" val="2"/>
  <p:tag name="KSO_WM_UNIT_LAYERLEVEL" val="1"/>
  <p:tag name="KSO_WM_UNIT_SUBTYPE" val="t"/>
  <p:tag name="KSO_WM_UNIT_TYPE" val="i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3"/>
  <p:tag name="KSO_WM_UNIT_INDEX" val="3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4"/>
  <p:tag name="KSO_WM_UNIT_INDEX" val="4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5"/>
  <p:tag name="KSO_WM_UNIT_INDEX" val="5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f3e6ac02f3a24466822b5605dfbd95ed"/>
  <p:tag name="KSO_WM_BEAUTIFY_FLAG" val="#wm#"/>
  <p:tag name="KSO_WM_CHIP_FILLAREA_FILL_RULE" val="{&quot;fill_align&quot;:&quot;cm&quot;,&quot;fill_effect&quot;:[],&quot;fill_mode&quot;:&quot;adaptive&quot;,&quot;sacle_strategy&quot;:&quot;stretch&quot;}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EC_AREA_ID" val="d1cc83a863f44f8facf0a275f3e2120f"/>
  <p:tag name="KSO_WM_UNIT_DEC_CHANGEPICRESERVED" val="1"/>
  <p:tag name="KSO_WM_UNIT_DEC_SUPPORTCHANGEPIC" val="0"/>
  <p:tag name="KSO_WM_UNIT_DECORATE_INFO" val=""/>
  <p:tag name="KSO_WM_UNIT_DIAGRAM_ISNUMVISUAL" val="0"/>
  <p:tag name="KSO_WM_UNIT_DIAGRAM_ISREFERUNIT" val="0"/>
  <p:tag name="KSO_WM_UNIT_HIGHLIGHT" val="0"/>
  <p:tag name="KSO_WM_UNIT_ID" val="chip20214236_1*i*1"/>
  <p:tag name="KSO_WM_UNIT_INDEX" val="1"/>
  <p:tag name="KSO_WM_UNIT_LAYERLEVEL" val="1"/>
  <p:tag name="KSO_WM_UNIT_SM_LIMIT_TYPE" val=""/>
  <p:tag name="KSO_WM_UNIT_SUBTYPE" val="u"/>
  <p:tag name="KSO_WM_UNIT_TYPE" val="i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c77ec7da2e914f83aff49c805b3ea9c4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f634c0ac41c4a0a52586d"/>
  <p:tag name="KSO_WM_CHIP_XID" val="5ebf634c0ac41c4a0a52586e"/>
  <p:tag name="KSO_WM_TAG_VERSION" val="1.0"/>
  <p:tag name="KSO_WM_TEMPLATE_ASSEMBLE_GROUPID" val="5fa218d99babe8ec16f1fbe0"/>
  <p:tag name="KSO_WM_TEMPLATE_ASSEMBLE_XID" val="5fa21afda8fc48be8081b96e"/>
  <p:tag name="KSO_WM_TEMPLATE_CATEGORY" val="custom"/>
  <p:tag name="KSO_WM_TEMPLATE_INDEX" val="20214236"/>
  <p:tag name="KSO_WM_UNIT_BLOCK" val="0"/>
  <p:tag name="KSO_WM_UNIT_COMPATIBLE" val="0"/>
  <p:tag name="KSO_WM_UNIT_DEC_AREA_ID" val="1a9092427e584f55b226721bd6b6053c"/>
  <p:tag name="KSO_WM_UNIT_DEFAULT_FONT" val="24;44;4"/>
  <p:tag name="KSO_WM_UNIT_DIAGRAM_ISNUMVISUAL" val="0"/>
  <p:tag name="KSO_WM_UNIT_DIAGRAM_ISREFERUNIT" val="0"/>
  <p:tag name="KSO_WM_UNIT_HIGHLIGHT" val="0"/>
  <p:tag name="KSO_WM_UNIT_ID" val="custom2021423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/击/此/处/添/加/副/标/题"/>
  <p:tag name="KSO_WM_UNIT_TEXT_FILL_FORE_SCHEMECOLOR_INDEX" val="13"/>
  <p:tag name="KSO_WM_UNIT_TEXT_FILL_FORE_SCHEMECOLOR_INDEX_BRIGHTNESS" val="0.35"/>
  <p:tag name="KSO_WM_UNIT_TEXT_FILL_TYPE" val="1"/>
  <p:tag name="KSO_WM_UNIT_TYPE" val="b"/>
  <p:tag name="KSO_WM_UNIT_VALUE" val="5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c77ec7da2e914f83aff49c805b3ea9c4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f634c0ac41c4a0a52586d"/>
  <p:tag name="KSO_WM_CHIP_XID" val="5ebf634c0ac41c4a0a52586e"/>
  <p:tag name="KSO_WM_TAG_VERSION" val="1.0"/>
  <p:tag name="KSO_WM_TEMPLATE_ASSEMBLE_GROUPID" val="5fa218d99babe8ec16f1fbe0"/>
  <p:tag name="KSO_WM_TEMPLATE_ASSEMBLE_XID" val="5fa21afda8fc48be8081b96e"/>
  <p:tag name="KSO_WM_TEMPLATE_CATEGORY" val="custom"/>
  <p:tag name="KSO_WM_TEMPLATE_INDEX" val="20214236"/>
  <p:tag name="KSO_WM_UNIT_BLOCK" val="0"/>
  <p:tag name="KSO_WM_UNIT_COMPATIBLE" val="0"/>
  <p:tag name="KSO_WM_UNIT_DEC_AREA_ID" val="9f4c260b95494e3a932920048279b466"/>
  <p:tag name="KSO_WM_UNIT_DEFAULT_FONT" val="72;88;4"/>
  <p:tag name="KSO_WM_UNIT_DIAGRAM_ISNUMVISUAL" val="0"/>
  <p:tag name="KSO_WM_UNIT_DIAGRAM_ISREFERUNIT" val="0"/>
  <p:tag name="KSO_WM_UNIT_HIGHLIGHT" val="0"/>
  <p:tag name="KSO_WM_UNIT_ID" val="custom20214236_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THANKS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9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hip20214236_1*i*2"/>
  <p:tag name="KSO_WM_UNIT_INDEX" val="2"/>
  <p:tag name="KSO_WM_UNIT_LAYERLEVEL" val="1"/>
  <p:tag name="KSO_WM_UNIT_SUBTYPE" val="u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3"/>
  <p:tag name="KSO_WM_UNIT_INDEX" val="3"/>
  <p:tag name="KSO_WM_UNIT_LAYERLEVEL" val="1"/>
  <p:tag name="KSO_WM_UNIT_SUBTYPE" val="u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4"/>
  <p:tag name="KSO_WM_UNIT_INDEX" val="4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5"/>
  <p:tag name="KSO_WM_UNIT_INDEX" val="5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6"/>
  <p:tag name="KSO_WM_UNIT_INDEX" val="6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7"/>
  <p:tag name="KSO_WM_UNIT_INDEX" val="7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8"/>
  <p:tag name="KSO_WM_UNIT_INDEX" val="8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9"/>
  <p:tag name="KSO_WM_UNIT_INDEX" val="9"/>
  <p:tag name="KSO_WM_UNIT_LAYERLEVEL" val="1"/>
  <p:tag name="KSO_WM_UNIT_LINE_FILL_TYPE" val="2"/>
  <p:tag name="KSO_WM_UNIT_LINE_FORE_SCHEMECOLOR_INDEX" val="14"/>
  <p:tag name="KSO_WM_UNIT_LINE_FORE_SCHEMECOLOR_INDEX_BRIGHTNESS" val="-0.25"/>
  <p:tag name="KSO_WM_UNIT_SUBTYPE" val="u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general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general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ace580bc13e54c43b0dde29bdee8da37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frame"/>
  <p:tag name="KSO_WM_TAG_VERSION" val="1.0"/>
  <p:tag name="KSO_WM_TEMPLATE_CATEGORY" val="chip"/>
  <p:tag name="KSO_WM_TEMPLATE_INDEX" val="20214236"/>
  <p:tag name="KSO_WM_UNIT_COMPATIBLE" val="0"/>
  <p:tag name="KSO_WM_UNIT_DEC_AREA_ID" val="6eafbab328fd48319969a319ab1bfafc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c8ad7e88cf3146188d0b0a0beb98f2bf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frame"/>
  <p:tag name="KSO_WM_TAG_VERSION" val="1.0"/>
  <p:tag name="KSO_WM_TEMPLATE_CATEGORY" val="chip"/>
  <p:tag name="KSO_WM_TEMPLATE_INDEX" val="20214236"/>
  <p:tag name="KSO_WM_UNIT_COMPATIBLE" val="0"/>
  <p:tag name="KSO_WM_UNIT_DEC_AREA_ID" val="9a5f7ceb75d54ad68ef0a52981317263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fac74953c8bf43ce967450c67752e03f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frame"/>
  <p:tag name="KSO_WM_TAG_VERSION" val="1.0"/>
  <p:tag name="KSO_WM_TEMPLATE_CATEGORY" val="chip"/>
  <p:tag name="KSO_WM_TEMPLATE_INDEX" val="20214236"/>
  <p:tag name="KSO_WM_UNIT_COMPATIBLE" val="0"/>
  <p:tag name="KSO_WM_UNIT_DEC_AREA_ID" val="6b566998da2b4dc691862fc5ffd8edef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ed9e653fbd0c486d94984238d52845dd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leftRight"/>
  <p:tag name="KSO_WM_TAG_VERSION" val="1.0"/>
  <p:tag name="KSO_WM_TEMPLATE_CATEGORY" val="chip"/>
  <p:tag name="KSO_WM_TEMPLATE_INDEX" val="20214236"/>
  <p:tag name="KSO_WM_UNIT_COMPATIBLE" val="0"/>
  <p:tag name="KSO_WM_UNIT_DEC_AREA_ID" val="3a7ffc26353b485faf82b5abd38e59d0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8cf94322622943f69e8d60503d9422a5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leftRight"/>
  <p:tag name="KSO_WM_TAG_VERSION" val="1.0"/>
  <p:tag name="KSO_WM_TEMPLATE_CATEGORY" val="chip"/>
  <p:tag name="KSO_WM_TEMPLATE_INDEX" val="20214236"/>
  <p:tag name="KSO_WM_UNIT_COMPATIBLE" val="0"/>
  <p:tag name="KSO_WM_UNIT_DEC_AREA_ID" val="452dfbfdcad24250a8beaefc02ef0b09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b4d74fbe8e4440dd9df56bd6e5b40fe5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leftRight"/>
  <p:tag name="KSO_WM_TAG_VERSION" val="1.0"/>
  <p:tag name="KSO_WM_TEMPLATE_CATEGORY" val="chip"/>
  <p:tag name="KSO_WM_TEMPLATE_INDEX" val="20214236"/>
  <p:tag name="KSO_WM_UNIT_COMPATIBLE" val="0"/>
  <p:tag name="KSO_WM_UNIT_DEC_AREA_ID" val="af2579e16b9a4a72b13091c35d84148c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b465646c60774b12b71c7543ceaea9d6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topBottom"/>
  <p:tag name="KSO_WM_TAG_VERSION" val="1.0"/>
  <p:tag name="KSO_WM_TEMPLATE_CATEGORY" val="chip"/>
  <p:tag name="KSO_WM_TEMPLATE_INDEX" val="20214236"/>
  <p:tag name="KSO_WM_UNIT_COMPATIBLE" val="0"/>
  <p:tag name="KSO_WM_UNIT_DEC_AREA_ID" val="2c19757e5b1c48da8a472f2f12e50d62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7575a9549e9f49199657304f200b68e8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topBottom"/>
  <p:tag name="KSO_WM_TAG_VERSION" val="1.0"/>
  <p:tag name="KSO_WM_TEMPLATE_CATEGORY" val="chip"/>
  <p:tag name="KSO_WM_TEMPLATE_INDEX" val="20214236"/>
  <p:tag name="KSO_WM_UNIT_COMPATIBLE" val="0"/>
  <p:tag name="KSO_WM_UNIT_DEC_AREA_ID" val="f06c57d3b2734aa08cdde69db6f8943b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9a309c2dbe7f40b6aeb69a3fb4838ed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topBottom"/>
  <p:tag name="KSO_WM_TAG_VERSION" val="1.0"/>
  <p:tag name="KSO_WM_TEMPLATE_CATEGORY" val="chip"/>
  <p:tag name="KSO_WM_TEMPLATE_INDEX" val="20214236"/>
  <p:tag name="KSO_WM_UNIT_COMPATIBLE" val="0"/>
  <p:tag name="KSO_WM_UNIT_DEC_AREA_ID" val="5b3839e33c094c1bbc8507bc169c0f09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050e5cf1573f4c29a1fe9f0424010347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bottomTop"/>
  <p:tag name="KSO_WM_TAG_VERSION" val="1.0"/>
  <p:tag name="KSO_WM_TEMPLATE_CATEGORY" val="chip"/>
  <p:tag name="KSO_WM_TEMPLATE_INDEX" val="20214236"/>
  <p:tag name="KSO_WM_UNIT_COMPATIBLE" val="0"/>
  <p:tag name="KSO_WM_UNIT_DEC_AREA_ID" val="0b1d7cfd600743bc85235122663fd612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7c2ed570570f4c50a3e8396c1a169d1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bottomTop"/>
  <p:tag name="KSO_WM_TAG_VERSION" val="1.0"/>
  <p:tag name="KSO_WM_TEMPLATE_CATEGORY" val="chip"/>
  <p:tag name="KSO_WM_TEMPLATE_INDEX" val="20214236"/>
  <p:tag name="KSO_WM_UNIT_COMPATIBLE" val="0"/>
  <p:tag name="KSO_WM_UNIT_DEC_AREA_ID" val="d22292f92c5944809cff747dc1d97edc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87cee3e3cd074d019b427def7fd5ef7f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bottomTop"/>
  <p:tag name="KSO_WM_TAG_VERSION" val="1.0"/>
  <p:tag name="KSO_WM_TEMPLATE_CATEGORY" val="chip"/>
  <p:tag name="KSO_WM_TEMPLATE_INDEX" val="20214236"/>
  <p:tag name="KSO_WM_UNIT_COMPATIBLE" val="0"/>
  <p:tag name="KSO_WM_UNIT_DEC_AREA_ID" val="2c9ed5aa4c2d4f99ab6b78fbd53ec463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4351735568dd49699e7fe772fee21594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navigation"/>
  <p:tag name="KSO_WM_TAG_VERSION" val="1.0"/>
  <p:tag name="KSO_WM_TEMPLATE_CATEGORY" val="chip"/>
  <p:tag name="KSO_WM_TEMPLATE_INDEX" val="20214236"/>
  <p:tag name="KSO_WM_UNIT_COMPATIBLE" val="0"/>
  <p:tag name="KSO_WM_UNIT_DEC_AREA_ID" val="71950d9ad028457980f92e94faee7289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b92b0754c92349e5b8b3c01523bd2824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navigation"/>
  <p:tag name="KSO_WM_TAG_VERSION" val="1.0"/>
  <p:tag name="KSO_WM_TEMPLATE_CATEGORY" val="chip"/>
  <p:tag name="KSO_WM_TEMPLATE_INDEX" val="20214236"/>
  <p:tag name="KSO_WM_UNIT_COMPATIBLE" val="0"/>
  <p:tag name="KSO_WM_UNIT_DEC_AREA_ID" val="6457013f9c2045dfbc799ab90108795b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dc8ab7e9e8b74eb4a50468eb76069c86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navigation"/>
  <p:tag name="KSO_WM_TAG_VERSION" val="1.0"/>
  <p:tag name="KSO_WM_TEMPLATE_CATEGORY" val="chip"/>
  <p:tag name="KSO_WM_TEMPLATE_INDEX" val="20214236"/>
  <p:tag name="KSO_WM_UNIT_COMPATIBLE" val="0"/>
  <p:tag name="KSO_WM_UNIT_DEC_AREA_ID" val="db2ffaf49fb046f791e6600b5000f6c3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e8e9f5dcca2047b5a8cb193694d292e4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belt"/>
  <p:tag name="KSO_WM_TAG_VERSION" val="1.0"/>
  <p:tag name="KSO_WM_TEMPLATE_CATEGORY" val="chip"/>
  <p:tag name="KSO_WM_TEMPLATE_INDEX" val="20214236"/>
  <p:tag name="KSO_WM_UNIT_COMPATIBLE" val="0"/>
  <p:tag name="KSO_WM_UNIT_DEC_AREA_ID" val="de7b2fda917549529e6676b80f7eac7b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a8a1e0c5d5554bfea340cf4e95d967f5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belt"/>
  <p:tag name="KSO_WM_TAG_VERSION" val="1.0"/>
  <p:tag name="KSO_WM_TEMPLATE_CATEGORY" val="chip"/>
  <p:tag name="KSO_WM_TEMPLATE_INDEX" val="20214236"/>
  <p:tag name="KSO_WM_UNIT_COMPATIBLE" val="0"/>
  <p:tag name="KSO_WM_UNIT_DEC_AREA_ID" val="c0e39fa7f70c4ff8812aff04a88d6bda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9ed1119c38844c6699cd402b9e85a34d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belt"/>
  <p:tag name="KSO_WM_TAG_VERSION" val="1.0"/>
  <p:tag name="KSO_WM_TEMPLATE_CATEGORY" val="chip"/>
  <p:tag name="KSO_WM_TEMPLATE_INDEX" val="20214236"/>
  <p:tag name="KSO_WM_UNIT_COMPATIBLE" val="0"/>
  <p:tag name="KSO_WM_UNIT_DEC_AREA_ID" val="fd5a698dd5524e849f97fac5209743dc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FILLPROP" val="[[{&quot;fill_id&quot;:&quot;0fc8cb0b5be24332a6c5a6db9e174d8a&quot;,&quot;fill_align&quot;:&quot;cm&quot;,&quot;text_align&quot;:&quot;cm&quot;,&quot;text_direction&quot;:&quot;horizontal&quot;,&quot;chip_types&quot;:[&quot;text&quot;,&quot;header&quot;]}]]"/>
  <p:tag name="KSO_WM_CHIP_GROUPID" val="5ebf6661ddc3daf3fef3f760"/>
  <p:tag name="KSO_WM_CHIP_INFOS" val="{&quot;layout_type&quot;:&quot;formiddle3&quot;,&quot;slide_type&quot;:[&quot;title&quot;],&quot;aspect_ratio&quot;:&quot;16:9&quot;}"/>
  <p:tag name="KSO_WM_CHIP_XID" val="5ebe041a0ac41c4a0a52557e"/>
  <p:tag name="KSO_WM_SLIDE_BACKGROUND_TYPE" val="general"/>
  <p:tag name="KSO_WM_SLIDE_BK_DARK_LIGHT" val="2"/>
  <p:tag name="KSO_WM_SLIDE_ID" val="custom20214236_1"/>
  <p:tag name="KSO_WM_SLIDE_INDEX" val="1"/>
  <p:tag name="KSO_WM_SLIDE_ITEM_CNT" val="0"/>
  <p:tag name="KSO_WM_SLIDE_LAYOUT" val="a_f"/>
  <p:tag name="KSO_WM_SLIDE_LAYOUT_CNT" val="1_2"/>
  <p:tag name="KSO_WM_SLIDE_LAYOUT_INFO" val="{&quot;id&quot;:&quot;2020-11-04T11:07:53&quot;,&quot;maxSize&quot;:{&quot;size1&quot;:52.927526177300344},&quot;minSize&quot;:{&quot;size1&quot;:43.827526177300342},&quot;normalSize&quot;:{&quot;size1&quot;:48.127526177300346},&quot;subLayout&quot;:[{&quot;id&quot;:&quot;2020-11-04T11:07:53&quot;,&quot;margin&quot;:{&quot;bottom&quot;:0.68274295330047607,&quot;left&quot;:4.5982694625854492,&quot;right&quot;:4.5737762451171875,&quot;top&quot;:4.381861686706543},&quot;type&quot;:0},{&quot;id&quot;:&quot;2020-11-04T11:07:53&quot;,&quot;margin&quot;:{&quot;bottom&quot;:2.8283224105834961,&quot;left&quot;:4.5810084342956543,&quot;right&quot;:16.101327896118164,&quot;top&quot;:0.79988729953765869},&quot;type&quot;:0}],&quot;type&quot;:0}"/>
  <p:tag name="KSO_WM_SLIDE_POSITION" val="130*79"/>
  <p:tag name="KSO_WM_SLIDE_SIZE" val="700*380"/>
  <p:tag name="KSO_WM_SLIDE_SUBTYPE" val="pureTxt"/>
  <p:tag name="KSO_WM_SLIDE_SUPPORT_FEATURE_TYPE" val="0"/>
  <p:tag name="KSO_WM_SLIDE_TYPE" val="title"/>
  <p:tag name="KSO_WM_SPECIAL_SOURCE" val="bdnull"/>
  <p:tag name="KSO_WM_TAG_VERSION" val="1.0"/>
  <p:tag name="KSO_WM_TEMPLATE_ASSEMBLE_GROUPID" val="5fa218d99babe8ec16f1fbe0"/>
  <p:tag name="KSO_WM_TEMPLATE_ASSEMBLE_XID" val="5fa21afda8fc48be8081b928"/>
  <p:tag name="KSO_WM_TEMPLATE_CATEGORY" val="custom"/>
  <p:tag name="KSO_WM_TEMPLATE_COLOR_TYPE" val="1"/>
  <p:tag name="KSO_WM_TEMPLATE_INDEX" val="20214236"/>
  <p:tag name="KSO_WM_TEMPLATE_MASTER_THUMB_INDEX" val="13"/>
  <p:tag name="KSO_WM_TEMPLATE_MASTER_TYPE" val="1"/>
  <p:tag name="KSO_WM_TEMPLATE_SUBCATEGORY" val="21"/>
  <p:tag name="KSO_WM_TEMPLATE_THUMBS_INDEX" val="1、7、10、11、12、45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f8e5a8ea281745e3945dcdd39e8feddd"/>
  <p:tag name="KSO_WM_BEAUTIFY_FLAG" val="#wm#"/>
  <p:tag name="KSO_WM_CHIP_FILLAREA_FILL_RULE" val="{&quot;fill_align&quot;:&quot;cm&quot;,&quot;fill_mode&quot;:&quot;adaptive&quot;,&quot;sacle_strategy&quot;:&quot;smart&quot;}"/>
  <p:tag name="KSO_WM_CHIP_GROUPID" val="5f2a16e045e1f15ec24fe3a0"/>
  <p:tag name="KSO_WM_CHIP_XID" val="5f2a16e045e1f15ec24fe3a1"/>
  <p:tag name="KSO_WM_TAG_VERSION" val="1.0"/>
  <p:tag name="KSO_WM_TEMPLATE_CATEGORY" val="custom"/>
  <p:tag name="KSO_WM_TEMPLATE_INDEX" val="20214236"/>
  <p:tag name="KSO_WM_UNIT_BLOCK" val="0"/>
  <p:tag name="KSO_WM_UNIT_COMPATIBLE" val="0"/>
  <p:tag name="KSO_WM_UNIT_DEC_AREA_ID" val="e326f81087d2420ab19a91c8270f38cf"/>
  <p:tag name="KSO_WM_UNIT_DEFAULT_FONT" val="24;50;4"/>
  <p:tag name="KSO_WM_UNIT_DIAGRAM_ISNUMVISUAL" val="0"/>
  <p:tag name="KSO_WM_UNIT_DIAGRAM_ISREFERUNIT" val="0"/>
  <p:tag name="KSO_WM_UNIT_HIGHLIGHT" val="0"/>
  <p:tag name="KSO_WM_UNIT_ID" val="custom2021423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客户答谢会暨产品推介会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3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5040,&quot;width&quot;:5292}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Adjacency">
      <a:dk1>
        <a:srgbClr val="000000"/>
      </a:dk1>
      <a:lt1>
        <a:srgbClr val="FFFFFF"/>
      </a:lt1>
      <a:dk2>
        <a:srgbClr val="F3F1EC"/>
      </a:dk2>
      <a:lt2>
        <a:srgbClr val="FFFFFF"/>
      </a:lt2>
      <a:accent1>
        <a:srgbClr val="E6BD4F"/>
      </a:accent1>
      <a:accent2>
        <a:srgbClr val="A7CA5C"/>
      </a:accent2>
      <a:accent3>
        <a:srgbClr val="76D177"/>
      </a:accent3>
      <a:accent4>
        <a:srgbClr val="57D29D"/>
      </a:accent4>
      <a:accent5>
        <a:srgbClr val="49CEC4"/>
      </a:accent5>
      <a:accent6>
        <a:srgbClr val="4EC6E4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2054</Words>
  <Application>Microsoft Office PowerPoint</Application>
  <PresentationFormat>宽屏</PresentationFormat>
  <Paragraphs>104</Paragraphs>
  <Slides>20</Slides>
  <Notes>15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20</vt:i4>
      </vt:variant>
    </vt:vector>
  </HeadingPairs>
  <TitlesOfParts>
    <vt:vector size="34" baseType="lpstr">
      <vt:lpstr>方正黑体_GBK</vt:lpstr>
      <vt:lpstr>黑体</vt:lpstr>
      <vt:lpstr>华文中宋</vt:lpstr>
      <vt:lpstr>宋体</vt:lpstr>
      <vt:lpstr>微软雅黑</vt:lpstr>
      <vt:lpstr>Arial</vt:lpstr>
      <vt:lpstr>Calibri</vt:lpstr>
      <vt:lpstr>Cambria Math</vt:lpstr>
      <vt:lpstr>Times New Roman</vt:lpstr>
      <vt:lpstr>Office 主题</vt:lpstr>
      <vt:lpstr>1_Office 主题​​</vt:lpstr>
      <vt:lpstr>文档</vt:lpstr>
      <vt:lpstr>WPS 公式 3.0</vt:lpstr>
      <vt:lpstr>Document</vt:lpstr>
      <vt:lpstr>选修一《第一章 空间向量与立体几何》 1.2 空间向量基本定理</vt:lpstr>
      <vt:lpstr>回顾：平面向量基本定理</vt:lpstr>
      <vt:lpstr>引入：空间向量的分解与表示</vt:lpstr>
      <vt:lpstr>PowerPoint 演示文稿</vt:lpstr>
      <vt:lpstr>引入：空间向量的分解与表示</vt:lpstr>
      <vt:lpstr>PowerPoint 演示文稿</vt:lpstr>
      <vt:lpstr>新知1.空间向量基本定理</vt:lpstr>
      <vt:lpstr>【基础巩固】基底的理解</vt:lpstr>
      <vt:lpstr>【升级巩固】基底的判断</vt:lpstr>
      <vt:lpstr>小结：基底的判断思路</vt:lpstr>
      <vt:lpstr>【基底法的应用1】表示空间向量</vt:lpstr>
      <vt:lpstr>【基底法的应用4】证线线垂直(向量数量积为0)</vt:lpstr>
      <vt:lpstr>【基底法的应用3】求异面直线所成角(向量夹角)</vt:lpstr>
      <vt:lpstr>综合运用——基底法</vt:lpstr>
      <vt:lpstr>拓广探索</vt:lpstr>
      <vt:lpstr>拓广探索</vt:lpstr>
      <vt:lpstr>拓广探索</vt:lpstr>
      <vt:lpstr>小结：空间向量的基底</vt:lpstr>
      <vt:lpstr>小结：空间向量的基底</vt:lpstr>
      <vt:lpstr>课后作业</vt:lpstr>
    </vt:vector>
  </TitlesOfParts>
  <Company>学科网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选修一《第一章 空间向量与立体几何》 1.2 空间向量基本定理</dc:title>
  <dc:creator>LLD</dc:creator>
  <cp:lastModifiedBy>微软用户</cp:lastModifiedBy>
  <cp:revision>11</cp:revision>
  <cp:lastPrinted>2023-07-05T12:06:20Z</cp:lastPrinted>
  <dcterms:created xsi:type="dcterms:W3CDTF">2023-07-05T12:06:20Z</dcterms:created>
  <dcterms:modified xsi:type="dcterms:W3CDTF">2024-09-04T03:34:17Z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