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heme/theme3.xml" ContentType="application/vnd.openxmlformats-officedocument.theme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8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tags/tag292.xml" ContentType="application/vnd.openxmlformats-officedocument.presentationml.tags+xml"/>
  <Override PartName="/ppt/tags/tag295.xml" ContentType="application/vnd.openxmlformats-officedocument.presentationml.tags+xml"/>
  <Override PartName="/ppt/tags/tag315.xml" ContentType="application/vnd.openxmlformats-officedocument.presentationml.tags+xml"/>
  <Override PartName="/ppt/tags/tag319.xml" ContentType="application/vnd.openxmlformats-officedocument.presentationml.tags+xml"/>
  <Override PartName="/ppt/tags/tag324.xml" ContentType="application/vnd.openxmlformats-officedocument.presentationml.tags+xml"/>
  <Override PartName="/ppt/tags/tag338.xml" ContentType="application/vnd.openxmlformats-officedocument.presentationml.tags+xml"/>
  <Override PartName="/ppt/tags/tag342.xml" ContentType="application/vnd.openxmlformats-officedocument.presentationml.tags+xml"/>
  <Override PartName="/ppt/tags/tag345.xml" ContentType="application/vnd.openxmlformats-officedocument.presentationml.tags+xml"/>
  <Override PartName="/ppt/tags/tag348.xml" ContentType="application/vnd.openxmlformats-officedocument.presentationml.tags+xml"/>
  <Override PartName="/ppt/tags/tag353.xml" ContentType="application/vnd.openxmlformats-officedocument.presentationml.tags+xml"/>
  <Override PartName="/ppt/tags/tag357.xml" ContentType="application/vnd.openxmlformats-officedocument.presentationml.tags+xml"/>
  <Override PartName="/ppt/tags/tag360.xml" ContentType="application/vnd.openxmlformats-officedocument.presentationml.tags+xml"/>
  <Override PartName="/ppt/tags/tag363.xml" ContentType="application/vnd.openxmlformats-officedocument.presentationml.tags+xml"/>
  <Override PartName="/ppt/tags/tag368.xml" ContentType="application/vnd.openxmlformats-officedocument.presentationml.tags+xml"/>
  <Override PartName="/ppt/tags/tag371.xml" ContentType="application/vnd.openxmlformats-officedocument.presentationml.tags+xml"/>
  <Override PartName="/ppt/tags/tag374.xml" ContentType="application/vnd.openxmlformats-officedocument.presentationml.tags+xml"/>
  <Override PartName="/ppt/tags/tag401.xml" ContentType="application/vnd.openxmlformats-officedocument.presentationml.tags+xml"/>
  <Override PartName="/ppt/tags/tag382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9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6"/>
  </p:notesMasterIdLst>
  <p:sldIdLst>
    <p:sldId id="259" r:id="rId3"/>
    <p:sldId id="258" r:id="rId4"/>
    <p:sldId id="338" r:id="rId5"/>
    <p:sldId id="339" r:id="rId6"/>
    <p:sldId id="340" r:id="rId7"/>
    <p:sldId id="909" r:id="rId8"/>
    <p:sldId id="342" r:id="rId9"/>
    <p:sldId id="344" r:id="rId10"/>
    <p:sldId id="565" r:id="rId11"/>
    <p:sldId id="906" r:id="rId12"/>
    <p:sldId id="910" r:id="rId13"/>
    <p:sldId id="286" r:id="rId14"/>
    <p:sldId id="828" r:id="rId15"/>
  </p:sldIdLst>
  <p:sldSz cx="12192000" cy="6858000"/>
  <p:notesSz cx="9144000" cy="6858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0" clrIdx="0"/>
  <p:cmAuthor id="2" name="微软用户" initials="微软用户" lastIdx="3" clrIdx="1">
    <p:extLst>
      <p:ext uri="{19B8F6BF-5375-455C-9EA6-DF929625EA0E}">
        <p15:presenceInfo xmlns:p15="http://schemas.microsoft.com/office/powerpoint/2012/main" userId="微软用户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18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240.xml"/><Relationship Id="rId7" Type="http://schemas.openxmlformats.org/officeDocument/2006/relationships/tags" Target="../tags/tag244.xml"/><Relationship Id="rId2" Type="http://schemas.openxmlformats.org/officeDocument/2006/relationships/tags" Target="../tags/tag239.xml"/><Relationship Id="rId1" Type="http://schemas.openxmlformats.org/officeDocument/2006/relationships/theme" Target="../theme/theme3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914400" y="3300413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2656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3885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2824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以同起点的向量做平行四边形、平行六面体，则和向量为面对角线，体对角线</a:t>
            </a:r>
          </a:p>
        </p:txBody>
      </p:sp>
    </p:spTree>
    <p:extLst>
      <p:ext uri="{BB962C8B-B14F-4D97-AF65-F5344CB8AC3E}">
        <p14:creationId xmlns:p14="http://schemas.microsoft.com/office/powerpoint/2010/main" val="701850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0.xml"/><Relationship Id="rId4" Type="http://schemas.openxmlformats.org/officeDocument/2006/relationships/tags" Target="../tags/tag59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5.xml"/><Relationship Id="rId4" Type="http://schemas.openxmlformats.org/officeDocument/2006/relationships/tags" Target="../tags/tag64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80.xml"/><Relationship Id="rId13" Type="http://schemas.openxmlformats.org/officeDocument/2006/relationships/tags" Target="../tags/tag85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12" Type="http://schemas.openxmlformats.org/officeDocument/2006/relationships/tags" Target="../tags/tag84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11" Type="http://schemas.openxmlformats.org/officeDocument/2006/relationships/tags" Target="../tags/tag83.xml"/><Relationship Id="rId5" Type="http://schemas.openxmlformats.org/officeDocument/2006/relationships/tags" Target="../tags/tag77.xml"/><Relationship Id="rId10" Type="http://schemas.openxmlformats.org/officeDocument/2006/relationships/tags" Target="../tags/tag82.xml"/><Relationship Id="rId4" Type="http://schemas.openxmlformats.org/officeDocument/2006/relationships/tags" Target="../tags/tag76.xml"/><Relationship Id="rId9" Type="http://schemas.openxmlformats.org/officeDocument/2006/relationships/tags" Target="../tags/tag81.xml"/><Relationship Id="rId14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88.xml"/><Relationship Id="rId7" Type="http://schemas.openxmlformats.org/officeDocument/2006/relationships/tags" Target="../tags/tag92.xml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tags" Target="../tags/tag89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13" Type="http://schemas.openxmlformats.org/officeDocument/2006/relationships/slideMaster" Target="../slideMasters/slideMaster2.xml"/><Relationship Id="rId3" Type="http://schemas.openxmlformats.org/officeDocument/2006/relationships/tags" Target="../tags/tag95.xml"/><Relationship Id="rId7" Type="http://schemas.openxmlformats.org/officeDocument/2006/relationships/tags" Target="../tags/tag99.xml"/><Relationship Id="rId12" Type="http://schemas.openxmlformats.org/officeDocument/2006/relationships/tags" Target="../tags/tag104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11" Type="http://schemas.openxmlformats.org/officeDocument/2006/relationships/tags" Target="../tags/tag103.xml"/><Relationship Id="rId5" Type="http://schemas.openxmlformats.org/officeDocument/2006/relationships/tags" Target="../tags/tag97.xml"/><Relationship Id="rId10" Type="http://schemas.openxmlformats.org/officeDocument/2006/relationships/tags" Target="../tags/tag102.xml"/><Relationship Id="rId4" Type="http://schemas.openxmlformats.org/officeDocument/2006/relationships/tags" Target="../tags/tag96.xml"/><Relationship Id="rId9" Type="http://schemas.openxmlformats.org/officeDocument/2006/relationships/tags" Target="../tags/tag10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12.xml"/><Relationship Id="rId3" Type="http://schemas.openxmlformats.org/officeDocument/2006/relationships/tags" Target="../tags/tag107.xml"/><Relationship Id="rId7" Type="http://schemas.openxmlformats.org/officeDocument/2006/relationships/tags" Target="../tags/tag111.xml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6" Type="http://schemas.openxmlformats.org/officeDocument/2006/relationships/tags" Target="../tags/tag110.xml"/><Relationship Id="rId5" Type="http://schemas.openxmlformats.org/officeDocument/2006/relationships/tags" Target="../tags/tag109.xml"/><Relationship Id="rId4" Type="http://schemas.openxmlformats.org/officeDocument/2006/relationships/tags" Target="../tags/tag108.xml"/><Relationship Id="rId9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20.xml"/><Relationship Id="rId3" Type="http://schemas.openxmlformats.org/officeDocument/2006/relationships/tags" Target="../tags/tag115.xml"/><Relationship Id="rId7" Type="http://schemas.openxmlformats.org/officeDocument/2006/relationships/tags" Target="../tags/tag119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tags" Target="../tags/tag118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17.xml"/><Relationship Id="rId10" Type="http://schemas.openxmlformats.org/officeDocument/2006/relationships/tags" Target="../tags/tag122.xml"/><Relationship Id="rId4" Type="http://schemas.openxmlformats.org/officeDocument/2006/relationships/tags" Target="../tags/tag116.xml"/><Relationship Id="rId9" Type="http://schemas.openxmlformats.org/officeDocument/2006/relationships/tags" Target="../tags/tag12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30.xml"/><Relationship Id="rId3" Type="http://schemas.openxmlformats.org/officeDocument/2006/relationships/tags" Target="../tags/tag125.xml"/><Relationship Id="rId7" Type="http://schemas.openxmlformats.org/officeDocument/2006/relationships/tags" Target="../tags/tag129.xml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6" Type="http://schemas.openxmlformats.org/officeDocument/2006/relationships/tags" Target="../tags/tag128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7.xml"/><Relationship Id="rId10" Type="http://schemas.openxmlformats.org/officeDocument/2006/relationships/tags" Target="../tags/tag132.xml"/><Relationship Id="rId4" Type="http://schemas.openxmlformats.org/officeDocument/2006/relationships/tags" Target="../tags/tag126.xml"/><Relationship Id="rId9" Type="http://schemas.openxmlformats.org/officeDocument/2006/relationships/tags" Target="../tags/tag13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4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tags" Target="../tags/tag143.xml"/><Relationship Id="rId3" Type="http://schemas.openxmlformats.org/officeDocument/2006/relationships/tags" Target="../tags/tag138.xml"/><Relationship Id="rId7" Type="http://schemas.openxmlformats.org/officeDocument/2006/relationships/tags" Target="../tags/tag142.xml"/><Relationship Id="rId2" Type="http://schemas.openxmlformats.org/officeDocument/2006/relationships/tags" Target="../tags/tag137.xml"/><Relationship Id="rId1" Type="http://schemas.openxmlformats.org/officeDocument/2006/relationships/tags" Target="../tags/tag136.xml"/><Relationship Id="rId6" Type="http://schemas.openxmlformats.org/officeDocument/2006/relationships/tags" Target="../tags/tag141.xml"/><Relationship Id="rId5" Type="http://schemas.openxmlformats.org/officeDocument/2006/relationships/tags" Target="../tags/tag140.xml"/><Relationship Id="rId4" Type="http://schemas.openxmlformats.org/officeDocument/2006/relationships/tags" Target="../tags/tag139.xml"/><Relationship Id="rId9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46.xml"/><Relationship Id="rId7" Type="http://schemas.openxmlformats.org/officeDocument/2006/relationships/tags" Target="../tags/tag150.xml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5" Type="http://schemas.openxmlformats.org/officeDocument/2006/relationships/tags" Target="../tags/tag148.xml"/><Relationship Id="rId4" Type="http://schemas.openxmlformats.org/officeDocument/2006/relationships/tags" Target="../tags/tag147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153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52.xml"/><Relationship Id="rId1" Type="http://schemas.openxmlformats.org/officeDocument/2006/relationships/tags" Target="../tags/tag151.xml"/><Relationship Id="rId6" Type="http://schemas.openxmlformats.org/officeDocument/2006/relationships/tags" Target="../tags/tag156.xml"/><Relationship Id="rId5" Type="http://schemas.openxmlformats.org/officeDocument/2006/relationships/tags" Target="../tags/tag155.xml"/><Relationship Id="rId4" Type="http://schemas.openxmlformats.org/officeDocument/2006/relationships/tags" Target="../tags/tag154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164.xml"/><Relationship Id="rId13" Type="http://schemas.openxmlformats.org/officeDocument/2006/relationships/tags" Target="../tags/tag169.xml"/><Relationship Id="rId3" Type="http://schemas.openxmlformats.org/officeDocument/2006/relationships/tags" Target="../tags/tag159.xml"/><Relationship Id="rId7" Type="http://schemas.openxmlformats.org/officeDocument/2006/relationships/tags" Target="../tags/tag163.xml"/><Relationship Id="rId12" Type="http://schemas.openxmlformats.org/officeDocument/2006/relationships/tags" Target="../tags/tag168.xml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6" Type="http://schemas.openxmlformats.org/officeDocument/2006/relationships/tags" Target="../tags/tag162.xml"/><Relationship Id="rId11" Type="http://schemas.openxmlformats.org/officeDocument/2006/relationships/tags" Target="../tags/tag167.xml"/><Relationship Id="rId5" Type="http://schemas.openxmlformats.org/officeDocument/2006/relationships/tags" Target="../tags/tag161.xml"/><Relationship Id="rId15" Type="http://schemas.openxmlformats.org/officeDocument/2006/relationships/slideMaster" Target="../slideMasters/slideMaster2.xml"/><Relationship Id="rId10" Type="http://schemas.openxmlformats.org/officeDocument/2006/relationships/tags" Target="../tags/tag166.xml"/><Relationship Id="rId4" Type="http://schemas.openxmlformats.org/officeDocument/2006/relationships/tags" Target="../tags/tag160.xml"/><Relationship Id="rId9" Type="http://schemas.openxmlformats.org/officeDocument/2006/relationships/tags" Target="../tags/tag165.xml"/><Relationship Id="rId14" Type="http://schemas.openxmlformats.org/officeDocument/2006/relationships/tags" Target="../tags/tag170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tags" Target="../tags/tag173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72.xml"/><Relationship Id="rId1" Type="http://schemas.openxmlformats.org/officeDocument/2006/relationships/tags" Target="../tags/tag171.xml"/><Relationship Id="rId6" Type="http://schemas.openxmlformats.org/officeDocument/2006/relationships/tags" Target="../tags/tag176.xml"/><Relationship Id="rId5" Type="http://schemas.openxmlformats.org/officeDocument/2006/relationships/tags" Target="../tags/tag175.xml"/><Relationship Id="rId4" Type="http://schemas.openxmlformats.org/officeDocument/2006/relationships/tags" Target="../tags/tag174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tags" Target="../tags/tag184.xml"/><Relationship Id="rId3" Type="http://schemas.openxmlformats.org/officeDocument/2006/relationships/tags" Target="../tags/tag179.xml"/><Relationship Id="rId7" Type="http://schemas.openxmlformats.org/officeDocument/2006/relationships/tags" Target="../tags/tag183.xml"/><Relationship Id="rId2" Type="http://schemas.openxmlformats.org/officeDocument/2006/relationships/tags" Target="../tags/tag178.xml"/><Relationship Id="rId1" Type="http://schemas.openxmlformats.org/officeDocument/2006/relationships/tags" Target="../tags/tag177.xml"/><Relationship Id="rId6" Type="http://schemas.openxmlformats.org/officeDocument/2006/relationships/tags" Target="../tags/tag182.xml"/><Relationship Id="rId5" Type="http://schemas.openxmlformats.org/officeDocument/2006/relationships/tags" Target="../tags/tag181.xml"/><Relationship Id="rId4" Type="http://schemas.openxmlformats.org/officeDocument/2006/relationships/tags" Target="../tags/tag180.xml"/><Relationship Id="rId9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tags" Target="../tags/tag192.xml"/><Relationship Id="rId3" Type="http://schemas.openxmlformats.org/officeDocument/2006/relationships/tags" Target="../tags/tag187.xml"/><Relationship Id="rId7" Type="http://schemas.openxmlformats.org/officeDocument/2006/relationships/tags" Target="../tags/tag191.xml"/><Relationship Id="rId2" Type="http://schemas.openxmlformats.org/officeDocument/2006/relationships/tags" Target="../tags/tag186.xml"/><Relationship Id="rId1" Type="http://schemas.openxmlformats.org/officeDocument/2006/relationships/tags" Target="../tags/tag185.xml"/><Relationship Id="rId6" Type="http://schemas.openxmlformats.org/officeDocument/2006/relationships/tags" Target="../tags/tag190.xml"/><Relationship Id="rId5" Type="http://schemas.openxmlformats.org/officeDocument/2006/relationships/tags" Target="../tags/tag189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88.xml"/><Relationship Id="rId9" Type="http://schemas.openxmlformats.org/officeDocument/2006/relationships/tags" Target="../tags/tag193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201.xml"/><Relationship Id="rId3" Type="http://schemas.openxmlformats.org/officeDocument/2006/relationships/tags" Target="../tags/tag196.xml"/><Relationship Id="rId7" Type="http://schemas.openxmlformats.org/officeDocument/2006/relationships/tags" Target="../tags/tag200.xml"/><Relationship Id="rId2" Type="http://schemas.openxmlformats.org/officeDocument/2006/relationships/tags" Target="../tags/tag195.xml"/><Relationship Id="rId1" Type="http://schemas.openxmlformats.org/officeDocument/2006/relationships/tags" Target="../tags/tag194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197.xml"/><Relationship Id="rId9" Type="http://schemas.openxmlformats.org/officeDocument/2006/relationships/tags" Target="../tags/tag202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210.xml"/><Relationship Id="rId3" Type="http://schemas.openxmlformats.org/officeDocument/2006/relationships/tags" Target="../tags/tag205.xml"/><Relationship Id="rId7" Type="http://schemas.openxmlformats.org/officeDocument/2006/relationships/tags" Target="../tags/tag209.xml"/><Relationship Id="rId2" Type="http://schemas.openxmlformats.org/officeDocument/2006/relationships/tags" Target="../tags/tag204.xml"/><Relationship Id="rId1" Type="http://schemas.openxmlformats.org/officeDocument/2006/relationships/tags" Target="../tags/tag203.xml"/><Relationship Id="rId6" Type="http://schemas.openxmlformats.org/officeDocument/2006/relationships/tags" Target="../tags/tag208.xml"/><Relationship Id="rId5" Type="http://schemas.openxmlformats.org/officeDocument/2006/relationships/tags" Target="../tags/tag207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206.xml"/><Relationship Id="rId9" Type="http://schemas.openxmlformats.org/officeDocument/2006/relationships/tags" Target="../tags/tag211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tags" Target="../tags/tag219.xml"/><Relationship Id="rId3" Type="http://schemas.openxmlformats.org/officeDocument/2006/relationships/tags" Target="../tags/tag214.xml"/><Relationship Id="rId7" Type="http://schemas.openxmlformats.org/officeDocument/2006/relationships/tags" Target="../tags/tag218.xml"/><Relationship Id="rId12" Type="http://schemas.openxmlformats.org/officeDocument/2006/relationships/slideMaster" Target="../slideMasters/slideMaster2.xml"/><Relationship Id="rId2" Type="http://schemas.openxmlformats.org/officeDocument/2006/relationships/tags" Target="../tags/tag213.xml"/><Relationship Id="rId1" Type="http://schemas.openxmlformats.org/officeDocument/2006/relationships/tags" Target="../tags/tag212.xml"/><Relationship Id="rId6" Type="http://schemas.openxmlformats.org/officeDocument/2006/relationships/tags" Target="../tags/tag217.xml"/><Relationship Id="rId11" Type="http://schemas.openxmlformats.org/officeDocument/2006/relationships/tags" Target="../tags/tag222.xml"/><Relationship Id="rId5" Type="http://schemas.openxmlformats.org/officeDocument/2006/relationships/tags" Target="../tags/tag216.xml"/><Relationship Id="rId10" Type="http://schemas.openxmlformats.org/officeDocument/2006/relationships/tags" Target="../tags/tag221.xml"/><Relationship Id="rId4" Type="http://schemas.openxmlformats.org/officeDocument/2006/relationships/tags" Target="../tags/tag215.xml"/><Relationship Id="rId9" Type="http://schemas.openxmlformats.org/officeDocument/2006/relationships/tags" Target="../tags/tag220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230.xml"/><Relationship Id="rId3" Type="http://schemas.openxmlformats.org/officeDocument/2006/relationships/tags" Target="../tags/tag225.xml"/><Relationship Id="rId7" Type="http://schemas.openxmlformats.org/officeDocument/2006/relationships/tags" Target="../tags/tag229.xml"/><Relationship Id="rId2" Type="http://schemas.openxmlformats.org/officeDocument/2006/relationships/tags" Target="../tags/tag224.xml"/><Relationship Id="rId1" Type="http://schemas.openxmlformats.org/officeDocument/2006/relationships/tags" Target="../tags/tag223.xml"/><Relationship Id="rId6" Type="http://schemas.openxmlformats.org/officeDocument/2006/relationships/tags" Target="../tags/tag228.xml"/><Relationship Id="rId5" Type="http://schemas.openxmlformats.org/officeDocument/2006/relationships/tags" Target="../tags/tag227.xml"/><Relationship Id="rId4" Type="http://schemas.openxmlformats.org/officeDocument/2006/relationships/tags" Target="../tags/tag226.xml"/><Relationship Id="rId9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tags" Target="../tags/tag238.xml"/><Relationship Id="rId3" Type="http://schemas.openxmlformats.org/officeDocument/2006/relationships/tags" Target="../tags/tag233.xml"/><Relationship Id="rId7" Type="http://schemas.openxmlformats.org/officeDocument/2006/relationships/tags" Target="../tags/tag237.xml"/><Relationship Id="rId2" Type="http://schemas.openxmlformats.org/officeDocument/2006/relationships/tags" Target="../tags/tag232.xml"/><Relationship Id="rId1" Type="http://schemas.openxmlformats.org/officeDocument/2006/relationships/tags" Target="../tags/tag231.xml"/><Relationship Id="rId6" Type="http://schemas.openxmlformats.org/officeDocument/2006/relationships/tags" Target="../tags/tag236.xml"/><Relationship Id="rId5" Type="http://schemas.openxmlformats.org/officeDocument/2006/relationships/tags" Target="../tags/tag235.xml"/><Relationship Id="rId4" Type="http://schemas.openxmlformats.org/officeDocument/2006/relationships/tags" Target="../tags/tag234.xml"/><Relationship Id="rId9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7" name="组合 566"/>
          <p:cNvGrpSpPr/>
          <p:nvPr>
            <p:custDataLst>
              <p:tags r:id="rId1"/>
            </p:custDataLst>
          </p:nvPr>
        </p:nvGrpSpPr>
        <p:grpSpPr>
          <a:xfrm>
            <a:off x="1042" y="-476"/>
            <a:ext cx="12189916" cy="6858000"/>
            <a:chOff x="-360" y="-532"/>
            <a:chExt cx="12192555" cy="6858532"/>
          </a:xfrm>
        </p:grpSpPr>
        <p:sp>
          <p:nvSpPr>
            <p:cNvPr id="566" name="矩形 565"/>
            <p:cNvSpPr/>
            <p:nvPr>
              <p:custDataLst>
                <p:tags r:id="rId6"/>
              </p:custDataLst>
            </p:nvPr>
          </p:nvSpPr>
          <p:spPr>
            <a:xfrm>
              <a:off x="0" y="-532"/>
              <a:ext cx="12192000" cy="6858532"/>
            </a:xfrm>
            <a:prstGeom prst="rect">
              <a:avLst/>
            </a:prstGeom>
            <a:solidFill>
              <a:schemeClr val="lt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65" name="任意多边形 10"/>
            <p:cNvSpPr/>
            <p:nvPr>
              <p:custDataLst>
                <p:tags r:id="rId7"/>
              </p:custDataLst>
            </p:nvPr>
          </p:nvSpPr>
          <p:spPr>
            <a:xfrm rot="16200000">
              <a:off x="-977289" y="1559791"/>
              <a:ext cx="5821774" cy="3867915"/>
            </a:xfrm>
            <a:custGeom>
              <a:avLst/>
              <a:gdLst>
                <a:gd name="connsiteX0" fmla="*/ 5820388 w 5821774"/>
                <a:gd name="connsiteY0" fmla="*/ 1955009 h 3867915"/>
                <a:gd name="connsiteX1" fmla="*/ 5781445 w 5821774"/>
                <a:gd name="connsiteY1" fmla="*/ 2175091 h 3867915"/>
                <a:gd name="connsiteX2" fmla="*/ 5128084 w 5821774"/>
                <a:gd name="connsiteY2" fmla="*/ 2854920 h 3867915"/>
                <a:gd name="connsiteX3" fmla="*/ 4238732 w 5821774"/>
                <a:gd name="connsiteY3" fmla="*/ 3370843 h 3867915"/>
                <a:gd name="connsiteX4" fmla="*/ 4222885 w 5821774"/>
                <a:gd name="connsiteY4" fmla="*/ 3396950 h 3867915"/>
                <a:gd name="connsiteX5" fmla="*/ 2406789 w 5821774"/>
                <a:gd name="connsiteY5" fmla="*/ 3675661 h 3867915"/>
                <a:gd name="connsiteX6" fmla="*/ 2335043 w 5821774"/>
                <a:gd name="connsiteY6" fmla="*/ 3640191 h 3867915"/>
                <a:gd name="connsiteX7" fmla="*/ 1416815 w 5821774"/>
                <a:gd name="connsiteY7" fmla="*/ 2595072 h 3867915"/>
                <a:gd name="connsiteX8" fmla="*/ 741055 w 5821774"/>
                <a:gd name="connsiteY8" fmla="*/ 1511484 h 3867915"/>
                <a:gd name="connsiteX9" fmla="*/ 4214 w 5821774"/>
                <a:gd name="connsiteY9" fmla="*/ 31609 h 3867915"/>
                <a:gd name="connsiteX10" fmla="*/ 0 w 5821774"/>
                <a:gd name="connsiteY10" fmla="*/ 0 h 3867915"/>
                <a:gd name="connsiteX11" fmla="*/ 4385185 w 5821774"/>
                <a:gd name="connsiteY11" fmla="*/ 215 h 3867915"/>
                <a:gd name="connsiteX12" fmla="*/ 4437474 w 5821774"/>
                <a:gd name="connsiteY12" fmla="*/ 42697 h 3867915"/>
                <a:gd name="connsiteX13" fmla="*/ 5018922 w 5821774"/>
                <a:gd name="connsiteY13" fmla="*/ 540495 h 3867915"/>
                <a:gd name="connsiteX14" fmla="*/ 5672484 w 5821774"/>
                <a:gd name="connsiteY14" fmla="*/ 1245330 h 3867915"/>
                <a:gd name="connsiteX15" fmla="*/ 5820388 w 5821774"/>
                <a:gd name="connsiteY15" fmla="*/ 1955009 h 386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821774" h="3867915">
                  <a:moveTo>
                    <a:pt x="5820388" y="1955009"/>
                  </a:moveTo>
                  <a:cubicBezTo>
                    <a:pt x="5816464" y="2033458"/>
                    <a:pt x="5804051" y="2108064"/>
                    <a:pt x="5781445" y="2175091"/>
                  </a:cubicBezTo>
                  <a:cubicBezTo>
                    <a:pt x="5690760" y="2443732"/>
                    <a:pt x="5385293" y="2655679"/>
                    <a:pt x="5128084" y="2854920"/>
                  </a:cubicBezTo>
                  <a:cubicBezTo>
                    <a:pt x="4870868" y="3054160"/>
                    <a:pt x="4405074" y="3082358"/>
                    <a:pt x="4238732" y="3370843"/>
                  </a:cubicBezTo>
                  <a:cubicBezTo>
                    <a:pt x="4233448" y="3379544"/>
                    <a:pt x="4228165" y="3388246"/>
                    <a:pt x="4222885" y="3396950"/>
                  </a:cubicBezTo>
                  <a:cubicBezTo>
                    <a:pt x="3911912" y="3894238"/>
                    <a:pt x="3122790" y="4015304"/>
                    <a:pt x="2406789" y="3675661"/>
                  </a:cubicBezTo>
                  <a:cubicBezTo>
                    <a:pt x="2382580" y="3664405"/>
                    <a:pt x="2358665" y="3652579"/>
                    <a:pt x="2335043" y="3640191"/>
                  </a:cubicBezTo>
                  <a:cubicBezTo>
                    <a:pt x="1857278" y="3391793"/>
                    <a:pt x="1528083" y="2995439"/>
                    <a:pt x="1416815" y="2595072"/>
                  </a:cubicBezTo>
                  <a:cubicBezTo>
                    <a:pt x="1313530" y="2223265"/>
                    <a:pt x="1011104" y="1852434"/>
                    <a:pt x="741055" y="1511484"/>
                  </a:cubicBezTo>
                  <a:cubicBezTo>
                    <a:pt x="406145" y="1087756"/>
                    <a:pt x="74356" y="517247"/>
                    <a:pt x="4214" y="31609"/>
                  </a:cubicBezTo>
                  <a:lnTo>
                    <a:pt x="0" y="0"/>
                  </a:lnTo>
                  <a:lnTo>
                    <a:pt x="4385185" y="215"/>
                  </a:lnTo>
                  <a:lnTo>
                    <a:pt x="4437474" y="42697"/>
                  </a:lnTo>
                  <a:cubicBezTo>
                    <a:pt x="4650261" y="216668"/>
                    <a:pt x="4857930" y="390814"/>
                    <a:pt x="5018922" y="540495"/>
                  </a:cubicBezTo>
                  <a:cubicBezTo>
                    <a:pt x="5305483" y="806218"/>
                    <a:pt x="5545109" y="972754"/>
                    <a:pt x="5672484" y="1245330"/>
                  </a:cubicBezTo>
                  <a:cubicBezTo>
                    <a:pt x="5767583" y="1449545"/>
                    <a:pt x="5832178" y="1719628"/>
                    <a:pt x="5820388" y="1955009"/>
                  </a:cubicBezTo>
                  <a:close/>
                </a:path>
              </a:pathLst>
            </a:custGeom>
            <a:solidFill>
              <a:srgbClr val="AED3C1">
                <a:alpha val="52000"/>
              </a:srgbClr>
            </a:solidFill>
            <a:ln w="92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ea typeface="方正黑体_GBK" panose="02000000000000000000" charset="-122"/>
              </a:endParaRPr>
            </a:p>
          </p:txBody>
        </p:sp>
        <p:sp>
          <p:nvSpPr>
            <p:cNvPr id="427" name="流程图:：终止 4"/>
            <p:cNvSpPr/>
            <p:nvPr>
              <p:custDataLst>
                <p:tags r:id="rId8"/>
              </p:custDataLst>
            </p:nvPr>
          </p:nvSpPr>
          <p:spPr>
            <a:xfrm rot="16200000">
              <a:off x="7404464" y="-18668"/>
              <a:ext cx="4769595" cy="4805867"/>
            </a:xfrm>
            <a:custGeom>
              <a:avLst/>
              <a:gdLst>
                <a:gd name="connsiteX0" fmla="*/ 4769595 w 4769595"/>
                <a:gd name="connsiteY0" fmla="*/ 4805867 h 4805867"/>
                <a:gd name="connsiteX1" fmla="*/ 1607192 w 4769595"/>
                <a:gd name="connsiteY1" fmla="*/ 4805677 h 4805867"/>
                <a:gd name="connsiteX2" fmla="*/ 213880 w 4769595"/>
                <a:gd name="connsiteY2" fmla="*/ 2391945 h 4805867"/>
                <a:gd name="connsiteX3" fmla="*/ 797675 w 4769595"/>
                <a:gd name="connsiteY3" fmla="*/ 213877 h 4805867"/>
                <a:gd name="connsiteX4" fmla="*/ 2975731 w 4769595"/>
                <a:gd name="connsiteY4" fmla="*/ 797675 h 4805867"/>
                <a:gd name="connsiteX5" fmla="*/ 4769356 w 4769595"/>
                <a:gd name="connsiteY5" fmla="*/ 3904904 h 4805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9595" h="4805867">
                  <a:moveTo>
                    <a:pt x="4769595" y="4805867"/>
                  </a:moveTo>
                  <a:lnTo>
                    <a:pt x="1607192" y="4805677"/>
                  </a:lnTo>
                  <a:lnTo>
                    <a:pt x="213880" y="2391945"/>
                  </a:lnTo>
                  <a:cubicBezTo>
                    <a:pt x="-226434" y="1629156"/>
                    <a:pt x="34894" y="654190"/>
                    <a:pt x="797675" y="213877"/>
                  </a:cubicBezTo>
                  <a:cubicBezTo>
                    <a:pt x="1560459" y="-226431"/>
                    <a:pt x="2535423" y="34893"/>
                    <a:pt x="2975731" y="797675"/>
                  </a:cubicBezTo>
                  <a:lnTo>
                    <a:pt x="4769356" y="3904904"/>
                  </a:lnTo>
                  <a:close/>
                </a:path>
              </a:pathLst>
            </a:custGeom>
            <a:solidFill>
              <a:srgbClr val="AED3C1">
                <a:alpha val="34000"/>
              </a:srgbClr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31" name="椭圆 2"/>
            <p:cNvSpPr/>
            <p:nvPr>
              <p:custDataLst>
                <p:tags r:id="rId9"/>
              </p:custDataLst>
            </p:nvPr>
          </p:nvSpPr>
          <p:spPr>
            <a:xfrm flipH="1">
              <a:off x="0" y="1558290"/>
              <a:ext cx="2051050" cy="30753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3230" h="4843">
                  <a:moveTo>
                    <a:pt x="2422" y="0"/>
                  </a:moveTo>
                  <a:cubicBezTo>
                    <a:pt x="2693" y="0"/>
                    <a:pt x="2955" y="45"/>
                    <a:pt x="3198" y="127"/>
                  </a:cubicBezTo>
                  <a:lnTo>
                    <a:pt x="3230" y="138"/>
                  </a:lnTo>
                  <a:lnTo>
                    <a:pt x="3230" y="4705"/>
                  </a:lnTo>
                  <a:lnTo>
                    <a:pt x="3198" y="4716"/>
                  </a:lnTo>
                  <a:cubicBezTo>
                    <a:pt x="2955" y="4799"/>
                    <a:pt x="2693" y="4843"/>
                    <a:pt x="2422" y="4843"/>
                  </a:cubicBezTo>
                  <a:cubicBezTo>
                    <a:pt x="1084" y="4843"/>
                    <a:pt x="0" y="3759"/>
                    <a:pt x="0" y="2422"/>
                  </a:cubicBezTo>
                  <a:cubicBezTo>
                    <a:pt x="0" y="1084"/>
                    <a:pt x="1084" y="0"/>
                    <a:pt x="2422" y="0"/>
                  </a:cubicBez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2" name="椭圆 1"/>
            <p:cNvSpPr/>
            <p:nvPr>
              <p:custDataLst>
                <p:tags r:id="rId10"/>
              </p:custDataLst>
            </p:nvPr>
          </p:nvSpPr>
          <p:spPr>
            <a:xfrm flipH="1">
              <a:off x="2741295" y="4938395"/>
              <a:ext cx="5666105" cy="19196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8923" h="3023">
                  <a:moveTo>
                    <a:pt x="4461" y="0"/>
                  </a:moveTo>
                  <a:cubicBezTo>
                    <a:pt x="6471" y="0"/>
                    <a:pt x="8192" y="1235"/>
                    <a:pt x="8908" y="2987"/>
                  </a:cubicBezTo>
                  <a:lnTo>
                    <a:pt x="8923" y="3023"/>
                  </a:lnTo>
                  <a:lnTo>
                    <a:pt x="0" y="3023"/>
                  </a:lnTo>
                  <a:lnTo>
                    <a:pt x="15" y="2987"/>
                  </a:lnTo>
                  <a:cubicBezTo>
                    <a:pt x="731" y="1235"/>
                    <a:pt x="2452" y="0"/>
                    <a:pt x="4461" y="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55" name="流程图：终止 3"/>
            <p:cNvSpPr/>
            <p:nvPr>
              <p:custDataLst>
                <p:tags r:id="rId11"/>
              </p:custDataLst>
            </p:nvPr>
          </p:nvSpPr>
          <p:spPr>
            <a:xfrm rot="16200000">
              <a:off x="7581628" y="-433348"/>
              <a:ext cx="4176990" cy="5043253"/>
            </a:xfrm>
            <a:custGeom>
              <a:avLst/>
              <a:gdLst>
                <a:gd name="connsiteX0" fmla="*/ 4176990 w 4176990"/>
                <a:gd name="connsiteY0" fmla="*/ 5043087 h 5043253"/>
                <a:gd name="connsiteX1" fmla="*/ 1744332 w 4176990"/>
                <a:gd name="connsiteY1" fmla="*/ 5043253 h 5043253"/>
                <a:gd name="connsiteX2" fmla="*/ 213881 w 4176990"/>
                <a:gd name="connsiteY2" fmla="*/ 2391942 h 5043253"/>
                <a:gd name="connsiteX3" fmla="*/ 797676 w 4176990"/>
                <a:gd name="connsiteY3" fmla="*/ 213877 h 5043253"/>
                <a:gd name="connsiteX4" fmla="*/ 2975725 w 4176990"/>
                <a:gd name="connsiteY4" fmla="*/ 797671 h 5043253"/>
                <a:gd name="connsiteX5" fmla="*/ 4176975 w 4176990"/>
                <a:gd name="connsiteY5" fmla="*/ 2878694 h 5043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76990" h="5043253">
                  <a:moveTo>
                    <a:pt x="4176990" y="5043087"/>
                  </a:moveTo>
                  <a:lnTo>
                    <a:pt x="1744332" y="5043253"/>
                  </a:lnTo>
                  <a:lnTo>
                    <a:pt x="213881" y="2391942"/>
                  </a:lnTo>
                  <a:cubicBezTo>
                    <a:pt x="-226435" y="1629157"/>
                    <a:pt x="34894" y="654192"/>
                    <a:pt x="797676" y="213877"/>
                  </a:cubicBezTo>
                  <a:cubicBezTo>
                    <a:pt x="1560464" y="-226433"/>
                    <a:pt x="2535407" y="34896"/>
                    <a:pt x="2975725" y="797671"/>
                  </a:cubicBezTo>
                  <a:lnTo>
                    <a:pt x="4176975" y="2878694"/>
                  </a:ln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139" name="流程图：终止 2"/>
            <p:cNvSpPr/>
            <p:nvPr>
              <p:custDataLst>
                <p:tags r:id="rId12"/>
              </p:custDataLst>
            </p:nvPr>
          </p:nvSpPr>
          <p:spPr>
            <a:xfrm rot="21600000">
              <a:off x="3686745" y="-120"/>
              <a:ext cx="2541647" cy="1121310"/>
            </a:xfrm>
            <a:custGeom>
              <a:avLst/>
              <a:gdLst>
                <a:gd name="connsiteX0" fmla="*/ 649767 w 2541647"/>
                <a:gd name="connsiteY0" fmla="*/ 0 h 1121310"/>
                <a:gd name="connsiteX1" fmla="*/ 2541647 w 2541647"/>
                <a:gd name="connsiteY1" fmla="*/ 270 h 1121310"/>
                <a:gd name="connsiteX2" fmla="*/ 709830 w 2541647"/>
                <a:gd name="connsiteY2" fmla="*/ 1057831 h 1121310"/>
                <a:gd name="connsiteX3" fmla="*/ 63601 w 2541647"/>
                <a:gd name="connsiteY3" fmla="*/ 884661 h 1121310"/>
                <a:gd name="connsiteX4" fmla="*/ 236765 w 2541647"/>
                <a:gd name="connsiteY4" fmla="*/ 238440 h 112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647" h="1121310">
                  <a:moveTo>
                    <a:pt x="649767" y="0"/>
                  </a:moveTo>
                  <a:lnTo>
                    <a:pt x="2541647" y="270"/>
                  </a:lnTo>
                  <a:lnTo>
                    <a:pt x="709830" y="1057831"/>
                  </a:lnTo>
                  <a:cubicBezTo>
                    <a:pt x="483254" y="1188640"/>
                    <a:pt x="194089" y="1110685"/>
                    <a:pt x="63601" y="884661"/>
                  </a:cubicBezTo>
                  <a:cubicBezTo>
                    <a:pt x="-67209" y="658094"/>
                    <a:pt x="10196" y="369241"/>
                    <a:pt x="236765" y="23844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48" name="任意多边形 6"/>
            <p:cNvSpPr/>
            <p:nvPr>
              <p:custDataLst>
                <p:tags r:id="rId13"/>
              </p:custDataLst>
            </p:nvPr>
          </p:nvSpPr>
          <p:spPr>
            <a:xfrm>
              <a:off x="9859010" y="5173345"/>
              <a:ext cx="1700530" cy="1680845"/>
            </a:xfrm>
            <a:custGeom>
              <a:avLst/>
              <a:gdLst>
                <a:gd name="connsiteX0" fmla="*/ 1630944 w 1700691"/>
                <a:gd name="connsiteY0" fmla="*/ 1171548 h 1680919"/>
                <a:gd name="connsiteX1" fmla="*/ 1615658 w 1700691"/>
                <a:gd name="connsiteY1" fmla="*/ 1205853 h 1680919"/>
                <a:gd name="connsiteX2" fmla="*/ 1383483 w 1700691"/>
                <a:gd name="connsiteY2" fmla="*/ 1435589 h 1680919"/>
                <a:gd name="connsiteX3" fmla="*/ 1382529 w 1700691"/>
                <a:gd name="connsiteY3" fmla="*/ 1436628 h 1680919"/>
                <a:gd name="connsiteX4" fmla="*/ 1381573 w 1700691"/>
                <a:gd name="connsiteY4" fmla="*/ 1437668 h 1680919"/>
                <a:gd name="connsiteX5" fmla="*/ 1216281 w 1700691"/>
                <a:gd name="connsiteY5" fmla="*/ 1600874 h 1680919"/>
                <a:gd name="connsiteX6" fmla="*/ 1181885 w 1700691"/>
                <a:gd name="connsiteY6" fmla="*/ 1616467 h 1680919"/>
                <a:gd name="connsiteX7" fmla="*/ 1372975 w 1700691"/>
                <a:gd name="connsiteY7" fmla="*/ 1427273 h 1680919"/>
                <a:gd name="connsiteX8" fmla="*/ 1373929 w 1700691"/>
                <a:gd name="connsiteY8" fmla="*/ 1426233 h 1680919"/>
                <a:gd name="connsiteX9" fmla="*/ 1372975 w 1700691"/>
                <a:gd name="connsiteY9" fmla="*/ 1426233 h 1680919"/>
                <a:gd name="connsiteX10" fmla="*/ 1677762 w 1700691"/>
                <a:gd name="connsiteY10" fmla="*/ 1030173 h 1680919"/>
                <a:gd name="connsiteX11" fmla="*/ 1672029 w 1700691"/>
                <a:gd name="connsiteY11" fmla="*/ 1055123 h 1680919"/>
                <a:gd name="connsiteX12" fmla="*/ 1622346 w 1700691"/>
                <a:gd name="connsiteY12" fmla="*/ 1103980 h 1680919"/>
                <a:gd name="connsiteX13" fmla="*/ 1621390 w 1700691"/>
                <a:gd name="connsiteY13" fmla="*/ 1105020 h 1680919"/>
                <a:gd name="connsiteX14" fmla="*/ 1336668 w 1700691"/>
                <a:gd name="connsiteY14" fmla="*/ 1386732 h 1680919"/>
                <a:gd name="connsiteX15" fmla="*/ 1335712 w 1700691"/>
                <a:gd name="connsiteY15" fmla="*/ 1387772 h 1680919"/>
                <a:gd name="connsiteX16" fmla="*/ 1334757 w 1700691"/>
                <a:gd name="connsiteY16" fmla="*/ 1388812 h 1680919"/>
                <a:gd name="connsiteX17" fmla="*/ 1066277 w 1700691"/>
                <a:gd name="connsiteY17" fmla="*/ 1653892 h 1680919"/>
                <a:gd name="connsiteX18" fmla="*/ 1041435 w 1700691"/>
                <a:gd name="connsiteY18" fmla="*/ 1660129 h 1680919"/>
                <a:gd name="connsiteX19" fmla="*/ 1325202 w 1700691"/>
                <a:gd name="connsiteY19" fmla="*/ 1379456 h 1680919"/>
                <a:gd name="connsiteX20" fmla="*/ 1326158 w 1700691"/>
                <a:gd name="connsiteY20" fmla="*/ 1378416 h 1680919"/>
                <a:gd name="connsiteX21" fmla="*/ 1327113 w 1700691"/>
                <a:gd name="connsiteY21" fmla="*/ 1377377 h 1680919"/>
                <a:gd name="connsiteX22" fmla="*/ 1610881 w 1700691"/>
                <a:gd name="connsiteY22" fmla="*/ 1096704 h 1680919"/>
                <a:gd name="connsiteX23" fmla="*/ 1611836 w 1700691"/>
                <a:gd name="connsiteY23" fmla="*/ 1095664 h 1680919"/>
                <a:gd name="connsiteX24" fmla="*/ 1694959 w 1700691"/>
                <a:gd name="connsiteY24" fmla="*/ 918942 h 1680919"/>
                <a:gd name="connsiteX25" fmla="*/ 1693047 w 1700691"/>
                <a:gd name="connsiteY25" fmla="*/ 939733 h 1680919"/>
                <a:gd name="connsiteX26" fmla="*/ 1574572 w 1700691"/>
                <a:gd name="connsiteY26" fmla="*/ 1057200 h 1680919"/>
                <a:gd name="connsiteX27" fmla="*/ 1573618 w 1700691"/>
                <a:gd name="connsiteY27" fmla="*/ 1058240 h 1680919"/>
                <a:gd name="connsiteX28" fmla="*/ 1288895 w 1700691"/>
                <a:gd name="connsiteY28" fmla="*/ 1339952 h 1680919"/>
                <a:gd name="connsiteX29" fmla="*/ 1287939 w 1700691"/>
                <a:gd name="connsiteY29" fmla="*/ 1340992 h 1680919"/>
                <a:gd name="connsiteX30" fmla="*/ 1286983 w 1700691"/>
                <a:gd name="connsiteY30" fmla="*/ 1342031 h 1680919"/>
                <a:gd name="connsiteX31" fmla="*/ 1003216 w 1700691"/>
                <a:gd name="connsiteY31" fmla="*/ 1622704 h 1680919"/>
                <a:gd name="connsiteX32" fmla="*/ 1002262 w 1700691"/>
                <a:gd name="connsiteY32" fmla="*/ 1623744 h 1680919"/>
                <a:gd name="connsiteX33" fmla="*/ 1001306 w 1700691"/>
                <a:gd name="connsiteY33" fmla="*/ 1624783 h 1680919"/>
                <a:gd name="connsiteX34" fmla="*/ 949712 w 1700691"/>
                <a:gd name="connsiteY34" fmla="*/ 1676760 h 1680919"/>
                <a:gd name="connsiteX35" fmla="*/ 928692 w 1700691"/>
                <a:gd name="connsiteY35" fmla="*/ 1678839 h 1680919"/>
                <a:gd name="connsiteX36" fmla="*/ 992707 w 1700691"/>
                <a:gd name="connsiteY36" fmla="*/ 1615428 h 1680919"/>
                <a:gd name="connsiteX37" fmla="*/ 993661 w 1700691"/>
                <a:gd name="connsiteY37" fmla="*/ 1614388 h 1680919"/>
                <a:gd name="connsiteX38" fmla="*/ 994618 w 1700691"/>
                <a:gd name="connsiteY38" fmla="*/ 1613348 h 1680919"/>
                <a:gd name="connsiteX39" fmla="*/ 1278384 w 1700691"/>
                <a:gd name="connsiteY39" fmla="*/ 1332676 h 1680919"/>
                <a:gd name="connsiteX40" fmla="*/ 1279340 w 1700691"/>
                <a:gd name="connsiteY40" fmla="*/ 1331636 h 1680919"/>
                <a:gd name="connsiteX41" fmla="*/ 1280296 w 1700691"/>
                <a:gd name="connsiteY41" fmla="*/ 1330596 h 1680919"/>
                <a:gd name="connsiteX42" fmla="*/ 1564063 w 1700691"/>
                <a:gd name="connsiteY42" fmla="*/ 1049924 h 1680919"/>
                <a:gd name="connsiteX43" fmla="*/ 1563108 w 1700691"/>
                <a:gd name="connsiteY43" fmla="*/ 1048884 h 1680919"/>
                <a:gd name="connsiteX44" fmla="*/ 1700691 w 1700691"/>
                <a:gd name="connsiteY44" fmla="*/ 819148 h 1680919"/>
                <a:gd name="connsiteX45" fmla="*/ 1700691 w 1700691"/>
                <a:gd name="connsiteY45" fmla="*/ 837860 h 1680919"/>
                <a:gd name="connsiteX46" fmla="*/ 1527755 w 1700691"/>
                <a:gd name="connsiteY46" fmla="*/ 1008343 h 1680919"/>
                <a:gd name="connsiteX47" fmla="*/ 1526800 w 1700691"/>
                <a:gd name="connsiteY47" fmla="*/ 1009383 h 1680919"/>
                <a:gd name="connsiteX48" fmla="*/ 1242078 w 1700691"/>
                <a:gd name="connsiteY48" fmla="*/ 1291095 h 1680919"/>
                <a:gd name="connsiteX49" fmla="*/ 1241123 w 1700691"/>
                <a:gd name="connsiteY49" fmla="*/ 1292135 h 1680919"/>
                <a:gd name="connsiteX50" fmla="*/ 1240167 w 1700691"/>
                <a:gd name="connsiteY50" fmla="*/ 1293174 h 1680919"/>
                <a:gd name="connsiteX51" fmla="*/ 956400 w 1700691"/>
                <a:gd name="connsiteY51" fmla="*/ 1573847 h 1680919"/>
                <a:gd name="connsiteX52" fmla="*/ 955445 w 1700691"/>
                <a:gd name="connsiteY52" fmla="*/ 1574887 h 1680919"/>
                <a:gd name="connsiteX53" fmla="*/ 954489 w 1700691"/>
                <a:gd name="connsiteY53" fmla="*/ 1575926 h 1680919"/>
                <a:gd name="connsiteX54" fmla="*/ 848435 w 1700691"/>
                <a:gd name="connsiteY54" fmla="*/ 1680919 h 1680919"/>
                <a:gd name="connsiteX55" fmla="*/ 830281 w 1700691"/>
                <a:gd name="connsiteY55" fmla="*/ 1680919 h 1680919"/>
                <a:gd name="connsiteX56" fmla="*/ 944935 w 1700691"/>
                <a:gd name="connsiteY56" fmla="*/ 1567610 h 1680919"/>
                <a:gd name="connsiteX57" fmla="*/ 945890 w 1700691"/>
                <a:gd name="connsiteY57" fmla="*/ 1566571 h 1680919"/>
                <a:gd name="connsiteX58" fmla="*/ 946846 w 1700691"/>
                <a:gd name="connsiteY58" fmla="*/ 1565531 h 1680919"/>
                <a:gd name="connsiteX59" fmla="*/ 1230613 w 1700691"/>
                <a:gd name="connsiteY59" fmla="*/ 1284858 h 1680919"/>
                <a:gd name="connsiteX60" fmla="*/ 1231568 w 1700691"/>
                <a:gd name="connsiteY60" fmla="*/ 1283819 h 1680919"/>
                <a:gd name="connsiteX61" fmla="*/ 1232524 w 1700691"/>
                <a:gd name="connsiteY61" fmla="*/ 1282779 h 1680919"/>
                <a:gd name="connsiteX62" fmla="*/ 1516290 w 1700691"/>
                <a:gd name="connsiteY62" fmla="*/ 1002106 h 1680919"/>
                <a:gd name="connsiteX63" fmla="*/ 1517245 w 1700691"/>
                <a:gd name="connsiteY63" fmla="*/ 1001067 h 1680919"/>
                <a:gd name="connsiteX64" fmla="*/ 1692091 w 1700691"/>
                <a:gd name="connsiteY64" fmla="*/ 733907 h 1680919"/>
                <a:gd name="connsiteX65" fmla="*/ 1694002 w 1700691"/>
                <a:gd name="connsiteY65" fmla="*/ 750540 h 1680919"/>
                <a:gd name="connsiteX66" fmla="*/ 1479027 w 1700691"/>
                <a:gd name="connsiteY66" fmla="*/ 963643 h 1680919"/>
                <a:gd name="connsiteX67" fmla="*/ 1478072 w 1700691"/>
                <a:gd name="connsiteY67" fmla="*/ 964683 h 1680919"/>
                <a:gd name="connsiteX68" fmla="*/ 1477116 w 1700691"/>
                <a:gd name="connsiteY68" fmla="*/ 965723 h 1680919"/>
                <a:gd name="connsiteX69" fmla="*/ 1193350 w 1700691"/>
                <a:gd name="connsiteY69" fmla="*/ 1246395 h 1680919"/>
                <a:gd name="connsiteX70" fmla="*/ 1192394 w 1700691"/>
                <a:gd name="connsiteY70" fmla="*/ 1247435 h 1680919"/>
                <a:gd name="connsiteX71" fmla="*/ 1191439 w 1700691"/>
                <a:gd name="connsiteY71" fmla="*/ 1248475 h 1680919"/>
                <a:gd name="connsiteX72" fmla="*/ 907672 w 1700691"/>
                <a:gd name="connsiteY72" fmla="*/ 1529149 h 1680919"/>
                <a:gd name="connsiteX73" fmla="*/ 906717 w 1700691"/>
                <a:gd name="connsiteY73" fmla="*/ 1530188 h 1680919"/>
                <a:gd name="connsiteX74" fmla="*/ 905761 w 1700691"/>
                <a:gd name="connsiteY74" fmla="*/ 1531226 h 1680919"/>
                <a:gd name="connsiteX75" fmla="*/ 757667 w 1700691"/>
                <a:gd name="connsiteY75" fmla="*/ 1677800 h 1680919"/>
                <a:gd name="connsiteX76" fmla="*/ 740469 w 1700691"/>
                <a:gd name="connsiteY76" fmla="*/ 1675722 h 1680919"/>
                <a:gd name="connsiteX77" fmla="*/ 896207 w 1700691"/>
                <a:gd name="connsiteY77" fmla="*/ 1521871 h 1680919"/>
                <a:gd name="connsiteX78" fmla="*/ 897162 w 1700691"/>
                <a:gd name="connsiteY78" fmla="*/ 1520831 h 1680919"/>
                <a:gd name="connsiteX79" fmla="*/ 898118 w 1700691"/>
                <a:gd name="connsiteY79" fmla="*/ 1519793 h 1680919"/>
                <a:gd name="connsiteX80" fmla="*/ 1181885 w 1700691"/>
                <a:gd name="connsiteY80" fmla="*/ 1239119 h 1680919"/>
                <a:gd name="connsiteX81" fmla="*/ 1182839 w 1700691"/>
                <a:gd name="connsiteY81" fmla="*/ 1238079 h 1680919"/>
                <a:gd name="connsiteX82" fmla="*/ 1183796 w 1700691"/>
                <a:gd name="connsiteY82" fmla="*/ 1237040 h 1680919"/>
                <a:gd name="connsiteX83" fmla="*/ 1467562 w 1700691"/>
                <a:gd name="connsiteY83" fmla="*/ 956367 h 1680919"/>
                <a:gd name="connsiteX84" fmla="*/ 1468517 w 1700691"/>
                <a:gd name="connsiteY84" fmla="*/ 955327 h 1680919"/>
                <a:gd name="connsiteX85" fmla="*/ 1469473 w 1700691"/>
                <a:gd name="connsiteY85" fmla="*/ 954288 h 1680919"/>
                <a:gd name="connsiteX86" fmla="*/ 1676804 w 1700691"/>
                <a:gd name="connsiteY86" fmla="*/ 652824 h 1680919"/>
                <a:gd name="connsiteX87" fmla="*/ 1680626 w 1700691"/>
                <a:gd name="connsiteY87" fmla="*/ 668417 h 1680919"/>
                <a:gd name="connsiteX88" fmla="*/ 1431255 w 1700691"/>
                <a:gd name="connsiteY88" fmla="*/ 915825 h 1680919"/>
                <a:gd name="connsiteX89" fmla="*/ 1430299 w 1700691"/>
                <a:gd name="connsiteY89" fmla="*/ 916865 h 1680919"/>
                <a:gd name="connsiteX90" fmla="*/ 1429345 w 1700691"/>
                <a:gd name="connsiteY90" fmla="*/ 917904 h 1680919"/>
                <a:gd name="connsiteX91" fmla="*/ 1145578 w 1700691"/>
                <a:gd name="connsiteY91" fmla="*/ 1198577 h 1680919"/>
                <a:gd name="connsiteX92" fmla="*/ 1144622 w 1700691"/>
                <a:gd name="connsiteY92" fmla="*/ 1199616 h 1680919"/>
                <a:gd name="connsiteX93" fmla="*/ 1143667 w 1700691"/>
                <a:gd name="connsiteY93" fmla="*/ 1200656 h 1680919"/>
                <a:gd name="connsiteX94" fmla="*/ 859900 w 1700691"/>
                <a:gd name="connsiteY94" fmla="*/ 1481328 h 1680919"/>
                <a:gd name="connsiteX95" fmla="*/ 858945 w 1700691"/>
                <a:gd name="connsiteY95" fmla="*/ 1482368 h 1680919"/>
                <a:gd name="connsiteX96" fmla="*/ 856079 w 1700691"/>
                <a:gd name="connsiteY96" fmla="*/ 1482368 h 1680919"/>
                <a:gd name="connsiteX97" fmla="*/ 673588 w 1700691"/>
                <a:gd name="connsiteY97" fmla="*/ 1663246 h 1680919"/>
                <a:gd name="connsiteX98" fmla="*/ 658301 w 1700691"/>
                <a:gd name="connsiteY98" fmla="*/ 1660127 h 1680919"/>
                <a:gd name="connsiteX99" fmla="*/ 847480 w 1700691"/>
                <a:gd name="connsiteY99" fmla="*/ 1473013 h 1680919"/>
                <a:gd name="connsiteX100" fmla="*/ 848434 w 1700691"/>
                <a:gd name="connsiteY100" fmla="*/ 1471973 h 1680919"/>
                <a:gd name="connsiteX101" fmla="*/ 849391 w 1700691"/>
                <a:gd name="connsiteY101" fmla="*/ 1470933 h 1680919"/>
                <a:gd name="connsiteX102" fmla="*/ 1133157 w 1700691"/>
                <a:gd name="connsiteY102" fmla="*/ 1190261 h 1680919"/>
                <a:gd name="connsiteX103" fmla="*/ 1134112 w 1700691"/>
                <a:gd name="connsiteY103" fmla="*/ 1189221 h 1680919"/>
                <a:gd name="connsiteX104" fmla="*/ 1135068 w 1700691"/>
                <a:gd name="connsiteY104" fmla="*/ 1188182 h 1680919"/>
                <a:gd name="connsiteX105" fmla="*/ 1418834 w 1700691"/>
                <a:gd name="connsiteY105" fmla="*/ 907509 h 1680919"/>
                <a:gd name="connsiteX106" fmla="*/ 1419790 w 1700691"/>
                <a:gd name="connsiteY106" fmla="*/ 906470 h 1680919"/>
                <a:gd name="connsiteX107" fmla="*/ 1420745 w 1700691"/>
                <a:gd name="connsiteY107" fmla="*/ 905430 h 1680919"/>
                <a:gd name="connsiteX108" fmla="*/ 1657696 w 1700691"/>
                <a:gd name="connsiteY108" fmla="*/ 579017 h 1680919"/>
                <a:gd name="connsiteX109" fmla="*/ 1662473 w 1700691"/>
                <a:gd name="connsiteY109" fmla="*/ 593571 h 1680919"/>
                <a:gd name="connsiteX110" fmla="*/ 1384439 w 1700691"/>
                <a:gd name="connsiteY110" fmla="*/ 869046 h 1680919"/>
                <a:gd name="connsiteX111" fmla="*/ 1383483 w 1700691"/>
                <a:gd name="connsiteY111" fmla="*/ 870086 h 1680919"/>
                <a:gd name="connsiteX112" fmla="*/ 1097806 w 1700691"/>
                <a:gd name="connsiteY112" fmla="*/ 1152838 h 1680919"/>
                <a:gd name="connsiteX113" fmla="*/ 1096850 w 1700691"/>
                <a:gd name="connsiteY113" fmla="*/ 1153876 h 1680919"/>
                <a:gd name="connsiteX114" fmla="*/ 813084 w 1700691"/>
                <a:gd name="connsiteY114" fmla="*/ 1434549 h 1680919"/>
                <a:gd name="connsiteX115" fmla="*/ 812128 w 1700691"/>
                <a:gd name="connsiteY115" fmla="*/ 1435589 h 1680919"/>
                <a:gd name="connsiteX116" fmla="*/ 811173 w 1700691"/>
                <a:gd name="connsiteY116" fmla="*/ 1435589 h 1680919"/>
                <a:gd name="connsiteX117" fmla="*/ 600020 w 1700691"/>
                <a:gd name="connsiteY117" fmla="*/ 1644534 h 1680919"/>
                <a:gd name="connsiteX118" fmla="*/ 585687 w 1700691"/>
                <a:gd name="connsiteY118" fmla="*/ 1640375 h 1680919"/>
                <a:gd name="connsiteX119" fmla="*/ 801618 w 1700691"/>
                <a:gd name="connsiteY119" fmla="*/ 1426234 h 1680919"/>
                <a:gd name="connsiteX120" fmla="*/ 802574 w 1700691"/>
                <a:gd name="connsiteY120" fmla="*/ 1425194 h 1680919"/>
                <a:gd name="connsiteX121" fmla="*/ 803529 w 1700691"/>
                <a:gd name="connsiteY121" fmla="*/ 1424154 h 1680919"/>
                <a:gd name="connsiteX122" fmla="*/ 1088252 w 1700691"/>
                <a:gd name="connsiteY122" fmla="*/ 1142441 h 1680919"/>
                <a:gd name="connsiteX123" fmla="*/ 1089206 w 1700691"/>
                <a:gd name="connsiteY123" fmla="*/ 1141403 h 1680919"/>
                <a:gd name="connsiteX124" fmla="*/ 1372973 w 1700691"/>
                <a:gd name="connsiteY124" fmla="*/ 860729 h 1680919"/>
                <a:gd name="connsiteX125" fmla="*/ 1373929 w 1700691"/>
                <a:gd name="connsiteY125" fmla="*/ 859691 h 1680919"/>
                <a:gd name="connsiteX126" fmla="*/ 1630944 w 1700691"/>
                <a:gd name="connsiteY126" fmla="*/ 510408 h 1680919"/>
                <a:gd name="connsiteX127" fmla="*/ 1636676 w 1700691"/>
                <a:gd name="connsiteY127" fmla="*/ 523922 h 1680919"/>
                <a:gd name="connsiteX128" fmla="*/ 1621389 w 1700691"/>
                <a:gd name="connsiteY128" fmla="*/ 539514 h 1680919"/>
                <a:gd name="connsiteX129" fmla="*/ 1620434 w 1700691"/>
                <a:gd name="connsiteY129" fmla="*/ 540554 h 1680919"/>
                <a:gd name="connsiteX130" fmla="*/ 1335711 w 1700691"/>
                <a:gd name="connsiteY130" fmla="*/ 822268 h 1680919"/>
                <a:gd name="connsiteX131" fmla="*/ 1334757 w 1700691"/>
                <a:gd name="connsiteY131" fmla="*/ 823307 h 1680919"/>
                <a:gd name="connsiteX132" fmla="*/ 1050989 w 1700691"/>
                <a:gd name="connsiteY132" fmla="*/ 1103979 h 1680919"/>
                <a:gd name="connsiteX133" fmla="*/ 1050034 w 1700691"/>
                <a:gd name="connsiteY133" fmla="*/ 1105019 h 1680919"/>
                <a:gd name="connsiteX134" fmla="*/ 765312 w 1700691"/>
                <a:gd name="connsiteY134" fmla="*/ 1386731 h 1680919"/>
                <a:gd name="connsiteX135" fmla="*/ 764357 w 1700691"/>
                <a:gd name="connsiteY135" fmla="*/ 1387771 h 1680919"/>
                <a:gd name="connsiteX136" fmla="*/ 762446 w 1700691"/>
                <a:gd name="connsiteY136" fmla="*/ 1388810 h 1680919"/>
                <a:gd name="connsiteX137" fmla="*/ 529317 w 1700691"/>
                <a:gd name="connsiteY137" fmla="*/ 1619585 h 1680919"/>
                <a:gd name="connsiteX138" fmla="*/ 515940 w 1700691"/>
                <a:gd name="connsiteY138" fmla="*/ 1614387 h 1680919"/>
                <a:gd name="connsiteX139" fmla="*/ 753847 w 1700691"/>
                <a:gd name="connsiteY139" fmla="*/ 1379455 h 1680919"/>
                <a:gd name="connsiteX140" fmla="*/ 754802 w 1700691"/>
                <a:gd name="connsiteY140" fmla="*/ 1378415 h 1680919"/>
                <a:gd name="connsiteX141" fmla="*/ 755758 w 1700691"/>
                <a:gd name="connsiteY141" fmla="*/ 1377375 h 1680919"/>
                <a:gd name="connsiteX142" fmla="*/ 1039524 w 1700691"/>
                <a:gd name="connsiteY142" fmla="*/ 1096702 h 1680919"/>
                <a:gd name="connsiteX143" fmla="*/ 1040479 w 1700691"/>
                <a:gd name="connsiteY143" fmla="*/ 1095662 h 1680919"/>
                <a:gd name="connsiteX144" fmla="*/ 1326156 w 1700691"/>
                <a:gd name="connsiteY144" fmla="*/ 812912 h 1680919"/>
                <a:gd name="connsiteX145" fmla="*/ 1327113 w 1700691"/>
                <a:gd name="connsiteY145" fmla="*/ 811872 h 1680919"/>
                <a:gd name="connsiteX146" fmla="*/ 1611835 w 1700691"/>
                <a:gd name="connsiteY146" fmla="*/ 530159 h 1680919"/>
                <a:gd name="connsiteX147" fmla="*/ 1612790 w 1700691"/>
                <a:gd name="connsiteY147" fmla="*/ 529119 h 1680919"/>
                <a:gd name="connsiteX148" fmla="*/ 1600368 w 1700691"/>
                <a:gd name="connsiteY148" fmla="*/ 446996 h 1680919"/>
                <a:gd name="connsiteX149" fmla="*/ 1607056 w 1700691"/>
                <a:gd name="connsiteY149" fmla="*/ 459470 h 1680919"/>
                <a:gd name="connsiteX150" fmla="*/ 1574570 w 1700691"/>
                <a:gd name="connsiteY150" fmla="*/ 491696 h 1680919"/>
                <a:gd name="connsiteX151" fmla="*/ 1573616 w 1700691"/>
                <a:gd name="connsiteY151" fmla="*/ 492736 h 1680919"/>
                <a:gd name="connsiteX152" fmla="*/ 1572660 w 1700691"/>
                <a:gd name="connsiteY152" fmla="*/ 493775 h 1680919"/>
                <a:gd name="connsiteX153" fmla="*/ 1288893 w 1700691"/>
                <a:gd name="connsiteY153" fmla="*/ 774447 h 1680919"/>
                <a:gd name="connsiteX154" fmla="*/ 1287938 w 1700691"/>
                <a:gd name="connsiteY154" fmla="*/ 775487 h 1680919"/>
                <a:gd name="connsiteX155" fmla="*/ 1003215 w 1700691"/>
                <a:gd name="connsiteY155" fmla="*/ 1057199 h 1680919"/>
                <a:gd name="connsiteX156" fmla="*/ 1002261 w 1700691"/>
                <a:gd name="connsiteY156" fmla="*/ 1058239 h 1680919"/>
                <a:gd name="connsiteX157" fmla="*/ 717538 w 1700691"/>
                <a:gd name="connsiteY157" fmla="*/ 1339951 h 1680919"/>
                <a:gd name="connsiteX158" fmla="*/ 716583 w 1700691"/>
                <a:gd name="connsiteY158" fmla="*/ 1340991 h 1680919"/>
                <a:gd name="connsiteX159" fmla="*/ 715627 w 1700691"/>
                <a:gd name="connsiteY159" fmla="*/ 1342030 h 1680919"/>
                <a:gd name="connsiteX160" fmla="*/ 464346 w 1700691"/>
                <a:gd name="connsiteY160" fmla="*/ 1590477 h 1680919"/>
                <a:gd name="connsiteX161" fmla="*/ 451924 w 1700691"/>
                <a:gd name="connsiteY161" fmla="*/ 1584240 h 1680919"/>
                <a:gd name="connsiteX162" fmla="*/ 706073 w 1700691"/>
                <a:gd name="connsiteY162" fmla="*/ 1332675 h 1680919"/>
                <a:gd name="connsiteX163" fmla="*/ 707028 w 1700691"/>
                <a:gd name="connsiteY163" fmla="*/ 1331635 h 1680919"/>
                <a:gd name="connsiteX164" fmla="*/ 707984 w 1700691"/>
                <a:gd name="connsiteY164" fmla="*/ 1330595 h 1680919"/>
                <a:gd name="connsiteX165" fmla="*/ 991750 w 1700691"/>
                <a:gd name="connsiteY165" fmla="*/ 1049923 h 1680919"/>
                <a:gd name="connsiteX166" fmla="*/ 992706 w 1700691"/>
                <a:gd name="connsiteY166" fmla="*/ 1048884 h 1680919"/>
                <a:gd name="connsiteX167" fmla="*/ 1277428 w 1700691"/>
                <a:gd name="connsiteY167" fmla="*/ 767171 h 1680919"/>
                <a:gd name="connsiteX168" fmla="*/ 1278383 w 1700691"/>
                <a:gd name="connsiteY168" fmla="*/ 766132 h 1680919"/>
                <a:gd name="connsiteX169" fmla="*/ 1279339 w 1700691"/>
                <a:gd name="connsiteY169" fmla="*/ 765092 h 1680919"/>
                <a:gd name="connsiteX170" fmla="*/ 1563106 w 1700691"/>
                <a:gd name="connsiteY170" fmla="*/ 484420 h 1680919"/>
                <a:gd name="connsiteX171" fmla="*/ 1564060 w 1700691"/>
                <a:gd name="connsiteY171" fmla="*/ 483380 h 1680919"/>
                <a:gd name="connsiteX172" fmla="*/ 1565016 w 1700691"/>
                <a:gd name="connsiteY172" fmla="*/ 482340 h 1680919"/>
                <a:gd name="connsiteX173" fmla="*/ 1565019 w 1700691"/>
                <a:gd name="connsiteY173" fmla="*/ 388784 h 1680919"/>
                <a:gd name="connsiteX174" fmla="*/ 1572662 w 1700691"/>
                <a:gd name="connsiteY174" fmla="*/ 400219 h 1680919"/>
                <a:gd name="connsiteX175" fmla="*/ 1526801 w 1700691"/>
                <a:gd name="connsiteY175" fmla="*/ 444919 h 1680919"/>
                <a:gd name="connsiteX176" fmla="*/ 1525845 w 1700691"/>
                <a:gd name="connsiteY176" fmla="*/ 445959 h 1680919"/>
                <a:gd name="connsiteX177" fmla="*/ 1241124 w 1700691"/>
                <a:gd name="connsiteY177" fmla="*/ 727671 h 1680919"/>
                <a:gd name="connsiteX178" fmla="*/ 1240167 w 1700691"/>
                <a:gd name="connsiteY178" fmla="*/ 728710 h 1680919"/>
                <a:gd name="connsiteX179" fmla="*/ 955445 w 1700691"/>
                <a:gd name="connsiteY179" fmla="*/ 1010423 h 1680919"/>
                <a:gd name="connsiteX180" fmla="*/ 954490 w 1700691"/>
                <a:gd name="connsiteY180" fmla="*/ 1011462 h 1680919"/>
                <a:gd name="connsiteX181" fmla="*/ 669768 w 1700691"/>
                <a:gd name="connsiteY181" fmla="*/ 1293174 h 1680919"/>
                <a:gd name="connsiteX182" fmla="*/ 668812 w 1700691"/>
                <a:gd name="connsiteY182" fmla="*/ 1294214 h 1680919"/>
                <a:gd name="connsiteX183" fmla="*/ 667857 w 1700691"/>
                <a:gd name="connsiteY183" fmla="*/ 1295254 h 1680919"/>
                <a:gd name="connsiteX184" fmla="*/ 403198 w 1700691"/>
                <a:gd name="connsiteY184" fmla="*/ 1557215 h 1680919"/>
                <a:gd name="connsiteX185" fmla="*/ 391733 w 1700691"/>
                <a:gd name="connsiteY185" fmla="*/ 1549938 h 1680919"/>
                <a:gd name="connsiteX186" fmla="*/ 658302 w 1700691"/>
                <a:gd name="connsiteY186" fmla="*/ 1285898 h 1680919"/>
                <a:gd name="connsiteX187" fmla="*/ 659258 w 1700691"/>
                <a:gd name="connsiteY187" fmla="*/ 1284858 h 1680919"/>
                <a:gd name="connsiteX188" fmla="*/ 660213 w 1700691"/>
                <a:gd name="connsiteY188" fmla="*/ 1283819 h 1680919"/>
                <a:gd name="connsiteX189" fmla="*/ 943980 w 1700691"/>
                <a:gd name="connsiteY189" fmla="*/ 1003146 h 1680919"/>
                <a:gd name="connsiteX190" fmla="*/ 944935 w 1700691"/>
                <a:gd name="connsiteY190" fmla="*/ 1002107 h 1680919"/>
                <a:gd name="connsiteX191" fmla="*/ 1229658 w 1700691"/>
                <a:gd name="connsiteY191" fmla="*/ 720394 h 1680919"/>
                <a:gd name="connsiteX192" fmla="*/ 1230612 w 1700691"/>
                <a:gd name="connsiteY192" fmla="*/ 719355 h 1680919"/>
                <a:gd name="connsiteX193" fmla="*/ 1515335 w 1700691"/>
                <a:gd name="connsiteY193" fmla="*/ 437643 h 1680919"/>
                <a:gd name="connsiteX194" fmla="*/ 1516291 w 1700691"/>
                <a:gd name="connsiteY194" fmla="*/ 436603 h 1680919"/>
                <a:gd name="connsiteX195" fmla="*/ 1524891 w 1700691"/>
                <a:gd name="connsiteY195" fmla="*/ 332649 h 1680919"/>
                <a:gd name="connsiteX196" fmla="*/ 1533489 w 1700691"/>
                <a:gd name="connsiteY196" fmla="*/ 343044 h 1680919"/>
                <a:gd name="connsiteX197" fmla="*/ 1479030 w 1700691"/>
                <a:gd name="connsiteY197" fmla="*/ 397100 h 1680919"/>
                <a:gd name="connsiteX198" fmla="*/ 1478074 w 1700691"/>
                <a:gd name="connsiteY198" fmla="*/ 398139 h 1680919"/>
                <a:gd name="connsiteX199" fmla="*/ 1477119 w 1700691"/>
                <a:gd name="connsiteY199" fmla="*/ 399179 h 1680919"/>
                <a:gd name="connsiteX200" fmla="*/ 1193352 w 1700691"/>
                <a:gd name="connsiteY200" fmla="*/ 679851 h 1680919"/>
                <a:gd name="connsiteX201" fmla="*/ 1192395 w 1700691"/>
                <a:gd name="connsiteY201" fmla="*/ 680891 h 1680919"/>
                <a:gd name="connsiteX202" fmla="*/ 1191441 w 1700691"/>
                <a:gd name="connsiteY202" fmla="*/ 681931 h 1680919"/>
                <a:gd name="connsiteX203" fmla="*/ 907674 w 1700691"/>
                <a:gd name="connsiteY203" fmla="*/ 962603 h 1680919"/>
                <a:gd name="connsiteX204" fmla="*/ 906718 w 1700691"/>
                <a:gd name="connsiteY204" fmla="*/ 963643 h 1680919"/>
                <a:gd name="connsiteX205" fmla="*/ 905763 w 1700691"/>
                <a:gd name="connsiteY205" fmla="*/ 964683 h 1680919"/>
                <a:gd name="connsiteX206" fmla="*/ 621996 w 1700691"/>
                <a:gd name="connsiteY206" fmla="*/ 1245356 h 1680919"/>
                <a:gd name="connsiteX207" fmla="*/ 621041 w 1700691"/>
                <a:gd name="connsiteY207" fmla="*/ 1246394 h 1680919"/>
                <a:gd name="connsiteX208" fmla="*/ 619130 w 1700691"/>
                <a:gd name="connsiteY208" fmla="*/ 1247434 h 1680919"/>
                <a:gd name="connsiteX209" fmla="*/ 344917 w 1700691"/>
                <a:gd name="connsiteY209" fmla="*/ 1518751 h 1680919"/>
                <a:gd name="connsiteX210" fmla="*/ 334407 w 1700691"/>
                <a:gd name="connsiteY210" fmla="*/ 1510435 h 1680919"/>
                <a:gd name="connsiteX211" fmla="*/ 609575 w 1700691"/>
                <a:gd name="connsiteY211" fmla="*/ 1238079 h 1680919"/>
                <a:gd name="connsiteX212" fmla="*/ 610531 w 1700691"/>
                <a:gd name="connsiteY212" fmla="*/ 1237039 h 1680919"/>
                <a:gd name="connsiteX213" fmla="*/ 611486 w 1700691"/>
                <a:gd name="connsiteY213" fmla="*/ 1235999 h 1680919"/>
                <a:gd name="connsiteX214" fmla="*/ 895253 w 1700691"/>
                <a:gd name="connsiteY214" fmla="*/ 955327 h 1680919"/>
                <a:gd name="connsiteX215" fmla="*/ 896208 w 1700691"/>
                <a:gd name="connsiteY215" fmla="*/ 954287 h 1680919"/>
                <a:gd name="connsiteX216" fmla="*/ 897164 w 1700691"/>
                <a:gd name="connsiteY216" fmla="*/ 953248 h 1680919"/>
                <a:gd name="connsiteX217" fmla="*/ 1180931 w 1700691"/>
                <a:gd name="connsiteY217" fmla="*/ 672575 h 1680919"/>
                <a:gd name="connsiteX218" fmla="*/ 1181887 w 1700691"/>
                <a:gd name="connsiteY218" fmla="*/ 671535 h 1680919"/>
                <a:gd name="connsiteX219" fmla="*/ 1182841 w 1700691"/>
                <a:gd name="connsiteY219" fmla="*/ 670496 h 1680919"/>
                <a:gd name="connsiteX220" fmla="*/ 1466609 w 1700691"/>
                <a:gd name="connsiteY220" fmla="*/ 389824 h 1680919"/>
                <a:gd name="connsiteX221" fmla="*/ 1467564 w 1700691"/>
                <a:gd name="connsiteY221" fmla="*/ 388784 h 1680919"/>
                <a:gd name="connsiteX222" fmla="*/ 1468520 w 1700691"/>
                <a:gd name="connsiteY222" fmla="*/ 387744 h 1680919"/>
                <a:gd name="connsiteX223" fmla="*/ 1482851 w 1700691"/>
                <a:gd name="connsiteY223" fmla="*/ 280672 h 1680919"/>
                <a:gd name="connsiteX224" fmla="*/ 1491451 w 1700691"/>
                <a:gd name="connsiteY224" fmla="*/ 291067 h 1680919"/>
                <a:gd name="connsiteX225" fmla="*/ 1431256 w 1700691"/>
                <a:gd name="connsiteY225" fmla="*/ 350321 h 1680919"/>
                <a:gd name="connsiteX226" fmla="*/ 1430302 w 1700691"/>
                <a:gd name="connsiteY226" fmla="*/ 351361 h 1680919"/>
                <a:gd name="connsiteX227" fmla="*/ 1429346 w 1700691"/>
                <a:gd name="connsiteY227" fmla="*/ 352399 h 1680919"/>
                <a:gd name="connsiteX228" fmla="*/ 1145579 w 1700691"/>
                <a:gd name="connsiteY228" fmla="*/ 633073 h 1680919"/>
                <a:gd name="connsiteX229" fmla="*/ 1144623 w 1700691"/>
                <a:gd name="connsiteY229" fmla="*/ 634112 h 1680919"/>
                <a:gd name="connsiteX230" fmla="*/ 1143668 w 1700691"/>
                <a:gd name="connsiteY230" fmla="*/ 635152 h 1680919"/>
                <a:gd name="connsiteX231" fmla="*/ 859901 w 1700691"/>
                <a:gd name="connsiteY231" fmla="*/ 915824 h 1680919"/>
                <a:gd name="connsiteX232" fmla="*/ 858946 w 1700691"/>
                <a:gd name="connsiteY232" fmla="*/ 916864 h 1680919"/>
                <a:gd name="connsiteX233" fmla="*/ 857990 w 1700691"/>
                <a:gd name="connsiteY233" fmla="*/ 917904 h 1680919"/>
                <a:gd name="connsiteX234" fmla="*/ 574223 w 1700691"/>
                <a:gd name="connsiteY234" fmla="*/ 1198576 h 1680919"/>
                <a:gd name="connsiteX235" fmla="*/ 573267 w 1700691"/>
                <a:gd name="connsiteY235" fmla="*/ 1199616 h 1680919"/>
                <a:gd name="connsiteX236" fmla="*/ 294278 w 1700691"/>
                <a:gd name="connsiteY236" fmla="*/ 1476129 h 1680919"/>
                <a:gd name="connsiteX237" fmla="*/ 283768 w 1700691"/>
                <a:gd name="connsiteY237" fmla="*/ 1467813 h 1680919"/>
                <a:gd name="connsiteX238" fmla="*/ 563713 w 1700691"/>
                <a:gd name="connsiteY238" fmla="*/ 1191300 h 1680919"/>
                <a:gd name="connsiteX239" fmla="*/ 564668 w 1700691"/>
                <a:gd name="connsiteY239" fmla="*/ 1190260 h 1680919"/>
                <a:gd name="connsiteX240" fmla="*/ 565624 w 1700691"/>
                <a:gd name="connsiteY240" fmla="*/ 1189220 h 1680919"/>
                <a:gd name="connsiteX241" fmla="*/ 849391 w 1700691"/>
                <a:gd name="connsiteY241" fmla="*/ 908547 h 1680919"/>
                <a:gd name="connsiteX242" fmla="*/ 850347 w 1700691"/>
                <a:gd name="connsiteY242" fmla="*/ 907509 h 1680919"/>
                <a:gd name="connsiteX243" fmla="*/ 851303 w 1700691"/>
                <a:gd name="connsiteY243" fmla="*/ 906469 h 1680919"/>
                <a:gd name="connsiteX244" fmla="*/ 1135069 w 1700691"/>
                <a:gd name="connsiteY244" fmla="*/ 625796 h 1680919"/>
                <a:gd name="connsiteX245" fmla="*/ 1136024 w 1700691"/>
                <a:gd name="connsiteY245" fmla="*/ 624757 h 1680919"/>
                <a:gd name="connsiteX246" fmla="*/ 1136980 w 1700691"/>
                <a:gd name="connsiteY246" fmla="*/ 623717 h 1680919"/>
                <a:gd name="connsiteX247" fmla="*/ 1420747 w 1700691"/>
                <a:gd name="connsiteY247" fmla="*/ 343043 h 1680919"/>
                <a:gd name="connsiteX248" fmla="*/ 1421702 w 1700691"/>
                <a:gd name="connsiteY248" fmla="*/ 342004 h 1680919"/>
                <a:gd name="connsiteX249" fmla="*/ 1422659 w 1700691"/>
                <a:gd name="connsiteY249" fmla="*/ 340965 h 1680919"/>
                <a:gd name="connsiteX250" fmla="*/ 1435078 w 1700691"/>
                <a:gd name="connsiteY250" fmla="*/ 232855 h 1680919"/>
                <a:gd name="connsiteX251" fmla="*/ 1444633 w 1700691"/>
                <a:gd name="connsiteY251" fmla="*/ 242210 h 1680919"/>
                <a:gd name="connsiteX252" fmla="*/ 1383484 w 1700691"/>
                <a:gd name="connsiteY252" fmla="*/ 303544 h 1680919"/>
                <a:gd name="connsiteX253" fmla="*/ 1382529 w 1700691"/>
                <a:gd name="connsiteY253" fmla="*/ 304582 h 1680919"/>
                <a:gd name="connsiteX254" fmla="*/ 1097807 w 1700691"/>
                <a:gd name="connsiteY254" fmla="*/ 586295 h 1680919"/>
                <a:gd name="connsiteX255" fmla="*/ 1096851 w 1700691"/>
                <a:gd name="connsiteY255" fmla="*/ 587334 h 1680919"/>
                <a:gd name="connsiteX256" fmla="*/ 812129 w 1700691"/>
                <a:gd name="connsiteY256" fmla="*/ 869047 h 1680919"/>
                <a:gd name="connsiteX257" fmla="*/ 811174 w 1700691"/>
                <a:gd name="connsiteY257" fmla="*/ 870087 h 1680919"/>
                <a:gd name="connsiteX258" fmla="*/ 525495 w 1700691"/>
                <a:gd name="connsiteY258" fmla="*/ 1152838 h 1680919"/>
                <a:gd name="connsiteX259" fmla="*/ 524540 w 1700691"/>
                <a:gd name="connsiteY259" fmla="*/ 1152838 h 1680919"/>
                <a:gd name="connsiteX260" fmla="*/ 243639 w 1700691"/>
                <a:gd name="connsiteY260" fmla="*/ 1430391 h 1680919"/>
                <a:gd name="connsiteX261" fmla="*/ 234085 w 1700691"/>
                <a:gd name="connsiteY261" fmla="*/ 1421036 h 1680919"/>
                <a:gd name="connsiteX262" fmla="*/ 515941 w 1700691"/>
                <a:gd name="connsiteY262" fmla="*/ 1142443 h 1680919"/>
                <a:gd name="connsiteX263" fmla="*/ 516896 w 1700691"/>
                <a:gd name="connsiteY263" fmla="*/ 1141403 h 1680919"/>
                <a:gd name="connsiteX264" fmla="*/ 800664 w 1700691"/>
                <a:gd name="connsiteY264" fmla="*/ 860731 h 1680919"/>
                <a:gd name="connsiteX265" fmla="*/ 801619 w 1700691"/>
                <a:gd name="connsiteY265" fmla="*/ 859692 h 1680919"/>
                <a:gd name="connsiteX266" fmla="*/ 1086341 w 1700691"/>
                <a:gd name="connsiteY266" fmla="*/ 577978 h 1680919"/>
                <a:gd name="connsiteX267" fmla="*/ 1087297 w 1700691"/>
                <a:gd name="connsiteY267" fmla="*/ 576938 h 1680919"/>
                <a:gd name="connsiteX268" fmla="*/ 1372019 w 1700691"/>
                <a:gd name="connsiteY268" fmla="*/ 295226 h 1680919"/>
                <a:gd name="connsiteX269" fmla="*/ 1372975 w 1700691"/>
                <a:gd name="connsiteY269" fmla="*/ 294187 h 1680919"/>
                <a:gd name="connsiteX270" fmla="*/ 1385395 w 1700691"/>
                <a:gd name="connsiteY270" fmla="*/ 189194 h 1680919"/>
                <a:gd name="connsiteX271" fmla="*/ 1395905 w 1700691"/>
                <a:gd name="connsiteY271" fmla="*/ 197510 h 1680919"/>
                <a:gd name="connsiteX272" fmla="*/ 1335712 w 1700691"/>
                <a:gd name="connsiteY272" fmla="*/ 256764 h 1680919"/>
                <a:gd name="connsiteX273" fmla="*/ 1334756 w 1700691"/>
                <a:gd name="connsiteY273" fmla="*/ 257803 h 1680919"/>
                <a:gd name="connsiteX274" fmla="*/ 1050034 w 1700691"/>
                <a:gd name="connsiteY274" fmla="*/ 539515 h 1680919"/>
                <a:gd name="connsiteX275" fmla="*/ 1049077 w 1700691"/>
                <a:gd name="connsiteY275" fmla="*/ 540555 h 1680919"/>
                <a:gd name="connsiteX276" fmla="*/ 764356 w 1700691"/>
                <a:gd name="connsiteY276" fmla="*/ 822267 h 1680919"/>
                <a:gd name="connsiteX277" fmla="*/ 763400 w 1700691"/>
                <a:gd name="connsiteY277" fmla="*/ 823307 h 1680919"/>
                <a:gd name="connsiteX278" fmla="*/ 479634 w 1700691"/>
                <a:gd name="connsiteY278" fmla="*/ 1103979 h 1680919"/>
                <a:gd name="connsiteX279" fmla="*/ 478678 w 1700691"/>
                <a:gd name="connsiteY279" fmla="*/ 1106058 h 1680919"/>
                <a:gd name="connsiteX280" fmla="*/ 199689 w 1700691"/>
                <a:gd name="connsiteY280" fmla="*/ 1382573 h 1680919"/>
                <a:gd name="connsiteX281" fmla="*/ 191089 w 1700691"/>
                <a:gd name="connsiteY281" fmla="*/ 1372178 h 1680919"/>
                <a:gd name="connsiteX282" fmla="*/ 468168 w 1700691"/>
                <a:gd name="connsiteY282" fmla="*/ 1097742 h 1680919"/>
                <a:gd name="connsiteX283" fmla="*/ 469124 w 1700691"/>
                <a:gd name="connsiteY283" fmla="*/ 1096703 h 1680919"/>
                <a:gd name="connsiteX284" fmla="*/ 754801 w 1700691"/>
                <a:gd name="connsiteY284" fmla="*/ 813951 h 1680919"/>
                <a:gd name="connsiteX285" fmla="*/ 755757 w 1700691"/>
                <a:gd name="connsiteY285" fmla="*/ 812912 h 1680919"/>
                <a:gd name="connsiteX286" fmla="*/ 1040480 w 1700691"/>
                <a:gd name="connsiteY286" fmla="*/ 531199 h 1680919"/>
                <a:gd name="connsiteX287" fmla="*/ 1041434 w 1700691"/>
                <a:gd name="connsiteY287" fmla="*/ 530160 h 1680919"/>
                <a:gd name="connsiteX288" fmla="*/ 1326157 w 1700691"/>
                <a:gd name="connsiteY288" fmla="*/ 248448 h 1680919"/>
                <a:gd name="connsiteX289" fmla="*/ 1327113 w 1700691"/>
                <a:gd name="connsiteY289" fmla="*/ 247408 h 1680919"/>
                <a:gd name="connsiteX290" fmla="*/ 1330935 w 1700691"/>
                <a:gd name="connsiteY290" fmla="*/ 147613 h 1680919"/>
                <a:gd name="connsiteX291" fmla="*/ 1342400 w 1700691"/>
                <a:gd name="connsiteY291" fmla="*/ 155929 h 1680919"/>
                <a:gd name="connsiteX292" fmla="*/ 1288896 w 1700691"/>
                <a:gd name="connsiteY292" fmla="*/ 208945 h 1680919"/>
                <a:gd name="connsiteX293" fmla="*/ 1287939 w 1700691"/>
                <a:gd name="connsiteY293" fmla="*/ 209984 h 1680919"/>
                <a:gd name="connsiteX294" fmla="*/ 1286985 w 1700691"/>
                <a:gd name="connsiteY294" fmla="*/ 211024 h 1680919"/>
                <a:gd name="connsiteX295" fmla="*/ 1003217 w 1700691"/>
                <a:gd name="connsiteY295" fmla="*/ 491698 h 1680919"/>
                <a:gd name="connsiteX296" fmla="*/ 1002262 w 1700691"/>
                <a:gd name="connsiteY296" fmla="*/ 492736 h 1680919"/>
                <a:gd name="connsiteX297" fmla="*/ 1001306 w 1700691"/>
                <a:gd name="connsiteY297" fmla="*/ 493776 h 1680919"/>
                <a:gd name="connsiteX298" fmla="*/ 717540 w 1700691"/>
                <a:gd name="connsiteY298" fmla="*/ 774449 h 1680919"/>
                <a:gd name="connsiteX299" fmla="*/ 716585 w 1700691"/>
                <a:gd name="connsiteY299" fmla="*/ 775488 h 1680919"/>
                <a:gd name="connsiteX300" fmla="*/ 431862 w 1700691"/>
                <a:gd name="connsiteY300" fmla="*/ 1057201 h 1680919"/>
                <a:gd name="connsiteX301" fmla="*/ 430906 w 1700691"/>
                <a:gd name="connsiteY301" fmla="*/ 1058241 h 1680919"/>
                <a:gd name="connsiteX302" fmla="*/ 157649 w 1700691"/>
                <a:gd name="connsiteY302" fmla="*/ 1328518 h 1680919"/>
                <a:gd name="connsiteX303" fmla="*/ 150006 w 1700691"/>
                <a:gd name="connsiteY303" fmla="*/ 1317083 h 1680919"/>
                <a:gd name="connsiteX304" fmla="*/ 420396 w 1700691"/>
                <a:gd name="connsiteY304" fmla="*/ 1048884 h 1680919"/>
                <a:gd name="connsiteX305" fmla="*/ 421352 w 1700691"/>
                <a:gd name="connsiteY305" fmla="*/ 1047846 h 1680919"/>
                <a:gd name="connsiteX306" fmla="*/ 706075 w 1700691"/>
                <a:gd name="connsiteY306" fmla="*/ 766132 h 1680919"/>
                <a:gd name="connsiteX307" fmla="*/ 707030 w 1700691"/>
                <a:gd name="connsiteY307" fmla="*/ 765092 h 1680919"/>
                <a:gd name="connsiteX308" fmla="*/ 707986 w 1700691"/>
                <a:gd name="connsiteY308" fmla="*/ 764053 h 1680919"/>
                <a:gd name="connsiteX309" fmla="*/ 991752 w 1700691"/>
                <a:gd name="connsiteY309" fmla="*/ 483380 h 1680919"/>
                <a:gd name="connsiteX310" fmla="*/ 992707 w 1700691"/>
                <a:gd name="connsiteY310" fmla="*/ 482341 h 1680919"/>
                <a:gd name="connsiteX311" fmla="*/ 993663 w 1700691"/>
                <a:gd name="connsiteY311" fmla="*/ 481302 h 1680919"/>
                <a:gd name="connsiteX312" fmla="*/ 1277430 w 1700691"/>
                <a:gd name="connsiteY312" fmla="*/ 200629 h 1680919"/>
                <a:gd name="connsiteX313" fmla="*/ 1278385 w 1700691"/>
                <a:gd name="connsiteY313" fmla="*/ 199589 h 1680919"/>
                <a:gd name="connsiteX314" fmla="*/ 1279341 w 1700691"/>
                <a:gd name="connsiteY314" fmla="*/ 198550 h 1680919"/>
                <a:gd name="connsiteX315" fmla="*/ 1271699 w 1700691"/>
                <a:gd name="connsiteY315" fmla="*/ 112269 h 1680919"/>
                <a:gd name="connsiteX316" fmla="*/ 1284119 w 1700691"/>
                <a:gd name="connsiteY316" fmla="*/ 119547 h 1680919"/>
                <a:gd name="connsiteX317" fmla="*/ 1241124 w 1700691"/>
                <a:gd name="connsiteY317" fmla="*/ 162167 h 1680919"/>
                <a:gd name="connsiteX318" fmla="*/ 1240167 w 1700691"/>
                <a:gd name="connsiteY318" fmla="*/ 163206 h 1680919"/>
                <a:gd name="connsiteX319" fmla="*/ 955446 w 1700691"/>
                <a:gd name="connsiteY319" fmla="*/ 444919 h 1680919"/>
                <a:gd name="connsiteX320" fmla="*/ 954490 w 1700691"/>
                <a:gd name="connsiteY320" fmla="*/ 445957 h 1680919"/>
                <a:gd name="connsiteX321" fmla="*/ 669769 w 1700691"/>
                <a:gd name="connsiteY321" fmla="*/ 727671 h 1680919"/>
                <a:gd name="connsiteX322" fmla="*/ 668813 w 1700691"/>
                <a:gd name="connsiteY322" fmla="*/ 728710 h 1680919"/>
                <a:gd name="connsiteX323" fmla="*/ 384090 w 1700691"/>
                <a:gd name="connsiteY323" fmla="*/ 1010423 h 1680919"/>
                <a:gd name="connsiteX324" fmla="*/ 382179 w 1700691"/>
                <a:gd name="connsiteY324" fmla="*/ 1011462 h 1680919"/>
                <a:gd name="connsiteX325" fmla="*/ 118477 w 1700691"/>
                <a:gd name="connsiteY325" fmla="*/ 1272384 h 1680919"/>
                <a:gd name="connsiteX326" fmla="*/ 111789 w 1700691"/>
                <a:gd name="connsiteY326" fmla="*/ 1259909 h 1680919"/>
                <a:gd name="connsiteX327" fmla="*/ 371669 w 1700691"/>
                <a:gd name="connsiteY327" fmla="*/ 1003145 h 1680919"/>
                <a:gd name="connsiteX328" fmla="*/ 372625 w 1700691"/>
                <a:gd name="connsiteY328" fmla="*/ 1002107 h 1680919"/>
                <a:gd name="connsiteX329" fmla="*/ 657348 w 1700691"/>
                <a:gd name="connsiteY329" fmla="*/ 720393 h 1680919"/>
                <a:gd name="connsiteX330" fmla="*/ 658303 w 1700691"/>
                <a:gd name="connsiteY330" fmla="*/ 719355 h 1680919"/>
                <a:gd name="connsiteX331" fmla="*/ 943025 w 1700691"/>
                <a:gd name="connsiteY331" fmla="*/ 437641 h 1680919"/>
                <a:gd name="connsiteX332" fmla="*/ 943980 w 1700691"/>
                <a:gd name="connsiteY332" fmla="*/ 436602 h 1680919"/>
                <a:gd name="connsiteX333" fmla="*/ 1228703 w 1700691"/>
                <a:gd name="connsiteY333" fmla="*/ 154890 h 1680919"/>
                <a:gd name="connsiteX334" fmla="*/ 1229659 w 1700691"/>
                <a:gd name="connsiteY334" fmla="*/ 153850 h 1680919"/>
                <a:gd name="connsiteX335" fmla="*/ 443327 w 1700691"/>
                <a:gd name="connsiteY335" fmla="*/ 101873 h 1680919"/>
                <a:gd name="connsiteX336" fmla="*/ 240773 w 1700691"/>
                <a:gd name="connsiteY336" fmla="*/ 302502 h 1680919"/>
                <a:gd name="connsiteX337" fmla="*/ 239818 w 1700691"/>
                <a:gd name="connsiteY337" fmla="*/ 302502 h 1680919"/>
                <a:gd name="connsiteX338" fmla="*/ 103189 w 1700691"/>
                <a:gd name="connsiteY338" fmla="*/ 437641 h 1680919"/>
                <a:gd name="connsiteX339" fmla="*/ 130897 w 1700691"/>
                <a:gd name="connsiteY339" fmla="*/ 390863 h 1680919"/>
                <a:gd name="connsiteX340" fmla="*/ 229308 w 1700691"/>
                <a:gd name="connsiteY340" fmla="*/ 294186 h 1680919"/>
                <a:gd name="connsiteX341" fmla="*/ 230263 w 1700691"/>
                <a:gd name="connsiteY341" fmla="*/ 293146 h 1680919"/>
                <a:gd name="connsiteX342" fmla="*/ 396511 w 1700691"/>
                <a:gd name="connsiteY342" fmla="*/ 128901 h 1680919"/>
                <a:gd name="connsiteX343" fmla="*/ 443327 w 1700691"/>
                <a:gd name="connsiteY343" fmla="*/ 101873 h 1680919"/>
                <a:gd name="connsiteX344" fmla="*/ 1208636 w 1700691"/>
                <a:gd name="connsiteY344" fmla="*/ 79003 h 1680919"/>
                <a:gd name="connsiteX345" fmla="*/ 1222013 w 1700691"/>
                <a:gd name="connsiteY345" fmla="*/ 85241 h 1680919"/>
                <a:gd name="connsiteX346" fmla="*/ 1193350 w 1700691"/>
                <a:gd name="connsiteY346" fmla="*/ 114347 h 1680919"/>
                <a:gd name="connsiteX347" fmla="*/ 1192394 w 1700691"/>
                <a:gd name="connsiteY347" fmla="*/ 115387 h 1680919"/>
                <a:gd name="connsiteX348" fmla="*/ 1191439 w 1700691"/>
                <a:gd name="connsiteY348" fmla="*/ 116427 h 1680919"/>
                <a:gd name="connsiteX349" fmla="*/ 907673 w 1700691"/>
                <a:gd name="connsiteY349" fmla="*/ 397099 h 1680919"/>
                <a:gd name="connsiteX350" fmla="*/ 906717 w 1700691"/>
                <a:gd name="connsiteY350" fmla="*/ 398139 h 1680919"/>
                <a:gd name="connsiteX351" fmla="*/ 905762 w 1700691"/>
                <a:gd name="connsiteY351" fmla="*/ 399178 h 1680919"/>
                <a:gd name="connsiteX352" fmla="*/ 621995 w 1700691"/>
                <a:gd name="connsiteY352" fmla="*/ 679851 h 1680919"/>
                <a:gd name="connsiteX353" fmla="*/ 621039 w 1700691"/>
                <a:gd name="connsiteY353" fmla="*/ 680890 h 1680919"/>
                <a:gd name="connsiteX354" fmla="*/ 620083 w 1700691"/>
                <a:gd name="connsiteY354" fmla="*/ 681930 h 1680919"/>
                <a:gd name="connsiteX355" fmla="*/ 336318 w 1700691"/>
                <a:gd name="connsiteY355" fmla="*/ 962603 h 1680919"/>
                <a:gd name="connsiteX356" fmla="*/ 335362 w 1700691"/>
                <a:gd name="connsiteY356" fmla="*/ 963642 h 1680919"/>
                <a:gd name="connsiteX357" fmla="*/ 333451 w 1700691"/>
                <a:gd name="connsiteY357" fmla="*/ 963642 h 1680919"/>
                <a:gd name="connsiteX358" fmla="*/ 85036 w 1700691"/>
                <a:gd name="connsiteY358" fmla="*/ 1208971 h 1680919"/>
                <a:gd name="connsiteX359" fmla="*/ 79302 w 1700691"/>
                <a:gd name="connsiteY359" fmla="*/ 1196497 h 1680919"/>
                <a:gd name="connsiteX360" fmla="*/ 323896 w 1700691"/>
                <a:gd name="connsiteY360" fmla="*/ 954287 h 1680919"/>
                <a:gd name="connsiteX361" fmla="*/ 324852 w 1700691"/>
                <a:gd name="connsiteY361" fmla="*/ 953247 h 1680919"/>
                <a:gd name="connsiteX362" fmla="*/ 325808 w 1700691"/>
                <a:gd name="connsiteY362" fmla="*/ 952207 h 1680919"/>
                <a:gd name="connsiteX363" fmla="*/ 609573 w 1700691"/>
                <a:gd name="connsiteY363" fmla="*/ 671535 h 1680919"/>
                <a:gd name="connsiteX364" fmla="*/ 610529 w 1700691"/>
                <a:gd name="connsiteY364" fmla="*/ 670495 h 1680919"/>
                <a:gd name="connsiteX365" fmla="*/ 611485 w 1700691"/>
                <a:gd name="connsiteY365" fmla="*/ 669455 h 1680919"/>
                <a:gd name="connsiteX366" fmla="*/ 895252 w 1700691"/>
                <a:gd name="connsiteY366" fmla="*/ 388783 h 1680919"/>
                <a:gd name="connsiteX367" fmla="*/ 896207 w 1700691"/>
                <a:gd name="connsiteY367" fmla="*/ 387743 h 1680919"/>
                <a:gd name="connsiteX368" fmla="*/ 897163 w 1700691"/>
                <a:gd name="connsiteY368" fmla="*/ 386704 h 1680919"/>
                <a:gd name="connsiteX369" fmla="*/ 1180930 w 1700691"/>
                <a:gd name="connsiteY369" fmla="*/ 106031 h 1680919"/>
                <a:gd name="connsiteX370" fmla="*/ 1181884 w 1700691"/>
                <a:gd name="connsiteY370" fmla="*/ 104992 h 1680919"/>
                <a:gd name="connsiteX371" fmla="*/ 1182840 w 1700691"/>
                <a:gd name="connsiteY371" fmla="*/ 103952 h 1680919"/>
                <a:gd name="connsiteX372" fmla="*/ 1142712 w 1700691"/>
                <a:gd name="connsiteY372" fmla="*/ 51976 h 1680919"/>
                <a:gd name="connsiteX373" fmla="*/ 1156087 w 1700691"/>
                <a:gd name="connsiteY373" fmla="*/ 57174 h 1680919"/>
                <a:gd name="connsiteX374" fmla="*/ 1145577 w 1700691"/>
                <a:gd name="connsiteY374" fmla="*/ 67569 h 1680919"/>
                <a:gd name="connsiteX375" fmla="*/ 1144622 w 1700691"/>
                <a:gd name="connsiteY375" fmla="*/ 68609 h 1680919"/>
                <a:gd name="connsiteX376" fmla="*/ 1143668 w 1700691"/>
                <a:gd name="connsiteY376" fmla="*/ 69649 h 1680919"/>
                <a:gd name="connsiteX377" fmla="*/ 859901 w 1700691"/>
                <a:gd name="connsiteY377" fmla="*/ 350321 h 1680919"/>
                <a:gd name="connsiteX378" fmla="*/ 858945 w 1700691"/>
                <a:gd name="connsiteY378" fmla="*/ 351361 h 1680919"/>
                <a:gd name="connsiteX379" fmla="*/ 857989 w 1700691"/>
                <a:gd name="connsiteY379" fmla="*/ 352400 h 1680919"/>
                <a:gd name="connsiteX380" fmla="*/ 574224 w 1700691"/>
                <a:gd name="connsiteY380" fmla="*/ 633073 h 1680919"/>
                <a:gd name="connsiteX381" fmla="*/ 573267 w 1700691"/>
                <a:gd name="connsiteY381" fmla="*/ 634112 h 1680919"/>
                <a:gd name="connsiteX382" fmla="*/ 572313 w 1700691"/>
                <a:gd name="connsiteY382" fmla="*/ 635152 h 1680919"/>
                <a:gd name="connsiteX383" fmla="*/ 288545 w 1700691"/>
                <a:gd name="connsiteY383" fmla="*/ 915825 h 1680919"/>
                <a:gd name="connsiteX384" fmla="*/ 287590 w 1700691"/>
                <a:gd name="connsiteY384" fmla="*/ 916864 h 1680919"/>
                <a:gd name="connsiteX385" fmla="*/ 287590 w 1700691"/>
                <a:gd name="connsiteY385" fmla="*/ 917904 h 1680919"/>
                <a:gd name="connsiteX386" fmla="*/ 58284 w 1700691"/>
                <a:gd name="connsiteY386" fmla="*/ 1144521 h 1680919"/>
                <a:gd name="connsiteX387" fmla="*/ 52550 w 1700691"/>
                <a:gd name="connsiteY387" fmla="*/ 1131008 h 1680919"/>
                <a:gd name="connsiteX388" fmla="*/ 278035 w 1700691"/>
                <a:gd name="connsiteY388" fmla="*/ 908549 h 1680919"/>
                <a:gd name="connsiteX389" fmla="*/ 278991 w 1700691"/>
                <a:gd name="connsiteY389" fmla="*/ 907509 h 1680919"/>
                <a:gd name="connsiteX390" fmla="*/ 279947 w 1700691"/>
                <a:gd name="connsiteY390" fmla="*/ 906469 h 1680919"/>
                <a:gd name="connsiteX391" fmla="*/ 563712 w 1700691"/>
                <a:gd name="connsiteY391" fmla="*/ 625796 h 1680919"/>
                <a:gd name="connsiteX392" fmla="*/ 564669 w 1700691"/>
                <a:gd name="connsiteY392" fmla="*/ 624757 h 1680919"/>
                <a:gd name="connsiteX393" fmla="*/ 565624 w 1700691"/>
                <a:gd name="connsiteY393" fmla="*/ 623717 h 1680919"/>
                <a:gd name="connsiteX394" fmla="*/ 849391 w 1700691"/>
                <a:gd name="connsiteY394" fmla="*/ 343045 h 1680919"/>
                <a:gd name="connsiteX395" fmla="*/ 850346 w 1700691"/>
                <a:gd name="connsiteY395" fmla="*/ 342005 h 1680919"/>
                <a:gd name="connsiteX396" fmla="*/ 851302 w 1700691"/>
                <a:gd name="connsiteY396" fmla="*/ 340965 h 1680919"/>
                <a:gd name="connsiteX397" fmla="*/ 1135067 w 1700691"/>
                <a:gd name="connsiteY397" fmla="*/ 60292 h 1680919"/>
                <a:gd name="connsiteX398" fmla="*/ 1136023 w 1700691"/>
                <a:gd name="connsiteY398" fmla="*/ 59254 h 1680919"/>
                <a:gd name="connsiteX399" fmla="*/ 1136979 w 1700691"/>
                <a:gd name="connsiteY399" fmla="*/ 58214 h 1680919"/>
                <a:gd name="connsiteX400" fmla="*/ 605754 w 1700691"/>
                <a:gd name="connsiteY400" fmla="*/ 35343 h 1680919"/>
                <a:gd name="connsiteX401" fmla="*/ 574225 w 1700691"/>
                <a:gd name="connsiteY401" fmla="*/ 66529 h 1680919"/>
                <a:gd name="connsiteX402" fmla="*/ 573270 w 1700691"/>
                <a:gd name="connsiteY402" fmla="*/ 67568 h 1680919"/>
                <a:gd name="connsiteX403" fmla="*/ 572314 w 1700691"/>
                <a:gd name="connsiteY403" fmla="*/ 68608 h 1680919"/>
                <a:gd name="connsiteX404" fmla="*/ 288546 w 1700691"/>
                <a:gd name="connsiteY404" fmla="*/ 349281 h 1680919"/>
                <a:gd name="connsiteX405" fmla="*/ 287591 w 1700691"/>
                <a:gd name="connsiteY405" fmla="*/ 350321 h 1680919"/>
                <a:gd name="connsiteX406" fmla="*/ 287591 w 1700691"/>
                <a:gd name="connsiteY406" fmla="*/ 352400 h 1680919"/>
                <a:gd name="connsiteX407" fmla="*/ 36309 w 1700691"/>
                <a:gd name="connsiteY407" fmla="*/ 600849 h 1680919"/>
                <a:gd name="connsiteX408" fmla="*/ 44907 w 1700691"/>
                <a:gd name="connsiteY408" fmla="*/ 572780 h 1680919"/>
                <a:gd name="connsiteX409" fmla="*/ 277081 w 1700691"/>
                <a:gd name="connsiteY409" fmla="*/ 343044 h 1680919"/>
                <a:gd name="connsiteX410" fmla="*/ 278036 w 1700691"/>
                <a:gd name="connsiteY410" fmla="*/ 342005 h 1680919"/>
                <a:gd name="connsiteX411" fmla="*/ 278992 w 1700691"/>
                <a:gd name="connsiteY411" fmla="*/ 340965 h 1680919"/>
                <a:gd name="connsiteX412" fmla="*/ 562760 w 1700691"/>
                <a:gd name="connsiteY412" fmla="*/ 60292 h 1680919"/>
                <a:gd name="connsiteX413" fmla="*/ 563715 w 1700691"/>
                <a:gd name="connsiteY413" fmla="*/ 59252 h 1680919"/>
                <a:gd name="connsiteX414" fmla="*/ 564671 w 1700691"/>
                <a:gd name="connsiteY414" fmla="*/ 58213 h 1680919"/>
                <a:gd name="connsiteX415" fmla="*/ 578046 w 1700691"/>
                <a:gd name="connsiteY415" fmla="*/ 44698 h 1680919"/>
                <a:gd name="connsiteX416" fmla="*/ 605754 w 1700691"/>
                <a:gd name="connsiteY416" fmla="*/ 35343 h 1680919"/>
                <a:gd name="connsiteX417" fmla="*/ 1069143 w 1700691"/>
                <a:gd name="connsiteY417" fmla="*/ 29106 h 1680919"/>
                <a:gd name="connsiteX418" fmla="*/ 1084429 w 1700691"/>
                <a:gd name="connsiteY418" fmla="*/ 33265 h 1680919"/>
                <a:gd name="connsiteX419" fmla="*/ 812128 w 1700691"/>
                <a:gd name="connsiteY419" fmla="*/ 302502 h 1680919"/>
                <a:gd name="connsiteX420" fmla="*/ 811172 w 1700691"/>
                <a:gd name="connsiteY420" fmla="*/ 303542 h 1680919"/>
                <a:gd name="connsiteX421" fmla="*/ 526451 w 1700691"/>
                <a:gd name="connsiteY421" fmla="*/ 585254 h 1680919"/>
                <a:gd name="connsiteX422" fmla="*/ 525495 w 1700691"/>
                <a:gd name="connsiteY422" fmla="*/ 586293 h 1680919"/>
                <a:gd name="connsiteX423" fmla="*/ 240772 w 1700691"/>
                <a:gd name="connsiteY423" fmla="*/ 868006 h 1680919"/>
                <a:gd name="connsiteX424" fmla="*/ 237907 w 1700691"/>
                <a:gd name="connsiteY424" fmla="*/ 869045 h 1680919"/>
                <a:gd name="connsiteX425" fmla="*/ 31531 w 1700691"/>
                <a:gd name="connsiteY425" fmla="*/ 1073833 h 1680919"/>
                <a:gd name="connsiteX426" fmla="*/ 27708 w 1700691"/>
                <a:gd name="connsiteY426" fmla="*/ 1059279 h 1680919"/>
                <a:gd name="connsiteX427" fmla="*/ 228353 w 1700691"/>
                <a:gd name="connsiteY427" fmla="*/ 860729 h 1680919"/>
                <a:gd name="connsiteX428" fmla="*/ 229307 w 1700691"/>
                <a:gd name="connsiteY428" fmla="*/ 859690 h 1680919"/>
                <a:gd name="connsiteX429" fmla="*/ 514029 w 1700691"/>
                <a:gd name="connsiteY429" fmla="*/ 577977 h 1680919"/>
                <a:gd name="connsiteX430" fmla="*/ 514985 w 1700691"/>
                <a:gd name="connsiteY430" fmla="*/ 576938 h 1680919"/>
                <a:gd name="connsiteX431" fmla="*/ 799706 w 1700691"/>
                <a:gd name="connsiteY431" fmla="*/ 295226 h 1680919"/>
                <a:gd name="connsiteX432" fmla="*/ 800662 w 1700691"/>
                <a:gd name="connsiteY432" fmla="*/ 294186 h 1680919"/>
                <a:gd name="connsiteX433" fmla="*/ 991752 w 1700691"/>
                <a:gd name="connsiteY433" fmla="*/ 12475 h 1680919"/>
                <a:gd name="connsiteX434" fmla="*/ 1007994 w 1700691"/>
                <a:gd name="connsiteY434" fmla="*/ 15594 h 1680919"/>
                <a:gd name="connsiteX435" fmla="*/ 763401 w 1700691"/>
                <a:gd name="connsiteY435" fmla="*/ 256765 h 1680919"/>
                <a:gd name="connsiteX436" fmla="*/ 762444 w 1700691"/>
                <a:gd name="connsiteY436" fmla="*/ 257804 h 1680919"/>
                <a:gd name="connsiteX437" fmla="*/ 477723 w 1700691"/>
                <a:gd name="connsiteY437" fmla="*/ 539517 h 1680919"/>
                <a:gd name="connsiteX438" fmla="*/ 476767 w 1700691"/>
                <a:gd name="connsiteY438" fmla="*/ 540556 h 1680919"/>
                <a:gd name="connsiteX439" fmla="*/ 192046 w 1700691"/>
                <a:gd name="connsiteY439" fmla="*/ 822269 h 1680919"/>
                <a:gd name="connsiteX440" fmla="*/ 191091 w 1700691"/>
                <a:gd name="connsiteY440" fmla="*/ 823309 h 1680919"/>
                <a:gd name="connsiteX441" fmla="*/ 14333 w 1700691"/>
                <a:gd name="connsiteY441" fmla="*/ 997949 h 1680919"/>
                <a:gd name="connsiteX442" fmla="*/ 11466 w 1700691"/>
                <a:gd name="connsiteY442" fmla="*/ 982357 h 1680919"/>
                <a:gd name="connsiteX443" fmla="*/ 182492 w 1700691"/>
                <a:gd name="connsiteY443" fmla="*/ 812913 h 1680919"/>
                <a:gd name="connsiteX444" fmla="*/ 183446 w 1700691"/>
                <a:gd name="connsiteY444" fmla="*/ 811874 h 1680919"/>
                <a:gd name="connsiteX445" fmla="*/ 468169 w 1700691"/>
                <a:gd name="connsiteY445" fmla="*/ 530161 h 1680919"/>
                <a:gd name="connsiteX446" fmla="*/ 469124 w 1700691"/>
                <a:gd name="connsiteY446" fmla="*/ 529121 h 1680919"/>
                <a:gd name="connsiteX447" fmla="*/ 753847 w 1700691"/>
                <a:gd name="connsiteY447" fmla="*/ 247409 h 1680919"/>
                <a:gd name="connsiteX448" fmla="*/ 754801 w 1700691"/>
                <a:gd name="connsiteY448" fmla="*/ 246369 h 1680919"/>
                <a:gd name="connsiteX449" fmla="*/ 728052 w 1700691"/>
                <a:gd name="connsiteY449" fmla="*/ 9356 h 1680919"/>
                <a:gd name="connsiteX450" fmla="*/ 621997 w 1700691"/>
                <a:gd name="connsiteY450" fmla="*/ 114348 h 1680919"/>
                <a:gd name="connsiteX451" fmla="*/ 621042 w 1700691"/>
                <a:gd name="connsiteY451" fmla="*/ 115388 h 1680919"/>
                <a:gd name="connsiteX452" fmla="*/ 620086 w 1700691"/>
                <a:gd name="connsiteY452" fmla="*/ 116428 h 1680919"/>
                <a:gd name="connsiteX453" fmla="*/ 336319 w 1700691"/>
                <a:gd name="connsiteY453" fmla="*/ 397101 h 1680919"/>
                <a:gd name="connsiteX454" fmla="*/ 335363 w 1700691"/>
                <a:gd name="connsiteY454" fmla="*/ 398140 h 1680919"/>
                <a:gd name="connsiteX455" fmla="*/ 334407 w 1700691"/>
                <a:gd name="connsiteY455" fmla="*/ 399180 h 1680919"/>
                <a:gd name="connsiteX456" fmla="*/ 50641 w 1700691"/>
                <a:gd name="connsiteY456" fmla="*/ 679853 h 1680919"/>
                <a:gd name="connsiteX457" fmla="*/ 49686 w 1700691"/>
                <a:gd name="connsiteY457" fmla="*/ 680892 h 1680919"/>
                <a:gd name="connsiteX458" fmla="*/ 46819 w 1700691"/>
                <a:gd name="connsiteY458" fmla="*/ 681932 h 1680919"/>
                <a:gd name="connsiteX459" fmla="*/ 7646 w 1700691"/>
                <a:gd name="connsiteY459" fmla="*/ 721434 h 1680919"/>
                <a:gd name="connsiteX460" fmla="*/ 11468 w 1700691"/>
                <a:gd name="connsiteY460" fmla="*/ 698565 h 1680919"/>
                <a:gd name="connsiteX461" fmla="*/ 38220 w 1700691"/>
                <a:gd name="connsiteY461" fmla="*/ 672577 h 1680919"/>
                <a:gd name="connsiteX462" fmla="*/ 39176 w 1700691"/>
                <a:gd name="connsiteY462" fmla="*/ 671537 h 1680919"/>
                <a:gd name="connsiteX463" fmla="*/ 40131 w 1700691"/>
                <a:gd name="connsiteY463" fmla="*/ 670497 h 1680919"/>
                <a:gd name="connsiteX464" fmla="*/ 323899 w 1700691"/>
                <a:gd name="connsiteY464" fmla="*/ 389824 h 1680919"/>
                <a:gd name="connsiteX465" fmla="*/ 324853 w 1700691"/>
                <a:gd name="connsiteY465" fmla="*/ 388785 h 1680919"/>
                <a:gd name="connsiteX466" fmla="*/ 325809 w 1700691"/>
                <a:gd name="connsiteY466" fmla="*/ 387745 h 1680919"/>
                <a:gd name="connsiteX467" fmla="*/ 609576 w 1700691"/>
                <a:gd name="connsiteY467" fmla="*/ 107072 h 1680919"/>
                <a:gd name="connsiteX468" fmla="*/ 610532 w 1700691"/>
                <a:gd name="connsiteY468" fmla="*/ 106032 h 1680919"/>
                <a:gd name="connsiteX469" fmla="*/ 611487 w 1700691"/>
                <a:gd name="connsiteY469" fmla="*/ 104993 h 1680919"/>
                <a:gd name="connsiteX470" fmla="*/ 705121 w 1700691"/>
                <a:gd name="connsiteY470" fmla="*/ 12475 h 1680919"/>
                <a:gd name="connsiteX471" fmla="*/ 728052 w 1700691"/>
                <a:gd name="connsiteY471" fmla="*/ 9356 h 1680919"/>
                <a:gd name="connsiteX472" fmla="*/ 905761 w 1700691"/>
                <a:gd name="connsiteY472" fmla="*/ 3118 h 1680919"/>
                <a:gd name="connsiteX473" fmla="*/ 923915 w 1700691"/>
                <a:gd name="connsiteY473" fmla="*/ 4158 h 1680919"/>
                <a:gd name="connsiteX474" fmla="*/ 716583 w 1700691"/>
                <a:gd name="connsiteY474" fmla="*/ 208946 h 1680919"/>
                <a:gd name="connsiteX475" fmla="*/ 715629 w 1700691"/>
                <a:gd name="connsiteY475" fmla="*/ 209985 h 1680919"/>
                <a:gd name="connsiteX476" fmla="*/ 714672 w 1700691"/>
                <a:gd name="connsiteY476" fmla="*/ 211023 h 1680919"/>
                <a:gd name="connsiteX477" fmla="*/ 430906 w 1700691"/>
                <a:gd name="connsiteY477" fmla="*/ 491697 h 1680919"/>
                <a:gd name="connsiteX478" fmla="*/ 429950 w 1700691"/>
                <a:gd name="connsiteY478" fmla="*/ 492737 h 1680919"/>
                <a:gd name="connsiteX479" fmla="*/ 428995 w 1700691"/>
                <a:gd name="connsiteY479" fmla="*/ 493777 h 1680919"/>
                <a:gd name="connsiteX480" fmla="*/ 145228 w 1700691"/>
                <a:gd name="connsiteY480" fmla="*/ 774449 h 1680919"/>
                <a:gd name="connsiteX481" fmla="*/ 144272 w 1700691"/>
                <a:gd name="connsiteY481" fmla="*/ 776529 h 1680919"/>
                <a:gd name="connsiteX482" fmla="*/ 2867 w 1700691"/>
                <a:gd name="connsiteY482" fmla="*/ 915825 h 1680919"/>
                <a:gd name="connsiteX483" fmla="*/ 1911 w 1700691"/>
                <a:gd name="connsiteY483" fmla="*/ 898154 h 1680919"/>
                <a:gd name="connsiteX484" fmla="*/ 133763 w 1700691"/>
                <a:gd name="connsiteY484" fmla="*/ 767173 h 1680919"/>
                <a:gd name="connsiteX485" fmla="*/ 134718 w 1700691"/>
                <a:gd name="connsiteY485" fmla="*/ 766133 h 1680919"/>
                <a:gd name="connsiteX486" fmla="*/ 135673 w 1700691"/>
                <a:gd name="connsiteY486" fmla="*/ 765094 h 1680919"/>
                <a:gd name="connsiteX487" fmla="*/ 419440 w 1700691"/>
                <a:gd name="connsiteY487" fmla="*/ 484420 h 1680919"/>
                <a:gd name="connsiteX488" fmla="*/ 420396 w 1700691"/>
                <a:gd name="connsiteY488" fmla="*/ 483382 h 1680919"/>
                <a:gd name="connsiteX489" fmla="*/ 421351 w 1700691"/>
                <a:gd name="connsiteY489" fmla="*/ 482342 h 1680919"/>
                <a:gd name="connsiteX490" fmla="*/ 705117 w 1700691"/>
                <a:gd name="connsiteY490" fmla="*/ 201668 h 1680919"/>
                <a:gd name="connsiteX491" fmla="*/ 706074 w 1700691"/>
                <a:gd name="connsiteY491" fmla="*/ 200628 h 1680919"/>
                <a:gd name="connsiteX492" fmla="*/ 707028 w 1700691"/>
                <a:gd name="connsiteY492" fmla="*/ 199590 h 1680919"/>
                <a:gd name="connsiteX493" fmla="*/ 813084 w 1700691"/>
                <a:gd name="connsiteY493" fmla="*/ 0 h 1680919"/>
                <a:gd name="connsiteX494" fmla="*/ 832193 w 1700691"/>
                <a:gd name="connsiteY494" fmla="*/ 0 h 1680919"/>
                <a:gd name="connsiteX495" fmla="*/ 669767 w 1700691"/>
                <a:gd name="connsiteY495" fmla="*/ 161128 h 1680919"/>
                <a:gd name="connsiteX496" fmla="*/ 668811 w 1700691"/>
                <a:gd name="connsiteY496" fmla="*/ 162167 h 1680919"/>
                <a:gd name="connsiteX497" fmla="*/ 384090 w 1700691"/>
                <a:gd name="connsiteY497" fmla="*/ 443880 h 1680919"/>
                <a:gd name="connsiteX498" fmla="*/ 383134 w 1700691"/>
                <a:gd name="connsiteY498" fmla="*/ 444919 h 1680919"/>
                <a:gd name="connsiteX499" fmla="*/ 98411 w 1700691"/>
                <a:gd name="connsiteY499" fmla="*/ 726632 h 1680919"/>
                <a:gd name="connsiteX500" fmla="*/ 96500 w 1700691"/>
                <a:gd name="connsiteY500" fmla="*/ 726632 h 1680919"/>
                <a:gd name="connsiteX501" fmla="*/ 0 w 1700691"/>
                <a:gd name="connsiteY501" fmla="*/ 822269 h 1680919"/>
                <a:gd name="connsiteX502" fmla="*/ 956 w 1700691"/>
                <a:gd name="connsiteY502" fmla="*/ 802518 h 1680919"/>
                <a:gd name="connsiteX503" fmla="*/ 86946 w 1700691"/>
                <a:gd name="connsiteY503" fmla="*/ 718316 h 1680919"/>
                <a:gd name="connsiteX504" fmla="*/ 87901 w 1700691"/>
                <a:gd name="connsiteY504" fmla="*/ 717276 h 1680919"/>
                <a:gd name="connsiteX505" fmla="*/ 372624 w 1700691"/>
                <a:gd name="connsiteY505" fmla="*/ 435564 h 1680919"/>
                <a:gd name="connsiteX506" fmla="*/ 373580 w 1700691"/>
                <a:gd name="connsiteY506" fmla="*/ 434524 h 1680919"/>
                <a:gd name="connsiteX507" fmla="*/ 658301 w 1700691"/>
                <a:gd name="connsiteY507" fmla="*/ 152812 h 1680919"/>
                <a:gd name="connsiteX508" fmla="*/ 659257 w 1700691"/>
                <a:gd name="connsiteY508" fmla="*/ 151772 h 1680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700691" h="1680919">
                  <a:moveTo>
                    <a:pt x="1630944" y="1171548"/>
                  </a:moveTo>
                  <a:cubicBezTo>
                    <a:pt x="1626167" y="1182983"/>
                    <a:pt x="1621390" y="1194418"/>
                    <a:pt x="1615658" y="1205853"/>
                  </a:cubicBezTo>
                  <a:lnTo>
                    <a:pt x="1383483" y="1435589"/>
                  </a:lnTo>
                  <a:lnTo>
                    <a:pt x="1382529" y="1436628"/>
                  </a:lnTo>
                  <a:lnTo>
                    <a:pt x="1381573" y="1437668"/>
                  </a:lnTo>
                  <a:lnTo>
                    <a:pt x="1216281" y="1600874"/>
                  </a:lnTo>
                  <a:cubicBezTo>
                    <a:pt x="1204816" y="1606072"/>
                    <a:pt x="1193350" y="1611269"/>
                    <a:pt x="1181885" y="1616467"/>
                  </a:cubicBezTo>
                  <a:lnTo>
                    <a:pt x="1372975" y="1427273"/>
                  </a:lnTo>
                  <a:lnTo>
                    <a:pt x="1373929" y="1426233"/>
                  </a:lnTo>
                  <a:lnTo>
                    <a:pt x="1372975" y="1426233"/>
                  </a:lnTo>
                  <a:close/>
                  <a:moveTo>
                    <a:pt x="1677762" y="1030173"/>
                  </a:moveTo>
                  <a:cubicBezTo>
                    <a:pt x="1675851" y="1038489"/>
                    <a:pt x="1673940" y="1046807"/>
                    <a:pt x="1672029" y="1055123"/>
                  </a:cubicBezTo>
                  <a:lnTo>
                    <a:pt x="1622346" y="1103980"/>
                  </a:lnTo>
                  <a:lnTo>
                    <a:pt x="1621390" y="1105020"/>
                  </a:lnTo>
                  <a:lnTo>
                    <a:pt x="1336668" y="1386732"/>
                  </a:lnTo>
                  <a:lnTo>
                    <a:pt x="1335712" y="1387772"/>
                  </a:lnTo>
                  <a:lnTo>
                    <a:pt x="1334757" y="1388812"/>
                  </a:lnTo>
                  <a:lnTo>
                    <a:pt x="1066277" y="1653892"/>
                  </a:lnTo>
                  <a:cubicBezTo>
                    <a:pt x="1058632" y="1655971"/>
                    <a:pt x="1050035" y="1658049"/>
                    <a:pt x="1041435" y="1660129"/>
                  </a:cubicBezTo>
                  <a:lnTo>
                    <a:pt x="1325202" y="1379456"/>
                  </a:lnTo>
                  <a:lnTo>
                    <a:pt x="1326158" y="1378416"/>
                  </a:lnTo>
                  <a:lnTo>
                    <a:pt x="1327113" y="1377377"/>
                  </a:lnTo>
                  <a:lnTo>
                    <a:pt x="1610881" y="1096704"/>
                  </a:lnTo>
                  <a:lnTo>
                    <a:pt x="1611836" y="1095664"/>
                  </a:lnTo>
                  <a:close/>
                  <a:moveTo>
                    <a:pt x="1694959" y="918942"/>
                  </a:moveTo>
                  <a:cubicBezTo>
                    <a:pt x="1694959" y="925180"/>
                    <a:pt x="1694003" y="932457"/>
                    <a:pt x="1693047" y="939733"/>
                  </a:cubicBezTo>
                  <a:lnTo>
                    <a:pt x="1574572" y="1057200"/>
                  </a:lnTo>
                  <a:lnTo>
                    <a:pt x="1573618" y="1058240"/>
                  </a:lnTo>
                  <a:lnTo>
                    <a:pt x="1288895" y="1339952"/>
                  </a:lnTo>
                  <a:lnTo>
                    <a:pt x="1287939" y="1340992"/>
                  </a:lnTo>
                  <a:lnTo>
                    <a:pt x="1286983" y="1342031"/>
                  </a:lnTo>
                  <a:lnTo>
                    <a:pt x="1003216" y="1622704"/>
                  </a:lnTo>
                  <a:lnTo>
                    <a:pt x="1002262" y="1623744"/>
                  </a:lnTo>
                  <a:lnTo>
                    <a:pt x="1001306" y="1624783"/>
                  </a:lnTo>
                  <a:lnTo>
                    <a:pt x="949712" y="1676760"/>
                  </a:lnTo>
                  <a:cubicBezTo>
                    <a:pt x="943024" y="1677799"/>
                    <a:pt x="935380" y="1677799"/>
                    <a:pt x="928692" y="1678839"/>
                  </a:cubicBezTo>
                  <a:lnTo>
                    <a:pt x="992707" y="1615428"/>
                  </a:lnTo>
                  <a:lnTo>
                    <a:pt x="993661" y="1614388"/>
                  </a:lnTo>
                  <a:lnTo>
                    <a:pt x="994618" y="1613348"/>
                  </a:lnTo>
                  <a:lnTo>
                    <a:pt x="1278384" y="1332676"/>
                  </a:lnTo>
                  <a:lnTo>
                    <a:pt x="1279340" y="1331636"/>
                  </a:lnTo>
                  <a:lnTo>
                    <a:pt x="1280296" y="1330596"/>
                  </a:lnTo>
                  <a:lnTo>
                    <a:pt x="1564063" y="1049924"/>
                  </a:lnTo>
                  <a:lnTo>
                    <a:pt x="1563108" y="1048884"/>
                  </a:lnTo>
                  <a:close/>
                  <a:moveTo>
                    <a:pt x="1700691" y="819148"/>
                  </a:moveTo>
                  <a:cubicBezTo>
                    <a:pt x="1700691" y="825385"/>
                    <a:pt x="1700691" y="831623"/>
                    <a:pt x="1700691" y="837860"/>
                  </a:cubicBezTo>
                  <a:lnTo>
                    <a:pt x="1527755" y="1008343"/>
                  </a:lnTo>
                  <a:lnTo>
                    <a:pt x="1526800" y="1009383"/>
                  </a:lnTo>
                  <a:lnTo>
                    <a:pt x="1242078" y="1291095"/>
                  </a:lnTo>
                  <a:lnTo>
                    <a:pt x="1241123" y="1292135"/>
                  </a:lnTo>
                  <a:lnTo>
                    <a:pt x="1240167" y="1293174"/>
                  </a:lnTo>
                  <a:lnTo>
                    <a:pt x="956400" y="1573847"/>
                  </a:lnTo>
                  <a:lnTo>
                    <a:pt x="955445" y="1574887"/>
                  </a:lnTo>
                  <a:lnTo>
                    <a:pt x="954489" y="1575926"/>
                  </a:lnTo>
                  <a:lnTo>
                    <a:pt x="848435" y="1680919"/>
                  </a:lnTo>
                  <a:cubicBezTo>
                    <a:pt x="842703" y="1680919"/>
                    <a:pt x="836014" y="1680919"/>
                    <a:pt x="830281" y="1680919"/>
                  </a:cubicBezTo>
                  <a:lnTo>
                    <a:pt x="944935" y="1567610"/>
                  </a:lnTo>
                  <a:lnTo>
                    <a:pt x="945890" y="1566571"/>
                  </a:lnTo>
                  <a:lnTo>
                    <a:pt x="946846" y="1565531"/>
                  </a:lnTo>
                  <a:lnTo>
                    <a:pt x="1230613" y="1284858"/>
                  </a:lnTo>
                  <a:lnTo>
                    <a:pt x="1231568" y="1283819"/>
                  </a:lnTo>
                  <a:lnTo>
                    <a:pt x="1232524" y="1282779"/>
                  </a:lnTo>
                  <a:lnTo>
                    <a:pt x="1516290" y="1002106"/>
                  </a:lnTo>
                  <a:lnTo>
                    <a:pt x="1517245" y="1001067"/>
                  </a:lnTo>
                  <a:close/>
                  <a:moveTo>
                    <a:pt x="1692091" y="733907"/>
                  </a:moveTo>
                  <a:cubicBezTo>
                    <a:pt x="1693047" y="739105"/>
                    <a:pt x="1693047" y="745342"/>
                    <a:pt x="1694002" y="750540"/>
                  </a:cubicBezTo>
                  <a:lnTo>
                    <a:pt x="1479027" y="963643"/>
                  </a:lnTo>
                  <a:lnTo>
                    <a:pt x="1478072" y="964683"/>
                  </a:lnTo>
                  <a:lnTo>
                    <a:pt x="1477116" y="965723"/>
                  </a:lnTo>
                  <a:lnTo>
                    <a:pt x="1193350" y="1246395"/>
                  </a:lnTo>
                  <a:lnTo>
                    <a:pt x="1192394" y="1247435"/>
                  </a:lnTo>
                  <a:lnTo>
                    <a:pt x="1191439" y="1248475"/>
                  </a:lnTo>
                  <a:lnTo>
                    <a:pt x="907672" y="1529149"/>
                  </a:lnTo>
                  <a:lnTo>
                    <a:pt x="906717" y="1530188"/>
                  </a:lnTo>
                  <a:lnTo>
                    <a:pt x="905761" y="1531226"/>
                  </a:lnTo>
                  <a:lnTo>
                    <a:pt x="757667" y="1677800"/>
                  </a:lnTo>
                  <a:cubicBezTo>
                    <a:pt x="751935" y="1676762"/>
                    <a:pt x="746203" y="1676762"/>
                    <a:pt x="740469" y="1675722"/>
                  </a:cubicBezTo>
                  <a:lnTo>
                    <a:pt x="896207" y="1521871"/>
                  </a:lnTo>
                  <a:lnTo>
                    <a:pt x="897162" y="1520831"/>
                  </a:lnTo>
                  <a:lnTo>
                    <a:pt x="898118" y="1519793"/>
                  </a:lnTo>
                  <a:lnTo>
                    <a:pt x="1181885" y="1239119"/>
                  </a:lnTo>
                  <a:lnTo>
                    <a:pt x="1182839" y="1238079"/>
                  </a:lnTo>
                  <a:lnTo>
                    <a:pt x="1183796" y="1237040"/>
                  </a:lnTo>
                  <a:lnTo>
                    <a:pt x="1467562" y="956367"/>
                  </a:lnTo>
                  <a:lnTo>
                    <a:pt x="1468517" y="955327"/>
                  </a:lnTo>
                  <a:lnTo>
                    <a:pt x="1469473" y="954288"/>
                  </a:lnTo>
                  <a:close/>
                  <a:moveTo>
                    <a:pt x="1676804" y="652824"/>
                  </a:moveTo>
                  <a:cubicBezTo>
                    <a:pt x="1677760" y="658022"/>
                    <a:pt x="1679669" y="663219"/>
                    <a:pt x="1680626" y="668417"/>
                  </a:cubicBezTo>
                  <a:lnTo>
                    <a:pt x="1431255" y="915825"/>
                  </a:lnTo>
                  <a:lnTo>
                    <a:pt x="1430299" y="916865"/>
                  </a:lnTo>
                  <a:lnTo>
                    <a:pt x="1429345" y="917904"/>
                  </a:lnTo>
                  <a:lnTo>
                    <a:pt x="1145578" y="1198577"/>
                  </a:lnTo>
                  <a:lnTo>
                    <a:pt x="1144622" y="1199616"/>
                  </a:lnTo>
                  <a:lnTo>
                    <a:pt x="1143667" y="1200656"/>
                  </a:lnTo>
                  <a:lnTo>
                    <a:pt x="859900" y="1481328"/>
                  </a:lnTo>
                  <a:lnTo>
                    <a:pt x="858945" y="1482368"/>
                  </a:lnTo>
                  <a:lnTo>
                    <a:pt x="856079" y="1482368"/>
                  </a:lnTo>
                  <a:lnTo>
                    <a:pt x="673588" y="1663246"/>
                  </a:lnTo>
                  <a:cubicBezTo>
                    <a:pt x="668811" y="1662207"/>
                    <a:pt x="663079" y="1661167"/>
                    <a:pt x="658301" y="1660127"/>
                  </a:cubicBezTo>
                  <a:lnTo>
                    <a:pt x="847480" y="1473013"/>
                  </a:lnTo>
                  <a:lnTo>
                    <a:pt x="848434" y="1471973"/>
                  </a:lnTo>
                  <a:lnTo>
                    <a:pt x="849391" y="1470933"/>
                  </a:lnTo>
                  <a:lnTo>
                    <a:pt x="1133157" y="1190261"/>
                  </a:lnTo>
                  <a:lnTo>
                    <a:pt x="1134112" y="1189221"/>
                  </a:lnTo>
                  <a:lnTo>
                    <a:pt x="1135068" y="1188182"/>
                  </a:lnTo>
                  <a:lnTo>
                    <a:pt x="1418834" y="907509"/>
                  </a:lnTo>
                  <a:lnTo>
                    <a:pt x="1419790" y="906470"/>
                  </a:lnTo>
                  <a:lnTo>
                    <a:pt x="1420745" y="905430"/>
                  </a:lnTo>
                  <a:close/>
                  <a:moveTo>
                    <a:pt x="1657696" y="579017"/>
                  </a:moveTo>
                  <a:cubicBezTo>
                    <a:pt x="1659606" y="584215"/>
                    <a:pt x="1660561" y="588372"/>
                    <a:pt x="1662473" y="593571"/>
                  </a:cubicBezTo>
                  <a:lnTo>
                    <a:pt x="1384439" y="869046"/>
                  </a:lnTo>
                  <a:lnTo>
                    <a:pt x="1383483" y="870086"/>
                  </a:lnTo>
                  <a:lnTo>
                    <a:pt x="1097806" y="1152838"/>
                  </a:lnTo>
                  <a:lnTo>
                    <a:pt x="1096850" y="1153876"/>
                  </a:lnTo>
                  <a:lnTo>
                    <a:pt x="813084" y="1434549"/>
                  </a:lnTo>
                  <a:lnTo>
                    <a:pt x="812128" y="1435589"/>
                  </a:lnTo>
                  <a:lnTo>
                    <a:pt x="811173" y="1435589"/>
                  </a:lnTo>
                  <a:lnTo>
                    <a:pt x="600020" y="1644534"/>
                  </a:lnTo>
                  <a:cubicBezTo>
                    <a:pt x="595242" y="1643494"/>
                    <a:pt x="590465" y="1641415"/>
                    <a:pt x="585687" y="1640375"/>
                  </a:cubicBezTo>
                  <a:lnTo>
                    <a:pt x="801618" y="1426234"/>
                  </a:lnTo>
                  <a:lnTo>
                    <a:pt x="802574" y="1425194"/>
                  </a:lnTo>
                  <a:lnTo>
                    <a:pt x="803529" y="1424154"/>
                  </a:lnTo>
                  <a:lnTo>
                    <a:pt x="1088252" y="1142441"/>
                  </a:lnTo>
                  <a:lnTo>
                    <a:pt x="1089206" y="1141403"/>
                  </a:lnTo>
                  <a:lnTo>
                    <a:pt x="1372973" y="860729"/>
                  </a:lnTo>
                  <a:lnTo>
                    <a:pt x="1373929" y="859691"/>
                  </a:lnTo>
                  <a:close/>
                  <a:moveTo>
                    <a:pt x="1630944" y="510408"/>
                  </a:moveTo>
                  <a:cubicBezTo>
                    <a:pt x="1632855" y="514567"/>
                    <a:pt x="1634766" y="519763"/>
                    <a:pt x="1636676" y="523922"/>
                  </a:cubicBezTo>
                  <a:lnTo>
                    <a:pt x="1621389" y="539514"/>
                  </a:lnTo>
                  <a:lnTo>
                    <a:pt x="1620434" y="540554"/>
                  </a:lnTo>
                  <a:lnTo>
                    <a:pt x="1335711" y="822268"/>
                  </a:lnTo>
                  <a:lnTo>
                    <a:pt x="1334757" y="823307"/>
                  </a:lnTo>
                  <a:lnTo>
                    <a:pt x="1050989" y="1103979"/>
                  </a:lnTo>
                  <a:lnTo>
                    <a:pt x="1050034" y="1105019"/>
                  </a:lnTo>
                  <a:lnTo>
                    <a:pt x="765312" y="1386731"/>
                  </a:lnTo>
                  <a:lnTo>
                    <a:pt x="764357" y="1387771"/>
                  </a:lnTo>
                  <a:lnTo>
                    <a:pt x="762446" y="1388810"/>
                  </a:lnTo>
                  <a:lnTo>
                    <a:pt x="529317" y="1619585"/>
                  </a:lnTo>
                  <a:cubicBezTo>
                    <a:pt x="524541" y="1618546"/>
                    <a:pt x="520718" y="1616466"/>
                    <a:pt x="515940" y="1614387"/>
                  </a:cubicBezTo>
                  <a:lnTo>
                    <a:pt x="753847" y="1379455"/>
                  </a:lnTo>
                  <a:lnTo>
                    <a:pt x="754802" y="1378415"/>
                  </a:lnTo>
                  <a:lnTo>
                    <a:pt x="755758" y="1377375"/>
                  </a:lnTo>
                  <a:lnTo>
                    <a:pt x="1039524" y="1096702"/>
                  </a:lnTo>
                  <a:lnTo>
                    <a:pt x="1040479" y="1095662"/>
                  </a:lnTo>
                  <a:lnTo>
                    <a:pt x="1326156" y="812912"/>
                  </a:lnTo>
                  <a:lnTo>
                    <a:pt x="1327113" y="811872"/>
                  </a:lnTo>
                  <a:lnTo>
                    <a:pt x="1611835" y="530159"/>
                  </a:lnTo>
                  <a:lnTo>
                    <a:pt x="1612790" y="529119"/>
                  </a:lnTo>
                  <a:close/>
                  <a:moveTo>
                    <a:pt x="1600368" y="446996"/>
                  </a:moveTo>
                  <a:cubicBezTo>
                    <a:pt x="1603233" y="451155"/>
                    <a:pt x="1605145" y="455313"/>
                    <a:pt x="1607056" y="459470"/>
                  </a:cubicBezTo>
                  <a:lnTo>
                    <a:pt x="1574570" y="491696"/>
                  </a:lnTo>
                  <a:lnTo>
                    <a:pt x="1573616" y="492736"/>
                  </a:lnTo>
                  <a:lnTo>
                    <a:pt x="1572660" y="493775"/>
                  </a:lnTo>
                  <a:lnTo>
                    <a:pt x="1288893" y="774447"/>
                  </a:lnTo>
                  <a:lnTo>
                    <a:pt x="1287938" y="775487"/>
                  </a:lnTo>
                  <a:lnTo>
                    <a:pt x="1003215" y="1057199"/>
                  </a:lnTo>
                  <a:lnTo>
                    <a:pt x="1002261" y="1058239"/>
                  </a:lnTo>
                  <a:lnTo>
                    <a:pt x="717538" y="1339951"/>
                  </a:lnTo>
                  <a:lnTo>
                    <a:pt x="716583" y="1340991"/>
                  </a:lnTo>
                  <a:lnTo>
                    <a:pt x="715627" y="1342030"/>
                  </a:lnTo>
                  <a:lnTo>
                    <a:pt x="464346" y="1590477"/>
                  </a:lnTo>
                  <a:cubicBezTo>
                    <a:pt x="460525" y="1588399"/>
                    <a:pt x="455747" y="1586320"/>
                    <a:pt x="451924" y="1584240"/>
                  </a:cubicBezTo>
                  <a:lnTo>
                    <a:pt x="706073" y="1332675"/>
                  </a:lnTo>
                  <a:lnTo>
                    <a:pt x="707028" y="1331635"/>
                  </a:lnTo>
                  <a:lnTo>
                    <a:pt x="707984" y="1330595"/>
                  </a:lnTo>
                  <a:lnTo>
                    <a:pt x="991750" y="1049923"/>
                  </a:lnTo>
                  <a:lnTo>
                    <a:pt x="992706" y="1048884"/>
                  </a:lnTo>
                  <a:lnTo>
                    <a:pt x="1277428" y="767171"/>
                  </a:lnTo>
                  <a:lnTo>
                    <a:pt x="1278383" y="766132"/>
                  </a:lnTo>
                  <a:lnTo>
                    <a:pt x="1279339" y="765092"/>
                  </a:lnTo>
                  <a:lnTo>
                    <a:pt x="1563106" y="484420"/>
                  </a:lnTo>
                  <a:lnTo>
                    <a:pt x="1564060" y="483380"/>
                  </a:lnTo>
                  <a:lnTo>
                    <a:pt x="1565016" y="482340"/>
                  </a:lnTo>
                  <a:close/>
                  <a:moveTo>
                    <a:pt x="1565019" y="388784"/>
                  </a:moveTo>
                  <a:cubicBezTo>
                    <a:pt x="1567885" y="392943"/>
                    <a:pt x="1569795" y="396062"/>
                    <a:pt x="1572662" y="400219"/>
                  </a:cubicBezTo>
                  <a:lnTo>
                    <a:pt x="1526801" y="444919"/>
                  </a:lnTo>
                  <a:lnTo>
                    <a:pt x="1525845" y="445959"/>
                  </a:lnTo>
                  <a:lnTo>
                    <a:pt x="1241124" y="727671"/>
                  </a:lnTo>
                  <a:lnTo>
                    <a:pt x="1240167" y="728710"/>
                  </a:lnTo>
                  <a:lnTo>
                    <a:pt x="955445" y="1010423"/>
                  </a:lnTo>
                  <a:lnTo>
                    <a:pt x="954490" y="1011462"/>
                  </a:lnTo>
                  <a:lnTo>
                    <a:pt x="669768" y="1293174"/>
                  </a:lnTo>
                  <a:lnTo>
                    <a:pt x="668812" y="1294214"/>
                  </a:lnTo>
                  <a:lnTo>
                    <a:pt x="667857" y="1295254"/>
                  </a:lnTo>
                  <a:lnTo>
                    <a:pt x="403198" y="1557215"/>
                  </a:lnTo>
                  <a:cubicBezTo>
                    <a:pt x="399376" y="1555135"/>
                    <a:pt x="395555" y="1552018"/>
                    <a:pt x="391733" y="1549938"/>
                  </a:cubicBezTo>
                  <a:lnTo>
                    <a:pt x="658302" y="1285898"/>
                  </a:lnTo>
                  <a:lnTo>
                    <a:pt x="659258" y="1284858"/>
                  </a:lnTo>
                  <a:lnTo>
                    <a:pt x="660213" y="1283819"/>
                  </a:lnTo>
                  <a:lnTo>
                    <a:pt x="943980" y="1003146"/>
                  </a:lnTo>
                  <a:lnTo>
                    <a:pt x="944935" y="1002107"/>
                  </a:lnTo>
                  <a:lnTo>
                    <a:pt x="1229658" y="720394"/>
                  </a:lnTo>
                  <a:lnTo>
                    <a:pt x="1230612" y="719355"/>
                  </a:lnTo>
                  <a:lnTo>
                    <a:pt x="1515335" y="437643"/>
                  </a:lnTo>
                  <a:lnTo>
                    <a:pt x="1516291" y="436603"/>
                  </a:lnTo>
                  <a:close/>
                  <a:moveTo>
                    <a:pt x="1524891" y="332649"/>
                  </a:moveTo>
                  <a:cubicBezTo>
                    <a:pt x="1527757" y="335768"/>
                    <a:pt x="1530624" y="339927"/>
                    <a:pt x="1533489" y="343044"/>
                  </a:cubicBezTo>
                  <a:lnTo>
                    <a:pt x="1479030" y="397100"/>
                  </a:lnTo>
                  <a:lnTo>
                    <a:pt x="1478074" y="398139"/>
                  </a:lnTo>
                  <a:lnTo>
                    <a:pt x="1477119" y="399179"/>
                  </a:lnTo>
                  <a:lnTo>
                    <a:pt x="1193352" y="679851"/>
                  </a:lnTo>
                  <a:lnTo>
                    <a:pt x="1192395" y="680891"/>
                  </a:lnTo>
                  <a:lnTo>
                    <a:pt x="1191441" y="681931"/>
                  </a:lnTo>
                  <a:lnTo>
                    <a:pt x="907674" y="962603"/>
                  </a:lnTo>
                  <a:lnTo>
                    <a:pt x="906718" y="963643"/>
                  </a:lnTo>
                  <a:lnTo>
                    <a:pt x="905763" y="964683"/>
                  </a:lnTo>
                  <a:lnTo>
                    <a:pt x="621996" y="1245356"/>
                  </a:lnTo>
                  <a:lnTo>
                    <a:pt x="621041" y="1246394"/>
                  </a:lnTo>
                  <a:lnTo>
                    <a:pt x="619130" y="1247434"/>
                  </a:lnTo>
                  <a:lnTo>
                    <a:pt x="344917" y="1518751"/>
                  </a:lnTo>
                  <a:cubicBezTo>
                    <a:pt x="342050" y="1515633"/>
                    <a:pt x="338229" y="1513554"/>
                    <a:pt x="334407" y="1510435"/>
                  </a:cubicBezTo>
                  <a:lnTo>
                    <a:pt x="609575" y="1238079"/>
                  </a:lnTo>
                  <a:lnTo>
                    <a:pt x="610531" y="1237039"/>
                  </a:lnTo>
                  <a:lnTo>
                    <a:pt x="611486" y="1235999"/>
                  </a:lnTo>
                  <a:lnTo>
                    <a:pt x="895253" y="955327"/>
                  </a:lnTo>
                  <a:lnTo>
                    <a:pt x="896208" y="954287"/>
                  </a:lnTo>
                  <a:lnTo>
                    <a:pt x="897164" y="953248"/>
                  </a:lnTo>
                  <a:lnTo>
                    <a:pt x="1180931" y="672575"/>
                  </a:lnTo>
                  <a:lnTo>
                    <a:pt x="1181887" y="671535"/>
                  </a:lnTo>
                  <a:lnTo>
                    <a:pt x="1182841" y="670496"/>
                  </a:lnTo>
                  <a:lnTo>
                    <a:pt x="1466609" y="389824"/>
                  </a:lnTo>
                  <a:lnTo>
                    <a:pt x="1467564" y="388784"/>
                  </a:lnTo>
                  <a:lnTo>
                    <a:pt x="1468520" y="387744"/>
                  </a:lnTo>
                  <a:close/>
                  <a:moveTo>
                    <a:pt x="1482851" y="280672"/>
                  </a:moveTo>
                  <a:cubicBezTo>
                    <a:pt x="1485717" y="283791"/>
                    <a:pt x="1488584" y="287950"/>
                    <a:pt x="1491451" y="291067"/>
                  </a:cubicBezTo>
                  <a:lnTo>
                    <a:pt x="1431256" y="350321"/>
                  </a:lnTo>
                  <a:lnTo>
                    <a:pt x="1430302" y="351361"/>
                  </a:lnTo>
                  <a:lnTo>
                    <a:pt x="1429346" y="352399"/>
                  </a:lnTo>
                  <a:lnTo>
                    <a:pt x="1145579" y="633073"/>
                  </a:lnTo>
                  <a:lnTo>
                    <a:pt x="1144623" y="634112"/>
                  </a:lnTo>
                  <a:lnTo>
                    <a:pt x="1143668" y="635152"/>
                  </a:lnTo>
                  <a:lnTo>
                    <a:pt x="859901" y="915824"/>
                  </a:lnTo>
                  <a:lnTo>
                    <a:pt x="858946" y="916864"/>
                  </a:lnTo>
                  <a:lnTo>
                    <a:pt x="857990" y="917904"/>
                  </a:lnTo>
                  <a:lnTo>
                    <a:pt x="574223" y="1198576"/>
                  </a:lnTo>
                  <a:lnTo>
                    <a:pt x="573267" y="1199616"/>
                  </a:lnTo>
                  <a:lnTo>
                    <a:pt x="294278" y="1476129"/>
                  </a:lnTo>
                  <a:cubicBezTo>
                    <a:pt x="290456" y="1474051"/>
                    <a:pt x="287590" y="1470932"/>
                    <a:pt x="283768" y="1467813"/>
                  </a:cubicBezTo>
                  <a:lnTo>
                    <a:pt x="563713" y="1191300"/>
                  </a:lnTo>
                  <a:lnTo>
                    <a:pt x="564668" y="1190260"/>
                  </a:lnTo>
                  <a:lnTo>
                    <a:pt x="565624" y="1189220"/>
                  </a:lnTo>
                  <a:lnTo>
                    <a:pt x="849391" y="908547"/>
                  </a:lnTo>
                  <a:lnTo>
                    <a:pt x="850347" y="907509"/>
                  </a:lnTo>
                  <a:lnTo>
                    <a:pt x="851303" y="906469"/>
                  </a:lnTo>
                  <a:lnTo>
                    <a:pt x="1135069" y="625796"/>
                  </a:lnTo>
                  <a:lnTo>
                    <a:pt x="1136024" y="624757"/>
                  </a:lnTo>
                  <a:lnTo>
                    <a:pt x="1136980" y="623717"/>
                  </a:lnTo>
                  <a:lnTo>
                    <a:pt x="1420747" y="343043"/>
                  </a:lnTo>
                  <a:lnTo>
                    <a:pt x="1421702" y="342004"/>
                  </a:lnTo>
                  <a:lnTo>
                    <a:pt x="1422659" y="340965"/>
                  </a:lnTo>
                  <a:close/>
                  <a:moveTo>
                    <a:pt x="1435078" y="232855"/>
                  </a:moveTo>
                  <a:cubicBezTo>
                    <a:pt x="1437945" y="235974"/>
                    <a:pt x="1441767" y="239093"/>
                    <a:pt x="1444633" y="242210"/>
                  </a:cubicBezTo>
                  <a:lnTo>
                    <a:pt x="1383484" y="303544"/>
                  </a:lnTo>
                  <a:lnTo>
                    <a:pt x="1382529" y="304582"/>
                  </a:lnTo>
                  <a:lnTo>
                    <a:pt x="1097807" y="586295"/>
                  </a:lnTo>
                  <a:lnTo>
                    <a:pt x="1096851" y="587334"/>
                  </a:lnTo>
                  <a:lnTo>
                    <a:pt x="812129" y="869047"/>
                  </a:lnTo>
                  <a:lnTo>
                    <a:pt x="811174" y="870087"/>
                  </a:lnTo>
                  <a:lnTo>
                    <a:pt x="525495" y="1152838"/>
                  </a:lnTo>
                  <a:lnTo>
                    <a:pt x="524540" y="1152838"/>
                  </a:lnTo>
                  <a:lnTo>
                    <a:pt x="243639" y="1430391"/>
                  </a:lnTo>
                  <a:cubicBezTo>
                    <a:pt x="239818" y="1427274"/>
                    <a:pt x="236951" y="1424155"/>
                    <a:pt x="234085" y="1421036"/>
                  </a:cubicBezTo>
                  <a:lnTo>
                    <a:pt x="515941" y="1142443"/>
                  </a:lnTo>
                  <a:lnTo>
                    <a:pt x="516896" y="1141403"/>
                  </a:lnTo>
                  <a:lnTo>
                    <a:pt x="800664" y="860731"/>
                  </a:lnTo>
                  <a:lnTo>
                    <a:pt x="801619" y="859692"/>
                  </a:lnTo>
                  <a:lnTo>
                    <a:pt x="1086341" y="577978"/>
                  </a:lnTo>
                  <a:lnTo>
                    <a:pt x="1087297" y="576938"/>
                  </a:lnTo>
                  <a:lnTo>
                    <a:pt x="1372019" y="295226"/>
                  </a:lnTo>
                  <a:lnTo>
                    <a:pt x="1372975" y="294187"/>
                  </a:lnTo>
                  <a:close/>
                  <a:moveTo>
                    <a:pt x="1385395" y="189194"/>
                  </a:moveTo>
                  <a:cubicBezTo>
                    <a:pt x="1389217" y="191273"/>
                    <a:pt x="1392083" y="194392"/>
                    <a:pt x="1395905" y="197510"/>
                  </a:cubicBezTo>
                  <a:lnTo>
                    <a:pt x="1335712" y="256764"/>
                  </a:lnTo>
                  <a:lnTo>
                    <a:pt x="1334756" y="257803"/>
                  </a:lnTo>
                  <a:lnTo>
                    <a:pt x="1050034" y="539515"/>
                  </a:lnTo>
                  <a:lnTo>
                    <a:pt x="1049077" y="540555"/>
                  </a:lnTo>
                  <a:lnTo>
                    <a:pt x="764356" y="822267"/>
                  </a:lnTo>
                  <a:lnTo>
                    <a:pt x="763400" y="823307"/>
                  </a:lnTo>
                  <a:lnTo>
                    <a:pt x="479634" y="1103979"/>
                  </a:lnTo>
                  <a:lnTo>
                    <a:pt x="478678" y="1106058"/>
                  </a:lnTo>
                  <a:lnTo>
                    <a:pt x="199689" y="1382573"/>
                  </a:lnTo>
                  <a:cubicBezTo>
                    <a:pt x="196822" y="1379454"/>
                    <a:pt x="193955" y="1375295"/>
                    <a:pt x="191089" y="1372178"/>
                  </a:cubicBezTo>
                  <a:lnTo>
                    <a:pt x="468168" y="1097742"/>
                  </a:lnTo>
                  <a:lnTo>
                    <a:pt x="469124" y="1096703"/>
                  </a:lnTo>
                  <a:lnTo>
                    <a:pt x="754801" y="813951"/>
                  </a:lnTo>
                  <a:lnTo>
                    <a:pt x="755757" y="812912"/>
                  </a:lnTo>
                  <a:lnTo>
                    <a:pt x="1040480" y="531199"/>
                  </a:lnTo>
                  <a:lnTo>
                    <a:pt x="1041434" y="530160"/>
                  </a:lnTo>
                  <a:lnTo>
                    <a:pt x="1326157" y="248448"/>
                  </a:lnTo>
                  <a:lnTo>
                    <a:pt x="1327113" y="247408"/>
                  </a:lnTo>
                  <a:close/>
                  <a:moveTo>
                    <a:pt x="1330935" y="147613"/>
                  </a:moveTo>
                  <a:cubicBezTo>
                    <a:pt x="1334757" y="150732"/>
                    <a:pt x="1338579" y="152811"/>
                    <a:pt x="1342400" y="155929"/>
                  </a:cubicBezTo>
                  <a:lnTo>
                    <a:pt x="1288896" y="208945"/>
                  </a:lnTo>
                  <a:lnTo>
                    <a:pt x="1287939" y="209984"/>
                  </a:lnTo>
                  <a:lnTo>
                    <a:pt x="1286985" y="211024"/>
                  </a:lnTo>
                  <a:lnTo>
                    <a:pt x="1003217" y="491698"/>
                  </a:lnTo>
                  <a:lnTo>
                    <a:pt x="1002262" y="492736"/>
                  </a:lnTo>
                  <a:lnTo>
                    <a:pt x="1001306" y="493776"/>
                  </a:lnTo>
                  <a:lnTo>
                    <a:pt x="717540" y="774449"/>
                  </a:lnTo>
                  <a:lnTo>
                    <a:pt x="716585" y="775488"/>
                  </a:lnTo>
                  <a:lnTo>
                    <a:pt x="431862" y="1057201"/>
                  </a:lnTo>
                  <a:lnTo>
                    <a:pt x="430906" y="1058241"/>
                  </a:lnTo>
                  <a:lnTo>
                    <a:pt x="157649" y="1328518"/>
                  </a:lnTo>
                  <a:cubicBezTo>
                    <a:pt x="155739" y="1324359"/>
                    <a:pt x="152872" y="1321241"/>
                    <a:pt x="150006" y="1317083"/>
                  </a:cubicBezTo>
                  <a:lnTo>
                    <a:pt x="420396" y="1048884"/>
                  </a:lnTo>
                  <a:lnTo>
                    <a:pt x="421352" y="1047846"/>
                  </a:lnTo>
                  <a:lnTo>
                    <a:pt x="706075" y="766132"/>
                  </a:lnTo>
                  <a:lnTo>
                    <a:pt x="707030" y="765092"/>
                  </a:lnTo>
                  <a:lnTo>
                    <a:pt x="707986" y="764053"/>
                  </a:lnTo>
                  <a:lnTo>
                    <a:pt x="991752" y="483380"/>
                  </a:lnTo>
                  <a:lnTo>
                    <a:pt x="992707" y="482341"/>
                  </a:lnTo>
                  <a:lnTo>
                    <a:pt x="993663" y="481302"/>
                  </a:lnTo>
                  <a:lnTo>
                    <a:pt x="1277430" y="200629"/>
                  </a:lnTo>
                  <a:lnTo>
                    <a:pt x="1278385" y="199589"/>
                  </a:lnTo>
                  <a:lnTo>
                    <a:pt x="1279341" y="198550"/>
                  </a:lnTo>
                  <a:close/>
                  <a:moveTo>
                    <a:pt x="1271699" y="112269"/>
                  </a:moveTo>
                  <a:cubicBezTo>
                    <a:pt x="1276475" y="115388"/>
                    <a:pt x="1280296" y="117467"/>
                    <a:pt x="1284119" y="119547"/>
                  </a:cubicBezTo>
                  <a:lnTo>
                    <a:pt x="1241124" y="162167"/>
                  </a:lnTo>
                  <a:lnTo>
                    <a:pt x="1240167" y="163206"/>
                  </a:lnTo>
                  <a:lnTo>
                    <a:pt x="955446" y="444919"/>
                  </a:lnTo>
                  <a:lnTo>
                    <a:pt x="954490" y="445957"/>
                  </a:lnTo>
                  <a:lnTo>
                    <a:pt x="669769" y="727671"/>
                  </a:lnTo>
                  <a:lnTo>
                    <a:pt x="668813" y="728710"/>
                  </a:lnTo>
                  <a:lnTo>
                    <a:pt x="384090" y="1010423"/>
                  </a:lnTo>
                  <a:lnTo>
                    <a:pt x="382179" y="1011462"/>
                  </a:lnTo>
                  <a:lnTo>
                    <a:pt x="118477" y="1272384"/>
                  </a:lnTo>
                  <a:cubicBezTo>
                    <a:pt x="116566" y="1268225"/>
                    <a:pt x="113700" y="1264068"/>
                    <a:pt x="111789" y="1259909"/>
                  </a:cubicBezTo>
                  <a:lnTo>
                    <a:pt x="371669" y="1003145"/>
                  </a:lnTo>
                  <a:lnTo>
                    <a:pt x="372625" y="1002107"/>
                  </a:lnTo>
                  <a:lnTo>
                    <a:pt x="657348" y="720393"/>
                  </a:lnTo>
                  <a:lnTo>
                    <a:pt x="658303" y="719355"/>
                  </a:lnTo>
                  <a:lnTo>
                    <a:pt x="943025" y="437641"/>
                  </a:lnTo>
                  <a:lnTo>
                    <a:pt x="943980" y="436602"/>
                  </a:lnTo>
                  <a:lnTo>
                    <a:pt x="1228703" y="154890"/>
                  </a:lnTo>
                  <a:lnTo>
                    <a:pt x="1229659" y="153850"/>
                  </a:lnTo>
                  <a:close/>
                  <a:moveTo>
                    <a:pt x="443327" y="101873"/>
                  </a:moveTo>
                  <a:lnTo>
                    <a:pt x="240773" y="302502"/>
                  </a:lnTo>
                  <a:lnTo>
                    <a:pt x="239818" y="302502"/>
                  </a:lnTo>
                  <a:lnTo>
                    <a:pt x="103189" y="437641"/>
                  </a:lnTo>
                  <a:cubicBezTo>
                    <a:pt x="111788" y="421009"/>
                    <a:pt x="121343" y="406455"/>
                    <a:pt x="130897" y="390863"/>
                  </a:cubicBezTo>
                  <a:lnTo>
                    <a:pt x="229308" y="294186"/>
                  </a:lnTo>
                  <a:lnTo>
                    <a:pt x="230263" y="293146"/>
                  </a:lnTo>
                  <a:lnTo>
                    <a:pt x="396511" y="128901"/>
                  </a:lnTo>
                  <a:cubicBezTo>
                    <a:pt x="411797" y="119546"/>
                    <a:pt x="427085" y="110189"/>
                    <a:pt x="443327" y="101873"/>
                  </a:cubicBezTo>
                  <a:close/>
                  <a:moveTo>
                    <a:pt x="1208636" y="79003"/>
                  </a:moveTo>
                  <a:cubicBezTo>
                    <a:pt x="1213414" y="81082"/>
                    <a:pt x="1218191" y="83162"/>
                    <a:pt x="1222013" y="85241"/>
                  </a:cubicBezTo>
                  <a:lnTo>
                    <a:pt x="1193350" y="114347"/>
                  </a:lnTo>
                  <a:lnTo>
                    <a:pt x="1192394" y="115387"/>
                  </a:lnTo>
                  <a:lnTo>
                    <a:pt x="1191439" y="116427"/>
                  </a:lnTo>
                  <a:lnTo>
                    <a:pt x="907673" y="397099"/>
                  </a:lnTo>
                  <a:lnTo>
                    <a:pt x="906717" y="398139"/>
                  </a:lnTo>
                  <a:lnTo>
                    <a:pt x="905762" y="399178"/>
                  </a:lnTo>
                  <a:lnTo>
                    <a:pt x="621995" y="679851"/>
                  </a:lnTo>
                  <a:lnTo>
                    <a:pt x="621039" y="680890"/>
                  </a:lnTo>
                  <a:lnTo>
                    <a:pt x="620083" y="681930"/>
                  </a:lnTo>
                  <a:lnTo>
                    <a:pt x="336318" y="962603"/>
                  </a:lnTo>
                  <a:lnTo>
                    <a:pt x="335362" y="963642"/>
                  </a:lnTo>
                  <a:lnTo>
                    <a:pt x="333451" y="963642"/>
                  </a:lnTo>
                  <a:lnTo>
                    <a:pt x="85036" y="1208971"/>
                  </a:lnTo>
                  <a:cubicBezTo>
                    <a:pt x="83125" y="1204813"/>
                    <a:pt x="81214" y="1200654"/>
                    <a:pt x="79302" y="1196497"/>
                  </a:cubicBezTo>
                  <a:lnTo>
                    <a:pt x="323896" y="954287"/>
                  </a:lnTo>
                  <a:lnTo>
                    <a:pt x="324852" y="953247"/>
                  </a:lnTo>
                  <a:lnTo>
                    <a:pt x="325808" y="952207"/>
                  </a:lnTo>
                  <a:lnTo>
                    <a:pt x="609573" y="671535"/>
                  </a:lnTo>
                  <a:lnTo>
                    <a:pt x="610529" y="670495"/>
                  </a:lnTo>
                  <a:lnTo>
                    <a:pt x="611485" y="669455"/>
                  </a:lnTo>
                  <a:lnTo>
                    <a:pt x="895252" y="388783"/>
                  </a:lnTo>
                  <a:lnTo>
                    <a:pt x="896207" y="387743"/>
                  </a:lnTo>
                  <a:lnTo>
                    <a:pt x="897163" y="386704"/>
                  </a:lnTo>
                  <a:lnTo>
                    <a:pt x="1180930" y="106031"/>
                  </a:lnTo>
                  <a:lnTo>
                    <a:pt x="1181884" y="104992"/>
                  </a:lnTo>
                  <a:lnTo>
                    <a:pt x="1182840" y="103952"/>
                  </a:lnTo>
                  <a:close/>
                  <a:moveTo>
                    <a:pt x="1142712" y="51976"/>
                  </a:moveTo>
                  <a:cubicBezTo>
                    <a:pt x="1147489" y="53016"/>
                    <a:pt x="1151311" y="55095"/>
                    <a:pt x="1156087" y="57174"/>
                  </a:cubicBezTo>
                  <a:lnTo>
                    <a:pt x="1145577" y="67569"/>
                  </a:lnTo>
                  <a:lnTo>
                    <a:pt x="1144622" y="68609"/>
                  </a:lnTo>
                  <a:lnTo>
                    <a:pt x="1143668" y="69649"/>
                  </a:lnTo>
                  <a:lnTo>
                    <a:pt x="859901" y="350321"/>
                  </a:lnTo>
                  <a:lnTo>
                    <a:pt x="858945" y="351361"/>
                  </a:lnTo>
                  <a:lnTo>
                    <a:pt x="857989" y="352400"/>
                  </a:lnTo>
                  <a:lnTo>
                    <a:pt x="574224" y="633073"/>
                  </a:lnTo>
                  <a:lnTo>
                    <a:pt x="573267" y="634112"/>
                  </a:lnTo>
                  <a:lnTo>
                    <a:pt x="572313" y="635152"/>
                  </a:lnTo>
                  <a:lnTo>
                    <a:pt x="288545" y="915825"/>
                  </a:lnTo>
                  <a:lnTo>
                    <a:pt x="287590" y="916864"/>
                  </a:lnTo>
                  <a:lnTo>
                    <a:pt x="287590" y="917904"/>
                  </a:lnTo>
                  <a:lnTo>
                    <a:pt x="58284" y="1144521"/>
                  </a:lnTo>
                  <a:cubicBezTo>
                    <a:pt x="56373" y="1140363"/>
                    <a:pt x="54462" y="1135165"/>
                    <a:pt x="52550" y="1131008"/>
                  </a:cubicBezTo>
                  <a:lnTo>
                    <a:pt x="278035" y="908549"/>
                  </a:lnTo>
                  <a:lnTo>
                    <a:pt x="278991" y="907509"/>
                  </a:lnTo>
                  <a:lnTo>
                    <a:pt x="279947" y="906469"/>
                  </a:lnTo>
                  <a:lnTo>
                    <a:pt x="563712" y="625796"/>
                  </a:lnTo>
                  <a:lnTo>
                    <a:pt x="564669" y="624757"/>
                  </a:lnTo>
                  <a:lnTo>
                    <a:pt x="565624" y="623717"/>
                  </a:lnTo>
                  <a:lnTo>
                    <a:pt x="849391" y="343045"/>
                  </a:lnTo>
                  <a:lnTo>
                    <a:pt x="850346" y="342005"/>
                  </a:lnTo>
                  <a:lnTo>
                    <a:pt x="851302" y="340965"/>
                  </a:lnTo>
                  <a:lnTo>
                    <a:pt x="1135067" y="60292"/>
                  </a:lnTo>
                  <a:lnTo>
                    <a:pt x="1136023" y="59254"/>
                  </a:lnTo>
                  <a:lnTo>
                    <a:pt x="1136979" y="58214"/>
                  </a:lnTo>
                  <a:close/>
                  <a:moveTo>
                    <a:pt x="605754" y="35343"/>
                  </a:moveTo>
                  <a:lnTo>
                    <a:pt x="574225" y="66529"/>
                  </a:lnTo>
                  <a:lnTo>
                    <a:pt x="573270" y="67568"/>
                  </a:lnTo>
                  <a:lnTo>
                    <a:pt x="572314" y="68608"/>
                  </a:lnTo>
                  <a:lnTo>
                    <a:pt x="288546" y="349281"/>
                  </a:lnTo>
                  <a:lnTo>
                    <a:pt x="287591" y="350321"/>
                  </a:lnTo>
                  <a:lnTo>
                    <a:pt x="287591" y="352400"/>
                  </a:lnTo>
                  <a:lnTo>
                    <a:pt x="36309" y="600849"/>
                  </a:lnTo>
                  <a:cubicBezTo>
                    <a:pt x="39175" y="591492"/>
                    <a:pt x="42042" y="582136"/>
                    <a:pt x="44907" y="572780"/>
                  </a:cubicBezTo>
                  <a:lnTo>
                    <a:pt x="277081" y="343044"/>
                  </a:lnTo>
                  <a:lnTo>
                    <a:pt x="278036" y="342005"/>
                  </a:lnTo>
                  <a:lnTo>
                    <a:pt x="278992" y="340965"/>
                  </a:lnTo>
                  <a:lnTo>
                    <a:pt x="562760" y="60292"/>
                  </a:lnTo>
                  <a:lnTo>
                    <a:pt x="563715" y="59252"/>
                  </a:lnTo>
                  <a:lnTo>
                    <a:pt x="564671" y="58213"/>
                  </a:lnTo>
                  <a:lnTo>
                    <a:pt x="578046" y="44698"/>
                  </a:lnTo>
                  <a:cubicBezTo>
                    <a:pt x="586645" y="41581"/>
                    <a:pt x="596200" y="38462"/>
                    <a:pt x="605754" y="35343"/>
                  </a:cubicBezTo>
                  <a:close/>
                  <a:moveTo>
                    <a:pt x="1069143" y="29106"/>
                  </a:moveTo>
                  <a:cubicBezTo>
                    <a:pt x="1074875" y="30146"/>
                    <a:pt x="1079651" y="32225"/>
                    <a:pt x="1084429" y="33265"/>
                  </a:cubicBezTo>
                  <a:lnTo>
                    <a:pt x="812128" y="302502"/>
                  </a:lnTo>
                  <a:lnTo>
                    <a:pt x="811172" y="303542"/>
                  </a:lnTo>
                  <a:lnTo>
                    <a:pt x="526451" y="585254"/>
                  </a:lnTo>
                  <a:lnTo>
                    <a:pt x="525495" y="586293"/>
                  </a:lnTo>
                  <a:lnTo>
                    <a:pt x="240772" y="868006"/>
                  </a:lnTo>
                  <a:lnTo>
                    <a:pt x="237907" y="869045"/>
                  </a:lnTo>
                  <a:lnTo>
                    <a:pt x="31531" y="1073833"/>
                  </a:lnTo>
                  <a:cubicBezTo>
                    <a:pt x="30575" y="1068635"/>
                    <a:pt x="28664" y="1064478"/>
                    <a:pt x="27708" y="1059279"/>
                  </a:cubicBezTo>
                  <a:lnTo>
                    <a:pt x="228353" y="860729"/>
                  </a:lnTo>
                  <a:lnTo>
                    <a:pt x="229307" y="859690"/>
                  </a:lnTo>
                  <a:lnTo>
                    <a:pt x="514029" y="577977"/>
                  </a:lnTo>
                  <a:lnTo>
                    <a:pt x="514985" y="576938"/>
                  </a:lnTo>
                  <a:lnTo>
                    <a:pt x="799706" y="295226"/>
                  </a:lnTo>
                  <a:lnTo>
                    <a:pt x="800662" y="294186"/>
                  </a:lnTo>
                  <a:close/>
                  <a:moveTo>
                    <a:pt x="991752" y="12475"/>
                  </a:moveTo>
                  <a:cubicBezTo>
                    <a:pt x="997484" y="13515"/>
                    <a:pt x="1002262" y="14554"/>
                    <a:pt x="1007994" y="15594"/>
                  </a:cubicBezTo>
                  <a:lnTo>
                    <a:pt x="763401" y="256765"/>
                  </a:lnTo>
                  <a:lnTo>
                    <a:pt x="762444" y="257804"/>
                  </a:lnTo>
                  <a:lnTo>
                    <a:pt x="477723" y="539517"/>
                  </a:lnTo>
                  <a:lnTo>
                    <a:pt x="476767" y="540556"/>
                  </a:lnTo>
                  <a:lnTo>
                    <a:pt x="192046" y="822269"/>
                  </a:lnTo>
                  <a:lnTo>
                    <a:pt x="191091" y="823309"/>
                  </a:lnTo>
                  <a:lnTo>
                    <a:pt x="14333" y="997949"/>
                  </a:lnTo>
                  <a:cubicBezTo>
                    <a:pt x="13378" y="992752"/>
                    <a:pt x="12422" y="987554"/>
                    <a:pt x="11466" y="982357"/>
                  </a:cubicBezTo>
                  <a:lnTo>
                    <a:pt x="182492" y="812913"/>
                  </a:lnTo>
                  <a:lnTo>
                    <a:pt x="183446" y="811874"/>
                  </a:lnTo>
                  <a:lnTo>
                    <a:pt x="468169" y="530161"/>
                  </a:lnTo>
                  <a:lnTo>
                    <a:pt x="469124" y="529121"/>
                  </a:lnTo>
                  <a:lnTo>
                    <a:pt x="753847" y="247409"/>
                  </a:lnTo>
                  <a:lnTo>
                    <a:pt x="754801" y="246369"/>
                  </a:lnTo>
                  <a:close/>
                  <a:moveTo>
                    <a:pt x="728052" y="9356"/>
                  </a:moveTo>
                  <a:lnTo>
                    <a:pt x="621997" y="114348"/>
                  </a:lnTo>
                  <a:lnTo>
                    <a:pt x="621042" y="115388"/>
                  </a:lnTo>
                  <a:lnTo>
                    <a:pt x="620086" y="116428"/>
                  </a:lnTo>
                  <a:lnTo>
                    <a:pt x="336319" y="397101"/>
                  </a:lnTo>
                  <a:lnTo>
                    <a:pt x="335363" y="398140"/>
                  </a:lnTo>
                  <a:lnTo>
                    <a:pt x="334407" y="399180"/>
                  </a:lnTo>
                  <a:lnTo>
                    <a:pt x="50641" y="679853"/>
                  </a:lnTo>
                  <a:lnTo>
                    <a:pt x="49686" y="680892"/>
                  </a:lnTo>
                  <a:lnTo>
                    <a:pt x="46819" y="681932"/>
                  </a:lnTo>
                  <a:lnTo>
                    <a:pt x="7646" y="721434"/>
                  </a:lnTo>
                  <a:cubicBezTo>
                    <a:pt x="8601" y="713118"/>
                    <a:pt x="10512" y="705842"/>
                    <a:pt x="11468" y="698565"/>
                  </a:cubicBezTo>
                  <a:lnTo>
                    <a:pt x="38220" y="672577"/>
                  </a:lnTo>
                  <a:lnTo>
                    <a:pt x="39176" y="671537"/>
                  </a:lnTo>
                  <a:lnTo>
                    <a:pt x="40131" y="670497"/>
                  </a:lnTo>
                  <a:lnTo>
                    <a:pt x="323899" y="389824"/>
                  </a:lnTo>
                  <a:lnTo>
                    <a:pt x="324853" y="388785"/>
                  </a:lnTo>
                  <a:lnTo>
                    <a:pt x="325809" y="387745"/>
                  </a:lnTo>
                  <a:lnTo>
                    <a:pt x="609576" y="107072"/>
                  </a:lnTo>
                  <a:lnTo>
                    <a:pt x="610532" y="106032"/>
                  </a:lnTo>
                  <a:lnTo>
                    <a:pt x="611487" y="104993"/>
                  </a:lnTo>
                  <a:lnTo>
                    <a:pt x="705121" y="12475"/>
                  </a:lnTo>
                  <a:cubicBezTo>
                    <a:pt x="712765" y="11435"/>
                    <a:pt x="720408" y="10396"/>
                    <a:pt x="728052" y="9356"/>
                  </a:cubicBezTo>
                  <a:close/>
                  <a:moveTo>
                    <a:pt x="905761" y="3118"/>
                  </a:moveTo>
                  <a:cubicBezTo>
                    <a:pt x="912449" y="3118"/>
                    <a:pt x="918182" y="4158"/>
                    <a:pt x="923915" y="4158"/>
                  </a:cubicBezTo>
                  <a:lnTo>
                    <a:pt x="716583" y="208946"/>
                  </a:lnTo>
                  <a:lnTo>
                    <a:pt x="715629" y="209985"/>
                  </a:lnTo>
                  <a:lnTo>
                    <a:pt x="714672" y="211023"/>
                  </a:lnTo>
                  <a:lnTo>
                    <a:pt x="430906" y="491697"/>
                  </a:lnTo>
                  <a:lnTo>
                    <a:pt x="429950" y="492737"/>
                  </a:lnTo>
                  <a:lnTo>
                    <a:pt x="428995" y="493777"/>
                  </a:lnTo>
                  <a:lnTo>
                    <a:pt x="145228" y="774449"/>
                  </a:lnTo>
                  <a:lnTo>
                    <a:pt x="144272" y="776529"/>
                  </a:lnTo>
                  <a:lnTo>
                    <a:pt x="2867" y="915825"/>
                  </a:lnTo>
                  <a:cubicBezTo>
                    <a:pt x="2867" y="909588"/>
                    <a:pt x="1911" y="904390"/>
                    <a:pt x="1911" y="898154"/>
                  </a:cubicBezTo>
                  <a:lnTo>
                    <a:pt x="133763" y="767173"/>
                  </a:lnTo>
                  <a:lnTo>
                    <a:pt x="134718" y="766133"/>
                  </a:lnTo>
                  <a:lnTo>
                    <a:pt x="135673" y="765094"/>
                  </a:lnTo>
                  <a:lnTo>
                    <a:pt x="419440" y="484420"/>
                  </a:lnTo>
                  <a:lnTo>
                    <a:pt x="420396" y="483382"/>
                  </a:lnTo>
                  <a:lnTo>
                    <a:pt x="421351" y="482342"/>
                  </a:lnTo>
                  <a:lnTo>
                    <a:pt x="705117" y="201668"/>
                  </a:lnTo>
                  <a:lnTo>
                    <a:pt x="706074" y="200628"/>
                  </a:lnTo>
                  <a:lnTo>
                    <a:pt x="707028" y="199590"/>
                  </a:lnTo>
                  <a:close/>
                  <a:moveTo>
                    <a:pt x="813084" y="0"/>
                  </a:moveTo>
                  <a:cubicBezTo>
                    <a:pt x="818816" y="0"/>
                    <a:pt x="825504" y="0"/>
                    <a:pt x="832193" y="0"/>
                  </a:cubicBezTo>
                  <a:lnTo>
                    <a:pt x="669767" y="161128"/>
                  </a:lnTo>
                  <a:lnTo>
                    <a:pt x="668811" y="162167"/>
                  </a:lnTo>
                  <a:lnTo>
                    <a:pt x="384090" y="443880"/>
                  </a:lnTo>
                  <a:lnTo>
                    <a:pt x="383134" y="444919"/>
                  </a:lnTo>
                  <a:lnTo>
                    <a:pt x="98411" y="726632"/>
                  </a:lnTo>
                  <a:lnTo>
                    <a:pt x="96500" y="726632"/>
                  </a:lnTo>
                  <a:lnTo>
                    <a:pt x="0" y="822269"/>
                  </a:lnTo>
                  <a:cubicBezTo>
                    <a:pt x="956" y="814993"/>
                    <a:pt x="956" y="808754"/>
                    <a:pt x="956" y="802518"/>
                  </a:cubicBezTo>
                  <a:lnTo>
                    <a:pt x="86946" y="718316"/>
                  </a:lnTo>
                  <a:lnTo>
                    <a:pt x="87901" y="717276"/>
                  </a:lnTo>
                  <a:lnTo>
                    <a:pt x="372624" y="435564"/>
                  </a:lnTo>
                  <a:lnTo>
                    <a:pt x="373580" y="434524"/>
                  </a:lnTo>
                  <a:lnTo>
                    <a:pt x="658301" y="152812"/>
                  </a:lnTo>
                  <a:lnTo>
                    <a:pt x="659257" y="151772"/>
                  </a:lnTo>
                  <a:close/>
                </a:path>
              </a:pathLst>
            </a:custGeom>
            <a:solidFill>
              <a:srgbClr val="F43308"/>
            </a:solidFill>
            <a:ln w="9525" cap="flat">
              <a:solidFill>
                <a:schemeClr val="lt1">
                  <a:lumMod val="75000"/>
                </a:schemeClr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idx="2" hasCustomPrompt="1"/>
            <p:custDataLst>
              <p:tags r:id="rId5"/>
            </p:custDataLst>
          </p:nvPr>
        </p:nvSpPr>
        <p:spPr>
          <a:xfrm>
            <a:off x="1655377" y="1577470"/>
            <a:ext cx="8890064" cy="1477328"/>
          </a:xfrm>
        </p:spPr>
        <p:txBody>
          <a:bodyPr vert="horz" wrap="square" lIns="0" tIns="0" rIns="0" bIns="0" rtlCol="0" anchor="b" anchorCtr="0">
            <a:normAutofit lnSpcReduction="1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4800" b="1" i="0" u="none" strike="noStrike" kern="1200" cap="none" spc="60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Arial" panose="020B0604020202020204" pitchFamily="34" charset="0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234203" y="1829733"/>
            <a:ext cx="3008178" cy="3235350"/>
            <a:chOff x="1" y="83"/>
            <a:chExt cx="10025" cy="10718"/>
          </a:xfrm>
        </p:grpSpPr>
        <p:sp>
          <p:nvSpPr>
            <p:cNvPr id="3" name="任意多边形 2"/>
            <p:cNvSpPr/>
            <p:nvPr>
              <p:custDataLst>
                <p:tags r:id="rId9"/>
              </p:custDataLst>
            </p:nvPr>
          </p:nvSpPr>
          <p:spPr>
            <a:xfrm>
              <a:off x="1" y="594"/>
              <a:ext cx="4788" cy="957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788" h="9576">
                  <a:moveTo>
                    <a:pt x="0" y="0"/>
                  </a:moveTo>
                  <a:lnTo>
                    <a:pt x="4788" y="4788"/>
                  </a:lnTo>
                  <a:lnTo>
                    <a:pt x="0" y="95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rgbClr val="14337A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7" name="任意多边形 6"/>
            <p:cNvSpPr/>
            <p:nvPr>
              <p:custDataLst>
                <p:tags r:id="rId10"/>
              </p:custDataLst>
            </p:nvPr>
          </p:nvSpPr>
          <p:spPr>
            <a:xfrm>
              <a:off x="1" y="83"/>
              <a:ext cx="5298" cy="105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298" h="10596">
                  <a:moveTo>
                    <a:pt x="0" y="0"/>
                  </a:moveTo>
                  <a:lnTo>
                    <a:pt x="5298" y="5298"/>
                  </a:lnTo>
                  <a:lnTo>
                    <a:pt x="0" y="1059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>
              <a:solidFill>
                <a:srgbClr val="FCD0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3" name="菱形 22"/>
            <p:cNvSpPr/>
            <p:nvPr>
              <p:custDataLst>
                <p:tags r:id="rId11"/>
              </p:custDataLst>
            </p:nvPr>
          </p:nvSpPr>
          <p:spPr>
            <a:xfrm>
              <a:off x="3584" y="5965"/>
              <a:ext cx="4615" cy="4615"/>
            </a:xfrm>
            <a:prstGeom prst="diamond">
              <a:avLst/>
            </a:prstGeom>
            <a:solidFill>
              <a:srgbClr val="AED3C1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5" name="任意多边形 24"/>
            <p:cNvSpPr/>
            <p:nvPr>
              <p:custDataLst>
                <p:tags r:id="rId12"/>
              </p:custDataLst>
            </p:nvPr>
          </p:nvSpPr>
          <p:spPr>
            <a:xfrm>
              <a:off x="7972" y="8905"/>
              <a:ext cx="2054" cy="18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54" h="1895">
                  <a:moveTo>
                    <a:pt x="1027" y="0"/>
                  </a:moveTo>
                  <a:lnTo>
                    <a:pt x="2054" y="1027"/>
                  </a:lnTo>
                  <a:lnTo>
                    <a:pt x="1186" y="1896"/>
                  </a:lnTo>
                  <a:lnTo>
                    <a:pt x="869" y="1896"/>
                  </a:lnTo>
                  <a:lnTo>
                    <a:pt x="0" y="1027"/>
                  </a:lnTo>
                  <a:lnTo>
                    <a:pt x="1027" y="0"/>
                  </a:lnTo>
                  <a:close/>
                </a:path>
              </a:pathLst>
            </a:custGeom>
            <a:solidFill>
              <a:srgbClr val="FCD027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</p:grp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1147191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" name="菱形 1"/>
          <p:cNvSpPr/>
          <p:nvPr>
            <p:custDataLst>
              <p:tags r:id="rId3"/>
            </p:custDataLst>
          </p:nvPr>
        </p:nvSpPr>
        <p:spPr>
          <a:xfrm>
            <a:off x="11471910" y="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副标题 2"/>
          <p:cNvSpPr>
            <a:spLocks noGrp="1"/>
          </p:cNvSpPr>
          <p:nvPr>
            <p:ph type="subTitle" idx="3" hasCustomPrompt="1"/>
            <p:custDataLst>
              <p:tags r:id="rId7"/>
            </p:custDataLst>
          </p:nvPr>
        </p:nvSpPr>
        <p:spPr>
          <a:xfrm>
            <a:off x="4521236" y="2976598"/>
            <a:ext cx="6857365" cy="825334"/>
          </a:xfrm>
        </p:spPr>
        <p:txBody>
          <a:bodyPr vert="horz" wrap="square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strike="noStrike" kern="1200" cap="none" spc="20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10" name="标题 3"/>
          <p:cNvSpPr>
            <a:spLocks noGrp="1"/>
          </p:cNvSpPr>
          <p:nvPr>
            <p:ph type="ctrTitle" idx="2" hasCustomPrompt="1"/>
            <p:custDataLst>
              <p:tags r:id="rId8"/>
            </p:custDataLst>
          </p:nvPr>
        </p:nvSpPr>
        <p:spPr>
          <a:xfrm>
            <a:off x="4521236" y="2000603"/>
            <a:ext cx="6858000" cy="845820"/>
          </a:xfrm>
        </p:spPr>
        <p:txBody>
          <a:bodyPr vert="horz" wrap="square" lIns="0" tIns="0" rIns="0" bIns="0" rtlCol="0" anchor="b" anchorCtr="0">
            <a:normAutofit fontScale="9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5500" b="1" i="0" u="none" strike="noStrike" kern="1200" cap="none" spc="50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4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10" name="菱形 9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4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5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6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7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716975" y="1257533"/>
            <a:ext cx="4080935" cy="4389120"/>
            <a:chOff x="1" y="83"/>
            <a:chExt cx="10025" cy="10718"/>
          </a:xfrm>
        </p:grpSpPr>
        <p:sp>
          <p:nvSpPr>
            <p:cNvPr id="6" name="任意多边形 5"/>
            <p:cNvSpPr/>
            <p:nvPr>
              <p:custDataLst>
                <p:tags r:id="rId7"/>
              </p:custDataLst>
            </p:nvPr>
          </p:nvSpPr>
          <p:spPr>
            <a:xfrm>
              <a:off x="1" y="594"/>
              <a:ext cx="4788" cy="957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788" h="9576">
                  <a:moveTo>
                    <a:pt x="0" y="0"/>
                  </a:moveTo>
                  <a:lnTo>
                    <a:pt x="4788" y="4788"/>
                  </a:lnTo>
                  <a:lnTo>
                    <a:pt x="0" y="95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rgbClr val="14337A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7" name="任意多边形 6"/>
            <p:cNvSpPr/>
            <p:nvPr>
              <p:custDataLst>
                <p:tags r:id="rId8"/>
              </p:custDataLst>
            </p:nvPr>
          </p:nvSpPr>
          <p:spPr>
            <a:xfrm>
              <a:off x="1" y="83"/>
              <a:ext cx="5298" cy="105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298" h="10596">
                  <a:moveTo>
                    <a:pt x="0" y="0"/>
                  </a:moveTo>
                  <a:lnTo>
                    <a:pt x="5298" y="5298"/>
                  </a:lnTo>
                  <a:lnTo>
                    <a:pt x="0" y="1059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8100">
              <a:solidFill>
                <a:srgbClr val="FCD0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3" name="菱形 22"/>
            <p:cNvSpPr/>
            <p:nvPr>
              <p:custDataLst>
                <p:tags r:id="rId9"/>
              </p:custDataLst>
            </p:nvPr>
          </p:nvSpPr>
          <p:spPr>
            <a:xfrm>
              <a:off x="3584" y="5965"/>
              <a:ext cx="4615" cy="4615"/>
            </a:xfrm>
            <a:prstGeom prst="diamond">
              <a:avLst/>
            </a:prstGeom>
            <a:solidFill>
              <a:srgbClr val="AED3C1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5" name="任意多边形 24"/>
            <p:cNvSpPr/>
            <p:nvPr>
              <p:custDataLst>
                <p:tags r:id="rId10"/>
              </p:custDataLst>
            </p:nvPr>
          </p:nvSpPr>
          <p:spPr>
            <a:xfrm>
              <a:off x="7972" y="8905"/>
              <a:ext cx="2054" cy="1896"/>
            </a:xfrm>
            <a:custGeom>
              <a:avLst/>
              <a:gdLst>
                <a:gd name="ir" fmla="*/ w 3 4"/>
                <a:gd name="ib" fmla="*/ h 3 4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054" h="1895">
                  <a:moveTo>
                    <a:pt x="1027" y="0"/>
                  </a:moveTo>
                  <a:lnTo>
                    <a:pt x="2054" y="1027"/>
                  </a:lnTo>
                  <a:lnTo>
                    <a:pt x="1186" y="1896"/>
                  </a:lnTo>
                  <a:lnTo>
                    <a:pt x="869" y="1896"/>
                  </a:lnTo>
                  <a:lnTo>
                    <a:pt x="0" y="1027"/>
                  </a:lnTo>
                  <a:lnTo>
                    <a:pt x="1027" y="0"/>
                  </a:lnTo>
                  <a:close/>
                </a:path>
              </a:pathLst>
            </a:custGeom>
            <a:solidFill>
              <a:srgbClr val="FCD027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  <a:sym typeface="字魂105号-简雅黑" panose="00000500000000000000" pitchFamily="2" charset="-122"/>
              </a:endParaRPr>
            </a:p>
          </p:txBody>
        </p:sp>
      </p:grp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11471910" y="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4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5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9EFD9D74-47D9-4702-A33C-335B63B48DBF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3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4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6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7" name="组合 566"/>
          <p:cNvGrpSpPr/>
          <p:nvPr>
            <p:custDataLst>
              <p:tags r:id="rId1"/>
            </p:custDataLst>
          </p:nvPr>
        </p:nvGrpSpPr>
        <p:grpSpPr>
          <a:xfrm>
            <a:off x="1042" y="-476"/>
            <a:ext cx="12189916" cy="6858000"/>
            <a:chOff x="-360" y="-532"/>
            <a:chExt cx="12192555" cy="6858532"/>
          </a:xfrm>
        </p:grpSpPr>
        <p:sp>
          <p:nvSpPr>
            <p:cNvPr id="566" name="矩形 565"/>
            <p:cNvSpPr/>
            <p:nvPr>
              <p:custDataLst>
                <p:tags r:id="rId7"/>
              </p:custDataLst>
            </p:nvPr>
          </p:nvSpPr>
          <p:spPr>
            <a:xfrm>
              <a:off x="0" y="-532"/>
              <a:ext cx="12192000" cy="6858532"/>
            </a:xfrm>
            <a:prstGeom prst="rect">
              <a:avLst/>
            </a:prstGeom>
            <a:solidFill>
              <a:schemeClr val="lt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65" name="任意多边形 10"/>
            <p:cNvSpPr/>
            <p:nvPr>
              <p:custDataLst>
                <p:tags r:id="rId8"/>
              </p:custDataLst>
            </p:nvPr>
          </p:nvSpPr>
          <p:spPr>
            <a:xfrm rot="16200000">
              <a:off x="-977289" y="1559791"/>
              <a:ext cx="5821774" cy="3867915"/>
            </a:xfrm>
            <a:custGeom>
              <a:avLst/>
              <a:gdLst>
                <a:gd name="connsiteX0" fmla="*/ 5820388 w 5821774"/>
                <a:gd name="connsiteY0" fmla="*/ 1955009 h 3867915"/>
                <a:gd name="connsiteX1" fmla="*/ 5781445 w 5821774"/>
                <a:gd name="connsiteY1" fmla="*/ 2175091 h 3867915"/>
                <a:gd name="connsiteX2" fmla="*/ 5128084 w 5821774"/>
                <a:gd name="connsiteY2" fmla="*/ 2854920 h 3867915"/>
                <a:gd name="connsiteX3" fmla="*/ 4238732 w 5821774"/>
                <a:gd name="connsiteY3" fmla="*/ 3370843 h 3867915"/>
                <a:gd name="connsiteX4" fmla="*/ 4222885 w 5821774"/>
                <a:gd name="connsiteY4" fmla="*/ 3396950 h 3867915"/>
                <a:gd name="connsiteX5" fmla="*/ 2406789 w 5821774"/>
                <a:gd name="connsiteY5" fmla="*/ 3675661 h 3867915"/>
                <a:gd name="connsiteX6" fmla="*/ 2335043 w 5821774"/>
                <a:gd name="connsiteY6" fmla="*/ 3640191 h 3867915"/>
                <a:gd name="connsiteX7" fmla="*/ 1416815 w 5821774"/>
                <a:gd name="connsiteY7" fmla="*/ 2595072 h 3867915"/>
                <a:gd name="connsiteX8" fmla="*/ 741055 w 5821774"/>
                <a:gd name="connsiteY8" fmla="*/ 1511484 h 3867915"/>
                <a:gd name="connsiteX9" fmla="*/ 4214 w 5821774"/>
                <a:gd name="connsiteY9" fmla="*/ 31609 h 3867915"/>
                <a:gd name="connsiteX10" fmla="*/ 0 w 5821774"/>
                <a:gd name="connsiteY10" fmla="*/ 0 h 3867915"/>
                <a:gd name="connsiteX11" fmla="*/ 4385185 w 5821774"/>
                <a:gd name="connsiteY11" fmla="*/ 215 h 3867915"/>
                <a:gd name="connsiteX12" fmla="*/ 4437474 w 5821774"/>
                <a:gd name="connsiteY12" fmla="*/ 42697 h 3867915"/>
                <a:gd name="connsiteX13" fmla="*/ 5018922 w 5821774"/>
                <a:gd name="connsiteY13" fmla="*/ 540495 h 3867915"/>
                <a:gd name="connsiteX14" fmla="*/ 5672484 w 5821774"/>
                <a:gd name="connsiteY14" fmla="*/ 1245330 h 3867915"/>
                <a:gd name="connsiteX15" fmla="*/ 5820388 w 5821774"/>
                <a:gd name="connsiteY15" fmla="*/ 1955009 h 386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821774" h="3867915">
                  <a:moveTo>
                    <a:pt x="5820388" y="1955009"/>
                  </a:moveTo>
                  <a:cubicBezTo>
                    <a:pt x="5816464" y="2033458"/>
                    <a:pt x="5804051" y="2108064"/>
                    <a:pt x="5781445" y="2175091"/>
                  </a:cubicBezTo>
                  <a:cubicBezTo>
                    <a:pt x="5690760" y="2443732"/>
                    <a:pt x="5385293" y="2655679"/>
                    <a:pt x="5128084" y="2854920"/>
                  </a:cubicBezTo>
                  <a:cubicBezTo>
                    <a:pt x="4870868" y="3054160"/>
                    <a:pt x="4405074" y="3082358"/>
                    <a:pt x="4238732" y="3370843"/>
                  </a:cubicBezTo>
                  <a:cubicBezTo>
                    <a:pt x="4233448" y="3379544"/>
                    <a:pt x="4228165" y="3388246"/>
                    <a:pt x="4222885" y="3396950"/>
                  </a:cubicBezTo>
                  <a:cubicBezTo>
                    <a:pt x="3911912" y="3894238"/>
                    <a:pt x="3122790" y="4015304"/>
                    <a:pt x="2406789" y="3675661"/>
                  </a:cubicBezTo>
                  <a:cubicBezTo>
                    <a:pt x="2382580" y="3664405"/>
                    <a:pt x="2358665" y="3652579"/>
                    <a:pt x="2335043" y="3640191"/>
                  </a:cubicBezTo>
                  <a:cubicBezTo>
                    <a:pt x="1857278" y="3391793"/>
                    <a:pt x="1528083" y="2995439"/>
                    <a:pt x="1416815" y="2595072"/>
                  </a:cubicBezTo>
                  <a:cubicBezTo>
                    <a:pt x="1313530" y="2223265"/>
                    <a:pt x="1011104" y="1852434"/>
                    <a:pt x="741055" y="1511484"/>
                  </a:cubicBezTo>
                  <a:cubicBezTo>
                    <a:pt x="406145" y="1087756"/>
                    <a:pt x="74356" y="517247"/>
                    <a:pt x="4214" y="31609"/>
                  </a:cubicBezTo>
                  <a:lnTo>
                    <a:pt x="0" y="0"/>
                  </a:lnTo>
                  <a:lnTo>
                    <a:pt x="4385185" y="215"/>
                  </a:lnTo>
                  <a:lnTo>
                    <a:pt x="4437474" y="42697"/>
                  </a:lnTo>
                  <a:cubicBezTo>
                    <a:pt x="4650261" y="216668"/>
                    <a:pt x="4857930" y="390814"/>
                    <a:pt x="5018922" y="540495"/>
                  </a:cubicBezTo>
                  <a:cubicBezTo>
                    <a:pt x="5305483" y="806218"/>
                    <a:pt x="5545109" y="972754"/>
                    <a:pt x="5672484" y="1245330"/>
                  </a:cubicBezTo>
                  <a:cubicBezTo>
                    <a:pt x="5767583" y="1449545"/>
                    <a:pt x="5832178" y="1719628"/>
                    <a:pt x="5820388" y="1955009"/>
                  </a:cubicBezTo>
                  <a:close/>
                </a:path>
              </a:pathLst>
            </a:custGeom>
            <a:solidFill>
              <a:srgbClr val="AED3C1">
                <a:alpha val="52000"/>
              </a:srgbClr>
            </a:solidFill>
            <a:ln w="92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ea typeface="方正黑体_GBK" panose="02000000000000000000" charset="-122"/>
              </a:endParaRPr>
            </a:p>
          </p:txBody>
        </p:sp>
        <p:sp>
          <p:nvSpPr>
            <p:cNvPr id="427" name="流程图:：终止 4"/>
            <p:cNvSpPr/>
            <p:nvPr>
              <p:custDataLst>
                <p:tags r:id="rId9"/>
              </p:custDataLst>
            </p:nvPr>
          </p:nvSpPr>
          <p:spPr>
            <a:xfrm rot="16200000">
              <a:off x="7404464" y="-18668"/>
              <a:ext cx="4769595" cy="4805867"/>
            </a:xfrm>
            <a:custGeom>
              <a:avLst/>
              <a:gdLst>
                <a:gd name="connsiteX0" fmla="*/ 4769595 w 4769595"/>
                <a:gd name="connsiteY0" fmla="*/ 4805867 h 4805867"/>
                <a:gd name="connsiteX1" fmla="*/ 1607192 w 4769595"/>
                <a:gd name="connsiteY1" fmla="*/ 4805677 h 4805867"/>
                <a:gd name="connsiteX2" fmla="*/ 213880 w 4769595"/>
                <a:gd name="connsiteY2" fmla="*/ 2391945 h 4805867"/>
                <a:gd name="connsiteX3" fmla="*/ 797675 w 4769595"/>
                <a:gd name="connsiteY3" fmla="*/ 213877 h 4805867"/>
                <a:gd name="connsiteX4" fmla="*/ 2975731 w 4769595"/>
                <a:gd name="connsiteY4" fmla="*/ 797675 h 4805867"/>
                <a:gd name="connsiteX5" fmla="*/ 4769356 w 4769595"/>
                <a:gd name="connsiteY5" fmla="*/ 3904904 h 4805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9595" h="4805867">
                  <a:moveTo>
                    <a:pt x="4769595" y="4805867"/>
                  </a:moveTo>
                  <a:lnTo>
                    <a:pt x="1607192" y="4805677"/>
                  </a:lnTo>
                  <a:lnTo>
                    <a:pt x="213880" y="2391945"/>
                  </a:lnTo>
                  <a:cubicBezTo>
                    <a:pt x="-226434" y="1629156"/>
                    <a:pt x="34894" y="654190"/>
                    <a:pt x="797675" y="213877"/>
                  </a:cubicBezTo>
                  <a:cubicBezTo>
                    <a:pt x="1560459" y="-226431"/>
                    <a:pt x="2535423" y="34893"/>
                    <a:pt x="2975731" y="797675"/>
                  </a:cubicBezTo>
                  <a:lnTo>
                    <a:pt x="4769356" y="3904904"/>
                  </a:lnTo>
                  <a:close/>
                </a:path>
              </a:pathLst>
            </a:custGeom>
            <a:solidFill>
              <a:srgbClr val="AED3C1">
                <a:alpha val="34000"/>
              </a:srgbClr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31" name="椭圆 2"/>
            <p:cNvSpPr/>
            <p:nvPr>
              <p:custDataLst>
                <p:tags r:id="rId10"/>
              </p:custDataLst>
            </p:nvPr>
          </p:nvSpPr>
          <p:spPr>
            <a:xfrm flipH="1">
              <a:off x="0" y="1558290"/>
              <a:ext cx="2051050" cy="30753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3230" h="4843">
                  <a:moveTo>
                    <a:pt x="2422" y="0"/>
                  </a:moveTo>
                  <a:cubicBezTo>
                    <a:pt x="2693" y="0"/>
                    <a:pt x="2955" y="45"/>
                    <a:pt x="3198" y="127"/>
                  </a:cubicBezTo>
                  <a:lnTo>
                    <a:pt x="3230" y="138"/>
                  </a:lnTo>
                  <a:lnTo>
                    <a:pt x="3230" y="4705"/>
                  </a:lnTo>
                  <a:lnTo>
                    <a:pt x="3198" y="4716"/>
                  </a:lnTo>
                  <a:cubicBezTo>
                    <a:pt x="2955" y="4799"/>
                    <a:pt x="2693" y="4843"/>
                    <a:pt x="2422" y="4843"/>
                  </a:cubicBezTo>
                  <a:cubicBezTo>
                    <a:pt x="1084" y="4843"/>
                    <a:pt x="0" y="3759"/>
                    <a:pt x="0" y="2422"/>
                  </a:cubicBezTo>
                  <a:cubicBezTo>
                    <a:pt x="0" y="1084"/>
                    <a:pt x="1084" y="0"/>
                    <a:pt x="2422" y="0"/>
                  </a:cubicBez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2" name="椭圆 1"/>
            <p:cNvSpPr/>
            <p:nvPr>
              <p:custDataLst>
                <p:tags r:id="rId11"/>
              </p:custDataLst>
            </p:nvPr>
          </p:nvSpPr>
          <p:spPr>
            <a:xfrm flipH="1">
              <a:off x="2741295" y="4938395"/>
              <a:ext cx="5666105" cy="1919605"/>
            </a:xfrm>
            <a:custGeom>
              <a:avLst/>
              <a:gdLst>
                <a:gd name="idx" fmla="cos wd2 2700000"/>
                <a:gd name="idy" fmla="sin hd2 2700000"/>
                <a:gd name="il" fmla="+- hc 0 wd2"/>
                <a:gd name="ir" fmla="+- hc wd2 0"/>
                <a:gd name="it" fmla="+- vc 0 wd2"/>
                <a:gd name="ib" fmla="+- vc wd2 0"/>
              </a:gdLst>
              <a:ahLst/>
              <a:cxnLst>
                <a:cxn ang="3">
                  <a:pos x="hc" y="t"/>
                </a:cxn>
                <a:cxn ang="3">
                  <a:pos x="hd2" y="hd2"/>
                </a:cxn>
                <a:cxn ang="cd2">
                  <a:pos x="l" y="vc"/>
                </a:cxn>
                <a:cxn ang="cd4">
                  <a:pos x="hd2" y="idy"/>
                </a:cxn>
                <a:cxn ang="cd4">
                  <a:pos x="hc" y="b"/>
                </a:cxn>
                <a:cxn ang="cd4">
                  <a:pos x="idx" y="idy"/>
                </a:cxn>
                <a:cxn ang="0">
                  <a:pos x="r" y="vc"/>
                </a:cxn>
                <a:cxn ang="3">
                  <a:pos x="idx" y="hd2"/>
                </a:cxn>
              </a:cxnLst>
              <a:rect l="hd2" t="hd2" r="idx" b="idy"/>
              <a:pathLst>
                <a:path w="8923" h="3023">
                  <a:moveTo>
                    <a:pt x="4461" y="0"/>
                  </a:moveTo>
                  <a:cubicBezTo>
                    <a:pt x="6471" y="0"/>
                    <a:pt x="8192" y="1235"/>
                    <a:pt x="8908" y="2987"/>
                  </a:cubicBezTo>
                  <a:lnTo>
                    <a:pt x="8923" y="3023"/>
                  </a:lnTo>
                  <a:lnTo>
                    <a:pt x="0" y="3023"/>
                  </a:lnTo>
                  <a:lnTo>
                    <a:pt x="15" y="2987"/>
                  </a:lnTo>
                  <a:cubicBezTo>
                    <a:pt x="731" y="1235"/>
                    <a:pt x="2452" y="0"/>
                    <a:pt x="4461" y="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65">
                <a:solidFill>
                  <a:schemeClr val="dk1">
                    <a:lumMod val="65000"/>
                    <a:lumOff val="35000"/>
                  </a:schemeClr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  <p:sp>
          <p:nvSpPr>
            <p:cNvPr id="355" name="流程图：终止 3"/>
            <p:cNvSpPr/>
            <p:nvPr>
              <p:custDataLst>
                <p:tags r:id="rId12"/>
              </p:custDataLst>
            </p:nvPr>
          </p:nvSpPr>
          <p:spPr>
            <a:xfrm rot="16200000">
              <a:off x="7581628" y="-433348"/>
              <a:ext cx="4176990" cy="5043253"/>
            </a:xfrm>
            <a:custGeom>
              <a:avLst/>
              <a:gdLst>
                <a:gd name="connsiteX0" fmla="*/ 4176990 w 4176990"/>
                <a:gd name="connsiteY0" fmla="*/ 5043087 h 5043253"/>
                <a:gd name="connsiteX1" fmla="*/ 1744332 w 4176990"/>
                <a:gd name="connsiteY1" fmla="*/ 5043253 h 5043253"/>
                <a:gd name="connsiteX2" fmla="*/ 213881 w 4176990"/>
                <a:gd name="connsiteY2" fmla="*/ 2391942 h 5043253"/>
                <a:gd name="connsiteX3" fmla="*/ 797676 w 4176990"/>
                <a:gd name="connsiteY3" fmla="*/ 213877 h 5043253"/>
                <a:gd name="connsiteX4" fmla="*/ 2975725 w 4176990"/>
                <a:gd name="connsiteY4" fmla="*/ 797671 h 5043253"/>
                <a:gd name="connsiteX5" fmla="*/ 4176975 w 4176990"/>
                <a:gd name="connsiteY5" fmla="*/ 2878694 h 5043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76990" h="5043253">
                  <a:moveTo>
                    <a:pt x="4176990" y="5043087"/>
                  </a:moveTo>
                  <a:lnTo>
                    <a:pt x="1744332" y="5043253"/>
                  </a:lnTo>
                  <a:lnTo>
                    <a:pt x="213881" y="2391942"/>
                  </a:lnTo>
                  <a:cubicBezTo>
                    <a:pt x="-226435" y="1629157"/>
                    <a:pt x="34894" y="654192"/>
                    <a:pt x="797676" y="213877"/>
                  </a:cubicBezTo>
                  <a:cubicBezTo>
                    <a:pt x="1560464" y="-226433"/>
                    <a:pt x="2535407" y="34896"/>
                    <a:pt x="2975725" y="797671"/>
                  </a:cubicBezTo>
                  <a:lnTo>
                    <a:pt x="4176975" y="2878694"/>
                  </a:lnTo>
                  <a:close/>
                </a:path>
              </a:pathLst>
            </a:custGeom>
            <a:solidFill>
              <a:srgbClr val="AED3C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139" name="流程图：终止 2"/>
            <p:cNvSpPr/>
            <p:nvPr>
              <p:custDataLst>
                <p:tags r:id="rId13"/>
              </p:custDataLst>
            </p:nvPr>
          </p:nvSpPr>
          <p:spPr>
            <a:xfrm rot="21600000">
              <a:off x="3686745" y="-120"/>
              <a:ext cx="2541647" cy="1121310"/>
            </a:xfrm>
            <a:custGeom>
              <a:avLst/>
              <a:gdLst>
                <a:gd name="connsiteX0" fmla="*/ 649767 w 2541647"/>
                <a:gd name="connsiteY0" fmla="*/ 0 h 1121310"/>
                <a:gd name="connsiteX1" fmla="*/ 2541647 w 2541647"/>
                <a:gd name="connsiteY1" fmla="*/ 270 h 1121310"/>
                <a:gd name="connsiteX2" fmla="*/ 709830 w 2541647"/>
                <a:gd name="connsiteY2" fmla="*/ 1057831 h 1121310"/>
                <a:gd name="connsiteX3" fmla="*/ 63601 w 2541647"/>
                <a:gd name="connsiteY3" fmla="*/ 884661 h 1121310"/>
                <a:gd name="connsiteX4" fmla="*/ 236765 w 2541647"/>
                <a:gd name="connsiteY4" fmla="*/ 238440 h 1121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647" h="1121310">
                  <a:moveTo>
                    <a:pt x="649767" y="0"/>
                  </a:moveTo>
                  <a:lnTo>
                    <a:pt x="2541647" y="270"/>
                  </a:lnTo>
                  <a:lnTo>
                    <a:pt x="709830" y="1057831"/>
                  </a:lnTo>
                  <a:cubicBezTo>
                    <a:pt x="483254" y="1188640"/>
                    <a:pt x="194089" y="1110685"/>
                    <a:pt x="63601" y="884661"/>
                  </a:cubicBezTo>
                  <a:cubicBezTo>
                    <a:pt x="-67209" y="658094"/>
                    <a:pt x="10196" y="369241"/>
                    <a:pt x="236765" y="238440"/>
                  </a:cubicBezTo>
                  <a:close/>
                </a:path>
              </a:pathLst>
            </a:custGeom>
            <a:solidFill>
              <a:srgbClr val="F6C841"/>
            </a:solidFill>
            <a:ln>
              <a:noFill/>
            </a:ln>
          </p:spPr>
          <p:txBody>
            <a:bodyPr rot="0" spcFirstLastPara="1" vertOverflow="overflow" horzOverflow="overflow" vert="horz" wrap="square" lIns="121900" tIns="121900" rIns="121900" bIns="121900" numCol="1" spcCol="0" rtlCol="0" fromWordArt="0" anchor="ctr" anchorCtr="0" forceAA="0" compatLnSpc="1">
              <a:noAutofit/>
            </a:bodyPr>
            <a:lstStyle/>
            <a:p>
              <a:endParaRPr lang="zh-CN" altLang="en-US" sz="1865">
                <a:solidFill>
                  <a:schemeClr val="dk1">
                    <a:lumMod val="65000"/>
                    <a:lumOff val="35000"/>
                  </a:schemeClr>
                </a:solidFill>
                <a:ea typeface="方正黑体_GBK" panose="02000000000000000000" charset="-122"/>
              </a:endParaRPr>
            </a:p>
          </p:txBody>
        </p:sp>
        <p:sp>
          <p:nvSpPr>
            <p:cNvPr id="48" name="任意多边形 6"/>
            <p:cNvSpPr/>
            <p:nvPr>
              <p:custDataLst>
                <p:tags r:id="rId14"/>
              </p:custDataLst>
            </p:nvPr>
          </p:nvSpPr>
          <p:spPr>
            <a:xfrm>
              <a:off x="9859010" y="5173345"/>
              <a:ext cx="1700530" cy="1680845"/>
            </a:xfrm>
            <a:custGeom>
              <a:avLst/>
              <a:gdLst>
                <a:gd name="connsiteX0" fmla="*/ 1630944 w 1700691"/>
                <a:gd name="connsiteY0" fmla="*/ 1171548 h 1680919"/>
                <a:gd name="connsiteX1" fmla="*/ 1615658 w 1700691"/>
                <a:gd name="connsiteY1" fmla="*/ 1205853 h 1680919"/>
                <a:gd name="connsiteX2" fmla="*/ 1383483 w 1700691"/>
                <a:gd name="connsiteY2" fmla="*/ 1435589 h 1680919"/>
                <a:gd name="connsiteX3" fmla="*/ 1382529 w 1700691"/>
                <a:gd name="connsiteY3" fmla="*/ 1436628 h 1680919"/>
                <a:gd name="connsiteX4" fmla="*/ 1381573 w 1700691"/>
                <a:gd name="connsiteY4" fmla="*/ 1437668 h 1680919"/>
                <a:gd name="connsiteX5" fmla="*/ 1216281 w 1700691"/>
                <a:gd name="connsiteY5" fmla="*/ 1600874 h 1680919"/>
                <a:gd name="connsiteX6" fmla="*/ 1181885 w 1700691"/>
                <a:gd name="connsiteY6" fmla="*/ 1616467 h 1680919"/>
                <a:gd name="connsiteX7" fmla="*/ 1372975 w 1700691"/>
                <a:gd name="connsiteY7" fmla="*/ 1427273 h 1680919"/>
                <a:gd name="connsiteX8" fmla="*/ 1373929 w 1700691"/>
                <a:gd name="connsiteY8" fmla="*/ 1426233 h 1680919"/>
                <a:gd name="connsiteX9" fmla="*/ 1372975 w 1700691"/>
                <a:gd name="connsiteY9" fmla="*/ 1426233 h 1680919"/>
                <a:gd name="connsiteX10" fmla="*/ 1677762 w 1700691"/>
                <a:gd name="connsiteY10" fmla="*/ 1030173 h 1680919"/>
                <a:gd name="connsiteX11" fmla="*/ 1672029 w 1700691"/>
                <a:gd name="connsiteY11" fmla="*/ 1055123 h 1680919"/>
                <a:gd name="connsiteX12" fmla="*/ 1622346 w 1700691"/>
                <a:gd name="connsiteY12" fmla="*/ 1103980 h 1680919"/>
                <a:gd name="connsiteX13" fmla="*/ 1621390 w 1700691"/>
                <a:gd name="connsiteY13" fmla="*/ 1105020 h 1680919"/>
                <a:gd name="connsiteX14" fmla="*/ 1336668 w 1700691"/>
                <a:gd name="connsiteY14" fmla="*/ 1386732 h 1680919"/>
                <a:gd name="connsiteX15" fmla="*/ 1335712 w 1700691"/>
                <a:gd name="connsiteY15" fmla="*/ 1387772 h 1680919"/>
                <a:gd name="connsiteX16" fmla="*/ 1334757 w 1700691"/>
                <a:gd name="connsiteY16" fmla="*/ 1388812 h 1680919"/>
                <a:gd name="connsiteX17" fmla="*/ 1066277 w 1700691"/>
                <a:gd name="connsiteY17" fmla="*/ 1653892 h 1680919"/>
                <a:gd name="connsiteX18" fmla="*/ 1041435 w 1700691"/>
                <a:gd name="connsiteY18" fmla="*/ 1660129 h 1680919"/>
                <a:gd name="connsiteX19" fmla="*/ 1325202 w 1700691"/>
                <a:gd name="connsiteY19" fmla="*/ 1379456 h 1680919"/>
                <a:gd name="connsiteX20" fmla="*/ 1326158 w 1700691"/>
                <a:gd name="connsiteY20" fmla="*/ 1378416 h 1680919"/>
                <a:gd name="connsiteX21" fmla="*/ 1327113 w 1700691"/>
                <a:gd name="connsiteY21" fmla="*/ 1377377 h 1680919"/>
                <a:gd name="connsiteX22" fmla="*/ 1610881 w 1700691"/>
                <a:gd name="connsiteY22" fmla="*/ 1096704 h 1680919"/>
                <a:gd name="connsiteX23" fmla="*/ 1611836 w 1700691"/>
                <a:gd name="connsiteY23" fmla="*/ 1095664 h 1680919"/>
                <a:gd name="connsiteX24" fmla="*/ 1694959 w 1700691"/>
                <a:gd name="connsiteY24" fmla="*/ 918942 h 1680919"/>
                <a:gd name="connsiteX25" fmla="*/ 1693047 w 1700691"/>
                <a:gd name="connsiteY25" fmla="*/ 939733 h 1680919"/>
                <a:gd name="connsiteX26" fmla="*/ 1574572 w 1700691"/>
                <a:gd name="connsiteY26" fmla="*/ 1057200 h 1680919"/>
                <a:gd name="connsiteX27" fmla="*/ 1573618 w 1700691"/>
                <a:gd name="connsiteY27" fmla="*/ 1058240 h 1680919"/>
                <a:gd name="connsiteX28" fmla="*/ 1288895 w 1700691"/>
                <a:gd name="connsiteY28" fmla="*/ 1339952 h 1680919"/>
                <a:gd name="connsiteX29" fmla="*/ 1287939 w 1700691"/>
                <a:gd name="connsiteY29" fmla="*/ 1340992 h 1680919"/>
                <a:gd name="connsiteX30" fmla="*/ 1286983 w 1700691"/>
                <a:gd name="connsiteY30" fmla="*/ 1342031 h 1680919"/>
                <a:gd name="connsiteX31" fmla="*/ 1003216 w 1700691"/>
                <a:gd name="connsiteY31" fmla="*/ 1622704 h 1680919"/>
                <a:gd name="connsiteX32" fmla="*/ 1002262 w 1700691"/>
                <a:gd name="connsiteY32" fmla="*/ 1623744 h 1680919"/>
                <a:gd name="connsiteX33" fmla="*/ 1001306 w 1700691"/>
                <a:gd name="connsiteY33" fmla="*/ 1624783 h 1680919"/>
                <a:gd name="connsiteX34" fmla="*/ 949712 w 1700691"/>
                <a:gd name="connsiteY34" fmla="*/ 1676760 h 1680919"/>
                <a:gd name="connsiteX35" fmla="*/ 928692 w 1700691"/>
                <a:gd name="connsiteY35" fmla="*/ 1678839 h 1680919"/>
                <a:gd name="connsiteX36" fmla="*/ 992707 w 1700691"/>
                <a:gd name="connsiteY36" fmla="*/ 1615428 h 1680919"/>
                <a:gd name="connsiteX37" fmla="*/ 993661 w 1700691"/>
                <a:gd name="connsiteY37" fmla="*/ 1614388 h 1680919"/>
                <a:gd name="connsiteX38" fmla="*/ 994618 w 1700691"/>
                <a:gd name="connsiteY38" fmla="*/ 1613348 h 1680919"/>
                <a:gd name="connsiteX39" fmla="*/ 1278384 w 1700691"/>
                <a:gd name="connsiteY39" fmla="*/ 1332676 h 1680919"/>
                <a:gd name="connsiteX40" fmla="*/ 1279340 w 1700691"/>
                <a:gd name="connsiteY40" fmla="*/ 1331636 h 1680919"/>
                <a:gd name="connsiteX41" fmla="*/ 1280296 w 1700691"/>
                <a:gd name="connsiteY41" fmla="*/ 1330596 h 1680919"/>
                <a:gd name="connsiteX42" fmla="*/ 1564063 w 1700691"/>
                <a:gd name="connsiteY42" fmla="*/ 1049924 h 1680919"/>
                <a:gd name="connsiteX43" fmla="*/ 1563108 w 1700691"/>
                <a:gd name="connsiteY43" fmla="*/ 1048884 h 1680919"/>
                <a:gd name="connsiteX44" fmla="*/ 1700691 w 1700691"/>
                <a:gd name="connsiteY44" fmla="*/ 819148 h 1680919"/>
                <a:gd name="connsiteX45" fmla="*/ 1700691 w 1700691"/>
                <a:gd name="connsiteY45" fmla="*/ 837860 h 1680919"/>
                <a:gd name="connsiteX46" fmla="*/ 1527755 w 1700691"/>
                <a:gd name="connsiteY46" fmla="*/ 1008343 h 1680919"/>
                <a:gd name="connsiteX47" fmla="*/ 1526800 w 1700691"/>
                <a:gd name="connsiteY47" fmla="*/ 1009383 h 1680919"/>
                <a:gd name="connsiteX48" fmla="*/ 1242078 w 1700691"/>
                <a:gd name="connsiteY48" fmla="*/ 1291095 h 1680919"/>
                <a:gd name="connsiteX49" fmla="*/ 1241123 w 1700691"/>
                <a:gd name="connsiteY49" fmla="*/ 1292135 h 1680919"/>
                <a:gd name="connsiteX50" fmla="*/ 1240167 w 1700691"/>
                <a:gd name="connsiteY50" fmla="*/ 1293174 h 1680919"/>
                <a:gd name="connsiteX51" fmla="*/ 956400 w 1700691"/>
                <a:gd name="connsiteY51" fmla="*/ 1573847 h 1680919"/>
                <a:gd name="connsiteX52" fmla="*/ 955445 w 1700691"/>
                <a:gd name="connsiteY52" fmla="*/ 1574887 h 1680919"/>
                <a:gd name="connsiteX53" fmla="*/ 954489 w 1700691"/>
                <a:gd name="connsiteY53" fmla="*/ 1575926 h 1680919"/>
                <a:gd name="connsiteX54" fmla="*/ 848435 w 1700691"/>
                <a:gd name="connsiteY54" fmla="*/ 1680919 h 1680919"/>
                <a:gd name="connsiteX55" fmla="*/ 830281 w 1700691"/>
                <a:gd name="connsiteY55" fmla="*/ 1680919 h 1680919"/>
                <a:gd name="connsiteX56" fmla="*/ 944935 w 1700691"/>
                <a:gd name="connsiteY56" fmla="*/ 1567610 h 1680919"/>
                <a:gd name="connsiteX57" fmla="*/ 945890 w 1700691"/>
                <a:gd name="connsiteY57" fmla="*/ 1566571 h 1680919"/>
                <a:gd name="connsiteX58" fmla="*/ 946846 w 1700691"/>
                <a:gd name="connsiteY58" fmla="*/ 1565531 h 1680919"/>
                <a:gd name="connsiteX59" fmla="*/ 1230613 w 1700691"/>
                <a:gd name="connsiteY59" fmla="*/ 1284858 h 1680919"/>
                <a:gd name="connsiteX60" fmla="*/ 1231568 w 1700691"/>
                <a:gd name="connsiteY60" fmla="*/ 1283819 h 1680919"/>
                <a:gd name="connsiteX61" fmla="*/ 1232524 w 1700691"/>
                <a:gd name="connsiteY61" fmla="*/ 1282779 h 1680919"/>
                <a:gd name="connsiteX62" fmla="*/ 1516290 w 1700691"/>
                <a:gd name="connsiteY62" fmla="*/ 1002106 h 1680919"/>
                <a:gd name="connsiteX63" fmla="*/ 1517245 w 1700691"/>
                <a:gd name="connsiteY63" fmla="*/ 1001067 h 1680919"/>
                <a:gd name="connsiteX64" fmla="*/ 1692091 w 1700691"/>
                <a:gd name="connsiteY64" fmla="*/ 733907 h 1680919"/>
                <a:gd name="connsiteX65" fmla="*/ 1694002 w 1700691"/>
                <a:gd name="connsiteY65" fmla="*/ 750540 h 1680919"/>
                <a:gd name="connsiteX66" fmla="*/ 1479027 w 1700691"/>
                <a:gd name="connsiteY66" fmla="*/ 963643 h 1680919"/>
                <a:gd name="connsiteX67" fmla="*/ 1478072 w 1700691"/>
                <a:gd name="connsiteY67" fmla="*/ 964683 h 1680919"/>
                <a:gd name="connsiteX68" fmla="*/ 1477116 w 1700691"/>
                <a:gd name="connsiteY68" fmla="*/ 965723 h 1680919"/>
                <a:gd name="connsiteX69" fmla="*/ 1193350 w 1700691"/>
                <a:gd name="connsiteY69" fmla="*/ 1246395 h 1680919"/>
                <a:gd name="connsiteX70" fmla="*/ 1192394 w 1700691"/>
                <a:gd name="connsiteY70" fmla="*/ 1247435 h 1680919"/>
                <a:gd name="connsiteX71" fmla="*/ 1191439 w 1700691"/>
                <a:gd name="connsiteY71" fmla="*/ 1248475 h 1680919"/>
                <a:gd name="connsiteX72" fmla="*/ 907672 w 1700691"/>
                <a:gd name="connsiteY72" fmla="*/ 1529149 h 1680919"/>
                <a:gd name="connsiteX73" fmla="*/ 906717 w 1700691"/>
                <a:gd name="connsiteY73" fmla="*/ 1530188 h 1680919"/>
                <a:gd name="connsiteX74" fmla="*/ 905761 w 1700691"/>
                <a:gd name="connsiteY74" fmla="*/ 1531226 h 1680919"/>
                <a:gd name="connsiteX75" fmla="*/ 757667 w 1700691"/>
                <a:gd name="connsiteY75" fmla="*/ 1677800 h 1680919"/>
                <a:gd name="connsiteX76" fmla="*/ 740469 w 1700691"/>
                <a:gd name="connsiteY76" fmla="*/ 1675722 h 1680919"/>
                <a:gd name="connsiteX77" fmla="*/ 896207 w 1700691"/>
                <a:gd name="connsiteY77" fmla="*/ 1521871 h 1680919"/>
                <a:gd name="connsiteX78" fmla="*/ 897162 w 1700691"/>
                <a:gd name="connsiteY78" fmla="*/ 1520831 h 1680919"/>
                <a:gd name="connsiteX79" fmla="*/ 898118 w 1700691"/>
                <a:gd name="connsiteY79" fmla="*/ 1519793 h 1680919"/>
                <a:gd name="connsiteX80" fmla="*/ 1181885 w 1700691"/>
                <a:gd name="connsiteY80" fmla="*/ 1239119 h 1680919"/>
                <a:gd name="connsiteX81" fmla="*/ 1182839 w 1700691"/>
                <a:gd name="connsiteY81" fmla="*/ 1238079 h 1680919"/>
                <a:gd name="connsiteX82" fmla="*/ 1183796 w 1700691"/>
                <a:gd name="connsiteY82" fmla="*/ 1237040 h 1680919"/>
                <a:gd name="connsiteX83" fmla="*/ 1467562 w 1700691"/>
                <a:gd name="connsiteY83" fmla="*/ 956367 h 1680919"/>
                <a:gd name="connsiteX84" fmla="*/ 1468517 w 1700691"/>
                <a:gd name="connsiteY84" fmla="*/ 955327 h 1680919"/>
                <a:gd name="connsiteX85" fmla="*/ 1469473 w 1700691"/>
                <a:gd name="connsiteY85" fmla="*/ 954288 h 1680919"/>
                <a:gd name="connsiteX86" fmla="*/ 1676804 w 1700691"/>
                <a:gd name="connsiteY86" fmla="*/ 652824 h 1680919"/>
                <a:gd name="connsiteX87" fmla="*/ 1680626 w 1700691"/>
                <a:gd name="connsiteY87" fmla="*/ 668417 h 1680919"/>
                <a:gd name="connsiteX88" fmla="*/ 1431255 w 1700691"/>
                <a:gd name="connsiteY88" fmla="*/ 915825 h 1680919"/>
                <a:gd name="connsiteX89" fmla="*/ 1430299 w 1700691"/>
                <a:gd name="connsiteY89" fmla="*/ 916865 h 1680919"/>
                <a:gd name="connsiteX90" fmla="*/ 1429345 w 1700691"/>
                <a:gd name="connsiteY90" fmla="*/ 917904 h 1680919"/>
                <a:gd name="connsiteX91" fmla="*/ 1145578 w 1700691"/>
                <a:gd name="connsiteY91" fmla="*/ 1198577 h 1680919"/>
                <a:gd name="connsiteX92" fmla="*/ 1144622 w 1700691"/>
                <a:gd name="connsiteY92" fmla="*/ 1199616 h 1680919"/>
                <a:gd name="connsiteX93" fmla="*/ 1143667 w 1700691"/>
                <a:gd name="connsiteY93" fmla="*/ 1200656 h 1680919"/>
                <a:gd name="connsiteX94" fmla="*/ 859900 w 1700691"/>
                <a:gd name="connsiteY94" fmla="*/ 1481328 h 1680919"/>
                <a:gd name="connsiteX95" fmla="*/ 858945 w 1700691"/>
                <a:gd name="connsiteY95" fmla="*/ 1482368 h 1680919"/>
                <a:gd name="connsiteX96" fmla="*/ 856079 w 1700691"/>
                <a:gd name="connsiteY96" fmla="*/ 1482368 h 1680919"/>
                <a:gd name="connsiteX97" fmla="*/ 673588 w 1700691"/>
                <a:gd name="connsiteY97" fmla="*/ 1663246 h 1680919"/>
                <a:gd name="connsiteX98" fmla="*/ 658301 w 1700691"/>
                <a:gd name="connsiteY98" fmla="*/ 1660127 h 1680919"/>
                <a:gd name="connsiteX99" fmla="*/ 847480 w 1700691"/>
                <a:gd name="connsiteY99" fmla="*/ 1473013 h 1680919"/>
                <a:gd name="connsiteX100" fmla="*/ 848434 w 1700691"/>
                <a:gd name="connsiteY100" fmla="*/ 1471973 h 1680919"/>
                <a:gd name="connsiteX101" fmla="*/ 849391 w 1700691"/>
                <a:gd name="connsiteY101" fmla="*/ 1470933 h 1680919"/>
                <a:gd name="connsiteX102" fmla="*/ 1133157 w 1700691"/>
                <a:gd name="connsiteY102" fmla="*/ 1190261 h 1680919"/>
                <a:gd name="connsiteX103" fmla="*/ 1134112 w 1700691"/>
                <a:gd name="connsiteY103" fmla="*/ 1189221 h 1680919"/>
                <a:gd name="connsiteX104" fmla="*/ 1135068 w 1700691"/>
                <a:gd name="connsiteY104" fmla="*/ 1188182 h 1680919"/>
                <a:gd name="connsiteX105" fmla="*/ 1418834 w 1700691"/>
                <a:gd name="connsiteY105" fmla="*/ 907509 h 1680919"/>
                <a:gd name="connsiteX106" fmla="*/ 1419790 w 1700691"/>
                <a:gd name="connsiteY106" fmla="*/ 906470 h 1680919"/>
                <a:gd name="connsiteX107" fmla="*/ 1420745 w 1700691"/>
                <a:gd name="connsiteY107" fmla="*/ 905430 h 1680919"/>
                <a:gd name="connsiteX108" fmla="*/ 1657696 w 1700691"/>
                <a:gd name="connsiteY108" fmla="*/ 579017 h 1680919"/>
                <a:gd name="connsiteX109" fmla="*/ 1662473 w 1700691"/>
                <a:gd name="connsiteY109" fmla="*/ 593571 h 1680919"/>
                <a:gd name="connsiteX110" fmla="*/ 1384439 w 1700691"/>
                <a:gd name="connsiteY110" fmla="*/ 869046 h 1680919"/>
                <a:gd name="connsiteX111" fmla="*/ 1383483 w 1700691"/>
                <a:gd name="connsiteY111" fmla="*/ 870086 h 1680919"/>
                <a:gd name="connsiteX112" fmla="*/ 1097806 w 1700691"/>
                <a:gd name="connsiteY112" fmla="*/ 1152838 h 1680919"/>
                <a:gd name="connsiteX113" fmla="*/ 1096850 w 1700691"/>
                <a:gd name="connsiteY113" fmla="*/ 1153876 h 1680919"/>
                <a:gd name="connsiteX114" fmla="*/ 813084 w 1700691"/>
                <a:gd name="connsiteY114" fmla="*/ 1434549 h 1680919"/>
                <a:gd name="connsiteX115" fmla="*/ 812128 w 1700691"/>
                <a:gd name="connsiteY115" fmla="*/ 1435589 h 1680919"/>
                <a:gd name="connsiteX116" fmla="*/ 811173 w 1700691"/>
                <a:gd name="connsiteY116" fmla="*/ 1435589 h 1680919"/>
                <a:gd name="connsiteX117" fmla="*/ 600020 w 1700691"/>
                <a:gd name="connsiteY117" fmla="*/ 1644534 h 1680919"/>
                <a:gd name="connsiteX118" fmla="*/ 585687 w 1700691"/>
                <a:gd name="connsiteY118" fmla="*/ 1640375 h 1680919"/>
                <a:gd name="connsiteX119" fmla="*/ 801618 w 1700691"/>
                <a:gd name="connsiteY119" fmla="*/ 1426234 h 1680919"/>
                <a:gd name="connsiteX120" fmla="*/ 802574 w 1700691"/>
                <a:gd name="connsiteY120" fmla="*/ 1425194 h 1680919"/>
                <a:gd name="connsiteX121" fmla="*/ 803529 w 1700691"/>
                <a:gd name="connsiteY121" fmla="*/ 1424154 h 1680919"/>
                <a:gd name="connsiteX122" fmla="*/ 1088252 w 1700691"/>
                <a:gd name="connsiteY122" fmla="*/ 1142441 h 1680919"/>
                <a:gd name="connsiteX123" fmla="*/ 1089206 w 1700691"/>
                <a:gd name="connsiteY123" fmla="*/ 1141403 h 1680919"/>
                <a:gd name="connsiteX124" fmla="*/ 1372973 w 1700691"/>
                <a:gd name="connsiteY124" fmla="*/ 860729 h 1680919"/>
                <a:gd name="connsiteX125" fmla="*/ 1373929 w 1700691"/>
                <a:gd name="connsiteY125" fmla="*/ 859691 h 1680919"/>
                <a:gd name="connsiteX126" fmla="*/ 1630944 w 1700691"/>
                <a:gd name="connsiteY126" fmla="*/ 510408 h 1680919"/>
                <a:gd name="connsiteX127" fmla="*/ 1636676 w 1700691"/>
                <a:gd name="connsiteY127" fmla="*/ 523922 h 1680919"/>
                <a:gd name="connsiteX128" fmla="*/ 1621389 w 1700691"/>
                <a:gd name="connsiteY128" fmla="*/ 539514 h 1680919"/>
                <a:gd name="connsiteX129" fmla="*/ 1620434 w 1700691"/>
                <a:gd name="connsiteY129" fmla="*/ 540554 h 1680919"/>
                <a:gd name="connsiteX130" fmla="*/ 1335711 w 1700691"/>
                <a:gd name="connsiteY130" fmla="*/ 822268 h 1680919"/>
                <a:gd name="connsiteX131" fmla="*/ 1334757 w 1700691"/>
                <a:gd name="connsiteY131" fmla="*/ 823307 h 1680919"/>
                <a:gd name="connsiteX132" fmla="*/ 1050989 w 1700691"/>
                <a:gd name="connsiteY132" fmla="*/ 1103979 h 1680919"/>
                <a:gd name="connsiteX133" fmla="*/ 1050034 w 1700691"/>
                <a:gd name="connsiteY133" fmla="*/ 1105019 h 1680919"/>
                <a:gd name="connsiteX134" fmla="*/ 765312 w 1700691"/>
                <a:gd name="connsiteY134" fmla="*/ 1386731 h 1680919"/>
                <a:gd name="connsiteX135" fmla="*/ 764357 w 1700691"/>
                <a:gd name="connsiteY135" fmla="*/ 1387771 h 1680919"/>
                <a:gd name="connsiteX136" fmla="*/ 762446 w 1700691"/>
                <a:gd name="connsiteY136" fmla="*/ 1388810 h 1680919"/>
                <a:gd name="connsiteX137" fmla="*/ 529317 w 1700691"/>
                <a:gd name="connsiteY137" fmla="*/ 1619585 h 1680919"/>
                <a:gd name="connsiteX138" fmla="*/ 515940 w 1700691"/>
                <a:gd name="connsiteY138" fmla="*/ 1614387 h 1680919"/>
                <a:gd name="connsiteX139" fmla="*/ 753847 w 1700691"/>
                <a:gd name="connsiteY139" fmla="*/ 1379455 h 1680919"/>
                <a:gd name="connsiteX140" fmla="*/ 754802 w 1700691"/>
                <a:gd name="connsiteY140" fmla="*/ 1378415 h 1680919"/>
                <a:gd name="connsiteX141" fmla="*/ 755758 w 1700691"/>
                <a:gd name="connsiteY141" fmla="*/ 1377375 h 1680919"/>
                <a:gd name="connsiteX142" fmla="*/ 1039524 w 1700691"/>
                <a:gd name="connsiteY142" fmla="*/ 1096702 h 1680919"/>
                <a:gd name="connsiteX143" fmla="*/ 1040479 w 1700691"/>
                <a:gd name="connsiteY143" fmla="*/ 1095662 h 1680919"/>
                <a:gd name="connsiteX144" fmla="*/ 1326156 w 1700691"/>
                <a:gd name="connsiteY144" fmla="*/ 812912 h 1680919"/>
                <a:gd name="connsiteX145" fmla="*/ 1327113 w 1700691"/>
                <a:gd name="connsiteY145" fmla="*/ 811872 h 1680919"/>
                <a:gd name="connsiteX146" fmla="*/ 1611835 w 1700691"/>
                <a:gd name="connsiteY146" fmla="*/ 530159 h 1680919"/>
                <a:gd name="connsiteX147" fmla="*/ 1612790 w 1700691"/>
                <a:gd name="connsiteY147" fmla="*/ 529119 h 1680919"/>
                <a:gd name="connsiteX148" fmla="*/ 1600368 w 1700691"/>
                <a:gd name="connsiteY148" fmla="*/ 446996 h 1680919"/>
                <a:gd name="connsiteX149" fmla="*/ 1607056 w 1700691"/>
                <a:gd name="connsiteY149" fmla="*/ 459470 h 1680919"/>
                <a:gd name="connsiteX150" fmla="*/ 1574570 w 1700691"/>
                <a:gd name="connsiteY150" fmla="*/ 491696 h 1680919"/>
                <a:gd name="connsiteX151" fmla="*/ 1573616 w 1700691"/>
                <a:gd name="connsiteY151" fmla="*/ 492736 h 1680919"/>
                <a:gd name="connsiteX152" fmla="*/ 1572660 w 1700691"/>
                <a:gd name="connsiteY152" fmla="*/ 493775 h 1680919"/>
                <a:gd name="connsiteX153" fmla="*/ 1288893 w 1700691"/>
                <a:gd name="connsiteY153" fmla="*/ 774447 h 1680919"/>
                <a:gd name="connsiteX154" fmla="*/ 1287938 w 1700691"/>
                <a:gd name="connsiteY154" fmla="*/ 775487 h 1680919"/>
                <a:gd name="connsiteX155" fmla="*/ 1003215 w 1700691"/>
                <a:gd name="connsiteY155" fmla="*/ 1057199 h 1680919"/>
                <a:gd name="connsiteX156" fmla="*/ 1002261 w 1700691"/>
                <a:gd name="connsiteY156" fmla="*/ 1058239 h 1680919"/>
                <a:gd name="connsiteX157" fmla="*/ 717538 w 1700691"/>
                <a:gd name="connsiteY157" fmla="*/ 1339951 h 1680919"/>
                <a:gd name="connsiteX158" fmla="*/ 716583 w 1700691"/>
                <a:gd name="connsiteY158" fmla="*/ 1340991 h 1680919"/>
                <a:gd name="connsiteX159" fmla="*/ 715627 w 1700691"/>
                <a:gd name="connsiteY159" fmla="*/ 1342030 h 1680919"/>
                <a:gd name="connsiteX160" fmla="*/ 464346 w 1700691"/>
                <a:gd name="connsiteY160" fmla="*/ 1590477 h 1680919"/>
                <a:gd name="connsiteX161" fmla="*/ 451924 w 1700691"/>
                <a:gd name="connsiteY161" fmla="*/ 1584240 h 1680919"/>
                <a:gd name="connsiteX162" fmla="*/ 706073 w 1700691"/>
                <a:gd name="connsiteY162" fmla="*/ 1332675 h 1680919"/>
                <a:gd name="connsiteX163" fmla="*/ 707028 w 1700691"/>
                <a:gd name="connsiteY163" fmla="*/ 1331635 h 1680919"/>
                <a:gd name="connsiteX164" fmla="*/ 707984 w 1700691"/>
                <a:gd name="connsiteY164" fmla="*/ 1330595 h 1680919"/>
                <a:gd name="connsiteX165" fmla="*/ 991750 w 1700691"/>
                <a:gd name="connsiteY165" fmla="*/ 1049923 h 1680919"/>
                <a:gd name="connsiteX166" fmla="*/ 992706 w 1700691"/>
                <a:gd name="connsiteY166" fmla="*/ 1048884 h 1680919"/>
                <a:gd name="connsiteX167" fmla="*/ 1277428 w 1700691"/>
                <a:gd name="connsiteY167" fmla="*/ 767171 h 1680919"/>
                <a:gd name="connsiteX168" fmla="*/ 1278383 w 1700691"/>
                <a:gd name="connsiteY168" fmla="*/ 766132 h 1680919"/>
                <a:gd name="connsiteX169" fmla="*/ 1279339 w 1700691"/>
                <a:gd name="connsiteY169" fmla="*/ 765092 h 1680919"/>
                <a:gd name="connsiteX170" fmla="*/ 1563106 w 1700691"/>
                <a:gd name="connsiteY170" fmla="*/ 484420 h 1680919"/>
                <a:gd name="connsiteX171" fmla="*/ 1564060 w 1700691"/>
                <a:gd name="connsiteY171" fmla="*/ 483380 h 1680919"/>
                <a:gd name="connsiteX172" fmla="*/ 1565016 w 1700691"/>
                <a:gd name="connsiteY172" fmla="*/ 482340 h 1680919"/>
                <a:gd name="connsiteX173" fmla="*/ 1565019 w 1700691"/>
                <a:gd name="connsiteY173" fmla="*/ 388784 h 1680919"/>
                <a:gd name="connsiteX174" fmla="*/ 1572662 w 1700691"/>
                <a:gd name="connsiteY174" fmla="*/ 400219 h 1680919"/>
                <a:gd name="connsiteX175" fmla="*/ 1526801 w 1700691"/>
                <a:gd name="connsiteY175" fmla="*/ 444919 h 1680919"/>
                <a:gd name="connsiteX176" fmla="*/ 1525845 w 1700691"/>
                <a:gd name="connsiteY176" fmla="*/ 445959 h 1680919"/>
                <a:gd name="connsiteX177" fmla="*/ 1241124 w 1700691"/>
                <a:gd name="connsiteY177" fmla="*/ 727671 h 1680919"/>
                <a:gd name="connsiteX178" fmla="*/ 1240167 w 1700691"/>
                <a:gd name="connsiteY178" fmla="*/ 728710 h 1680919"/>
                <a:gd name="connsiteX179" fmla="*/ 955445 w 1700691"/>
                <a:gd name="connsiteY179" fmla="*/ 1010423 h 1680919"/>
                <a:gd name="connsiteX180" fmla="*/ 954490 w 1700691"/>
                <a:gd name="connsiteY180" fmla="*/ 1011462 h 1680919"/>
                <a:gd name="connsiteX181" fmla="*/ 669768 w 1700691"/>
                <a:gd name="connsiteY181" fmla="*/ 1293174 h 1680919"/>
                <a:gd name="connsiteX182" fmla="*/ 668812 w 1700691"/>
                <a:gd name="connsiteY182" fmla="*/ 1294214 h 1680919"/>
                <a:gd name="connsiteX183" fmla="*/ 667857 w 1700691"/>
                <a:gd name="connsiteY183" fmla="*/ 1295254 h 1680919"/>
                <a:gd name="connsiteX184" fmla="*/ 403198 w 1700691"/>
                <a:gd name="connsiteY184" fmla="*/ 1557215 h 1680919"/>
                <a:gd name="connsiteX185" fmla="*/ 391733 w 1700691"/>
                <a:gd name="connsiteY185" fmla="*/ 1549938 h 1680919"/>
                <a:gd name="connsiteX186" fmla="*/ 658302 w 1700691"/>
                <a:gd name="connsiteY186" fmla="*/ 1285898 h 1680919"/>
                <a:gd name="connsiteX187" fmla="*/ 659258 w 1700691"/>
                <a:gd name="connsiteY187" fmla="*/ 1284858 h 1680919"/>
                <a:gd name="connsiteX188" fmla="*/ 660213 w 1700691"/>
                <a:gd name="connsiteY188" fmla="*/ 1283819 h 1680919"/>
                <a:gd name="connsiteX189" fmla="*/ 943980 w 1700691"/>
                <a:gd name="connsiteY189" fmla="*/ 1003146 h 1680919"/>
                <a:gd name="connsiteX190" fmla="*/ 944935 w 1700691"/>
                <a:gd name="connsiteY190" fmla="*/ 1002107 h 1680919"/>
                <a:gd name="connsiteX191" fmla="*/ 1229658 w 1700691"/>
                <a:gd name="connsiteY191" fmla="*/ 720394 h 1680919"/>
                <a:gd name="connsiteX192" fmla="*/ 1230612 w 1700691"/>
                <a:gd name="connsiteY192" fmla="*/ 719355 h 1680919"/>
                <a:gd name="connsiteX193" fmla="*/ 1515335 w 1700691"/>
                <a:gd name="connsiteY193" fmla="*/ 437643 h 1680919"/>
                <a:gd name="connsiteX194" fmla="*/ 1516291 w 1700691"/>
                <a:gd name="connsiteY194" fmla="*/ 436603 h 1680919"/>
                <a:gd name="connsiteX195" fmla="*/ 1524891 w 1700691"/>
                <a:gd name="connsiteY195" fmla="*/ 332649 h 1680919"/>
                <a:gd name="connsiteX196" fmla="*/ 1533489 w 1700691"/>
                <a:gd name="connsiteY196" fmla="*/ 343044 h 1680919"/>
                <a:gd name="connsiteX197" fmla="*/ 1479030 w 1700691"/>
                <a:gd name="connsiteY197" fmla="*/ 397100 h 1680919"/>
                <a:gd name="connsiteX198" fmla="*/ 1478074 w 1700691"/>
                <a:gd name="connsiteY198" fmla="*/ 398139 h 1680919"/>
                <a:gd name="connsiteX199" fmla="*/ 1477119 w 1700691"/>
                <a:gd name="connsiteY199" fmla="*/ 399179 h 1680919"/>
                <a:gd name="connsiteX200" fmla="*/ 1193352 w 1700691"/>
                <a:gd name="connsiteY200" fmla="*/ 679851 h 1680919"/>
                <a:gd name="connsiteX201" fmla="*/ 1192395 w 1700691"/>
                <a:gd name="connsiteY201" fmla="*/ 680891 h 1680919"/>
                <a:gd name="connsiteX202" fmla="*/ 1191441 w 1700691"/>
                <a:gd name="connsiteY202" fmla="*/ 681931 h 1680919"/>
                <a:gd name="connsiteX203" fmla="*/ 907674 w 1700691"/>
                <a:gd name="connsiteY203" fmla="*/ 962603 h 1680919"/>
                <a:gd name="connsiteX204" fmla="*/ 906718 w 1700691"/>
                <a:gd name="connsiteY204" fmla="*/ 963643 h 1680919"/>
                <a:gd name="connsiteX205" fmla="*/ 905763 w 1700691"/>
                <a:gd name="connsiteY205" fmla="*/ 964683 h 1680919"/>
                <a:gd name="connsiteX206" fmla="*/ 621996 w 1700691"/>
                <a:gd name="connsiteY206" fmla="*/ 1245356 h 1680919"/>
                <a:gd name="connsiteX207" fmla="*/ 621041 w 1700691"/>
                <a:gd name="connsiteY207" fmla="*/ 1246394 h 1680919"/>
                <a:gd name="connsiteX208" fmla="*/ 619130 w 1700691"/>
                <a:gd name="connsiteY208" fmla="*/ 1247434 h 1680919"/>
                <a:gd name="connsiteX209" fmla="*/ 344917 w 1700691"/>
                <a:gd name="connsiteY209" fmla="*/ 1518751 h 1680919"/>
                <a:gd name="connsiteX210" fmla="*/ 334407 w 1700691"/>
                <a:gd name="connsiteY210" fmla="*/ 1510435 h 1680919"/>
                <a:gd name="connsiteX211" fmla="*/ 609575 w 1700691"/>
                <a:gd name="connsiteY211" fmla="*/ 1238079 h 1680919"/>
                <a:gd name="connsiteX212" fmla="*/ 610531 w 1700691"/>
                <a:gd name="connsiteY212" fmla="*/ 1237039 h 1680919"/>
                <a:gd name="connsiteX213" fmla="*/ 611486 w 1700691"/>
                <a:gd name="connsiteY213" fmla="*/ 1235999 h 1680919"/>
                <a:gd name="connsiteX214" fmla="*/ 895253 w 1700691"/>
                <a:gd name="connsiteY214" fmla="*/ 955327 h 1680919"/>
                <a:gd name="connsiteX215" fmla="*/ 896208 w 1700691"/>
                <a:gd name="connsiteY215" fmla="*/ 954287 h 1680919"/>
                <a:gd name="connsiteX216" fmla="*/ 897164 w 1700691"/>
                <a:gd name="connsiteY216" fmla="*/ 953248 h 1680919"/>
                <a:gd name="connsiteX217" fmla="*/ 1180931 w 1700691"/>
                <a:gd name="connsiteY217" fmla="*/ 672575 h 1680919"/>
                <a:gd name="connsiteX218" fmla="*/ 1181887 w 1700691"/>
                <a:gd name="connsiteY218" fmla="*/ 671535 h 1680919"/>
                <a:gd name="connsiteX219" fmla="*/ 1182841 w 1700691"/>
                <a:gd name="connsiteY219" fmla="*/ 670496 h 1680919"/>
                <a:gd name="connsiteX220" fmla="*/ 1466609 w 1700691"/>
                <a:gd name="connsiteY220" fmla="*/ 389824 h 1680919"/>
                <a:gd name="connsiteX221" fmla="*/ 1467564 w 1700691"/>
                <a:gd name="connsiteY221" fmla="*/ 388784 h 1680919"/>
                <a:gd name="connsiteX222" fmla="*/ 1468520 w 1700691"/>
                <a:gd name="connsiteY222" fmla="*/ 387744 h 1680919"/>
                <a:gd name="connsiteX223" fmla="*/ 1482851 w 1700691"/>
                <a:gd name="connsiteY223" fmla="*/ 280672 h 1680919"/>
                <a:gd name="connsiteX224" fmla="*/ 1491451 w 1700691"/>
                <a:gd name="connsiteY224" fmla="*/ 291067 h 1680919"/>
                <a:gd name="connsiteX225" fmla="*/ 1431256 w 1700691"/>
                <a:gd name="connsiteY225" fmla="*/ 350321 h 1680919"/>
                <a:gd name="connsiteX226" fmla="*/ 1430302 w 1700691"/>
                <a:gd name="connsiteY226" fmla="*/ 351361 h 1680919"/>
                <a:gd name="connsiteX227" fmla="*/ 1429346 w 1700691"/>
                <a:gd name="connsiteY227" fmla="*/ 352399 h 1680919"/>
                <a:gd name="connsiteX228" fmla="*/ 1145579 w 1700691"/>
                <a:gd name="connsiteY228" fmla="*/ 633073 h 1680919"/>
                <a:gd name="connsiteX229" fmla="*/ 1144623 w 1700691"/>
                <a:gd name="connsiteY229" fmla="*/ 634112 h 1680919"/>
                <a:gd name="connsiteX230" fmla="*/ 1143668 w 1700691"/>
                <a:gd name="connsiteY230" fmla="*/ 635152 h 1680919"/>
                <a:gd name="connsiteX231" fmla="*/ 859901 w 1700691"/>
                <a:gd name="connsiteY231" fmla="*/ 915824 h 1680919"/>
                <a:gd name="connsiteX232" fmla="*/ 858946 w 1700691"/>
                <a:gd name="connsiteY232" fmla="*/ 916864 h 1680919"/>
                <a:gd name="connsiteX233" fmla="*/ 857990 w 1700691"/>
                <a:gd name="connsiteY233" fmla="*/ 917904 h 1680919"/>
                <a:gd name="connsiteX234" fmla="*/ 574223 w 1700691"/>
                <a:gd name="connsiteY234" fmla="*/ 1198576 h 1680919"/>
                <a:gd name="connsiteX235" fmla="*/ 573267 w 1700691"/>
                <a:gd name="connsiteY235" fmla="*/ 1199616 h 1680919"/>
                <a:gd name="connsiteX236" fmla="*/ 294278 w 1700691"/>
                <a:gd name="connsiteY236" fmla="*/ 1476129 h 1680919"/>
                <a:gd name="connsiteX237" fmla="*/ 283768 w 1700691"/>
                <a:gd name="connsiteY237" fmla="*/ 1467813 h 1680919"/>
                <a:gd name="connsiteX238" fmla="*/ 563713 w 1700691"/>
                <a:gd name="connsiteY238" fmla="*/ 1191300 h 1680919"/>
                <a:gd name="connsiteX239" fmla="*/ 564668 w 1700691"/>
                <a:gd name="connsiteY239" fmla="*/ 1190260 h 1680919"/>
                <a:gd name="connsiteX240" fmla="*/ 565624 w 1700691"/>
                <a:gd name="connsiteY240" fmla="*/ 1189220 h 1680919"/>
                <a:gd name="connsiteX241" fmla="*/ 849391 w 1700691"/>
                <a:gd name="connsiteY241" fmla="*/ 908547 h 1680919"/>
                <a:gd name="connsiteX242" fmla="*/ 850347 w 1700691"/>
                <a:gd name="connsiteY242" fmla="*/ 907509 h 1680919"/>
                <a:gd name="connsiteX243" fmla="*/ 851303 w 1700691"/>
                <a:gd name="connsiteY243" fmla="*/ 906469 h 1680919"/>
                <a:gd name="connsiteX244" fmla="*/ 1135069 w 1700691"/>
                <a:gd name="connsiteY244" fmla="*/ 625796 h 1680919"/>
                <a:gd name="connsiteX245" fmla="*/ 1136024 w 1700691"/>
                <a:gd name="connsiteY245" fmla="*/ 624757 h 1680919"/>
                <a:gd name="connsiteX246" fmla="*/ 1136980 w 1700691"/>
                <a:gd name="connsiteY246" fmla="*/ 623717 h 1680919"/>
                <a:gd name="connsiteX247" fmla="*/ 1420747 w 1700691"/>
                <a:gd name="connsiteY247" fmla="*/ 343043 h 1680919"/>
                <a:gd name="connsiteX248" fmla="*/ 1421702 w 1700691"/>
                <a:gd name="connsiteY248" fmla="*/ 342004 h 1680919"/>
                <a:gd name="connsiteX249" fmla="*/ 1422659 w 1700691"/>
                <a:gd name="connsiteY249" fmla="*/ 340965 h 1680919"/>
                <a:gd name="connsiteX250" fmla="*/ 1435078 w 1700691"/>
                <a:gd name="connsiteY250" fmla="*/ 232855 h 1680919"/>
                <a:gd name="connsiteX251" fmla="*/ 1444633 w 1700691"/>
                <a:gd name="connsiteY251" fmla="*/ 242210 h 1680919"/>
                <a:gd name="connsiteX252" fmla="*/ 1383484 w 1700691"/>
                <a:gd name="connsiteY252" fmla="*/ 303544 h 1680919"/>
                <a:gd name="connsiteX253" fmla="*/ 1382529 w 1700691"/>
                <a:gd name="connsiteY253" fmla="*/ 304582 h 1680919"/>
                <a:gd name="connsiteX254" fmla="*/ 1097807 w 1700691"/>
                <a:gd name="connsiteY254" fmla="*/ 586295 h 1680919"/>
                <a:gd name="connsiteX255" fmla="*/ 1096851 w 1700691"/>
                <a:gd name="connsiteY255" fmla="*/ 587334 h 1680919"/>
                <a:gd name="connsiteX256" fmla="*/ 812129 w 1700691"/>
                <a:gd name="connsiteY256" fmla="*/ 869047 h 1680919"/>
                <a:gd name="connsiteX257" fmla="*/ 811174 w 1700691"/>
                <a:gd name="connsiteY257" fmla="*/ 870087 h 1680919"/>
                <a:gd name="connsiteX258" fmla="*/ 525495 w 1700691"/>
                <a:gd name="connsiteY258" fmla="*/ 1152838 h 1680919"/>
                <a:gd name="connsiteX259" fmla="*/ 524540 w 1700691"/>
                <a:gd name="connsiteY259" fmla="*/ 1152838 h 1680919"/>
                <a:gd name="connsiteX260" fmla="*/ 243639 w 1700691"/>
                <a:gd name="connsiteY260" fmla="*/ 1430391 h 1680919"/>
                <a:gd name="connsiteX261" fmla="*/ 234085 w 1700691"/>
                <a:gd name="connsiteY261" fmla="*/ 1421036 h 1680919"/>
                <a:gd name="connsiteX262" fmla="*/ 515941 w 1700691"/>
                <a:gd name="connsiteY262" fmla="*/ 1142443 h 1680919"/>
                <a:gd name="connsiteX263" fmla="*/ 516896 w 1700691"/>
                <a:gd name="connsiteY263" fmla="*/ 1141403 h 1680919"/>
                <a:gd name="connsiteX264" fmla="*/ 800664 w 1700691"/>
                <a:gd name="connsiteY264" fmla="*/ 860731 h 1680919"/>
                <a:gd name="connsiteX265" fmla="*/ 801619 w 1700691"/>
                <a:gd name="connsiteY265" fmla="*/ 859692 h 1680919"/>
                <a:gd name="connsiteX266" fmla="*/ 1086341 w 1700691"/>
                <a:gd name="connsiteY266" fmla="*/ 577978 h 1680919"/>
                <a:gd name="connsiteX267" fmla="*/ 1087297 w 1700691"/>
                <a:gd name="connsiteY267" fmla="*/ 576938 h 1680919"/>
                <a:gd name="connsiteX268" fmla="*/ 1372019 w 1700691"/>
                <a:gd name="connsiteY268" fmla="*/ 295226 h 1680919"/>
                <a:gd name="connsiteX269" fmla="*/ 1372975 w 1700691"/>
                <a:gd name="connsiteY269" fmla="*/ 294187 h 1680919"/>
                <a:gd name="connsiteX270" fmla="*/ 1385395 w 1700691"/>
                <a:gd name="connsiteY270" fmla="*/ 189194 h 1680919"/>
                <a:gd name="connsiteX271" fmla="*/ 1395905 w 1700691"/>
                <a:gd name="connsiteY271" fmla="*/ 197510 h 1680919"/>
                <a:gd name="connsiteX272" fmla="*/ 1335712 w 1700691"/>
                <a:gd name="connsiteY272" fmla="*/ 256764 h 1680919"/>
                <a:gd name="connsiteX273" fmla="*/ 1334756 w 1700691"/>
                <a:gd name="connsiteY273" fmla="*/ 257803 h 1680919"/>
                <a:gd name="connsiteX274" fmla="*/ 1050034 w 1700691"/>
                <a:gd name="connsiteY274" fmla="*/ 539515 h 1680919"/>
                <a:gd name="connsiteX275" fmla="*/ 1049077 w 1700691"/>
                <a:gd name="connsiteY275" fmla="*/ 540555 h 1680919"/>
                <a:gd name="connsiteX276" fmla="*/ 764356 w 1700691"/>
                <a:gd name="connsiteY276" fmla="*/ 822267 h 1680919"/>
                <a:gd name="connsiteX277" fmla="*/ 763400 w 1700691"/>
                <a:gd name="connsiteY277" fmla="*/ 823307 h 1680919"/>
                <a:gd name="connsiteX278" fmla="*/ 479634 w 1700691"/>
                <a:gd name="connsiteY278" fmla="*/ 1103979 h 1680919"/>
                <a:gd name="connsiteX279" fmla="*/ 478678 w 1700691"/>
                <a:gd name="connsiteY279" fmla="*/ 1106058 h 1680919"/>
                <a:gd name="connsiteX280" fmla="*/ 199689 w 1700691"/>
                <a:gd name="connsiteY280" fmla="*/ 1382573 h 1680919"/>
                <a:gd name="connsiteX281" fmla="*/ 191089 w 1700691"/>
                <a:gd name="connsiteY281" fmla="*/ 1372178 h 1680919"/>
                <a:gd name="connsiteX282" fmla="*/ 468168 w 1700691"/>
                <a:gd name="connsiteY282" fmla="*/ 1097742 h 1680919"/>
                <a:gd name="connsiteX283" fmla="*/ 469124 w 1700691"/>
                <a:gd name="connsiteY283" fmla="*/ 1096703 h 1680919"/>
                <a:gd name="connsiteX284" fmla="*/ 754801 w 1700691"/>
                <a:gd name="connsiteY284" fmla="*/ 813951 h 1680919"/>
                <a:gd name="connsiteX285" fmla="*/ 755757 w 1700691"/>
                <a:gd name="connsiteY285" fmla="*/ 812912 h 1680919"/>
                <a:gd name="connsiteX286" fmla="*/ 1040480 w 1700691"/>
                <a:gd name="connsiteY286" fmla="*/ 531199 h 1680919"/>
                <a:gd name="connsiteX287" fmla="*/ 1041434 w 1700691"/>
                <a:gd name="connsiteY287" fmla="*/ 530160 h 1680919"/>
                <a:gd name="connsiteX288" fmla="*/ 1326157 w 1700691"/>
                <a:gd name="connsiteY288" fmla="*/ 248448 h 1680919"/>
                <a:gd name="connsiteX289" fmla="*/ 1327113 w 1700691"/>
                <a:gd name="connsiteY289" fmla="*/ 247408 h 1680919"/>
                <a:gd name="connsiteX290" fmla="*/ 1330935 w 1700691"/>
                <a:gd name="connsiteY290" fmla="*/ 147613 h 1680919"/>
                <a:gd name="connsiteX291" fmla="*/ 1342400 w 1700691"/>
                <a:gd name="connsiteY291" fmla="*/ 155929 h 1680919"/>
                <a:gd name="connsiteX292" fmla="*/ 1288896 w 1700691"/>
                <a:gd name="connsiteY292" fmla="*/ 208945 h 1680919"/>
                <a:gd name="connsiteX293" fmla="*/ 1287939 w 1700691"/>
                <a:gd name="connsiteY293" fmla="*/ 209984 h 1680919"/>
                <a:gd name="connsiteX294" fmla="*/ 1286985 w 1700691"/>
                <a:gd name="connsiteY294" fmla="*/ 211024 h 1680919"/>
                <a:gd name="connsiteX295" fmla="*/ 1003217 w 1700691"/>
                <a:gd name="connsiteY295" fmla="*/ 491698 h 1680919"/>
                <a:gd name="connsiteX296" fmla="*/ 1002262 w 1700691"/>
                <a:gd name="connsiteY296" fmla="*/ 492736 h 1680919"/>
                <a:gd name="connsiteX297" fmla="*/ 1001306 w 1700691"/>
                <a:gd name="connsiteY297" fmla="*/ 493776 h 1680919"/>
                <a:gd name="connsiteX298" fmla="*/ 717540 w 1700691"/>
                <a:gd name="connsiteY298" fmla="*/ 774449 h 1680919"/>
                <a:gd name="connsiteX299" fmla="*/ 716585 w 1700691"/>
                <a:gd name="connsiteY299" fmla="*/ 775488 h 1680919"/>
                <a:gd name="connsiteX300" fmla="*/ 431862 w 1700691"/>
                <a:gd name="connsiteY300" fmla="*/ 1057201 h 1680919"/>
                <a:gd name="connsiteX301" fmla="*/ 430906 w 1700691"/>
                <a:gd name="connsiteY301" fmla="*/ 1058241 h 1680919"/>
                <a:gd name="connsiteX302" fmla="*/ 157649 w 1700691"/>
                <a:gd name="connsiteY302" fmla="*/ 1328518 h 1680919"/>
                <a:gd name="connsiteX303" fmla="*/ 150006 w 1700691"/>
                <a:gd name="connsiteY303" fmla="*/ 1317083 h 1680919"/>
                <a:gd name="connsiteX304" fmla="*/ 420396 w 1700691"/>
                <a:gd name="connsiteY304" fmla="*/ 1048884 h 1680919"/>
                <a:gd name="connsiteX305" fmla="*/ 421352 w 1700691"/>
                <a:gd name="connsiteY305" fmla="*/ 1047846 h 1680919"/>
                <a:gd name="connsiteX306" fmla="*/ 706075 w 1700691"/>
                <a:gd name="connsiteY306" fmla="*/ 766132 h 1680919"/>
                <a:gd name="connsiteX307" fmla="*/ 707030 w 1700691"/>
                <a:gd name="connsiteY307" fmla="*/ 765092 h 1680919"/>
                <a:gd name="connsiteX308" fmla="*/ 707986 w 1700691"/>
                <a:gd name="connsiteY308" fmla="*/ 764053 h 1680919"/>
                <a:gd name="connsiteX309" fmla="*/ 991752 w 1700691"/>
                <a:gd name="connsiteY309" fmla="*/ 483380 h 1680919"/>
                <a:gd name="connsiteX310" fmla="*/ 992707 w 1700691"/>
                <a:gd name="connsiteY310" fmla="*/ 482341 h 1680919"/>
                <a:gd name="connsiteX311" fmla="*/ 993663 w 1700691"/>
                <a:gd name="connsiteY311" fmla="*/ 481302 h 1680919"/>
                <a:gd name="connsiteX312" fmla="*/ 1277430 w 1700691"/>
                <a:gd name="connsiteY312" fmla="*/ 200629 h 1680919"/>
                <a:gd name="connsiteX313" fmla="*/ 1278385 w 1700691"/>
                <a:gd name="connsiteY313" fmla="*/ 199589 h 1680919"/>
                <a:gd name="connsiteX314" fmla="*/ 1279341 w 1700691"/>
                <a:gd name="connsiteY314" fmla="*/ 198550 h 1680919"/>
                <a:gd name="connsiteX315" fmla="*/ 1271699 w 1700691"/>
                <a:gd name="connsiteY315" fmla="*/ 112269 h 1680919"/>
                <a:gd name="connsiteX316" fmla="*/ 1284119 w 1700691"/>
                <a:gd name="connsiteY316" fmla="*/ 119547 h 1680919"/>
                <a:gd name="connsiteX317" fmla="*/ 1241124 w 1700691"/>
                <a:gd name="connsiteY317" fmla="*/ 162167 h 1680919"/>
                <a:gd name="connsiteX318" fmla="*/ 1240167 w 1700691"/>
                <a:gd name="connsiteY318" fmla="*/ 163206 h 1680919"/>
                <a:gd name="connsiteX319" fmla="*/ 955446 w 1700691"/>
                <a:gd name="connsiteY319" fmla="*/ 444919 h 1680919"/>
                <a:gd name="connsiteX320" fmla="*/ 954490 w 1700691"/>
                <a:gd name="connsiteY320" fmla="*/ 445957 h 1680919"/>
                <a:gd name="connsiteX321" fmla="*/ 669769 w 1700691"/>
                <a:gd name="connsiteY321" fmla="*/ 727671 h 1680919"/>
                <a:gd name="connsiteX322" fmla="*/ 668813 w 1700691"/>
                <a:gd name="connsiteY322" fmla="*/ 728710 h 1680919"/>
                <a:gd name="connsiteX323" fmla="*/ 384090 w 1700691"/>
                <a:gd name="connsiteY323" fmla="*/ 1010423 h 1680919"/>
                <a:gd name="connsiteX324" fmla="*/ 382179 w 1700691"/>
                <a:gd name="connsiteY324" fmla="*/ 1011462 h 1680919"/>
                <a:gd name="connsiteX325" fmla="*/ 118477 w 1700691"/>
                <a:gd name="connsiteY325" fmla="*/ 1272384 h 1680919"/>
                <a:gd name="connsiteX326" fmla="*/ 111789 w 1700691"/>
                <a:gd name="connsiteY326" fmla="*/ 1259909 h 1680919"/>
                <a:gd name="connsiteX327" fmla="*/ 371669 w 1700691"/>
                <a:gd name="connsiteY327" fmla="*/ 1003145 h 1680919"/>
                <a:gd name="connsiteX328" fmla="*/ 372625 w 1700691"/>
                <a:gd name="connsiteY328" fmla="*/ 1002107 h 1680919"/>
                <a:gd name="connsiteX329" fmla="*/ 657348 w 1700691"/>
                <a:gd name="connsiteY329" fmla="*/ 720393 h 1680919"/>
                <a:gd name="connsiteX330" fmla="*/ 658303 w 1700691"/>
                <a:gd name="connsiteY330" fmla="*/ 719355 h 1680919"/>
                <a:gd name="connsiteX331" fmla="*/ 943025 w 1700691"/>
                <a:gd name="connsiteY331" fmla="*/ 437641 h 1680919"/>
                <a:gd name="connsiteX332" fmla="*/ 943980 w 1700691"/>
                <a:gd name="connsiteY332" fmla="*/ 436602 h 1680919"/>
                <a:gd name="connsiteX333" fmla="*/ 1228703 w 1700691"/>
                <a:gd name="connsiteY333" fmla="*/ 154890 h 1680919"/>
                <a:gd name="connsiteX334" fmla="*/ 1229659 w 1700691"/>
                <a:gd name="connsiteY334" fmla="*/ 153850 h 1680919"/>
                <a:gd name="connsiteX335" fmla="*/ 443327 w 1700691"/>
                <a:gd name="connsiteY335" fmla="*/ 101873 h 1680919"/>
                <a:gd name="connsiteX336" fmla="*/ 240773 w 1700691"/>
                <a:gd name="connsiteY336" fmla="*/ 302502 h 1680919"/>
                <a:gd name="connsiteX337" fmla="*/ 239818 w 1700691"/>
                <a:gd name="connsiteY337" fmla="*/ 302502 h 1680919"/>
                <a:gd name="connsiteX338" fmla="*/ 103189 w 1700691"/>
                <a:gd name="connsiteY338" fmla="*/ 437641 h 1680919"/>
                <a:gd name="connsiteX339" fmla="*/ 130897 w 1700691"/>
                <a:gd name="connsiteY339" fmla="*/ 390863 h 1680919"/>
                <a:gd name="connsiteX340" fmla="*/ 229308 w 1700691"/>
                <a:gd name="connsiteY340" fmla="*/ 294186 h 1680919"/>
                <a:gd name="connsiteX341" fmla="*/ 230263 w 1700691"/>
                <a:gd name="connsiteY341" fmla="*/ 293146 h 1680919"/>
                <a:gd name="connsiteX342" fmla="*/ 396511 w 1700691"/>
                <a:gd name="connsiteY342" fmla="*/ 128901 h 1680919"/>
                <a:gd name="connsiteX343" fmla="*/ 443327 w 1700691"/>
                <a:gd name="connsiteY343" fmla="*/ 101873 h 1680919"/>
                <a:gd name="connsiteX344" fmla="*/ 1208636 w 1700691"/>
                <a:gd name="connsiteY344" fmla="*/ 79003 h 1680919"/>
                <a:gd name="connsiteX345" fmla="*/ 1222013 w 1700691"/>
                <a:gd name="connsiteY345" fmla="*/ 85241 h 1680919"/>
                <a:gd name="connsiteX346" fmla="*/ 1193350 w 1700691"/>
                <a:gd name="connsiteY346" fmla="*/ 114347 h 1680919"/>
                <a:gd name="connsiteX347" fmla="*/ 1192394 w 1700691"/>
                <a:gd name="connsiteY347" fmla="*/ 115387 h 1680919"/>
                <a:gd name="connsiteX348" fmla="*/ 1191439 w 1700691"/>
                <a:gd name="connsiteY348" fmla="*/ 116427 h 1680919"/>
                <a:gd name="connsiteX349" fmla="*/ 907673 w 1700691"/>
                <a:gd name="connsiteY349" fmla="*/ 397099 h 1680919"/>
                <a:gd name="connsiteX350" fmla="*/ 906717 w 1700691"/>
                <a:gd name="connsiteY350" fmla="*/ 398139 h 1680919"/>
                <a:gd name="connsiteX351" fmla="*/ 905762 w 1700691"/>
                <a:gd name="connsiteY351" fmla="*/ 399178 h 1680919"/>
                <a:gd name="connsiteX352" fmla="*/ 621995 w 1700691"/>
                <a:gd name="connsiteY352" fmla="*/ 679851 h 1680919"/>
                <a:gd name="connsiteX353" fmla="*/ 621039 w 1700691"/>
                <a:gd name="connsiteY353" fmla="*/ 680890 h 1680919"/>
                <a:gd name="connsiteX354" fmla="*/ 620083 w 1700691"/>
                <a:gd name="connsiteY354" fmla="*/ 681930 h 1680919"/>
                <a:gd name="connsiteX355" fmla="*/ 336318 w 1700691"/>
                <a:gd name="connsiteY355" fmla="*/ 962603 h 1680919"/>
                <a:gd name="connsiteX356" fmla="*/ 335362 w 1700691"/>
                <a:gd name="connsiteY356" fmla="*/ 963642 h 1680919"/>
                <a:gd name="connsiteX357" fmla="*/ 333451 w 1700691"/>
                <a:gd name="connsiteY357" fmla="*/ 963642 h 1680919"/>
                <a:gd name="connsiteX358" fmla="*/ 85036 w 1700691"/>
                <a:gd name="connsiteY358" fmla="*/ 1208971 h 1680919"/>
                <a:gd name="connsiteX359" fmla="*/ 79302 w 1700691"/>
                <a:gd name="connsiteY359" fmla="*/ 1196497 h 1680919"/>
                <a:gd name="connsiteX360" fmla="*/ 323896 w 1700691"/>
                <a:gd name="connsiteY360" fmla="*/ 954287 h 1680919"/>
                <a:gd name="connsiteX361" fmla="*/ 324852 w 1700691"/>
                <a:gd name="connsiteY361" fmla="*/ 953247 h 1680919"/>
                <a:gd name="connsiteX362" fmla="*/ 325808 w 1700691"/>
                <a:gd name="connsiteY362" fmla="*/ 952207 h 1680919"/>
                <a:gd name="connsiteX363" fmla="*/ 609573 w 1700691"/>
                <a:gd name="connsiteY363" fmla="*/ 671535 h 1680919"/>
                <a:gd name="connsiteX364" fmla="*/ 610529 w 1700691"/>
                <a:gd name="connsiteY364" fmla="*/ 670495 h 1680919"/>
                <a:gd name="connsiteX365" fmla="*/ 611485 w 1700691"/>
                <a:gd name="connsiteY365" fmla="*/ 669455 h 1680919"/>
                <a:gd name="connsiteX366" fmla="*/ 895252 w 1700691"/>
                <a:gd name="connsiteY366" fmla="*/ 388783 h 1680919"/>
                <a:gd name="connsiteX367" fmla="*/ 896207 w 1700691"/>
                <a:gd name="connsiteY367" fmla="*/ 387743 h 1680919"/>
                <a:gd name="connsiteX368" fmla="*/ 897163 w 1700691"/>
                <a:gd name="connsiteY368" fmla="*/ 386704 h 1680919"/>
                <a:gd name="connsiteX369" fmla="*/ 1180930 w 1700691"/>
                <a:gd name="connsiteY369" fmla="*/ 106031 h 1680919"/>
                <a:gd name="connsiteX370" fmla="*/ 1181884 w 1700691"/>
                <a:gd name="connsiteY370" fmla="*/ 104992 h 1680919"/>
                <a:gd name="connsiteX371" fmla="*/ 1182840 w 1700691"/>
                <a:gd name="connsiteY371" fmla="*/ 103952 h 1680919"/>
                <a:gd name="connsiteX372" fmla="*/ 1142712 w 1700691"/>
                <a:gd name="connsiteY372" fmla="*/ 51976 h 1680919"/>
                <a:gd name="connsiteX373" fmla="*/ 1156087 w 1700691"/>
                <a:gd name="connsiteY373" fmla="*/ 57174 h 1680919"/>
                <a:gd name="connsiteX374" fmla="*/ 1145577 w 1700691"/>
                <a:gd name="connsiteY374" fmla="*/ 67569 h 1680919"/>
                <a:gd name="connsiteX375" fmla="*/ 1144622 w 1700691"/>
                <a:gd name="connsiteY375" fmla="*/ 68609 h 1680919"/>
                <a:gd name="connsiteX376" fmla="*/ 1143668 w 1700691"/>
                <a:gd name="connsiteY376" fmla="*/ 69649 h 1680919"/>
                <a:gd name="connsiteX377" fmla="*/ 859901 w 1700691"/>
                <a:gd name="connsiteY377" fmla="*/ 350321 h 1680919"/>
                <a:gd name="connsiteX378" fmla="*/ 858945 w 1700691"/>
                <a:gd name="connsiteY378" fmla="*/ 351361 h 1680919"/>
                <a:gd name="connsiteX379" fmla="*/ 857989 w 1700691"/>
                <a:gd name="connsiteY379" fmla="*/ 352400 h 1680919"/>
                <a:gd name="connsiteX380" fmla="*/ 574224 w 1700691"/>
                <a:gd name="connsiteY380" fmla="*/ 633073 h 1680919"/>
                <a:gd name="connsiteX381" fmla="*/ 573267 w 1700691"/>
                <a:gd name="connsiteY381" fmla="*/ 634112 h 1680919"/>
                <a:gd name="connsiteX382" fmla="*/ 572313 w 1700691"/>
                <a:gd name="connsiteY382" fmla="*/ 635152 h 1680919"/>
                <a:gd name="connsiteX383" fmla="*/ 288545 w 1700691"/>
                <a:gd name="connsiteY383" fmla="*/ 915825 h 1680919"/>
                <a:gd name="connsiteX384" fmla="*/ 287590 w 1700691"/>
                <a:gd name="connsiteY384" fmla="*/ 916864 h 1680919"/>
                <a:gd name="connsiteX385" fmla="*/ 287590 w 1700691"/>
                <a:gd name="connsiteY385" fmla="*/ 917904 h 1680919"/>
                <a:gd name="connsiteX386" fmla="*/ 58284 w 1700691"/>
                <a:gd name="connsiteY386" fmla="*/ 1144521 h 1680919"/>
                <a:gd name="connsiteX387" fmla="*/ 52550 w 1700691"/>
                <a:gd name="connsiteY387" fmla="*/ 1131008 h 1680919"/>
                <a:gd name="connsiteX388" fmla="*/ 278035 w 1700691"/>
                <a:gd name="connsiteY388" fmla="*/ 908549 h 1680919"/>
                <a:gd name="connsiteX389" fmla="*/ 278991 w 1700691"/>
                <a:gd name="connsiteY389" fmla="*/ 907509 h 1680919"/>
                <a:gd name="connsiteX390" fmla="*/ 279947 w 1700691"/>
                <a:gd name="connsiteY390" fmla="*/ 906469 h 1680919"/>
                <a:gd name="connsiteX391" fmla="*/ 563712 w 1700691"/>
                <a:gd name="connsiteY391" fmla="*/ 625796 h 1680919"/>
                <a:gd name="connsiteX392" fmla="*/ 564669 w 1700691"/>
                <a:gd name="connsiteY392" fmla="*/ 624757 h 1680919"/>
                <a:gd name="connsiteX393" fmla="*/ 565624 w 1700691"/>
                <a:gd name="connsiteY393" fmla="*/ 623717 h 1680919"/>
                <a:gd name="connsiteX394" fmla="*/ 849391 w 1700691"/>
                <a:gd name="connsiteY394" fmla="*/ 343045 h 1680919"/>
                <a:gd name="connsiteX395" fmla="*/ 850346 w 1700691"/>
                <a:gd name="connsiteY395" fmla="*/ 342005 h 1680919"/>
                <a:gd name="connsiteX396" fmla="*/ 851302 w 1700691"/>
                <a:gd name="connsiteY396" fmla="*/ 340965 h 1680919"/>
                <a:gd name="connsiteX397" fmla="*/ 1135067 w 1700691"/>
                <a:gd name="connsiteY397" fmla="*/ 60292 h 1680919"/>
                <a:gd name="connsiteX398" fmla="*/ 1136023 w 1700691"/>
                <a:gd name="connsiteY398" fmla="*/ 59254 h 1680919"/>
                <a:gd name="connsiteX399" fmla="*/ 1136979 w 1700691"/>
                <a:gd name="connsiteY399" fmla="*/ 58214 h 1680919"/>
                <a:gd name="connsiteX400" fmla="*/ 605754 w 1700691"/>
                <a:gd name="connsiteY400" fmla="*/ 35343 h 1680919"/>
                <a:gd name="connsiteX401" fmla="*/ 574225 w 1700691"/>
                <a:gd name="connsiteY401" fmla="*/ 66529 h 1680919"/>
                <a:gd name="connsiteX402" fmla="*/ 573270 w 1700691"/>
                <a:gd name="connsiteY402" fmla="*/ 67568 h 1680919"/>
                <a:gd name="connsiteX403" fmla="*/ 572314 w 1700691"/>
                <a:gd name="connsiteY403" fmla="*/ 68608 h 1680919"/>
                <a:gd name="connsiteX404" fmla="*/ 288546 w 1700691"/>
                <a:gd name="connsiteY404" fmla="*/ 349281 h 1680919"/>
                <a:gd name="connsiteX405" fmla="*/ 287591 w 1700691"/>
                <a:gd name="connsiteY405" fmla="*/ 350321 h 1680919"/>
                <a:gd name="connsiteX406" fmla="*/ 287591 w 1700691"/>
                <a:gd name="connsiteY406" fmla="*/ 352400 h 1680919"/>
                <a:gd name="connsiteX407" fmla="*/ 36309 w 1700691"/>
                <a:gd name="connsiteY407" fmla="*/ 600849 h 1680919"/>
                <a:gd name="connsiteX408" fmla="*/ 44907 w 1700691"/>
                <a:gd name="connsiteY408" fmla="*/ 572780 h 1680919"/>
                <a:gd name="connsiteX409" fmla="*/ 277081 w 1700691"/>
                <a:gd name="connsiteY409" fmla="*/ 343044 h 1680919"/>
                <a:gd name="connsiteX410" fmla="*/ 278036 w 1700691"/>
                <a:gd name="connsiteY410" fmla="*/ 342005 h 1680919"/>
                <a:gd name="connsiteX411" fmla="*/ 278992 w 1700691"/>
                <a:gd name="connsiteY411" fmla="*/ 340965 h 1680919"/>
                <a:gd name="connsiteX412" fmla="*/ 562760 w 1700691"/>
                <a:gd name="connsiteY412" fmla="*/ 60292 h 1680919"/>
                <a:gd name="connsiteX413" fmla="*/ 563715 w 1700691"/>
                <a:gd name="connsiteY413" fmla="*/ 59252 h 1680919"/>
                <a:gd name="connsiteX414" fmla="*/ 564671 w 1700691"/>
                <a:gd name="connsiteY414" fmla="*/ 58213 h 1680919"/>
                <a:gd name="connsiteX415" fmla="*/ 578046 w 1700691"/>
                <a:gd name="connsiteY415" fmla="*/ 44698 h 1680919"/>
                <a:gd name="connsiteX416" fmla="*/ 605754 w 1700691"/>
                <a:gd name="connsiteY416" fmla="*/ 35343 h 1680919"/>
                <a:gd name="connsiteX417" fmla="*/ 1069143 w 1700691"/>
                <a:gd name="connsiteY417" fmla="*/ 29106 h 1680919"/>
                <a:gd name="connsiteX418" fmla="*/ 1084429 w 1700691"/>
                <a:gd name="connsiteY418" fmla="*/ 33265 h 1680919"/>
                <a:gd name="connsiteX419" fmla="*/ 812128 w 1700691"/>
                <a:gd name="connsiteY419" fmla="*/ 302502 h 1680919"/>
                <a:gd name="connsiteX420" fmla="*/ 811172 w 1700691"/>
                <a:gd name="connsiteY420" fmla="*/ 303542 h 1680919"/>
                <a:gd name="connsiteX421" fmla="*/ 526451 w 1700691"/>
                <a:gd name="connsiteY421" fmla="*/ 585254 h 1680919"/>
                <a:gd name="connsiteX422" fmla="*/ 525495 w 1700691"/>
                <a:gd name="connsiteY422" fmla="*/ 586293 h 1680919"/>
                <a:gd name="connsiteX423" fmla="*/ 240772 w 1700691"/>
                <a:gd name="connsiteY423" fmla="*/ 868006 h 1680919"/>
                <a:gd name="connsiteX424" fmla="*/ 237907 w 1700691"/>
                <a:gd name="connsiteY424" fmla="*/ 869045 h 1680919"/>
                <a:gd name="connsiteX425" fmla="*/ 31531 w 1700691"/>
                <a:gd name="connsiteY425" fmla="*/ 1073833 h 1680919"/>
                <a:gd name="connsiteX426" fmla="*/ 27708 w 1700691"/>
                <a:gd name="connsiteY426" fmla="*/ 1059279 h 1680919"/>
                <a:gd name="connsiteX427" fmla="*/ 228353 w 1700691"/>
                <a:gd name="connsiteY427" fmla="*/ 860729 h 1680919"/>
                <a:gd name="connsiteX428" fmla="*/ 229307 w 1700691"/>
                <a:gd name="connsiteY428" fmla="*/ 859690 h 1680919"/>
                <a:gd name="connsiteX429" fmla="*/ 514029 w 1700691"/>
                <a:gd name="connsiteY429" fmla="*/ 577977 h 1680919"/>
                <a:gd name="connsiteX430" fmla="*/ 514985 w 1700691"/>
                <a:gd name="connsiteY430" fmla="*/ 576938 h 1680919"/>
                <a:gd name="connsiteX431" fmla="*/ 799706 w 1700691"/>
                <a:gd name="connsiteY431" fmla="*/ 295226 h 1680919"/>
                <a:gd name="connsiteX432" fmla="*/ 800662 w 1700691"/>
                <a:gd name="connsiteY432" fmla="*/ 294186 h 1680919"/>
                <a:gd name="connsiteX433" fmla="*/ 991752 w 1700691"/>
                <a:gd name="connsiteY433" fmla="*/ 12475 h 1680919"/>
                <a:gd name="connsiteX434" fmla="*/ 1007994 w 1700691"/>
                <a:gd name="connsiteY434" fmla="*/ 15594 h 1680919"/>
                <a:gd name="connsiteX435" fmla="*/ 763401 w 1700691"/>
                <a:gd name="connsiteY435" fmla="*/ 256765 h 1680919"/>
                <a:gd name="connsiteX436" fmla="*/ 762444 w 1700691"/>
                <a:gd name="connsiteY436" fmla="*/ 257804 h 1680919"/>
                <a:gd name="connsiteX437" fmla="*/ 477723 w 1700691"/>
                <a:gd name="connsiteY437" fmla="*/ 539517 h 1680919"/>
                <a:gd name="connsiteX438" fmla="*/ 476767 w 1700691"/>
                <a:gd name="connsiteY438" fmla="*/ 540556 h 1680919"/>
                <a:gd name="connsiteX439" fmla="*/ 192046 w 1700691"/>
                <a:gd name="connsiteY439" fmla="*/ 822269 h 1680919"/>
                <a:gd name="connsiteX440" fmla="*/ 191091 w 1700691"/>
                <a:gd name="connsiteY440" fmla="*/ 823309 h 1680919"/>
                <a:gd name="connsiteX441" fmla="*/ 14333 w 1700691"/>
                <a:gd name="connsiteY441" fmla="*/ 997949 h 1680919"/>
                <a:gd name="connsiteX442" fmla="*/ 11466 w 1700691"/>
                <a:gd name="connsiteY442" fmla="*/ 982357 h 1680919"/>
                <a:gd name="connsiteX443" fmla="*/ 182492 w 1700691"/>
                <a:gd name="connsiteY443" fmla="*/ 812913 h 1680919"/>
                <a:gd name="connsiteX444" fmla="*/ 183446 w 1700691"/>
                <a:gd name="connsiteY444" fmla="*/ 811874 h 1680919"/>
                <a:gd name="connsiteX445" fmla="*/ 468169 w 1700691"/>
                <a:gd name="connsiteY445" fmla="*/ 530161 h 1680919"/>
                <a:gd name="connsiteX446" fmla="*/ 469124 w 1700691"/>
                <a:gd name="connsiteY446" fmla="*/ 529121 h 1680919"/>
                <a:gd name="connsiteX447" fmla="*/ 753847 w 1700691"/>
                <a:gd name="connsiteY447" fmla="*/ 247409 h 1680919"/>
                <a:gd name="connsiteX448" fmla="*/ 754801 w 1700691"/>
                <a:gd name="connsiteY448" fmla="*/ 246369 h 1680919"/>
                <a:gd name="connsiteX449" fmla="*/ 728052 w 1700691"/>
                <a:gd name="connsiteY449" fmla="*/ 9356 h 1680919"/>
                <a:gd name="connsiteX450" fmla="*/ 621997 w 1700691"/>
                <a:gd name="connsiteY450" fmla="*/ 114348 h 1680919"/>
                <a:gd name="connsiteX451" fmla="*/ 621042 w 1700691"/>
                <a:gd name="connsiteY451" fmla="*/ 115388 h 1680919"/>
                <a:gd name="connsiteX452" fmla="*/ 620086 w 1700691"/>
                <a:gd name="connsiteY452" fmla="*/ 116428 h 1680919"/>
                <a:gd name="connsiteX453" fmla="*/ 336319 w 1700691"/>
                <a:gd name="connsiteY453" fmla="*/ 397101 h 1680919"/>
                <a:gd name="connsiteX454" fmla="*/ 335363 w 1700691"/>
                <a:gd name="connsiteY454" fmla="*/ 398140 h 1680919"/>
                <a:gd name="connsiteX455" fmla="*/ 334407 w 1700691"/>
                <a:gd name="connsiteY455" fmla="*/ 399180 h 1680919"/>
                <a:gd name="connsiteX456" fmla="*/ 50641 w 1700691"/>
                <a:gd name="connsiteY456" fmla="*/ 679853 h 1680919"/>
                <a:gd name="connsiteX457" fmla="*/ 49686 w 1700691"/>
                <a:gd name="connsiteY457" fmla="*/ 680892 h 1680919"/>
                <a:gd name="connsiteX458" fmla="*/ 46819 w 1700691"/>
                <a:gd name="connsiteY458" fmla="*/ 681932 h 1680919"/>
                <a:gd name="connsiteX459" fmla="*/ 7646 w 1700691"/>
                <a:gd name="connsiteY459" fmla="*/ 721434 h 1680919"/>
                <a:gd name="connsiteX460" fmla="*/ 11468 w 1700691"/>
                <a:gd name="connsiteY460" fmla="*/ 698565 h 1680919"/>
                <a:gd name="connsiteX461" fmla="*/ 38220 w 1700691"/>
                <a:gd name="connsiteY461" fmla="*/ 672577 h 1680919"/>
                <a:gd name="connsiteX462" fmla="*/ 39176 w 1700691"/>
                <a:gd name="connsiteY462" fmla="*/ 671537 h 1680919"/>
                <a:gd name="connsiteX463" fmla="*/ 40131 w 1700691"/>
                <a:gd name="connsiteY463" fmla="*/ 670497 h 1680919"/>
                <a:gd name="connsiteX464" fmla="*/ 323899 w 1700691"/>
                <a:gd name="connsiteY464" fmla="*/ 389824 h 1680919"/>
                <a:gd name="connsiteX465" fmla="*/ 324853 w 1700691"/>
                <a:gd name="connsiteY465" fmla="*/ 388785 h 1680919"/>
                <a:gd name="connsiteX466" fmla="*/ 325809 w 1700691"/>
                <a:gd name="connsiteY466" fmla="*/ 387745 h 1680919"/>
                <a:gd name="connsiteX467" fmla="*/ 609576 w 1700691"/>
                <a:gd name="connsiteY467" fmla="*/ 107072 h 1680919"/>
                <a:gd name="connsiteX468" fmla="*/ 610532 w 1700691"/>
                <a:gd name="connsiteY468" fmla="*/ 106032 h 1680919"/>
                <a:gd name="connsiteX469" fmla="*/ 611487 w 1700691"/>
                <a:gd name="connsiteY469" fmla="*/ 104993 h 1680919"/>
                <a:gd name="connsiteX470" fmla="*/ 705121 w 1700691"/>
                <a:gd name="connsiteY470" fmla="*/ 12475 h 1680919"/>
                <a:gd name="connsiteX471" fmla="*/ 728052 w 1700691"/>
                <a:gd name="connsiteY471" fmla="*/ 9356 h 1680919"/>
                <a:gd name="connsiteX472" fmla="*/ 905761 w 1700691"/>
                <a:gd name="connsiteY472" fmla="*/ 3118 h 1680919"/>
                <a:gd name="connsiteX473" fmla="*/ 923915 w 1700691"/>
                <a:gd name="connsiteY473" fmla="*/ 4158 h 1680919"/>
                <a:gd name="connsiteX474" fmla="*/ 716583 w 1700691"/>
                <a:gd name="connsiteY474" fmla="*/ 208946 h 1680919"/>
                <a:gd name="connsiteX475" fmla="*/ 715629 w 1700691"/>
                <a:gd name="connsiteY475" fmla="*/ 209985 h 1680919"/>
                <a:gd name="connsiteX476" fmla="*/ 714672 w 1700691"/>
                <a:gd name="connsiteY476" fmla="*/ 211023 h 1680919"/>
                <a:gd name="connsiteX477" fmla="*/ 430906 w 1700691"/>
                <a:gd name="connsiteY477" fmla="*/ 491697 h 1680919"/>
                <a:gd name="connsiteX478" fmla="*/ 429950 w 1700691"/>
                <a:gd name="connsiteY478" fmla="*/ 492737 h 1680919"/>
                <a:gd name="connsiteX479" fmla="*/ 428995 w 1700691"/>
                <a:gd name="connsiteY479" fmla="*/ 493777 h 1680919"/>
                <a:gd name="connsiteX480" fmla="*/ 145228 w 1700691"/>
                <a:gd name="connsiteY480" fmla="*/ 774449 h 1680919"/>
                <a:gd name="connsiteX481" fmla="*/ 144272 w 1700691"/>
                <a:gd name="connsiteY481" fmla="*/ 776529 h 1680919"/>
                <a:gd name="connsiteX482" fmla="*/ 2867 w 1700691"/>
                <a:gd name="connsiteY482" fmla="*/ 915825 h 1680919"/>
                <a:gd name="connsiteX483" fmla="*/ 1911 w 1700691"/>
                <a:gd name="connsiteY483" fmla="*/ 898154 h 1680919"/>
                <a:gd name="connsiteX484" fmla="*/ 133763 w 1700691"/>
                <a:gd name="connsiteY484" fmla="*/ 767173 h 1680919"/>
                <a:gd name="connsiteX485" fmla="*/ 134718 w 1700691"/>
                <a:gd name="connsiteY485" fmla="*/ 766133 h 1680919"/>
                <a:gd name="connsiteX486" fmla="*/ 135673 w 1700691"/>
                <a:gd name="connsiteY486" fmla="*/ 765094 h 1680919"/>
                <a:gd name="connsiteX487" fmla="*/ 419440 w 1700691"/>
                <a:gd name="connsiteY487" fmla="*/ 484420 h 1680919"/>
                <a:gd name="connsiteX488" fmla="*/ 420396 w 1700691"/>
                <a:gd name="connsiteY488" fmla="*/ 483382 h 1680919"/>
                <a:gd name="connsiteX489" fmla="*/ 421351 w 1700691"/>
                <a:gd name="connsiteY489" fmla="*/ 482342 h 1680919"/>
                <a:gd name="connsiteX490" fmla="*/ 705117 w 1700691"/>
                <a:gd name="connsiteY490" fmla="*/ 201668 h 1680919"/>
                <a:gd name="connsiteX491" fmla="*/ 706074 w 1700691"/>
                <a:gd name="connsiteY491" fmla="*/ 200628 h 1680919"/>
                <a:gd name="connsiteX492" fmla="*/ 707028 w 1700691"/>
                <a:gd name="connsiteY492" fmla="*/ 199590 h 1680919"/>
                <a:gd name="connsiteX493" fmla="*/ 813084 w 1700691"/>
                <a:gd name="connsiteY493" fmla="*/ 0 h 1680919"/>
                <a:gd name="connsiteX494" fmla="*/ 832193 w 1700691"/>
                <a:gd name="connsiteY494" fmla="*/ 0 h 1680919"/>
                <a:gd name="connsiteX495" fmla="*/ 669767 w 1700691"/>
                <a:gd name="connsiteY495" fmla="*/ 161128 h 1680919"/>
                <a:gd name="connsiteX496" fmla="*/ 668811 w 1700691"/>
                <a:gd name="connsiteY496" fmla="*/ 162167 h 1680919"/>
                <a:gd name="connsiteX497" fmla="*/ 384090 w 1700691"/>
                <a:gd name="connsiteY497" fmla="*/ 443880 h 1680919"/>
                <a:gd name="connsiteX498" fmla="*/ 383134 w 1700691"/>
                <a:gd name="connsiteY498" fmla="*/ 444919 h 1680919"/>
                <a:gd name="connsiteX499" fmla="*/ 98411 w 1700691"/>
                <a:gd name="connsiteY499" fmla="*/ 726632 h 1680919"/>
                <a:gd name="connsiteX500" fmla="*/ 96500 w 1700691"/>
                <a:gd name="connsiteY500" fmla="*/ 726632 h 1680919"/>
                <a:gd name="connsiteX501" fmla="*/ 0 w 1700691"/>
                <a:gd name="connsiteY501" fmla="*/ 822269 h 1680919"/>
                <a:gd name="connsiteX502" fmla="*/ 956 w 1700691"/>
                <a:gd name="connsiteY502" fmla="*/ 802518 h 1680919"/>
                <a:gd name="connsiteX503" fmla="*/ 86946 w 1700691"/>
                <a:gd name="connsiteY503" fmla="*/ 718316 h 1680919"/>
                <a:gd name="connsiteX504" fmla="*/ 87901 w 1700691"/>
                <a:gd name="connsiteY504" fmla="*/ 717276 h 1680919"/>
                <a:gd name="connsiteX505" fmla="*/ 372624 w 1700691"/>
                <a:gd name="connsiteY505" fmla="*/ 435564 h 1680919"/>
                <a:gd name="connsiteX506" fmla="*/ 373580 w 1700691"/>
                <a:gd name="connsiteY506" fmla="*/ 434524 h 1680919"/>
                <a:gd name="connsiteX507" fmla="*/ 658301 w 1700691"/>
                <a:gd name="connsiteY507" fmla="*/ 152812 h 1680919"/>
                <a:gd name="connsiteX508" fmla="*/ 659257 w 1700691"/>
                <a:gd name="connsiteY508" fmla="*/ 151772 h 1680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</a:cxnLst>
              <a:rect l="l" t="t" r="r" b="b"/>
              <a:pathLst>
                <a:path w="1700691" h="1680919">
                  <a:moveTo>
                    <a:pt x="1630944" y="1171548"/>
                  </a:moveTo>
                  <a:cubicBezTo>
                    <a:pt x="1626167" y="1182983"/>
                    <a:pt x="1621390" y="1194418"/>
                    <a:pt x="1615658" y="1205853"/>
                  </a:cubicBezTo>
                  <a:lnTo>
                    <a:pt x="1383483" y="1435589"/>
                  </a:lnTo>
                  <a:lnTo>
                    <a:pt x="1382529" y="1436628"/>
                  </a:lnTo>
                  <a:lnTo>
                    <a:pt x="1381573" y="1437668"/>
                  </a:lnTo>
                  <a:lnTo>
                    <a:pt x="1216281" y="1600874"/>
                  </a:lnTo>
                  <a:cubicBezTo>
                    <a:pt x="1204816" y="1606072"/>
                    <a:pt x="1193350" y="1611269"/>
                    <a:pt x="1181885" y="1616467"/>
                  </a:cubicBezTo>
                  <a:lnTo>
                    <a:pt x="1372975" y="1427273"/>
                  </a:lnTo>
                  <a:lnTo>
                    <a:pt x="1373929" y="1426233"/>
                  </a:lnTo>
                  <a:lnTo>
                    <a:pt x="1372975" y="1426233"/>
                  </a:lnTo>
                  <a:close/>
                  <a:moveTo>
                    <a:pt x="1677762" y="1030173"/>
                  </a:moveTo>
                  <a:cubicBezTo>
                    <a:pt x="1675851" y="1038489"/>
                    <a:pt x="1673940" y="1046807"/>
                    <a:pt x="1672029" y="1055123"/>
                  </a:cubicBezTo>
                  <a:lnTo>
                    <a:pt x="1622346" y="1103980"/>
                  </a:lnTo>
                  <a:lnTo>
                    <a:pt x="1621390" y="1105020"/>
                  </a:lnTo>
                  <a:lnTo>
                    <a:pt x="1336668" y="1386732"/>
                  </a:lnTo>
                  <a:lnTo>
                    <a:pt x="1335712" y="1387772"/>
                  </a:lnTo>
                  <a:lnTo>
                    <a:pt x="1334757" y="1388812"/>
                  </a:lnTo>
                  <a:lnTo>
                    <a:pt x="1066277" y="1653892"/>
                  </a:lnTo>
                  <a:cubicBezTo>
                    <a:pt x="1058632" y="1655971"/>
                    <a:pt x="1050035" y="1658049"/>
                    <a:pt x="1041435" y="1660129"/>
                  </a:cubicBezTo>
                  <a:lnTo>
                    <a:pt x="1325202" y="1379456"/>
                  </a:lnTo>
                  <a:lnTo>
                    <a:pt x="1326158" y="1378416"/>
                  </a:lnTo>
                  <a:lnTo>
                    <a:pt x="1327113" y="1377377"/>
                  </a:lnTo>
                  <a:lnTo>
                    <a:pt x="1610881" y="1096704"/>
                  </a:lnTo>
                  <a:lnTo>
                    <a:pt x="1611836" y="1095664"/>
                  </a:lnTo>
                  <a:close/>
                  <a:moveTo>
                    <a:pt x="1694959" y="918942"/>
                  </a:moveTo>
                  <a:cubicBezTo>
                    <a:pt x="1694959" y="925180"/>
                    <a:pt x="1694003" y="932457"/>
                    <a:pt x="1693047" y="939733"/>
                  </a:cubicBezTo>
                  <a:lnTo>
                    <a:pt x="1574572" y="1057200"/>
                  </a:lnTo>
                  <a:lnTo>
                    <a:pt x="1573618" y="1058240"/>
                  </a:lnTo>
                  <a:lnTo>
                    <a:pt x="1288895" y="1339952"/>
                  </a:lnTo>
                  <a:lnTo>
                    <a:pt x="1287939" y="1340992"/>
                  </a:lnTo>
                  <a:lnTo>
                    <a:pt x="1286983" y="1342031"/>
                  </a:lnTo>
                  <a:lnTo>
                    <a:pt x="1003216" y="1622704"/>
                  </a:lnTo>
                  <a:lnTo>
                    <a:pt x="1002262" y="1623744"/>
                  </a:lnTo>
                  <a:lnTo>
                    <a:pt x="1001306" y="1624783"/>
                  </a:lnTo>
                  <a:lnTo>
                    <a:pt x="949712" y="1676760"/>
                  </a:lnTo>
                  <a:cubicBezTo>
                    <a:pt x="943024" y="1677799"/>
                    <a:pt x="935380" y="1677799"/>
                    <a:pt x="928692" y="1678839"/>
                  </a:cubicBezTo>
                  <a:lnTo>
                    <a:pt x="992707" y="1615428"/>
                  </a:lnTo>
                  <a:lnTo>
                    <a:pt x="993661" y="1614388"/>
                  </a:lnTo>
                  <a:lnTo>
                    <a:pt x="994618" y="1613348"/>
                  </a:lnTo>
                  <a:lnTo>
                    <a:pt x="1278384" y="1332676"/>
                  </a:lnTo>
                  <a:lnTo>
                    <a:pt x="1279340" y="1331636"/>
                  </a:lnTo>
                  <a:lnTo>
                    <a:pt x="1280296" y="1330596"/>
                  </a:lnTo>
                  <a:lnTo>
                    <a:pt x="1564063" y="1049924"/>
                  </a:lnTo>
                  <a:lnTo>
                    <a:pt x="1563108" y="1048884"/>
                  </a:lnTo>
                  <a:close/>
                  <a:moveTo>
                    <a:pt x="1700691" y="819148"/>
                  </a:moveTo>
                  <a:cubicBezTo>
                    <a:pt x="1700691" y="825385"/>
                    <a:pt x="1700691" y="831623"/>
                    <a:pt x="1700691" y="837860"/>
                  </a:cubicBezTo>
                  <a:lnTo>
                    <a:pt x="1527755" y="1008343"/>
                  </a:lnTo>
                  <a:lnTo>
                    <a:pt x="1526800" y="1009383"/>
                  </a:lnTo>
                  <a:lnTo>
                    <a:pt x="1242078" y="1291095"/>
                  </a:lnTo>
                  <a:lnTo>
                    <a:pt x="1241123" y="1292135"/>
                  </a:lnTo>
                  <a:lnTo>
                    <a:pt x="1240167" y="1293174"/>
                  </a:lnTo>
                  <a:lnTo>
                    <a:pt x="956400" y="1573847"/>
                  </a:lnTo>
                  <a:lnTo>
                    <a:pt x="955445" y="1574887"/>
                  </a:lnTo>
                  <a:lnTo>
                    <a:pt x="954489" y="1575926"/>
                  </a:lnTo>
                  <a:lnTo>
                    <a:pt x="848435" y="1680919"/>
                  </a:lnTo>
                  <a:cubicBezTo>
                    <a:pt x="842703" y="1680919"/>
                    <a:pt x="836014" y="1680919"/>
                    <a:pt x="830281" y="1680919"/>
                  </a:cubicBezTo>
                  <a:lnTo>
                    <a:pt x="944935" y="1567610"/>
                  </a:lnTo>
                  <a:lnTo>
                    <a:pt x="945890" y="1566571"/>
                  </a:lnTo>
                  <a:lnTo>
                    <a:pt x="946846" y="1565531"/>
                  </a:lnTo>
                  <a:lnTo>
                    <a:pt x="1230613" y="1284858"/>
                  </a:lnTo>
                  <a:lnTo>
                    <a:pt x="1231568" y="1283819"/>
                  </a:lnTo>
                  <a:lnTo>
                    <a:pt x="1232524" y="1282779"/>
                  </a:lnTo>
                  <a:lnTo>
                    <a:pt x="1516290" y="1002106"/>
                  </a:lnTo>
                  <a:lnTo>
                    <a:pt x="1517245" y="1001067"/>
                  </a:lnTo>
                  <a:close/>
                  <a:moveTo>
                    <a:pt x="1692091" y="733907"/>
                  </a:moveTo>
                  <a:cubicBezTo>
                    <a:pt x="1693047" y="739105"/>
                    <a:pt x="1693047" y="745342"/>
                    <a:pt x="1694002" y="750540"/>
                  </a:cubicBezTo>
                  <a:lnTo>
                    <a:pt x="1479027" y="963643"/>
                  </a:lnTo>
                  <a:lnTo>
                    <a:pt x="1478072" y="964683"/>
                  </a:lnTo>
                  <a:lnTo>
                    <a:pt x="1477116" y="965723"/>
                  </a:lnTo>
                  <a:lnTo>
                    <a:pt x="1193350" y="1246395"/>
                  </a:lnTo>
                  <a:lnTo>
                    <a:pt x="1192394" y="1247435"/>
                  </a:lnTo>
                  <a:lnTo>
                    <a:pt x="1191439" y="1248475"/>
                  </a:lnTo>
                  <a:lnTo>
                    <a:pt x="907672" y="1529149"/>
                  </a:lnTo>
                  <a:lnTo>
                    <a:pt x="906717" y="1530188"/>
                  </a:lnTo>
                  <a:lnTo>
                    <a:pt x="905761" y="1531226"/>
                  </a:lnTo>
                  <a:lnTo>
                    <a:pt x="757667" y="1677800"/>
                  </a:lnTo>
                  <a:cubicBezTo>
                    <a:pt x="751935" y="1676762"/>
                    <a:pt x="746203" y="1676762"/>
                    <a:pt x="740469" y="1675722"/>
                  </a:cubicBezTo>
                  <a:lnTo>
                    <a:pt x="896207" y="1521871"/>
                  </a:lnTo>
                  <a:lnTo>
                    <a:pt x="897162" y="1520831"/>
                  </a:lnTo>
                  <a:lnTo>
                    <a:pt x="898118" y="1519793"/>
                  </a:lnTo>
                  <a:lnTo>
                    <a:pt x="1181885" y="1239119"/>
                  </a:lnTo>
                  <a:lnTo>
                    <a:pt x="1182839" y="1238079"/>
                  </a:lnTo>
                  <a:lnTo>
                    <a:pt x="1183796" y="1237040"/>
                  </a:lnTo>
                  <a:lnTo>
                    <a:pt x="1467562" y="956367"/>
                  </a:lnTo>
                  <a:lnTo>
                    <a:pt x="1468517" y="955327"/>
                  </a:lnTo>
                  <a:lnTo>
                    <a:pt x="1469473" y="954288"/>
                  </a:lnTo>
                  <a:close/>
                  <a:moveTo>
                    <a:pt x="1676804" y="652824"/>
                  </a:moveTo>
                  <a:cubicBezTo>
                    <a:pt x="1677760" y="658022"/>
                    <a:pt x="1679669" y="663219"/>
                    <a:pt x="1680626" y="668417"/>
                  </a:cubicBezTo>
                  <a:lnTo>
                    <a:pt x="1431255" y="915825"/>
                  </a:lnTo>
                  <a:lnTo>
                    <a:pt x="1430299" y="916865"/>
                  </a:lnTo>
                  <a:lnTo>
                    <a:pt x="1429345" y="917904"/>
                  </a:lnTo>
                  <a:lnTo>
                    <a:pt x="1145578" y="1198577"/>
                  </a:lnTo>
                  <a:lnTo>
                    <a:pt x="1144622" y="1199616"/>
                  </a:lnTo>
                  <a:lnTo>
                    <a:pt x="1143667" y="1200656"/>
                  </a:lnTo>
                  <a:lnTo>
                    <a:pt x="859900" y="1481328"/>
                  </a:lnTo>
                  <a:lnTo>
                    <a:pt x="858945" y="1482368"/>
                  </a:lnTo>
                  <a:lnTo>
                    <a:pt x="856079" y="1482368"/>
                  </a:lnTo>
                  <a:lnTo>
                    <a:pt x="673588" y="1663246"/>
                  </a:lnTo>
                  <a:cubicBezTo>
                    <a:pt x="668811" y="1662207"/>
                    <a:pt x="663079" y="1661167"/>
                    <a:pt x="658301" y="1660127"/>
                  </a:cubicBezTo>
                  <a:lnTo>
                    <a:pt x="847480" y="1473013"/>
                  </a:lnTo>
                  <a:lnTo>
                    <a:pt x="848434" y="1471973"/>
                  </a:lnTo>
                  <a:lnTo>
                    <a:pt x="849391" y="1470933"/>
                  </a:lnTo>
                  <a:lnTo>
                    <a:pt x="1133157" y="1190261"/>
                  </a:lnTo>
                  <a:lnTo>
                    <a:pt x="1134112" y="1189221"/>
                  </a:lnTo>
                  <a:lnTo>
                    <a:pt x="1135068" y="1188182"/>
                  </a:lnTo>
                  <a:lnTo>
                    <a:pt x="1418834" y="907509"/>
                  </a:lnTo>
                  <a:lnTo>
                    <a:pt x="1419790" y="906470"/>
                  </a:lnTo>
                  <a:lnTo>
                    <a:pt x="1420745" y="905430"/>
                  </a:lnTo>
                  <a:close/>
                  <a:moveTo>
                    <a:pt x="1657696" y="579017"/>
                  </a:moveTo>
                  <a:cubicBezTo>
                    <a:pt x="1659606" y="584215"/>
                    <a:pt x="1660561" y="588372"/>
                    <a:pt x="1662473" y="593571"/>
                  </a:cubicBezTo>
                  <a:lnTo>
                    <a:pt x="1384439" y="869046"/>
                  </a:lnTo>
                  <a:lnTo>
                    <a:pt x="1383483" y="870086"/>
                  </a:lnTo>
                  <a:lnTo>
                    <a:pt x="1097806" y="1152838"/>
                  </a:lnTo>
                  <a:lnTo>
                    <a:pt x="1096850" y="1153876"/>
                  </a:lnTo>
                  <a:lnTo>
                    <a:pt x="813084" y="1434549"/>
                  </a:lnTo>
                  <a:lnTo>
                    <a:pt x="812128" y="1435589"/>
                  </a:lnTo>
                  <a:lnTo>
                    <a:pt x="811173" y="1435589"/>
                  </a:lnTo>
                  <a:lnTo>
                    <a:pt x="600020" y="1644534"/>
                  </a:lnTo>
                  <a:cubicBezTo>
                    <a:pt x="595242" y="1643494"/>
                    <a:pt x="590465" y="1641415"/>
                    <a:pt x="585687" y="1640375"/>
                  </a:cubicBezTo>
                  <a:lnTo>
                    <a:pt x="801618" y="1426234"/>
                  </a:lnTo>
                  <a:lnTo>
                    <a:pt x="802574" y="1425194"/>
                  </a:lnTo>
                  <a:lnTo>
                    <a:pt x="803529" y="1424154"/>
                  </a:lnTo>
                  <a:lnTo>
                    <a:pt x="1088252" y="1142441"/>
                  </a:lnTo>
                  <a:lnTo>
                    <a:pt x="1089206" y="1141403"/>
                  </a:lnTo>
                  <a:lnTo>
                    <a:pt x="1372973" y="860729"/>
                  </a:lnTo>
                  <a:lnTo>
                    <a:pt x="1373929" y="859691"/>
                  </a:lnTo>
                  <a:close/>
                  <a:moveTo>
                    <a:pt x="1630944" y="510408"/>
                  </a:moveTo>
                  <a:cubicBezTo>
                    <a:pt x="1632855" y="514567"/>
                    <a:pt x="1634766" y="519763"/>
                    <a:pt x="1636676" y="523922"/>
                  </a:cubicBezTo>
                  <a:lnTo>
                    <a:pt x="1621389" y="539514"/>
                  </a:lnTo>
                  <a:lnTo>
                    <a:pt x="1620434" y="540554"/>
                  </a:lnTo>
                  <a:lnTo>
                    <a:pt x="1335711" y="822268"/>
                  </a:lnTo>
                  <a:lnTo>
                    <a:pt x="1334757" y="823307"/>
                  </a:lnTo>
                  <a:lnTo>
                    <a:pt x="1050989" y="1103979"/>
                  </a:lnTo>
                  <a:lnTo>
                    <a:pt x="1050034" y="1105019"/>
                  </a:lnTo>
                  <a:lnTo>
                    <a:pt x="765312" y="1386731"/>
                  </a:lnTo>
                  <a:lnTo>
                    <a:pt x="764357" y="1387771"/>
                  </a:lnTo>
                  <a:lnTo>
                    <a:pt x="762446" y="1388810"/>
                  </a:lnTo>
                  <a:lnTo>
                    <a:pt x="529317" y="1619585"/>
                  </a:lnTo>
                  <a:cubicBezTo>
                    <a:pt x="524541" y="1618546"/>
                    <a:pt x="520718" y="1616466"/>
                    <a:pt x="515940" y="1614387"/>
                  </a:cubicBezTo>
                  <a:lnTo>
                    <a:pt x="753847" y="1379455"/>
                  </a:lnTo>
                  <a:lnTo>
                    <a:pt x="754802" y="1378415"/>
                  </a:lnTo>
                  <a:lnTo>
                    <a:pt x="755758" y="1377375"/>
                  </a:lnTo>
                  <a:lnTo>
                    <a:pt x="1039524" y="1096702"/>
                  </a:lnTo>
                  <a:lnTo>
                    <a:pt x="1040479" y="1095662"/>
                  </a:lnTo>
                  <a:lnTo>
                    <a:pt x="1326156" y="812912"/>
                  </a:lnTo>
                  <a:lnTo>
                    <a:pt x="1327113" y="811872"/>
                  </a:lnTo>
                  <a:lnTo>
                    <a:pt x="1611835" y="530159"/>
                  </a:lnTo>
                  <a:lnTo>
                    <a:pt x="1612790" y="529119"/>
                  </a:lnTo>
                  <a:close/>
                  <a:moveTo>
                    <a:pt x="1600368" y="446996"/>
                  </a:moveTo>
                  <a:cubicBezTo>
                    <a:pt x="1603233" y="451155"/>
                    <a:pt x="1605145" y="455313"/>
                    <a:pt x="1607056" y="459470"/>
                  </a:cubicBezTo>
                  <a:lnTo>
                    <a:pt x="1574570" y="491696"/>
                  </a:lnTo>
                  <a:lnTo>
                    <a:pt x="1573616" y="492736"/>
                  </a:lnTo>
                  <a:lnTo>
                    <a:pt x="1572660" y="493775"/>
                  </a:lnTo>
                  <a:lnTo>
                    <a:pt x="1288893" y="774447"/>
                  </a:lnTo>
                  <a:lnTo>
                    <a:pt x="1287938" y="775487"/>
                  </a:lnTo>
                  <a:lnTo>
                    <a:pt x="1003215" y="1057199"/>
                  </a:lnTo>
                  <a:lnTo>
                    <a:pt x="1002261" y="1058239"/>
                  </a:lnTo>
                  <a:lnTo>
                    <a:pt x="717538" y="1339951"/>
                  </a:lnTo>
                  <a:lnTo>
                    <a:pt x="716583" y="1340991"/>
                  </a:lnTo>
                  <a:lnTo>
                    <a:pt x="715627" y="1342030"/>
                  </a:lnTo>
                  <a:lnTo>
                    <a:pt x="464346" y="1590477"/>
                  </a:lnTo>
                  <a:cubicBezTo>
                    <a:pt x="460525" y="1588399"/>
                    <a:pt x="455747" y="1586320"/>
                    <a:pt x="451924" y="1584240"/>
                  </a:cubicBezTo>
                  <a:lnTo>
                    <a:pt x="706073" y="1332675"/>
                  </a:lnTo>
                  <a:lnTo>
                    <a:pt x="707028" y="1331635"/>
                  </a:lnTo>
                  <a:lnTo>
                    <a:pt x="707984" y="1330595"/>
                  </a:lnTo>
                  <a:lnTo>
                    <a:pt x="991750" y="1049923"/>
                  </a:lnTo>
                  <a:lnTo>
                    <a:pt x="992706" y="1048884"/>
                  </a:lnTo>
                  <a:lnTo>
                    <a:pt x="1277428" y="767171"/>
                  </a:lnTo>
                  <a:lnTo>
                    <a:pt x="1278383" y="766132"/>
                  </a:lnTo>
                  <a:lnTo>
                    <a:pt x="1279339" y="765092"/>
                  </a:lnTo>
                  <a:lnTo>
                    <a:pt x="1563106" y="484420"/>
                  </a:lnTo>
                  <a:lnTo>
                    <a:pt x="1564060" y="483380"/>
                  </a:lnTo>
                  <a:lnTo>
                    <a:pt x="1565016" y="482340"/>
                  </a:lnTo>
                  <a:close/>
                  <a:moveTo>
                    <a:pt x="1565019" y="388784"/>
                  </a:moveTo>
                  <a:cubicBezTo>
                    <a:pt x="1567885" y="392943"/>
                    <a:pt x="1569795" y="396062"/>
                    <a:pt x="1572662" y="400219"/>
                  </a:cubicBezTo>
                  <a:lnTo>
                    <a:pt x="1526801" y="444919"/>
                  </a:lnTo>
                  <a:lnTo>
                    <a:pt x="1525845" y="445959"/>
                  </a:lnTo>
                  <a:lnTo>
                    <a:pt x="1241124" y="727671"/>
                  </a:lnTo>
                  <a:lnTo>
                    <a:pt x="1240167" y="728710"/>
                  </a:lnTo>
                  <a:lnTo>
                    <a:pt x="955445" y="1010423"/>
                  </a:lnTo>
                  <a:lnTo>
                    <a:pt x="954490" y="1011462"/>
                  </a:lnTo>
                  <a:lnTo>
                    <a:pt x="669768" y="1293174"/>
                  </a:lnTo>
                  <a:lnTo>
                    <a:pt x="668812" y="1294214"/>
                  </a:lnTo>
                  <a:lnTo>
                    <a:pt x="667857" y="1295254"/>
                  </a:lnTo>
                  <a:lnTo>
                    <a:pt x="403198" y="1557215"/>
                  </a:lnTo>
                  <a:cubicBezTo>
                    <a:pt x="399376" y="1555135"/>
                    <a:pt x="395555" y="1552018"/>
                    <a:pt x="391733" y="1549938"/>
                  </a:cubicBezTo>
                  <a:lnTo>
                    <a:pt x="658302" y="1285898"/>
                  </a:lnTo>
                  <a:lnTo>
                    <a:pt x="659258" y="1284858"/>
                  </a:lnTo>
                  <a:lnTo>
                    <a:pt x="660213" y="1283819"/>
                  </a:lnTo>
                  <a:lnTo>
                    <a:pt x="943980" y="1003146"/>
                  </a:lnTo>
                  <a:lnTo>
                    <a:pt x="944935" y="1002107"/>
                  </a:lnTo>
                  <a:lnTo>
                    <a:pt x="1229658" y="720394"/>
                  </a:lnTo>
                  <a:lnTo>
                    <a:pt x="1230612" y="719355"/>
                  </a:lnTo>
                  <a:lnTo>
                    <a:pt x="1515335" y="437643"/>
                  </a:lnTo>
                  <a:lnTo>
                    <a:pt x="1516291" y="436603"/>
                  </a:lnTo>
                  <a:close/>
                  <a:moveTo>
                    <a:pt x="1524891" y="332649"/>
                  </a:moveTo>
                  <a:cubicBezTo>
                    <a:pt x="1527757" y="335768"/>
                    <a:pt x="1530624" y="339927"/>
                    <a:pt x="1533489" y="343044"/>
                  </a:cubicBezTo>
                  <a:lnTo>
                    <a:pt x="1479030" y="397100"/>
                  </a:lnTo>
                  <a:lnTo>
                    <a:pt x="1478074" y="398139"/>
                  </a:lnTo>
                  <a:lnTo>
                    <a:pt x="1477119" y="399179"/>
                  </a:lnTo>
                  <a:lnTo>
                    <a:pt x="1193352" y="679851"/>
                  </a:lnTo>
                  <a:lnTo>
                    <a:pt x="1192395" y="680891"/>
                  </a:lnTo>
                  <a:lnTo>
                    <a:pt x="1191441" y="681931"/>
                  </a:lnTo>
                  <a:lnTo>
                    <a:pt x="907674" y="962603"/>
                  </a:lnTo>
                  <a:lnTo>
                    <a:pt x="906718" y="963643"/>
                  </a:lnTo>
                  <a:lnTo>
                    <a:pt x="905763" y="964683"/>
                  </a:lnTo>
                  <a:lnTo>
                    <a:pt x="621996" y="1245356"/>
                  </a:lnTo>
                  <a:lnTo>
                    <a:pt x="621041" y="1246394"/>
                  </a:lnTo>
                  <a:lnTo>
                    <a:pt x="619130" y="1247434"/>
                  </a:lnTo>
                  <a:lnTo>
                    <a:pt x="344917" y="1518751"/>
                  </a:lnTo>
                  <a:cubicBezTo>
                    <a:pt x="342050" y="1515633"/>
                    <a:pt x="338229" y="1513554"/>
                    <a:pt x="334407" y="1510435"/>
                  </a:cubicBezTo>
                  <a:lnTo>
                    <a:pt x="609575" y="1238079"/>
                  </a:lnTo>
                  <a:lnTo>
                    <a:pt x="610531" y="1237039"/>
                  </a:lnTo>
                  <a:lnTo>
                    <a:pt x="611486" y="1235999"/>
                  </a:lnTo>
                  <a:lnTo>
                    <a:pt x="895253" y="955327"/>
                  </a:lnTo>
                  <a:lnTo>
                    <a:pt x="896208" y="954287"/>
                  </a:lnTo>
                  <a:lnTo>
                    <a:pt x="897164" y="953248"/>
                  </a:lnTo>
                  <a:lnTo>
                    <a:pt x="1180931" y="672575"/>
                  </a:lnTo>
                  <a:lnTo>
                    <a:pt x="1181887" y="671535"/>
                  </a:lnTo>
                  <a:lnTo>
                    <a:pt x="1182841" y="670496"/>
                  </a:lnTo>
                  <a:lnTo>
                    <a:pt x="1466609" y="389824"/>
                  </a:lnTo>
                  <a:lnTo>
                    <a:pt x="1467564" y="388784"/>
                  </a:lnTo>
                  <a:lnTo>
                    <a:pt x="1468520" y="387744"/>
                  </a:lnTo>
                  <a:close/>
                  <a:moveTo>
                    <a:pt x="1482851" y="280672"/>
                  </a:moveTo>
                  <a:cubicBezTo>
                    <a:pt x="1485717" y="283791"/>
                    <a:pt x="1488584" y="287950"/>
                    <a:pt x="1491451" y="291067"/>
                  </a:cubicBezTo>
                  <a:lnTo>
                    <a:pt x="1431256" y="350321"/>
                  </a:lnTo>
                  <a:lnTo>
                    <a:pt x="1430302" y="351361"/>
                  </a:lnTo>
                  <a:lnTo>
                    <a:pt x="1429346" y="352399"/>
                  </a:lnTo>
                  <a:lnTo>
                    <a:pt x="1145579" y="633073"/>
                  </a:lnTo>
                  <a:lnTo>
                    <a:pt x="1144623" y="634112"/>
                  </a:lnTo>
                  <a:lnTo>
                    <a:pt x="1143668" y="635152"/>
                  </a:lnTo>
                  <a:lnTo>
                    <a:pt x="859901" y="915824"/>
                  </a:lnTo>
                  <a:lnTo>
                    <a:pt x="858946" y="916864"/>
                  </a:lnTo>
                  <a:lnTo>
                    <a:pt x="857990" y="917904"/>
                  </a:lnTo>
                  <a:lnTo>
                    <a:pt x="574223" y="1198576"/>
                  </a:lnTo>
                  <a:lnTo>
                    <a:pt x="573267" y="1199616"/>
                  </a:lnTo>
                  <a:lnTo>
                    <a:pt x="294278" y="1476129"/>
                  </a:lnTo>
                  <a:cubicBezTo>
                    <a:pt x="290456" y="1474051"/>
                    <a:pt x="287590" y="1470932"/>
                    <a:pt x="283768" y="1467813"/>
                  </a:cubicBezTo>
                  <a:lnTo>
                    <a:pt x="563713" y="1191300"/>
                  </a:lnTo>
                  <a:lnTo>
                    <a:pt x="564668" y="1190260"/>
                  </a:lnTo>
                  <a:lnTo>
                    <a:pt x="565624" y="1189220"/>
                  </a:lnTo>
                  <a:lnTo>
                    <a:pt x="849391" y="908547"/>
                  </a:lnTo>
                  <a:lnTo>
                    <a:pt x="850347" y="907509"/>
                  </a:lnTo>
                  <a:lnTo>
                    <a:pt x="851303" y="906469"/>
                  </a:lnTo>
                  <a:lnTo>
                    <a:pt x="1135069" y="625796"/>
                  </a:lnTo>
                  <a:lnTo>
                    <a:pt x="1136024" y="624757"/>
                  </a:lnTo>
                  <a:lnTo>
                    <a:pt x="1136980" y="623717"/>
                  </a:lnTo>
                  <a:lnTo>
                    <a:pt x="1420747" y="343043"/>
                  </a:lnTo>
                  <a:lnTo>
                    <a:pt x="1421702" y="342004"/>
                  </a:lnTo>
                  <a:lnTo>
                    <a:pt x="1422659" y="340965"/>
                  </a:lnTo>
                  <a:close/>
                  <a:moveTo>
                    <a:pt x="1435078" y="232855"/>
                  </a:moveTo>
                  <a:cubicBezTo>
                    <a:pt x="1437945" y="235974"/>
                    <a:pt x="1441767" y="239093"/>
                    <a:pt x="1444633" y="242210"/>
                  </a:cubicBezTo>
                  <a:lnTo>
                    <a:pt x="1383484" y="303544"/>
                  </a:lnTo>
                  <a:lnTo>
                    <a:pt x="1382529" y="304582"/>
                  </a:lnTo>
                  <a:lnTo>
                    <a:pt x="1097807" y="586295"/>
                  </a:lnTo>
                  <a:lnTo>
                    <a:pt x="1096851" y="587334"/>
                  </a:lnTo>
                  <a:lnTo>
                    <a:pt x="812129" y="869047"/>
                  </a:lnTo>
                  <a:lnTo>
                    <a:pt x="811174" y="870087"/>
                  </a:lnTo>
                  <a:lnTo>
                    <a:pt x="525495" y="1152838"/>
                  </a:lnTo>
                  <a:lnTo>
                    <a:pt x="524540" y="1152838"/>
                  </a:lnTo>
                  <a:lnTo>
                    <a:pt x="243639" y="1430391"/>
                  </a:lnTo>
                  <a:cubicBezTo>
                    <a:pt x="239818" y="1427274"/>
                    <a:pt x="236951" y="1424155"/>
                    <a:pt x="234085" y="1421036"/>
                  </a:cubicBezTo>
                  <a:lnTo>
                    <a:pt x="515941" y="1142443"/>
                  </a:lnTo>
                  <a:lnTo>
                    <a:pt x="516896" y="1141403"/>
                  </a:lnTo>
                  <a:lnTo>
                    <a:pt x="800664" y="860731"/>
                  </a:lnTo>
                  <a:lnTo>
                    <a:pt x="801619" y="859692"/>
                  </a:lnTo>
                  <a:lnTo>
                    <a:pt x="1086341" y="577978"/>
                  </a:lnTo>
                  <a:lnTo>
                    <a:pt x="1087297" y="576938"/>
                  </a:lnTo>
                  <a:lnTo>
                    <a:pt x="1372019" y="295226"/>
                  </a:lnTo>
                  <a:lnTo>
                    <a:pt x="1372975" y="294187"/>
                  </a:lnTo>
                  <a:close/>
                  <a:moveTo>
                    <a:pt x="1385395" y="189194"/>
                  </a:moveTo>
                  <a:cubicBezTo>
                    <a:pt x="1389217" y="191273"/>
                    <a:pt x="1392083" y="194392"/>
                    <a:pt x="1395905" y="197510"/>
                  </a:cubicBezTo>
                  <a:lnTo>
                    <a:pt x="1335712" y="256764"/>
                  </a:lnTo>
                  <a:lnTo>
                    <a:pt x="1334756" y="257803"/>
                  </a:lnTo>
                  <a:lnTo>
                    <a:pt x="1050034" y="539515"/>
                  </a:lnTo>
                  <a:lnTo>
                    <a:pt x="1049077" y="540555"/>
                  </a:lnTo>
                  <a:lnTo>
                    <a:pt x="764356" y="822267"/>
                  </a:lnTo>
                  <a:lnTo>
                    <a:pt x="763400" y="823307"/>
                  </a:lnTo>
                  <a:lnTo>
                    <a:pt x="479634" y="1103979"/>
                  </a:lnTo>
                  <a:lnTo>
                    <a:pt x="478678" y="1106058"/>
                  </a:lnTo>
                  <a:lnTo>
                    <a:pt x="199689" y="1382573"/>
                  </a:lnTo>
                  <a:cubicBezTo>
                    <a:pt x="196822" y="1379454"/>
                    <a:pt x="193955" y="1375295"/>
                    <a:pt x="191089" y="1372178"/>
                  </a:cubicBezTo>
                  <a:lnTo>
                    <a:pt x="468168" y="1097742"/>
                  </a:lnTo>
                  <a:lnTo>
                    <a:pt x="469124" y="1096703"/>
                  </a:lnTo>
                  <a:lnTo>
                    <a:pt x="754801" y="813951"/>
                  </a:lnTo>
                  <a:lnTo>
                    <a:pt x="755757" y="812912"/>
                  </a:lnTo>
                  <a:lnTo>
                    <a:pt x="1040480" y="531199"/>
                  </a:lnTo>
                  <a:lnTo>
                    <a:pt x="1041434" y="530160"/>
                  </a:lnTo>
                  <a:lnTo>
                    <a:pt x="1326157" y="248448"/>
                  </a:lnTo>
                  <a:lnTo>
                    <a:pt x="1327113" y="247408"/>
                  </a:lnTo>
                  <a:close/>
                  <a:moveTo>
                    <a:pt x="1330935" y="147613"/>
                  </a:moveTo>
                  <a:cubicBezTo>
                    <a:pt x="1334757" y="150732"/>
                    <a:pt x="1338579" y="152811"/>
                    <a:pt x="1342400" y="155929"/>
                  </a:cubicBezTo>
                  <a:lnTo>
                    <a:pt x="1288896" y="208945"/>
                  </a:lnTo>
                  <a:lnTo>
                    <a:pt x="1287939" y="209984"/>
                  </a:lnTo>
                  <a:lnTo>
                    <a:pt x="1286985" y="211024"/>
                  </a:lnTo>
                  <a:lnTo>
                    <a:pt x="1003217" y="491698"/>
                  </a:lnTo>
                  <a:lnTo>
                    <a:pt x="1002262" y="492736"/>
                  </a:lnTo>
                  <a:lnTo>
                    <a:pt x="1001306" y="493776"/>
                  </a:lnTo>
                  <a:lnTo>
                    <a:pt x="717540" y="774449"/>
                  </a:lnTo>
                  <a:lnTo>
                    <a:pt x="716585" y="775488"/>
                  </a:lnTo>
                  <a:lnTo>
                    <a:pt x="431862" y="1057201"/>
                  </a:lnTo>
                  <a:lnTo>
                    <a:pt x="430906" y="1058241"/>
                  </a:lnTo>
                  <a:lnTo>
                    <a:pt x="157649" y="1328518"/>
                  </a:lnTo>
                  <a:cubicBezTo>
                    <a:pt x="155739" y="1324359"/>
                    <a:pt x="152872" y="1321241"/>
                    <a:pt x="150006" y="1317083"/>
                  </a:cubicBezTo>
                  <a:lnTo>
                    <a:pt x="420396" y="1048884"/>
                  </a:lnTo>
                  <a:lnTo>
                    <a:pt x="421352" y="1047846"/>
                  </a:lnTo>
                  <a:lnTo>
                    <a:pt x="706075" y="766132"/>
                  </a:lnTo>
                  <a:lnTo>
                    <a:pt x="707030" y="765092"/>
                  </a:lnTo>
                  <a:lnTo>
                    <a:pt x="707986" y="764053"/>
                  </a:lnTo>
                  <a:lnTo>
                    <a:pt x="991752" y="483380"/>
                  </a:lnTo>
                  <a:lnTo>
                    <a:pt x="992707" y="482341"/>
                  </a:lnTo>
                  <a:lnTo>
                    <a:pt x="993663" y="481302"/>
                  </a:lnTo>
                  <a:lnTo>
                    <a:pt x="1277430" y="200629"/>
                  </a:lnTo>
                  <a:lnTo>
                    <a:pt x="1278385" y="199589"/>
                  </a:lnTo>
                  <a:lnTo>
                    <a:pt x="1279341" y="198550"/>
                  </a:lnTo>
                  <a:close/>
                  <a:moveTo>
                    <a:pt x="1271699" y="112269"/>
                  </a:moveTo>
                  <a:cubicBezTo>
                    <a:pt x="1276475" y="115388"/>
                    <a:pt x="1280296" y="117467"/>
                    <a:pt x="1284119" y="119547"/>
                  </a:cubicBezTo>
                  <a:lnTo>
                    <a:pt x="1241124" y="162167"/>
                  </a:lnTo>
                  <a:lnTo>
                    <a:pt x="1240167" y="163206"/>
                  </a:lnTo>
                  <a:lnTo>
                    <a:pt x="955446" y="444919"/>
                  </a:lnTo>
                  <a:lnTo>
                    <a:pt x="954490" y="445957"/>
                  </a:lnTo>
                  <a:lnTo>
                    <a:pt x="669769" y="727671"/>
                  </a:lnTo>
                  <a:lnTo>
                    <a:pt x="668813" y="728710"/>
                  </a:lnTo>
                  <a:lnTo>
                    <a:pt x="384090" y="1010423"/>
                  </a:lnTo>
                  <a:lnTo>
                    <a:pt x="382179" y="1011462"/>
                  </a:lnTo>
                  <a:lnTo>
                    <a:pt x="118477" y="1272384"/>
                  </a:lnTo>
                  <a:cubicBezTo>
                    <a:pt x="116566" y="1268225"/>
                    <a:pt x="113700" y="1264068"/>
                    <a:pt x="111789" y="1259909"/>
                  </a:cubicBezTo>
                  <a:lnTo>
                    <a:pt x="371669" y="1003145"/>
                  </a:lnTo>
                  <a:lnTo>
                    <a:pt x="372625" y="1002107"/>
                  </a:lnTo>
                  <a:lnTo>
                    <a:pt x="657348" y="720393"/>
                  </a:lnTo>
                  <a:lnTo>
                    <a:pt x="658303" y="719355"/>
                  </a:lnTo>
                  <a:lnTo>
                    <a:pt x="943025" y="437641"/>
                  </a:lnTo>
                  <a:lnTo>
                    <a:pt x="943980" y="436602"/>
                  </a:lnTo>
                  <a:lnTo>
                    <a:pt x="1228703" y="154890"/>
                  </a:lnTo>
                  <a:lnTo>
                    <a:pt x="1229659" y="153850"/>
                  </a:lnTo>
                  <a:close/>
                  <a:moveTo>
                    <a:pt x="443327" y="101873"/>
                  </a:moveTo>
                  <a:lnTo>
                    <a:pt x="240773" y="302502"/>
                  </a:lnTo>
                  <a:lnTo>
                    <a:pt x="239818" y="302502"/>
                  </a:lnTo>
                  <a:lnTo>
                    <a:pt x="103189" y="437641"/>
                  </a:lnTo>
                  <a:cubicBezTo>
                    <a:pt x="111788" y="421009"/>
                    <a:pt x="121343" y="406455"/>
                    <a:pt x="130897" y="390863"/>
                  </a:cubicBezTo>
                  <a:lnTo>
                    <a:pt x="229308" y="294186"/>
                  </a:lnTo>
                  <a:lnTo>
                    <a:pt x="230263" y="293146"/>
                  </a:lnTo>
                  <a:lnTo>
                    <a:pt x="396511" y="128901"/>
                  </a:lnTo>
                  <a:cubicBezTo>
                    <a:pt x="411797" y="119546"/>
                    <a:pt x="427085" y="110189"/>
                    <a:pt x="443327" y="101873"/>
                  </a:cubicBezTo>
                  <a:close/>
                  <a:moveTo>
                    <a:pt x="1208636" y="79003"/>
                  </a:moveTo>
                  <a:cubicBezTo>
                    <a:pt x="1213414" y="81082"/>
                    <a:pt x="1218191" y="83162"/>
                    <a:pt x="1222013" y="85241"/>
                  </a:cubicBezTo>
                  <a:lnTo>
                    <a:pt x="1193350" y="114347"/>
                  </a:lnTo>
                  <a:lnTo>
                    <a:pt x="1192394" y="115387"/>
                  </a:lnTo>
                  <a:lnTo>
                    <a:pt x="1191439" y="116427"/>
                  </a:lnTo>
                  <a:lnTo>
                    <a:pt x="907673" y="397099"/>
                  </a:lnTo>
                  <a:lnTo>
                    <a:pt x="906717" y="398139"/>
                  </a:lnTo>
                  <a:lnTo>
                    <a:pt x="905762" y="399178"/>
                  </a:lnTo>
                  <a:lnTo>
                    <a:pt x="621995" y="679851"/>
                  </a:lnTo>
                  <a:lnTo>
                    <a:pt x="621039" y="680890"/>
                  </a:lnTo>
                  <a:lnTo>
                    <a:pt x="620083" y="681930"/>
                  </a:lnTo>
                  <a:lnTo>
                    <a:pt x="336318" y="962603"/>
                  </a:lnTo>
                  <a:lnTo>
                    <a:pt x="335362" y="963642"/>
                  </a:lnTo>
                  <a:lnTo>
                    <a:pt x="333451" y="963642"/>
                  </a:lnTo>
                  <a:lnTo>
                    <a:pt x="85036" y="1208971"/>
                  </a:lnTo>
                  <a:cubicBezTo>
                    <a:pt x="83125" y="1204813"/>
                    <a:pt x="81214" y="1200654"/>
                    <a:pt x="79302" y="1196497"/>
                  </a:cubicBezTo>
                  <a:lnTo>
                    <a:pt x="323896" y="954287"/>
                  </a:lnTo>
                  <a:lnTo>
                    <a:pt x="324852" y="953247"/>
                  </a:lnTo>
                  <a:lnTo>
                    <a:pt x="325808" y="952207"/>
                  </a:lnTo>
                  <a:lnTo>
                    <a:pt x="609573" y="671535"/>
                  </a:lnTo>
                  <a:lnTo>
                    <a:pt x="610529" y="670495"/>
                  </a:lnTo>
                  <a:lnTo>
                    <a:pt x="611485" y="669455"/>
                  </a:lnTo>
                  <a:lnTo>
                    <a:pt x="895252" y="388783"/>
                  </a:lnTo>
                  <a:lnTo>
                    <a:pt x="896207" y="387743"/>
                  </a:lnTo>
                  <a:lnTo>
                    <a:pt x="897163" y="386704"/>
                  </a:lnTo>
                  <a:lnTo>
                    <a:pt x="1180930" y="106031"/>
                  </a:lnTo>
                  <a:lnTo>
                    <a:pt x="1181884" y="104992"/>
                  </a:lnTo>
                  <a:lnTo>
                    <a:pt x="1182840" y="103952"/>
                  </a:lnTo>
                  <a:close/>
                  <a:moveTo>
                    <a:pt x="1142712" y="51976"/>
                  </a:moveTo>
                  <a:cubicBezTo>
                    <a:pt x="1147489" y="53016"/>
                    <a:pt x="1151311" y="55095"/>
                    <a:pt x="1156087" y="57174"/>
                  </a:cubicBezTo>
                  <a:lnTo>
                    <a:pt x="1145577" y="67569"/>
                  </a:lnTo>
                  <a:lnTo>
                    <a:pt x="1144622" y="68609"/>
                  </a:lnTo>
                  <a:lnTo>
                    <a:pt x="1143668" y="69649"/>
                  </a:lnTo>
                  <a:lnTo>
                    <a:pt x="859901" y="350321"/>
                  </a:lnTo>
                  <a:lnTo>
                    <a:pt x="858945" y="351361"/>
                  </a:lnTo>
                  <a:lnTo>
                    <a:pt x="857989" y="352400"/>
                  </a:lnTo>
                  <a:lnTo>
                    <a:pt x="574224" y="633073"/>
                  </a:lnTo>
                  <a:lnTo>
                    <a:pt x="573267" y="634112"/>
                  </a:lnTo>
                  <a:lnTo>
                    <a:pt x="572313" y="635152"/>
                  </a:lnTo>
                  <a:lnTo>
                    <a:pt x="288545" y="915825"/>
                  </a:lnTo>
                  <a:lnTo>
                    <a:pt x="287590" y="916864"/>
                  </a:lnTo>
                  <a:lnTo>
                    <a:pt x="287590" y="917904"/>
                  </a:lnTo>
                  <a:lnTo>
                    <a:pt x="58284" y="1144521"/>
                  </a:lnTo>
                  <a:cubicBezTo>
                    <a:pt x="56373" y="1140363"/>
                    <a:pt x="54462" y="1135165"/>
                    <a:pt x="52550" y="1131008"/>
                  </a:cubicBezTo>
                  <a:lnTo>
                    <a:pt x="278035" y="908549"/>
                  </a:lnTo>
                  <a:lnTo>
                    <a:pt x="278991" y="907509"/>
                  </a:lnTo>
                  <a:lnTo>
                    <a:pt x="279947" y="906469"/>
                  </a:lnTo>
                  <a:lnTo>
                    <a:pt x="563712" y="625796"/>
                  </a:lnTo>
                  <a:lnTo>
                    <a:pt x="564669" y="624757"/>
                  </a:lnTo>
                  <a:lnTo>
                    <a:pt x="565624" y="623717"/>
                  </a:lnTo>
                  <a:lnTo>
                    <a:pt x="849391" y="343045"/>
                  </a:lnTo>
                  <a:lnTo>
                    <a:pt x="850346" y="342005"/>
                  </a:lnTo>
                  <a:lnTo>
                    <a:pt x="851302" y="340965"/>
                  </a:lnTo>
                  <a:lnTo>
                    <a:pt x="1135067" y="60292"/>
                  </a:lnTo>
                  <a:lnTo>
                    <a:pt x="1136023" y="59254"/>
                  </a:lnTo>
                  <a:lnTo>
                    <a:pt x="1136979" y="58214"/>
                  </a:lnTo>
                  <a:close/>
                  <a:moveTo>
                    <a:pt x="605754" y="35343"/>
                  </a:moveTo>
                  <a:lnTo>
                    <a:pt x="574225" y="66529"/>
                  </a:lnTo>
                  <a:lnTo>
                    <a:pt x="573270" y="67568"/>
                  </a:lnTo>
                  <a:lnTo>
                    <a:pt x="572314" y="68608"/>
                  </a:lnTo>
                  <a:lnTo>
                    <a:pt x="288546" y="349281"/>
                  </a:lnTo>
                  <a:lnTo>
                    <a:pt x="287591" y="350321"/>
                  </a:lnTo>
                  <a:lnTo>
                    <a:pt x="287591" y="352400"/>
                  </a:lnTo>
                  <a:lnTo>
                    <a:pt x="36309" y="600849"/>
                  </a:lnTo>
                  <a:cubicBezTo>
                    <a:pt x="39175" y="591492"/>
                    <a:pt x="42042" y="582136"/>
                    <a:pt x="44907" y="572780"/>
                  </a:cubicBezTo>
                  <a:lnTo>
                    <a:pt x="277081" y="343044"/>
                  </a:lnTo>
                  <a:lnTo>
                    <a:pt x="278036" y="342005"/>
                  </a:lnTo>
                  <a:lnTo>
                    <a:pt x="278992" y="340965"/>
                  </a:lnTo>
                  <a:lnTo>
                    <a:pt x="562760" y="60292"/>
                  </a:lnTo>
                  <a:lnTo>
                    <a:pt x="563715" y="59252"/>
                  </a:lnTo>
                  <a:lnTo>
                    <a:pt x="564671" y="58213"/>
                  </a:lnTo>
                  <a:lnTo>
                    <a:pt x="578046" y="44698"/>
                  </a:lnTo>
                  <a:cubicBezTo>
                    <a:pt x="586645" y="41581"/>
                    <a:pt x="596200" y="38462"/>
                    <a:pt x="605754" y="35343"/>
                  </a:cubicBezTo>
                  <a:close/>
                  <a:moveTo>
                    <a:pt x="1069143" y="29106"/>
                  </a:moveTo>
                  <a:cubicBezTo>
                    <a:pt x="1074875" y="30146"/>
                    <a:pt x="1079651" y="32225"/>
                    <a:pt x="1084429" y="33265"/>
                  </a:cubicBezTo>
                  <a:lnTo>
                    <a:pt x="812128" y="302502"/>
                  </a:lnTo>
                  <a:lnTo>
                    <a:pt x="811172" y="303542"/>
                  </a:lnTo>
                  <a:lnTo>
                    <a:pt x="526451" y="585254"/>
                  </a:lnTo>
                  <a:lnTo>
                    <a:pt x="525495" y="586293"/>
                  </a:lnTo>
                  <a:lnTo>
                    <a:pt x="240772" y="868006"/>
                  </a:lnTo>
                  <a:lnTo>
                    <a:pt x="237907" y="869045"/>
                  </a:lnTo>
                  <a:lnTo>
                    <a:pt x="31531" y="1073833"/>
                  </a:lnTo>
                  <a:cubicBezTo>
                    <a:pt x="30575" y="1068635"/>
                    <a:pt x="28664" y="1064478"/>
                    <a:pt x="27708" y="1059279"/>
                  </a:cubicBezTo>
                  <a:lnTo>
                    <a:pt x="228353" y="860729"/>
                  </a:lnTo>
                  <a:lnTo>
                    <a:pt x="229307" y="859690"/>
                  </a:lnTo>
                  <a:lnTo>
                    <a:pt x="514029" y="577977"/>
                  </a:lnTo>
                  <a:lnTo>
                    <a:pt x="514985" y="576938"/>
                  </a:lnTo>
                  <a:lnTo>
                    <a:pt x="799706" y="295226"/>
                  </a:lnTo>
                  <a:lnTo>
                    <a:pt x="800662" y="294186"/>
                  </a:lnTo>
                  <a:close/>
                  <a:moveTo>
                    <a:pt x="991752" y="12475"/>
                  </a:moveTo>
                  <a:cubicBezTo>
                    <a:pt x="997484" y="13515"/>
                    <a:pt x="1002262" y="14554"/>
                    <a:pt x="1007994" y="15594"/>
                  </a:cubicBezTo>
                  <a:lnTo>
                    <a:pt x="763401" y="256765"/>
                  </a:lnTo>
                  <a:lnTo>
                    <a:pt x="762444" y="257804"/>
                  </a:lnTo>
                  <a:lnTo>
                    <a:pt x="477723" y="539517"/>
                  </a:lnTo>
                  <a:lnTo>
                    <a:pt x="476767" y="540556"/>
                  </a:lnTo>
                  <a:lnTo>
                    <a:pt x="192046" y="822269"/>
                  </a:lnTo>
                  <a:lnTo>
                    <a:pt x="191091" y="823309"/>
                  </a:lnTo>
                  <a:lnTo>
                    <a:pt x="14333" y="997949"/>
                  </a:lnTo>
                  <a:cubicBezTo>
                    <a:pt x="13378" y="992752"/>
                    <a:pt x="12422" y="987554"/>
                    <a:pt x="11466" y="982357"/>
                  </a:cubicBezTo>
                  <a:lnTo>
                    <a:pt x="182492" y="812913"/>
                  </a:lnTo>
                  <a:lnTo>
                    <a:pt x="183446" y="811874"/>
                  </a:lnTo>
                  <a:lnTo>
                    <a:pt x="468169" y="530161"/>
                  </a:lnTo>
                  <a:lnTo>
                    <a:pt x="469124" y="529121"/>
                  </a:lnTo>
                  <a:lnTo>
                    <a:pt x="753847" y="247409"/>
                  </a:lnTo>
                  <a:lnTo>
                    <a:pt x="754801" y="246369"/>
                  </a:lnTo>
                  <a:close/>
                  <a:moveTo>
                    <a:pt x="728052" y="9356"/>
                  </a:moveTo>
                  <a:lnTo>
                    <a:pt x="621997" y="114348"/>
                  </a:lnTo>
                  <a:lnTo>
                    <a:pt x="621042" y="115388"/>
                  </a:lnTo>
                  <a:lnTo>
                    <a:pt x="620086" y="116428"/>
                  </a:lnTo>
                  <a:lnTo>
                    <a:pt x="336319" y="397101"/>
                  </a:lnTo>
                  <a:lnTo>
                    <a:pt x="335363" y="398140"/>
                  </a:lnTo>
                  <a:lnTo>
                    <a:pt x="334407" y="399180"/>
                  </a:lnTo>
                  <a:lnTo>
                    <a:pt x="50641" y="679853"/>
                  </a:lnTo>
                  <a:lnTo>
                    <a:pt x="49686" y="680892"/>
                  </a:lnTo>
                  <a:lnTo>
                    <a:pt x="46819" y="681932"/>
                  </a:lnTo>
                  <a:lnTo>
                    <a:pt x="7646" y="721434"/>
                  </a:lnTo>
                  <a:cubicBezTo>
                    <a:pt x="8601" y="713118"/>
                    <a:pt x="10512" y="705842"/>
                    <a:pt x="11468" y="698565"/>
                  </a:cubicBezTo>
                  <a:lnTo>
                    <a:pt x="38220" y="672577"/>
                  </a:lnTo>
                  <a:lnTo>
                    <a:pt x="39176" y="671537"/>
                  </a:lnTo>
                  <a:lnTo>
                    <a:pt x="40131" y="670497"/>
                  </a:lnTo>
                  <a:lnTo>
                    <a:pt x="323899" y="389824"/>
                  </a:lnTo>
                  <a:lnTo>
                    <a:pt x="324853" y="388785"/>
                  </a:lnTo>
                  <a:lnTo>
                    <a:pt x="325809" y="387745"/>
                  </a:lnTo>
                  <a:lnTo>
                    <a:pt x="609576" y="107072"/>
                  </a:lnTo>
                  <a:lnTo>
                    <a:pt x="610532" y="106032"/>
                  </a:lnTo>
                  <a:lnTo>
                    <a:pt x="611487" y="104993"/>
                  </a:lnTo>
                  <a:lnTo>
                    <a:pt x="705121" y="12475"/>
                  </a:lnTo>
                  <a:cubicBezTo>
                    <a:pt x="712765" y="11435"/>
                    <a:pt x="720408" y="10396"/>
                    <a:pt x="728052" y="9356"/>
                  </a:cubicBezTo>
                  <a:close/>
                  <a:moveTo>
                    <a:pt x="905761" y="3118"/>
                  </a:moveTo>
                  <a:cubicBezTo>
                    <a:pt x="912449" y="3118"/>
                    <a:pt x="918182" y="4158"/>
                    <a:pt x="923915" y="4158"/>
                  </a:cubicBezTo>
                  <a:lnTo>
                    <a:pt x="716583" y="208946"/>
                  </a:lnTo>
                  <a:lnTo>
                    <a:pt x="715629" y="209985"/>
                  </a:lnTo>
                  <a:lnTo>
                    <a:pt x="714672" y="211023"/>
                  </a:lnTo>
                  <a:lnTo>
                    <a:pt x="430906" y="491697"/>
                  </a:lnTo>
                  <a:lnTo>
                    <a:pt x="429950" y="492737"/>
                  </a:lnTo>
                  <a:lnTo>
                    <a:pt x="428995" y="493777"/>
                  </a:lnTo>
                  <a:lnTo>
                    <a:pt x="145228" y="774449"/>
                  </a:lnTo>
                  <a:lnTo>
                    <a:pt x="144272" y="776529"/>
                  </a:lnTo>
                  <a:lnTo>
                    <a:pt x="2867" y="915825"/>
                  </a:lnTo>
                  <a:cubicBezTo>
                    <a:pt x="2867" y="909588"/>
                    <a:pt x="1911" y="904390"/>
                    <a:pt x="1911" y="898154"/>
                  </a:cubicBezTo>
                  <a:lnTo>
                    <a:pt x="133763" y="767173"/>
                  </a:lnTo>
                  <a:lnTo>
                    <a:pt x="134718" y="766133"/>
                  </a:lnTo>
                  <a:lnTo>
                    <a:pt x="135673" y="765094"/>
                  </a:lnTo>
                  <a:lnTo>
                    <a:pt x="419440" y="484420"/>
                  </a:lnTo>
                  <a:lnTo>
                    <a:pt x="420396" y="483382"/>
                  </a:lnTo>
                  <a:lnTo>
                    <a:pt x="421351" y="482342"/>
                  </a:lnTo>
                  <a:lnTo>
                    <a:pt x="705117" y="201668"/>
                  </a:lnTo>
                  <a:lnTo>
                    <a:pt x="706074" y="200628"/>
                  </a:lnTo>
                  <a:lnTo>
                    <a:pt x="707028" y="199590"/>
                  </a:lnTo>
                  <a:close/>
                  <a:moveTo>
                    <a:pt x="813084" y="0"/>
                  </a:moveTo>
                  <a:cubicBezTo>
                    <a:pt x="818816" y="0"/>
                    <a:pt x="825504" y="0"/>
                    <a:pt x="832193" y="0"/>
                  </a:cubicBezTo>
                  <a:lnTo>
                    <a:pt x="669767" y="161128"/>
                  </a:lnTo>
                  <a:lnTo>
                    <a:pt x="668811" y="162167"/>
                  </a:lnTo>
                  <a:lnTo>
                    <a:pt x="384090" y="443880"/>
                  </a:lnTo>
                  <a:lnTo>
                    <a:pt x="383134" y="444919"/>
                  </a:lnTo>
                  <a:lnTo>
                    <a:pt x="98411" y="726632"/>
                  </a:lnTo>
                  <a:lnTo>
                    <a:pt x="96500" y="726632"/>
                  </a:lnTo>
                  <a:lnTo>
                    <a:pt x="0" y="822269"/>
                  </a:lnTo>
                  <a:cubicBezTo>
                    <a:pt x="956" y="814993"/>
                    <a:pt x="956" y="808754"/>
                    <a:pt x="956" y="802518"/>
                  </a:cubicBezTo>
                  <a:lnTo>
                    <a:pt x="86946" y="718316"/>
                  </a:lnTo>
                  <a:lnTo>
                    <a:pt x="87901" y="717276"/>
                  </a:lnTo>
                  <a:lnTo>
                    <a:pt x="372624" y="435564"/>
                  </a:lnTo>
                  <a:lnTo>
                    <a:pt x="373580" y="434524"/>
                  </a:lnTo>
                  <a:lnTo>
                    <a:pt x="658301" y="152812"/>
                  </a:lnTo>
                  <a:lnTo>
                    <a:pt x="659257" y="151772"/>
                  </a:lnTo>
                  <a:close/>
                </a:path>
              </a:pathLst>
            </a:custGeom>
            <a:solidFill>
              <a:srgbClr val="F43308"/>
            </a:solidFill>
            <a:ln w="9525" cap="flat">
              <a:solidFill>
                <a:schemeClr val="lt1">
                  <a:lumMod val="75000"/>
                </a:schemeClr>
              </a:solidFill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>
                <a:solidFill>
                  <a:schemeClr val="dk1"/>
                </a:solidFill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endParaRPr>
            </a:p>
          </p:txBody>
        </p:sp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文本占位符 1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1652270" y="3212356"/>
            <a:ext cx="8890064" cy="1922362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4400" b="0" i="0" u="none" strike="noStrike" kern="1200" cap="none" spc="200" normalizeH="0" baseline="0" noProof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defRPr>
            </a:lvl1pPr>
            <a:lvl2pPr marL="45720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</a:p>
        </p:txBody>
      </p:sp>
      <p:sp>
        <p:nvSpPr>
          <p:cNvPr id="6" name="标题 3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1652905" y="1723281"/>
            <a:ext cx="8889429" cy="1353820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8000" b="1" i="0" u="none" strike="noStrike" kern="1200" cap="none" spc="1000" normalizeH="0" baseline="0" noProof="1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流程图：终止 2"/>
          <p:cNvSpPr/>
          <p:nvPr>
            <p:custDataLst>
              <p:tags r:id="rId1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2"/>
            </p:custDataLst>
          </p:nvPr>
        </p:nvSpPr>
        <p:spPr>
          <a:xfrm>
            <a:off x="11471910" y="6132531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294600" y="302400"/>
            <a:ext cx="11602796" cy="6253188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3"/>
            </p:custDataLst>
          </p:nvPr>
        </p:nvSpPr>
        <p:spPr>
          <a:xfrm>
            <a:off x="1147191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-10800"/>
            <a:ext cx="4827588" cy="68687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-1080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3"/>
            </p:custDataLst>
          </p:nvPr>
        </p:nvSpPr>
        <p:spPr>
          <a:xfrm>
            <a:off x="1147191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-10800"/>
            <a:ext cx="12189600" cy="266039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613791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3"/>
            </p:custDataLst>
          </p:nvPr>
        </p:nvSpPr>
        <p:spPr>
          <a:xfrm>
            <a:off x="1147191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5029200"/>
            <a:ext cx="12189600" cy="1828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0" y="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3"/>
            </p:custDataLst>
          </p:nvPr>
        </p:nvSpPr>
        <p:spPr>
          <a:xfrm>
            <a:off x="11471910" y="-5379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9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"/>
            </p:custDataLst>
          </p:nvPr>
        </p:nvSpPr>
        <p:spPr>
          <a:xfrm>
            <a:off x="0" y="-10800"/>
            <a:ext cx="12189600" cy="91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11469510" y="-10800"/>
            <a:ext cx="720090" cy="720090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6" name="菱形 5"/>
          <p:cNvSpPr/>
          <p:nvPr>
            <p:custDataLst>
              <p:tags r:id="rId3"/>
            </p:custDataLst>
          </p:nvPr>
        </p:nvSpPr>
        <p:spPr>
          <a:xfrm>
            <a:off x="0" y="6137910"/>
            <a:ext cx="720090" cy="720090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9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0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1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0" y="959400"/>
            <a:ext cx="12189600" cy="49391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4" name="流程图：终止 2"/>
          <p:cNvSpPr/>
          <p:nvPr>
            <p:custDataLst>
              <p:tags r:id="rId2"/>
            </p:custDataLst>
          </p:nvPr>
        </p:nvSpPr>
        <p:spPr>
          <a:xfrm rot="-1799941">
            <a:off x="10438461" y="5104461"/>
            <a:ext cx="1753527" cy="1753527"/>
          </a:xfrm>
          <a:prstGeom prst="roundRect">
            <a:avLst>
              <a:gd name="adj" fmla="val 50000"/>
            </a:avLst>
          </a:prstGeom>
          <a:solidFill>
            <a:srgbClr val="F6C84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65">
              <a:solidFill>
                <a:schemeClr val="dk1">
                  <a:lumMod val="65000"/>
                  <a:lumOff val="35000"/>
                </a:schemeClr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  <p:sp>
        <p:nvSpPr>
          <p:cNvPr id="9" name="菱形 8"/>
          <p:cNvSpPr/>
          <p:nvPr>
            <p:custDataLst>
              <p:tags r:id="rId3"/>
            </p:custDataLst>
          </p:nvPr>
        </p:nvSpPr>
        <p:spPr>
          <a:xfrm>
            <a:off x="0" y="-10802"/>
            <a:ext cx="1753527" cy="1753527"/>
          </a:xfrm>
          <a:prstGeom prst="diamond">
            <a:avLst/>
          </a:prstGeom>
          <a:solidFill>
            <a:srgbClr val="FCD027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8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  <p:custDataLst>
              <p:tags r:id="rId1"/>
            </p:custDataLst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kumimoji="0" lang="zh-CN" altLang="en-US" sz="4400" b="0" i="0" u="none" strike="noStrike" kern="1200" cap="none" spc="0" normalizeH="0" baseline="0" noProof="1">
                <a:uLnTx/>
                <a:uFillTx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  <p:custDataLst>
              <p:tags r:id="rId2"/>
            </p:custDataLst>
          </p:nvPr>
        </p:nvSpPr>
        <p:spPr>
          <a:xfrm>
            <a:off x="838200" y="1825625"/>
            <a:ext cx="5181600" cy="2098675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  <p:custDataLst>
              <p:tags r:id="rId3"/>
            </p:custDataLst>
          </p:nvPr>
        </p:nvSpPr>
        <p:spPr>
          <a:xfrm>
            <a:off x="6172200" y="1825625"/>
            <a:ext cx="5181600" cy="2098675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  <p:custDataLst>
              <p:tags r:id="rId4"/>
            </p:custDataLst>
          </p:nvPr>
        </p:nvSpPr>
        <p:spPr>
          <a:xfrm>
            <a:off x="838200" y="4076700"/>
            <a:ext cx="5181600" cy="2100263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4076700"/>
            <a:ext cx="5181600" cy="2100263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13314" name="灯片编号占位符 8"/>
          <p:cNvSpPr>
            <a:spLocks noGrp="1"/>
          </p:cNvSpPr>
          <p:nvPr>
            <p:ph type="sldNum" sz="quarter" idx="14"/>
            <p:custDataLst>
              <p:tags r:id="rId6"/>
            </p:custDataLst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algn="r"/>
            <a:fld id="{9A0DB2DC-4C9A-4742-B13C-FB6460FD3503}" type="slidenum">
              <a:rPr lang="en-US" altLang="en-US"/>
              <a:t>‹#›</a:t>
            </a:fld>
            <a:endParaRPr lang="en-US" altLang="en-US"/>
          </a:p>
        </p:txBody>
      </p:sp>
      <p:sp>
        <p:nvSpPr>
          <p:cNvPr id="13317" name="日期占位符 6"/>
          <p:cNvSpPr>
            <a:spLocks noGrp="1"/>
          </p:cNvSpPr>
          <p:nvPr>
            <p:ph type="dt" sz="half" idx="12"/>
            <p:custDataLst>
              <p:tags r:id="rId7"/>
            </p:custDataLst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endParaRPr lang="en-US" altLang="en-US"/>
          </a:p>
        </p:txBody>
      </p:sp>
      <p:sp>
        <p:nvSpPr>
          <p:cNvPr id="13318" name="页脚占位符 7"/>
          <p:cNvSpPr>
            <a:spLocks noGrp="1"/>
          </p:cNvSpPr>
          <p:nvPr>
            <p:ph type="ftr" sz="quarter" idx="13"/>
            <p:custDataLst>
              <p:tags r:id="rId8"/>
            </p:custDataLst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algn="ctr"/>
            <a:endParaRPr lang="en-US" altLang="en-US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486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20" Type="http://schemas.openxmlformats.org/officeDocument/2006/relationships/image" Target="file:///D:\qq&#25991;&#20214;\712321467\Image\C2C\Image2\%7b75232B38-A165-1FB7-499C-2E1C792CACB5%7d.png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tags" Target="../tags/tag6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tags" Target="../tags/tag6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tags" Target="../tags/tag7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tags" Target="../tags/tag67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tags" Target="../tags/tag66.xml"/><Relationship Id="rId28" Type="http://schemas.openxmlformats.org/officeDocument/2006/relationships/tags" Target="../tags/tag71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image" Target="file:///D:\qq&#25991;&#20214;\712321467\Image\C2C\Image2\%7b75232B38-A165-1FB7-499C-2E1C792CACB5%7d.png" TargetMode="Externa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theme" Target="../theme/theme2.xml"/><Relationship Id="rId27" Type="http://schemas.openxmlformats.org/officeDocument/2006/relationships/tags" Target="../tags/tag70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 r:link="rId20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4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5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2024/9/5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6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7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1073743875" descr="学科网 zxxk.com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 r:link="rId31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1" r:id="rId20"/>
    <p:sldLayoutId id="2147483694" r:id="rId21"/>
  </p:sldLayoutIdLst>
  <p:transition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46.xml"/><Relationship Id="rId1" Type="http://schemas.openxmlformats.org/officeDocument/2006/relationships/tags" Target="../tags/tag24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54.xml"/><Relationship Id="rId13" Type="http://schemas.openxmlformats.org/officeDocument/2006/relationships/tags" Target="../tags/tag259.xml"/><Relationship Id="rId18" Type="http://schemas.openxmlformats.org/officeDocument/2006/relationships/tags" Target="../tags/tag264.xml"/><Relationship Id="rId26" Type="http://schemas.openxmlformats.org/officeDocument/2006/relationships/image" Target="../media/image4.png"/><Relationship Id="rId3" Type="http://schemas.openxmlformats.org/officeDocument/2006/relationships/tags" Target="../tags/tag249.xml"/><Relationship Id="rId21" Type="http://schemas.openxmlformats.org/officeDocument/2006/relationships/tags" Target="../tags/tag267.xml"/><Relationship Id="rId7" Type="http://schemas.openxmlformats.org/officeDocument/2006/relationships/tags" Target="../tags/tag253.xml"/><Relationship Id="rId12" Type="http://schemas.openxmlformats.org/officeDocument/2006/relationships/tags" Target="../tags/tag258.xml"/><Relationship Id="rId17" Type="http://schemas.openxmlformats.org/officeDocument/2006/relationships/tags" Target="../tags/tag263.xml"/><Relationship Id="rId25" Type="http://schemas.openxmlformats.org/officeDocument/2006/relationships/tags" Target="../tags/tag295.xml"/><Relationship Id="rId2" Type="http://schemas.openxmlformats.org/officeDocument/2006/relationships/tags" Target="../tags/tag248.xml"/><Relationship Id="rId16" Type="http://schemas.openxmlformats.org/officeDocument/2006/relationships/tags" Target="../tags/tag262.xml"/><Relationship Id="rId20" Type="http://schemas.openxmlformats.org/officeDocument/2006/relationships/tags" Target="../tags/tag266.xml"/><Relationship Id="rId1" Type="http://schemas.openxmlformats.org/officeDocument/2006/relationships/tags" Target="../tags/tag247.xml"/><Relationship Id="rId6" Type="http://schemas.openxmlformats.org/officeDocument/2006/relationships/tags" Target="../tags/tag252.xml"/><Relationship Id="rId11" Type="http://schemas.openxmlformats.org/officeDocument/2006/relationships/tags" Target="../tags/tag257.xml"/><Relationship Id="rId24" Type="http://schemas.openxmlformats.org/officeDocument/2006/relationships/image" Target="../media/image3.png"/><Relationship Id="rId5" Type="http://schemas.openxmlformats.org/officeDocument/2006/relationships/tags" Target="../tags/tag251.xml"/><Relationship Id="rId15" Type="http://schemas.openxmlformats.org/officeDocument/2006/relationships/tags" Target="../tags/tag261.xml"/><Relationship Id="rId23" Type="http://schemas.openxmlformats.org/officeDocument/2006/relationships/tags" Target="../tags/tag292.xml"/><Relationship Id="rId10" Type="http://schemas.openxmlformats.org/officeDocument/2006/relationships/tags" Target="../tags/tag256.xml"/><Relationship Id="rId19" Type="http://schemas.openxmlformats.org/officeDocument/2006/relationships/tags" Target="../tags/tag265.xml"/><Relationship Id="rId4" Type="http://schemas.openxmlformats.org/officeDocument/2006/relationships/tags" Target="../tags/tag250.xml"/><Relationship Id="rId9" Type="http://schemas.openxmlformats.org/officeDocument/2006/relationships/tags" Target="../tags/tag255.xml"/><Relationship Id="rId14" Type="http://schemas.openxmlformats.org/officeDocument/2006/relationships/tags" Target="../tags/tag260.xml"/><Relationship Id="rId22" Type="http://schemas.openxmlformats.org/officeDocument/2006/relationships/slideLayout" Target="../slideLayouts/slideLayout28.xml"/><Relationship Id="rId27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75.xml"/><Relationship Id="rId13" Type="http://schemas.openxmlformats.org/officeDocument/2006/relationships/slideLayout" Target="../slideLayouts/slideLayout28.xml"/><Relationship Id="rId18" Type="http://schemas.openxmlformats.org/officeDocument/2006/relationships/tags" Target="../tags/tag319.xml"/><Relationship Id="rId3" Type="http://schemas.openxmlformats.org/officeDocument/2006/relationships/tags" Target="../tags/tag270.xml"/><Relationship Id="rId21" Type="http://schemas.openxmlformats.org/officeDocument/2006/relationships/image" Target="../media/image10.png"/><Relationship Id="rId7" Type="http://schemas.openxmlformats.org/officeDocument/2006/relationships/tags" Target="../tags/tag274.xml"/><Relationship Id="rId12" Type="http://schemas.openxmlformats.org/officeDocument/2006/relationships/tags" Target="../tags/tag279.xml"/><Relationship Id="rId17" Type="http://schemas.openxmlformats.org/officeDocument/2006/relationships/image" Target="../media/image7.png"/><Relationship Id="rId2" Type="http://schemas.openxmlformats.org/officeDocument/2006/relationships/tags" Target="../tags/tag269.xml"/><Relationship Id="rId16" Type="http://schemas.openxmlformats.org/officeDocument/2006/relationships/image" Target="../media/image5.png"/><Relationship Id="rId20" Type="http://schemas.openxmlformats.org/officeDocument/2006/relationships/tags" Target="../tags/tag324.xml"/><Relationship Id="rId1" Type="http://schemas.openxmlformats.org/officeDocument/2006/relationships/tags" Target="../tags/tag268.xml"/><Relationship Id="rId6" Type="http://schemas.openxmlformats.org/officeDocument/2006/relationships/tags" Target="../tags/tag273.xml"/><Relationship Id="rId11" Type="http://schemas.openxmlformats.org/officeDocument/2006/relationships/tags" Target="../tags/tag278.xml"/><Relationship Id="rId5" Type="http://schemas.openxmlformats.org/officeDocument/2006/relationships/tags" Target="../tags/tag272.xml"/><Relationship Id="rId15" Type="http://schemas.openxmlformats.org/officeDocument/2006/relationships/image" Target="../media/image6.png"/><Relationship Id="rId10" Type="http://schemas.openxmlformats.org/officeDocument/2006/relationships/tags" Target="../tags/tag277.xml"/><Relationship Id="rId19" Type="http://schemas.openxmlformats.org/officeDocument/2006/relationships/image" Target="../media/image9.png"/><Relationship Id="rId4" Type="http://schemas.openxmlformats.org/officeDocument/2006/relationships/tags" Target="../tags/tag271.xml"/><Relationship Id="rId9" Type="http://schemas.openxmlformats.org/officeDocument/2006/relationships/tags" Target="../tags/tag276.xml"/><Relationship Id="rId14" Type="http://schemas.openxmlformats.org/officeDocument/2006/relationships/tags" Target="../tags/tag315.xml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tags" Target="../tags/tag307.xml"/><Relationship Id="rId21" Type="http://schemas.openxmlformats.org/officeDocument/2006/relationships/tags" Target="../tags/tag302.xml"/><Relationship Id="rId34" Type="http://schemas.openxmlformats.org/officeDocument/2006/relationships/tags" Target="../tags/tag316.xml"/><Relationship Id="rId42" Type="http://schemas.openxmlformats.org/officeDocument/2006/relationships/tags" Target="../tags/tag284.xml"/><Relationship Id="rId47" Type="http://schemas.openxmlformats.org/officeDocument/2006/relationships/image" Target="../media/image15.png"/><Relationship Id="rId50" Type="http://schemas.openxmlformats.org/officeDocument/2006/relationships/tags" Target="../tags/tag348.xml"/><Relationship Id="rId55" Type="http://schemas.openxmlformats.org/officeDocument/2006/relationships/tags" Target="../tags/tag363.xml"/><Relationship Id="rId63" Type="http://schemas.openxmlformats.org/officeDocument/2006/relationships/image" Target="../media/image22.png"/><Relationship Id="rId7" Type="http://schemas.openxmlformats.org/officeDocument/2006/relationships/tags" Target="../tags/tag286.xml"/><Relationship Id="rId2" Type="http://schemas.openxmlformats.org/officeDocument/2006/relationships/tags" Target="../tags/tag281.xml"/><Relationship Id="rId16" Type="http://schemas.openxmlformats.org/officeDocument/2006/relationships/tags" Target="../tags/tag297.xml"/><Relationship Id="rId29" Type="http://schemas.openxmlformats.org/officeDocument/2006/relationships/tags" Target="../tags/tag310.xml"/><Relationship Id="rId11" Type="http://schemas.openxmlformats.org/officeDocument/2006/relationships/tags" Target="../tags/tag290.xml"/><Relationship Id="rId24" Type="http://schemas.openxmlformats.org/officeDocument/2006/relationships/tags" Target="../tags/tag305.xml"/><Relationship Id="rId32" Type="http://schemas.openxmlformats.org/officeDocument/2006/relationships/tags" Target="../tags/tag313.xml"/><Relationship Id="rId37" Type="http://schemas.openxmlformats.org/officeDocument/2006/relationships/tags" Target="../tags/tag320.xml"/><Relationship Id="rId40" Type="http://schemas.openxmlformats.org/officeDocument/2006/relationships/image" Target="../media/image8.emf"/><Relationship Id="rId45" Type="http://schemas.openxmlformats.org/officeDocument/2006/relationships/image" Target="../media/image14.png"/><Relationship Id="rId53" Type="http://schemas.openxmlformats.org/officeDocument/2006/relationships/tags" Target="../tags/tag357.xml"/><Relationship Id="rId58" Type="http://schemas.openxmlformats.org/officeDocument/2006/relationships/tags" Target="../tags/tag368.xml"/><Relationship Id="rId66" Type="http://schemas.openxmlformats.org/officeDocument/2006/relationships/image" Target="../media/image19.png"/><Relationship Id="rId5" Type="http://schemas.openxmlformats.org/officeDocument/2006/relationships/tags" Target="../tags/tag284.xml"/><Relationship Id="rId61" Type="http://schemas.openxmlformats.org/officeDocument/2006/relationships/image" Target="../media/image21.png"/><Relationship Id="rId19" Type="http://schemas.openxmlformats.org/officeDocument/2006/relationships/tags" Target="../tags/tag300.xml"/><Relationship Id="rId14" Type="http://schemas.openxmlformats.org/officeDocument/2006/relationships/tags" Target="../tags/tag294.xml"/><Relationship Id="rId22" Type="http://schemas.openxmlformats.org/officeDocument/2006/relationships/tags" Target="../tags/tag303.xml"/><Relationship Id="rId27" Type="http://schemas.openxmlformats.org/officeDocument/2006/relationships/tags" Target="../tags/tag308.xml"/><Relationship Id="rId30" Type="http://schemas.openxmlformats.org/officeDocument/2006/relationships/tags" Target="../tags/tag311.xml"/><Relationship Id="rId35" Type="http://schemas.openxmlformats.org/officeDocument/2006/relationships/tags" Target="../tags/tag317.xml"/><Relationship Id="rId43" Type="http://schemas.openxmlformats.org/officeDocument/2006/relationships/image" Target="../media/image11.png"/><Relationship Id="rId48" Type="http://schemas.openxmlformats.org/officeDocument/2006/relationships/tags" Target="../tags/tag345.xml"/><Relationship Id="rId56" Type="http://schemas.openxmlformats.org/officeDocument/2006/relationships/image" Target="../media/image18.png"/><Relationship Id="rId64" Type="http://schemas.openxmlformats.org/officeDocument/2006/relationships/image" Target="../media/image13.emf"/><Relationship Id="rId8" Type="http://schemas.openxmlformats.org/officeDocument/2006/relationships/tags" Target="../tags/tag287.xml"/><Relationship Id="rId51" Type="http://schemas.openxmlformats.org/officeDocument/2006/relationships/image" Target="../media/image17.png"/><Relationship Id="rId3" Type="http://schemas.openxmlformats.org/officeDocument/2006/relationships/tags" Target="../tags/tag282.xml"/><Relationship Id="rId12" Type="http://schemas.openxmlformats.org/officeDocument/2006/relationships/tags" Target="../tags/tag291.xml"/><Relationship Id="rId17" Type="http://schemas.openxmlformats.org/officeDocument/2006/relationships/tags" Target="../tags/tag298.xml"/><Relationship Id="rId25" Type="http://schemas.openxmlformats.org/officeDocument/2006/relationships/tags" Target="../tags/tag306.xml"/><Relationship Id="rId33" Type="http://schemas.openxmlformats.org/officeDocument/2006/relationships/tags" Target="../tags/tag314.xml"/><Relationship Id="rId38" Type="http://schemas.openxmlformats.org/officeDocument/2006/relationships/tags" Target="../tags/tag321.xml"/><Relationship Id="rId46" Type="http://schemas.openxmlformats.org/officeDocument/2006/relationships/tags" Target="../tags/tag342.xml"/><Relationship Id="rId59" Type="http://schemas.openxmlformats.org/officeDocument/2006/relationships/image" Target="../media/image20.png"/><Relationship Id="rId20" Type="http://schemas.openxmlformats.org/officeDocument/2006/relationships/tags" Target="../tags/tag301.xml"/><Relationship Id="rId41" Type="http://schemas.openxmlformats.org/officeDocument/2006/relationships/image" Target="../media/image9.emf"/><Relationship Id="rId54" Type="http://schemas.openxmlformats.org/officeDocument/2006/relationships/tags" Target="../tags/tag360.xml"/><Relationship Id="rId62" Type="http://schemas.openxmlformats.org/officeDocument/2006/relationships/tags" Target="../tags/tag374.xml"/><Relationship Id="rId1" Type="http://schemas.openxmlformats.org/officeDocument/2006/relationships/tags" Target="../tags/tag280.xml"/><Relationship Id="rId6" Type="http://schemas.openxmlformats.org/officeDocument/2006/relationships/tags" Target="../tags/tag285.xml"/><Relationship Id="rId15" Type="http://schemas.openxmlformats.org/officeDocument/2006/relationships/tags" Target="../tags/tag296.xml"/><Relationship Id="rId23" Type="http://schemas.openxmlformats.org/officeDocument/2006/relationships/tags" Target="../tags/tag304.xml"/><Relationship Id="rId28" Type="http://schemas.openxmlformats.org/officeDocument/2006/relationships/tags" Target="../tags/tag309.xml"/><Relationship Id="rId36" Type="http://schemas.openxmlformats.org/officeDocument/2006/relationships/tags" Target="../tags/tag318.xml"/><Relationship Id="rId49" Type="http://schemas.openxmlformats.org/officeDocument/2006/relationships/image" Target="../media/image16.png"/><Relationship Id="rId57" Type="http://schemas.openxmlformats.org/officeDocument/2006/relationships/image" Target="../media/image12.png"/><Relationship Id="rId10" Type="http://schemas.openxmlformats.org/officeDocument/2006/relationships/tags" Target="../tags/tag289.xml"/><Relationship Id="rId31" Type="http://schemas.openxmlformats.org/officeDocument/2006/relationships/tags" Target="../tags/tag312.xml"/><Relationship Id="rId44" Type="http://schemas.openxmlformats.org/officeDocument/2006/relationships/tags" Target="../tags/tag338.xml"/><Relationship Id="rId52" Type="http://schemas.openxmlformats.org/officeDocument/2006/relationships/tags" Target="../tags/tag353.xml"/><Relationship Id="rId60" Type="http://schemas.openxmlformats.org/officeDocument/2006/relationships/tags" Target="../tags/tag371.xml"/><Relationship Id="rId65" Type="http://schemas.openxmlformats.org/officeDocument/2006/relationships/image" Target="../media/image14.emf"/><Relationship Id="rId4" Type="http://schemas.openxmlformats.org/officeDocument/2006/relationships/tags" Target="../tags/tag283.xml"/><Relationship Id="rId9" Type="http://schemas.openxmlformats.org/officeDocument/2006/relationships/tags" Target="../tags/tag288.xml"/><Relationship Id="rId13" Type="http://schemas.openxmlformats.org/officeDocument/2006/relationships/tags" Target="../tags/tag293.xml"/><Relationship Id="rId18" Type="http://schemas.openxmlformats.org/officeDocument/2006/relationships/tags" Target="../tags/tag299.xml"/><Relationship Id="rId39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330.xml"/><Relationship Id="rId13" Type="http://schemas.openxmlformats.org/officeDocument/2006/relationships/tags" Target="../tags/tag326.xml"/><Relationship Id="rId3" Type="http://schemas.openxmlformats.org/officeDocument/2006/relationships/tags" Target="../tags/tag325.xml"/><Relationship Id="rId7" Type="http://schemas.openxmlformats.org/officeDocument/2006/relationships/tags" Target="../tags/tag329.xml"/><Relationship Id="rId12" Type="http://schemas.openxmlformats.org/officeDocument/2006/relationships/image" Target="../media/image23.png"/><Relationship Id="rId2" Type="http://schemas.openxmlformats.org/officeDocument/2006/relationships/tags" Target="../tags/tag323.xml"/><Relationship Id="rId1" Type="http://schemas.openxmlformats.org/officeDocument/2006/relationships/tags" Target="../tags/tag322.xml"/><Relationship Id="rId6" Type="http://schemas.openxmlformats.org/officeDocument/2006/relationships/tags" Target="../tags/tag328.xml"/><Relationship Id="rId11" Type="http://schemas.openxmlformats.org/officeDocument/2006/relationships/slideLayout" Target="../slideLayouts/slideLayout28.xml"/><Relationship Id="rId32" Type="http://schemas.openxmlformats.org/officeDocument/2006/relationships/image" Target="../media/image31.png"/><Relationship Id="rId5" Type="http://schemas.openxmlformats.org/officeDocument/2006/relationships/tags" Target="../tags/tag327.xml"/><Relationship Id="rId10" Type="http://schemas.openxmlformats.org/officeDocument/2006/relationships/tags" Target="../tags/tag332.xml"/><Relationship Id="rId31" Type="http://schemas.openxmlformats.org/officeDocument/2006/relationships/tags" Target="../tags/tag401.xml"/><Relationship Id="rId4" Type="http://schemas.openxmlformats.org/officeDocument/2006/relationships/tags" Target="../tags/tag326.xml"/><Relationship Id="rId9" Type="http://schemas.openxmlformats.org/officeDocument/2006/relationships/tags" Target="../tags/tag331.xml"/><Relationship Id="rId1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341.xml"/><Relationship Id="rId13" Type="http://schemas.openxmlformats.org/officeDocument/2006/relationships/tags" Target="../tags/tag349.xml"/><Relationship Id="rId18" Type="http://schemas.openxmlformats.org/officeDocument/2006/relationships/tags" Target="../tags/tag382.xml"/><Relationship Id="rId39" Type="http://schemas.openxmlformats.org/officeDocument/2006/relationships/image" Target="../media/image26.png"/><Relationship Id="rId3" Type="http://schemas.openxmlformats.org/officeDocument/2006/relationships/tags" Target="../tags/tag335.xml"/><Relationship Id="rId34" Type="http://schemas.openxmlformats.org/officeDocument/2006/relationships/image" Target="../media/image32.png"/><Relationship Id="rId7" Type="http://schemas.openxmlformats.org/officeDocument/2006/relationships/tags" Target="../tags/tag340.xml"/><Relationship Id="rId12" Type="http://schemas.openxmlformats.org/officeDocument/2006/relationships/tags" Target="../tags/tag347.xml"/><Relationship Id="rId17" Type="http://schemas.openxmlformats.org/officeDocument/2006/relationships/slideLayout" Target="../slideLayouts/slideLayout28.xml"/><Relationship Id="rId33" Type="http://schemas.openxmlformats.org/officeDocument/2006/relationships/tags" Target="../tags/tag386.xml"/><Relationship Id="rId38" Type="http://schemas.openxmlformats.org/officeDocument/2006/relationships/image" Target="../media/image25.png"/><Relationship Id="rId2" Type="http://schemas.openxmlformats.org/officeDocument/2006/relationships/tags" Target="../tags/tag334.xml"/><Relationship Id="rId16" Type="http://schemas.openxmlformats.org/officeDocument/2006/relationships/tags" Target="../tags/tag352.xml"/><Relationship Id="rId41" Type="http://schemas.openxmlformats.org/officeDocument/2006/relationships/image" Target="../media/image36.png"/><Relationship Id="rId1" Type="http://schemas.openxmlformats.org/officeDocument/2006/relationships/tags" Target="../tags/tag333.xml"/><Relationship Id="rId6" Type="http://schemas.openxmlformats.org/officeDocument/2006/relationships/tags" Target="../tags/tag339.xml"/><Relationship Id="rId11" Type="http://schemas.openxmlformats.org/officeDocument/2006/relationships/tags" Target="../tags/tag346.xml"/><Relationship Id="rId32" Type="http://schemas.openxmlformats.org/officeDocument/2006/relationships/image" Target="../media/image31.png"/><Relationship Id="rId37" Type="http://schemas.openxmlformats.org/officeDocument/2006/relationships/image" Target="../media/image33.png"/><Relationship Id="rId40" Type="http://schemas.openxmlformats.org/officeDocument/2006/relationships/tags" Target="../tags/tag389.xml"/><Relationship Id="rId5" Type="http://schemas.openxmlformats.org/officeDocument/2006/relationships/tags" Target="../tags/tag337.xml"/><Relationship Id="rId15" Type="http://schemas.openxmlformats.org/officeDocument/2006/relationships/tags" Target="../tags/tag351.xml"/><Relationship Id="rId36" Type="http://schemas.openxmlformats.org/officeDocument/2006/relationships/tags" Target="../tags/tag387.xml"/><Relationship Id="rId10" Type="http://schemas.openxmlformats.org/officeDocument/2006/relationships/tags" Target="../tags/tag344.xml"/><Relationship Id="rId19" Type="http://schemas.openxmlformats.org/officeDocument/2006/relationships/image" Target="../media/image30.png"/><Relationship Id="rId31" Type="http://schemas.openxmlformats.org/officeDocument/2006/relationships/tags" Target="../tags/tag401.xml"/><Relationship Id="rId4" Type="http://schemas.openxmlformats.org/officeDocument/2006/relationships/tags" Target="../tags/tag336.xml"/><Relationship Id="rId9" Type="http://schemas.openxmlformats.org/officeDocument/2006/relationships/tags" Target="../tags/tag343.xml"/><Relationship Id="rId14" Type="http://schemas.openxmlformats.org/officeDocument/2006/relationships/tags" Target="../tags/tag350.xml"/><Relationship Id="rId35" Type="http://schemas.openxmlformats.org/officeDocument/2006/relationships/image" Target="../media/image28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364.xml"/><Relationship Id="rId13" Type="http://schemas.openxmlformats.org/officeDocument/2006/relationships/tags" Target="../tags/tag370.xml"/><Relationship Id="rId18" Type="http://schemas.openxmlformats.org/officeDocument/2006/relationships/tags" Target="../tags/tag377.xml"/><Relationship Id="rId3" Type="http://schemas.openxmlformats.org/officeDocument/2006/relationships/tags" Target="../tags/tag356.xml"/><Relationship Id="rId21" Type="http://schemas.openxmlformats.org/officeDocument/2006/relationships/slideLayout" Target="../slideLayouts/slideLayout28.xml"/><Relationship Id="rId7" Type="http://schemas.openxmlformats.org/officeDocument/2006/relationships/tags" Target="../tags/tag362.xml"/><Relationship Id="rId12" Type="http://schemas.openxmlformats.org/officeDocument/2006/relationships/tags" Target="../tags/tag369.xml"/><Relationship Id="rId17" Type="http://schemas.openxmlformats.org/officeDocument/2006/relationships/tags" Target="../tags/tag376.xml"/><Relationship Id="rId2" Type="http://schemas.openxmlformats.org/officeDocument/2006/relationships/tags" Target="../tags/tag355.xml"/><Relationship Id="rId16" Type="http://schemas.openxmlformats.org/officeDocument/2006/relationships/tags" Target="../tags/tag375.xml"/><Relationship Id="rId20" Type="http://schemas.openxmlformats.org/officeDocument/2006/relationships/tags" Target="../tags/tag379.xml"/><Relationship Id="rId1" Type="http://schemas.openxmlformats.org/officeDocument/2006/relationships/tags" Target="../tags/tag354.xml"/><Relationship Id="rId6" Type="http://schemas.openxmlformats.org/officeDocument/2006/relationships/tags" Target="../tags/tag361.xml"/><Relationship Id="rId11" Type="http://schemas.openxmlformats.org/officeDocument/2006/relationships/tags" Target="../tags/tag367.xml"/><Relationship Id="rId5" Type="http://schemas.openxmlformats.org/officeDocument/2006/relationships/tags" Target="../tags/tag359.xml"/><Relationship Id="rId15" Type="http://schemas.openxmlformats.org/officeDocument/2006/relationships/tags" Target="../tags/tag373.xml"/><Relationship Id="rId10" Type="http://schemas.openxmlformats.org/officeDocument/2006/relationships/tags" Target="../tags/tag366.xml"/><Relationship Id="rId19" Type="http://schemas.openxmlformats.org/officeDocument/2006/relationships/tags" Target="../tags/tag378.xml"/><Relationship Id="rId4" Type="http://schemas.openxmlformats.org/officeDocument/2006/relationships/tags" Target="../tags/tag358.xml"/><Relationship Id="rId9" Type="http://schemas.openxmlformats.org/officeDocument/2006/relationships/tags" Target="../tags/tag365.xml"/><Relationship Id="rId14" Type="http://schemas.openxmlformats.org/officeDocument/2006/relationships/tags" Target="../tags/tag372.xml"/><Relationship Id="rId22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391.xml"/><Relationship Id="rId13" Type="http://schemas.openxmlformats.org/officeDocument/2006/relationships/tags" Target="../tags/tag396.xml"/><Relationship Id="rId18" Type="http://schemas.openxmlformats.org/officeDocument/2006/relationships/tags" Target="../tags/tag402.xml"/><Relationship Id="rId3" Type="http://schemas.openxmlformats.org/officeDocument/2006/relationships/tags" Target="../tags/tag383.xml"/><Relationship Id="rId21" Type="http://schemas.openxmlformats.org/officeDocument/2006/relationships/tags" Target="../tags/tag405.xml"/><Relationship Id="rId7" Type="http://schemas.openxmlformats.org/officeDocument/2006/relationships/tags" Target="../tags/tag390.xml"/><Relationship Id="rId12" Type="http://schemas.openxmlformats.org/officeDocument/2006/relationships/tags" Target="../tags/tag395.xml"/><Relationship Id="rId17" Type="http://schemas.openxmlformats.org/officeDocument/2006/relationships/tags" Target="../tags/tag400.xml"/><Relationship Id="rId2" Type="http://schemas.openxmlformats.org/officeDocument/2006/relationships/tags" Target="../tags/tag381.xml"/><Relationship Id="rId16" Type="http://schemas.openxmlformats.org/officeDocument/2006/relationships/tags" Target="../tags/tag399.xml"/><Relationship Id="rId20" Type="http://schemas.openxmlformats.org/officeDocument/2006/relationships/tags" Target="../tags/tag404.xml"/><Relationship Id="rId1" Type="http://schemas.openxmlformats.org/officeDocument/2006/relationships/tags" Target="../tags/tag380.xml"/><Relationship Id="rId6" Type="http://schemas.openxmlformats.org/officeDocument/2006/relationships/tags" Target="../tags/tag388.xml"/><Relationship Id="rId11" Type="http://schemas.openxmlformats.org/officeDocument/2006/relationships/tags" Target="../tags/tag394.xml"/><Relationship Id="rId5" Type="http://schemas.openxmlformats.org/officeDocument/2006/relationships/tags" Target="../tags/tag385.xml"/><Relationship Id="rId15" Type="http://schemas.openxmlformats.org/officeDocument/2006/relationships/tags" Target="../tags/tag398.xml"/><Relationship Id="rId23" Type="http://schemas.openxmlformats.org/officeDocument/2006/relationships/image" Target="../media/image28.emf"/><Relationship Id="rId10" Type="http://schemas.openxmlformats.org/officeDocument/2006/relationships/tags" Target="../tags/tag393.xml"/><Relationship Id="rId19" Type="http://schemas.openxmlformats.org/officeDocument/2006/relationships/tags" Target="../tags/tag403.xml"/><Relationship Id="rId4" Type="http://schemas.openxmlformats.org/officeDocument/2006/relationships/tags" Target="../tags/tag384.xml"/><Relationship Id="rId9" Type="http://schemas.openxmlformats.org/officeDocument/2006/relationships/tags" Target="../tags/tag392.xml"/><Relationship Id="rId14" Type="http://schemas.openxmlformats.org/officeDocument/2006/relationships/tags" Target="../tags/tag397.xml"/><Relationship Id="rId22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413.xml"/><Relationship Id="rId13" Type="http://schemas.openxmlformats.org/officeDocument/2006/relationships/tags" Target="../tags/tag418.xml"/><Relationship Id="rId18" Type="http://schemas.openxmlformats.org/officeDocument/2006/relationships/notesSlide" Target="../notesSlides/notesSlide1.xml"/><Relationship Id="rId3" Type="http://schemas.openxmlformats.org/officeDocument/2006/relationships/tags" Target="../tags/tag408.xml"/><Relationship Id="rId21" Type="http://schemas.openxmlformats.org/officeDocument/2006/relationships/image" Target="../media/image30.emf"/><Relationship Id="rId7" Type="http://schemas.openxmlformats.org/officeDocument/2006/relationships/tags" Target="../tags/tag412.xml"/><Relationship Id="rId12" Type="http://schemas.openxmlformats.org/officeDocument/2006/relationships/tags" Target="../tags/tag417.xml"/><Relationship Id="rId17" Type="http://schemas.openxmlformats.org/officeDocument/2006/relationships/slideLayout" Target="../slideLayouts/slideLayout32.xml"/><Relationship Id="rId2" Type="http://schemas.openxmlformats.org/officeDocument/2006/relationships/tags" Target="../tags/tag407.xml"/><Relationship Id="rId16" Type="http://schemas.openxmlformats.org/officeDocument/2006/relationships/tags" Target="../tags/tag421.xml"/><Relationship Id="rId20" Type="http://schemas.openxmlformats.org/officeDocument/2006/relationships/package" Target="../embeddings/Microsoft_Word_Document.docx"/><Relationship Id="rId1" Type="http://schemas.openxmlformats.org/officeDocument/2006/relationships/tags" Target="../tags/tag406.xml"/><Relationship Id="rId6" Type="http://schemas.openxmlformats.org/officeDocument/2006/relationships/tags" Target="../tags/tag411.xml"/><Relationship Id="rId11" Type="http://schemas.openxmlformats.org/officeDocument/2006/relationships/tags" Target="../tags/tag416.xml"/><Relationship Id="rId5" Type="http://schemas.openxmlformats.org/officeDocument/2006/relationships/tags" Target="../tags/tag410.xml"/><Relationship Id="rId15" Type="http://schemas.openxmlformats.org/officeDocument/2006/relationships/tags" Target="../tags/tag420.xml"/><Relationship Id="rId10" Type="http://schemas.openxmlformats.org/officeDocument/2006/relationships/tags" Target="../tags/tag415.xml"/><Relationship Id="rId19" Type="http://schemas.openxmlformats.org/officeDocument/2006/relationships/image" Target="../media/image29.png"/><Relationship Id="rId4" Type="http://schemas.openxmlformats.org/officeDocument/2006/relationships/tags" Target="../tags/tag409.xml"/><Relationship Id="rId9" Type="http://schemas.openxmlformats.org/officeDocument/2006/relationships/tags" Target="../tags/tag414.xml"/><Relationship Id="rId14" Type="http://schemas.openxmlformats.org/officeDocument/2006/relationships/tags" Target="../tags/tag4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35.emf"/><Relationship Id="rId4" Type="http://schemas.openxmlformats.org/officeDocument/2006/relationships/package" Target="../embeddings/Microsoft_Word_Document1.doc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422.xml"/><Relationship Id="rId4" Type="http://schemas.openxmlformats.org/officeDocument/2006/relationships/image" Target="../media/image36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430.xml"/><Relationship Id="rId13" Type="http://schemas.openxmlformats.org/officeDocument/2006/relationships/tags" Target="../tags/tag435.xml"/><Relationship Id="rId18" Type="http://schemas.openxmlformats.org/officeDocument/2006/relationships/image" Target="../media/image39.png"/><Relationship Id="rId3" Type="http://schemas.openxmlformats.org/officeDocument/2006/relationships/tags" Target="../tags/tag425.xml"/><Relationship Id="rId21" Type="http://schemas.openxmlformats.org/officeDocument/2006/relationships/oleObject" Target="../embeddings/oleObject2.bin"/><Relationship Id="rId7" Type="http://schemas.openxmlformats.org/officeDocument/2006/relationships/tags" Target="../tags/tag429.xml"/><Relationship Id="rId12" Type="http://schemas.openxmlformats.org/officeDocument/2006/relationships/tags" Target="../tags/tag434.xml"/><Relationship Id="rId17" Type="http://schemas.openxmlformats.org/officeDocument/2006/relationships/image" Target="../media/image38.png"/><Relationship Id="rId2" Type="http://schemas.openxmlformats.org/officeDocument/2006/relationships/tags" Target="../tags/tag424.xml"/><Relationship Id="rId16" Type="http://schemas.openxmlformats.org/officeDocument/2006/relationships/image" Target="../media/image37.png"/><Relationship Id="rId20" Type="http://schemas.openxmlformats.org/officeDocument/2006/relationships/image" Target="../media/image41.png"/><Relationship Id="rId1" Type="http://schemas.openxmlformats.org/officeDocument/2006/relationships/tags" Target="../tags/tag423.xml"/><Relationship Id="rId6" Type="http://schemas.openxmlformats.org/officeDocument/2006/relationships/tags" Target="../tags/tag428.xml"/><Relationship Id="rId11" Type="http://schemas.openxmlformats.org/officeDocument/2006/relationships/tags" Target="../tags/tag433.xml"/><Relationship Id="rId5" Type="http://schemas.openxmlformats.org/officeDocument/2006/relationships/tags" Target="../tags/tag427.xml"/><Relationship Id="rId15" Type="http://schemas.openxmlformats.org/officeDocument/2006/relationships/slideLayout" Target="../slideLayouts/slideLayout18.xml"/><Relationship Id="rId10" Type="http://schemas.openxmlformats.org/officeDocument/2006/relationships/tags" Target="../tags/tag432.xml"/><Relationship Id="rId19" Type="http://schemas.openxmlformats.org/officeDocument/2006/relationships/image" Target="../media/image40.png"/><Relationship Id="rId4" Type="http://schemas.openxmlformats.org/officeDocument/2006/relationships/tags" Target="../tags/tag426.xml"/><Relationship Id="rId9" Type="http://schemas.openxmlformats.org/officeDocument/2006/relationships/tags" Target="../tags/tag431.xml"/><Relationship Id="rId14" Type="http://schemas.openxmlformats.org/officeDocument/2006/relationships/tags" Target="../tags/tag436.xml"/><Relationship Id="rId22" Type="http://schemas.openxmlformats.org/officeDocument/2006/relationships/image" Target="../media/image42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4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 idx="2"/>
            <p:custDataLst>
              <p:tags r:id="rId2"/>
            </p:custDataLst>
          </p:nvPr>
        </p:nvSpPr>
        <p:spPr>
          <a:xfrm>
            <a:off x="1174244" y="2184657"/>
            <a:ext cx="9843512" cy="1808480"/>
          </a:xfrm>
        </p:spPr>
        <p:txBody>
          <a:bodyPr>
            <a:no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24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选修一《第一章</a:t>
            </a:r>
            <a:r>
              <a:rPr lang="en-US" altLang="zh-CN" sz="24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 </a:t>
            </a:r>
            <a:r>
              <a:rPr sz="2400" dirty="0">
                <a:solidFill>
                  <a:schemeClr val="dk1">
                    <a:lumMod val="85000"/>
                    <a:lumOff val="15000"/>
                  </a:schemeClr>
                </a:solidFill>
              </a:rPr>
              <a:t>空间向量与立体几何》</a:t>
            </a:r>
            <a:br>
              <a:rPr sz="2400" dirty="0">
                <a:solidFill>
                  <a:schemeClr val="dk1">
                    <a:lumMod val="85000"/>
                    <a:lumOff val="15000"/>
                  </a:schemeClr>
                </a:solidFill>
              </a:rPr>
            </a:br>
            <a:r>
              <a:rPr lang="en-US" altLang="zh-CN" sz="4400" dirty="0"/>
              <a:t>1.3 </a:t>
            </a:r>
            <a:r>
              <a:rPr lang="zh-CN" altLang="en-US" sz="4400" dirty="0"/>
              <a:t>空间向量及其运算的坐标表示</a:t>
            </a:r>
            <a:br>
              <a:rPr lang="en-US" sz="4400" dirty="0">
                <a:solidFill>
                  <a:schemeClr val="dk1">
                    <a:lumMod val="85000"/>
                    <a:lumOff val="15000"/>
                  </a:schemeClr>
                </a:solidFill>
              </a:rPr>
            </a:br>
            <a:r>
              <a:rPr lang="en-US" altLang="zh-CN" sz="4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1.3.1 </a:t>
            </a:r>
            <a:r>
              <a:rPr sz="400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空间直角坐标系</a:t>
            </a:r>
            <a:endParaRPr lang="en-US" altLang="zh-CN" sz="4000" dirty="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sz="3200"/>
              <a:t>类比学习：</a:t>
            </a:r>
            <a:r>
              <a:rPr sz="3200"/>
              <a:t>平面</a:t>
            </a:r>
            <a:r>
              <a:rPr lang="zh-CN" sz="3200"/>
              <a:t>与空间直角坐标系</a:t>
            </a: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648970" y="970280"/>
            <a:ext cx="3903345" cy="534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平面向量与平面直角坐标系   </a:t>
            </a:r>
            <a:endParaRPr lang="zh-CN" altLang="en-US" sz="2400" b="1" i="1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648970" y="1558925"/>
                <a:ext cx="5116195" cy="206121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在平面内选取一点</a:t>
                </a:r>
                <a:r>
                  <a:rPr lang="en-US" altLang="zh-CN" sz="2400" i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O</a:t>
                </a:r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和一个</a:t>
                </a:r>
                <a:r>
                  <a:rPr lang="zh-CN" altLang="en-US" sz="24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单位正交基底</a:t>
                </a:r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{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altLang="zh-CN" sz="24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}</a:t>
                </a:r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，以</a:t>
                </a:r>
                <a:r>
                  <a:rPr lang="en-US" altLang="zh-CN" sz="2400" i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O</a:t>
                </a:r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为原点，分别</a:t>
                </a:r>
                <a:r>
                  <a:rPr lang="zh-CN" altLang="en-US" sz="2400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以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altLang="zh-CN" sz="2400" i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的</a:t>
                </a:r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方向为</a:t>
                </a:r>
                <a:r>
                  <a:rPr lang="en-US" altLang="zh-CN" sz="24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x</a:t>
                </a:r>
                <a:r>
                  <a:rPr lang="zh-CN" altLang="en-US" sz="24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轴、</a:t>
                </a:r>
                <a:r>
                  <a:rPr lang="en-US" altLang="zh-CN" sz="24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y</a:t>
                </a:r>
                <a:r>
                  <a:rPr lang="zh-CN" altLang="en-US" sz="24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轴</a:t>
                </a:r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的正方向建立</a:t>
                </a:r>
                <a:r>
                  <a:rPr lang="zh-CN" altLang="en-US" sz="24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平面直角坐标系</a:t>
                </a:r>
                <a:r>
                  <a:rPr lang="en-US" altLang="zh-CN" sz="2400" i="1" dirty="0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Oxy</a:t>
                </a:r>
                <a:r>
                  <a:rPr lang="en-US" altLang="zh-CN" sz="2400" i="1" dirty="0">
                    <a:solidFill>
                      <a:srgbClr val="080808"/>
                    </a:solidFill>
                    <a:latin typeface="Times New Roman" panose="02020603050405020304" charset="0"/>
                    <a:cs typeface="Times New Roman" panose="02020603050405020304" charset="0"/>
                    <a:sym typeface="+mn-ea"/>
                  </a:rPr>
                  <a:t>.</a:t>
                </a: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3"/>
                </p:custDataLst>
              </p:nvPr>
            </p:nvSpPr>
            <p:spPr>
              <a:xfrm>
                <a:off x="648970" y="1558925"/>
                <a:ext cx="5116195" cy="2061210"/>
              </a:xfrm>
              <a:prstGeom prst="rect">
                <a:avLst/>
              </a:prstGeom>
              <a:blipFill rotWithShape="1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文本框 41"/>
          <p:cNvSpPr txBox="1"/>
          <p:nvPr>
            <p:custDataLst>
              <p:tags r:id="rId5"/>
            </p:custDataLst>
          </p:nvPr>
        </p:nvSpPr>
        <p:spPr>
          <a:xfrm>
            <a:off x="6843395" y="970280"/>
            <a:ext cx="3903345" cy="534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空间向量与空间直角坐标系   </a:t>
            </a:r>
            <a:endParaRPr lang="zh-CN" altLang="en-US" sz="2400" b="1" i="1">
              <a:solidFill>
                <a:srgbClr val="0000FF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6558280" y="1555115"/>
                <a:ext cx="5297170" cy="212090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2400">
                    <a:solidFill>
                      <a:srgbClr val="080808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在空间选定一点</a:t>
                </a:r>
                <a:r>
                  <a:rPr lang="en-US" altLang="zh-CN" sz="2400" i="1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O</a:t>
                </a:r>
                <a:r>
                  <a:rPr lang="zh-CN" altLang="en-US" sz="2400">
                    <a:solidFill>
                      <a:srgbClr val="080808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和一个</a:t>
                </a:r>
                <a:r>
                  <a:rPr lang="zh-CN" altLang="en-US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单位正交基底</a:t>
                </a:r>
                <a:r>
                  <a:rPr lang="en-US" altLang="zh-CN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{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altLang="zh-CN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,</a:t>
                </a:r>
                <a14:m>
                  <m:oMath xmlns:m="http://schemas.openxmlformats.org/officeDocument/2006/math">
                    <m:r>
                      <a:rPr lang="en-US" altLang="zh-CN" sz="2400">
                        <a:solidFill>
                          <a:srgbClr val="FF0000"/>
                        </a:solidFill>
                        <a:latin typeface="Cambria Math" panose="02040503050406030204" charset="0"/>
                        <a:ea typeface="黑体" panose="02010600030101010101" charset="-122"/>
                        <a:cs typeface="Times New Roman" panose="02020603050405020304" charset="0"/>
                        <a:sym typeface="+mn-ea"/>
                      </a:rPr>
                      <m:t> </m:t>
                    </m:r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altLang="zh-CN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,</a:t>
                </a:r>
                <a14:m>
                  <m:oMath xmlns:m="http://schemas.openxmlformats.org/officeDocument/2006/math">
                    <m:r>
                      <a:rPr lang="en-US" altLang="zh-CN" sz="2400">
                        <a:solidFill>
                          <a:srgbClr val="FF0000"/>
                        </a:solidFill>
                        <a:latin typeface="Cambria Math" panose="02040503050406030204" charset="0"/>
                        <a:ea typeface="黑体" panose="02010600030101010101" charset="-122"/>
                        <a:cs typeface="Times New Roman" panose="02020603050405020304" charset="0"/>
                        <a:sym typeface="+mn-ea"/>
                      </a:rPr>
                      <m:t> </m:t>
                    </m:r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en-US" altLang="zh-CN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}</a:t>
                </a:r>
                <a:r>
                  <a:rPr lang="zh-CN" altLang="en-US" sz="240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</a:t>
                </a:r>
                <a:r>
                  <a:rPr lang="zh-CN" altLang="en-US" sz="2400">
                    <a:solidFill>
                      <a:srgbClr val="080808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以点</a:t>
                </a:r>
                <a:r>
                  <a:rPr lang="en-US" altLang="zh-CN" sz="2400" i="1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O</a:t>
                </a:r>
                <a:r>
                  <a:rPr lang="zh-CN" altLang="en-US" sz="2400">
                    <a:solidFill>
                      <a:srgbClr val="080808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为原点，分别以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altLang="zh-CN" sz="240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,</a:t>
                </a:r>
                <a:r>
                  <a:rPr lang="en-US" altLang="zh-CN" sz="2400" i="1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altLang="zh-CN" sz="240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,</a:t>
                </a:r>
                <a:r>
                  <a:rPr lang="en-US" altLang="zh-CN" sz="2400" i="1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zh-CN" altLang="en-US" sz="2400">
                    <a:solidFill>
                      <a:srgbClr val="080808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的方向为</a:t>
                </a:r>
                <a:r>
                  <a:rPr lang="en-US" altLang="zh-CN" sz="2400" i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x</a:t>
                </a:r>
                <a:r>
                  <a:rPr lang="zh-CN" altLang="en-US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轴、</a:t>
                </a:r>
                <a:r>
                  <a:rPr lang="en-US" altLang="zh-CN" sz="2400" i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y</a:t>
                </a:r>
                <a:r>
                  <a:rPr lang="zh-CN" altLang="en-US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轴、</a:t>
                </a:r>
                <a:r>
                  <a:rPr lang="en-US" altLang="zh-CN" sz="2400" i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z</a:t>
                </a:r>
                <a:r>
                  <a:rPr lang="zh-CN" altLang="en-US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轴</a:t>
                </a:r>
                <a:r>
                  <a:rPr lang="zh-CN" altLang="en-US" sz="2400">
                    <a:solidFill>
                      <a:srgbClr val="080808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的正方向，建立一个</a:t>
                </a:r>
                <a:r>
                  <a:rPr lang="zh-CN" altLang="en-US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空间直角坐标系</a:t>
                </a:r>
                <a:r>
                  <a:rPr lang="en-US" altLang="zh-CN" sz="2400" i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Oxyz</a:t>
                </a:r>
                <a:r>
                  <a:rPr lang="en-US" altLang="zh-CN" sz="2400" i="1">
                    <a:solidFill>
                      <a:srgbClr val="080808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.</a:t>
                </a:r>
                <a:endParaRPr lang="en-US" altLang="zh-CN" sz="2400" i="1">
                  <a:solidFill>
                    <a:srgbClr val="080808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endParaRP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3" name="文本框 42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5"/>
                </p:custDataLst>
              </p:nvPr>
            </p:nvSpPr>
            <p:spPr>
              <a:xfrm>
                <a:off x="6558280" y="1555115"/>
                <a:ext cx="5297170" cy="2120900"/>
              </a:xfrm>
              <a:prstGeom prst="rect">
                <a:avLst/>
              </a:prstGeom>
              <a:blipFill rotWithShape="1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" name="组合 43"/>
          <p:cNvGrpSpPr/>
          <p:nvPr>
            <p:custDataLst>
              <p:tags r:id="rId7"/>
            </p:custDataLst>
          </p:nvPr>
        </p:nvGrpSpPr>
        <p:grpSpPr>
          <a:xfrm>
            <a:off x="6929120" y="3713480"/>
            <a:ext cx="2778760" cy="2889885"/>
            <a:chOff x="14338" y="1608"/>
            <a:chExt cx="4376" cy="4551"/>
          </a:xfrm>
        </p:grpSpPr>
        <p:cxnSp>
          <p:nvCxnSpPr>
            <p:cNvPr id="6154" name="直接连接符 5130"/>
            <p:cNvCxnSpPr/>
            <p:nvPr>
              <p:custDataLst>
                <p:tags r:id="rId9"/>
              </p:custDataLst>
            </p:nvPr>
          </p:nvCxnSpPr>
          <p:spPr>
            <a:xfrm>
              <a:off x="14338" y="4413"/>
              <a:ext cx="4309" cy="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6147" name="直接连接符 5122"/>
            <p:cNvCxnSpPr/>
            <p:nvPr>
              <p:custDataLst>
                <p:tags r:id="rId10"/>
              </p:custDataLst>
            </p:nvPr>
          </p:nvCxnSpPr>
          <p:spPr>
            <a:xfrm flipH="1">
              <a:off x="14501" y="3993"/>
              <a:ext cx="1529" cy="1875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cxnSp>
        <p:sp>
          <p:nvSpPr>
            <p:cNvPr id="6149" name="矩形 5124"/>
            <p:cNvSpPr/>
            <p:nvPr>
              <p:custDataLst>
                <p:tags r:id="rId11"/>
              </p:custDataLst>
            </p:nvPr>
          </p:nvSpPr>
          <p:spPr>
            <a:xfrm>
              <a:off x="14338" y="5337"/>
              <a:ext cx="1244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800" i="1">
                  <a:solidFill>
                    <a:srgbClr val="080808"/>
                  </a:solidFill>
                  <a:latin typeface="Times New Roman" panose="02020603050405020304" charset="0"/>
                </a:rPr>
                <a:t>x</a:t>
              </a:r>
            </a:p>
          </p:txBody>
        </p:sp>
        <p:sp>
          <p:nvSpPr>
            <p:cNvPr id="6150" name="矩形 5125"/>
            <p:cNvSpPr/>
            <p:nvPr>
              <p:custDataLst>
                <p:tags r:id="rId12"/>
              </p:custDataLst>
            </p:nvPr>
          </p:nvSpPr>
          <p:spPr>
            <a:xfrm>
              <a:off x="17719" y="4253"/>
              <a:ext cx="995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800" i="1">
                  <a:solidFill>
                    <a:srgbClr val="080808"/>
                  </a:solidFill>
                  <a:latin typeface="Times New Roman" panose="02020603050405020304" charset="0"/>
                </a:rPr>
                <a:t>y</a:t>
              </a:r>
            </a:p>
          </p:txBody>
        </p:sp>
        <p:sp>
          <p:nvSpPr>
            <p:cNvPr id="6151" name="矩形 5126"/>
            <p:cNvSpPr/>
            <p:nvPr>
              <p:custDataLst>
                <p:tags r:id="rId13"/>
              </p:custDataLst>
            </p:nvPr>
          </p:nvSpPr>
          <p:spPr>
            <a:xfrm>
              <a:off x="14980" y="1608"/>
              <a:ext cx="995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800" i="1">
                  <a:solidFill>
                    <a:srgbClr val="080808"/>
                  </a:solidFill>
                  <a:latin typeface="Times New Roman" panose="02020603050405020304" charset="0"/>
                </a:rPr>
                <a:t>z</a:t>
              </a:r>
            </a:p>
          </p:txBody>
        </p:sp>
        <p:sp>
          <p:nvSpPr>
            <p:cNvPr id="6152" name="矩形 5127"/>
            <p:cNvSpPr/>
            <p:nvPr>
              <p:custDataLst>
                <p:tags r:id="rId14"/>
              </p:custDataLst>
            </p:nvPr>
          </p:nvSpPr>
          <p:spPr>
            <a:xfrm>
              <a:off x="14433" y="4359"/>
              <a:ext cx="1244" cy="71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3600" b="1" i="1" baseline="-25000">
                  <a:solidFill>
                    <a:srgbClr val="080808"/>
                  </a:solidFill>
                  <a:latin typeface="Times New Roman" panose="02020603050405020304" charset="0"/>
                </a:rPr>
                <a:t>i</a:t>
              </a:r>
            </a:p>
          </p:txBody>
        </p:sp>
        <p:cxnSp>
          <p:nvCxnSpPr>
            <p:cNvPr id="6153" name="直接连接符 5129"/>
            <p:cNvCxnSpPr/>
            <p:nvPr>
              <p:custDataLst>
                <p:tags r:id="rId15"/>
              </p:custDataLst>
            </p:nvPr>
          </p:nvCxnSpPr>
          <p:spPr>
            <a:xfrm>
              <a:off x="15759" y="4413"/>
              <a:ext cx="995" cy="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6155" name="直接连接符 5131"/>
            <p:cNvCxnSpPr/>
            <p:nvPr>
              <p:custDataLst>
                <p:tags r:id="rId16"/>
              </p:custDataLst>
            </p:nvPr>
          </p:nvCxnSpPr>
          <p:spPr>
            <a:xfrm flipH="1" flipV="1">
              <a:off x="15691" y="1933"/>
              <a:ext cx="0" cy="3246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6156" name="直接连接符 5132"/>
            <p:cNvCxnSpPr/>
            <p:nvPr>
              <p:custDataLst>
                <p:tags r:id="rId17"/>
              </p:custDataLst>
            </p:nvPr>
          </p:nvCxnSpPr>
          <p:spPr>
            <a:xfrm flipH="1">
              <a:off x="14952" y="4413"/>
              <a:ext cx="750" cy="920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cxnSp>
        <p:cxnSp>
          <p:nvCxnSpPr>
            <p:cNvPr id="6157" name="直接连接符 5133"/>
            <p:cNvCxnSpPr/>
            <p:nvPr>
              <p:custDataLst>
                <p:tags r:id="rId18"/>
              </p:custDataLst>
            </p:nvPr>
          </p:nvCxnSpPr>
          <p:spPr>
            <a:xfrm flipH="1" flipV="1">
              <a:off x="15684" y="3254"/>
              <a:ext cx="0" cy="1155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headEnd type="none" w="med" len="med"/>
              <a:tailEnd type="triangle" w="med" len="med"/>
            </a:ln>
          </p:spPr>
        </p:cxnSp>
        <p:sp>
          <p:nvSpPr>
            <p:cNvPr id="6158" name="矩形 5135"/>
            <p:cNvSpPr/>
            <p:nvPr>
              <p:custDataLst>
                <p:tags r:id="rId19"/>
              </p:custDataLst>
            </p:nvPr>
          </p:nvSpPr>
          <p:spPr>
            <a:xfrm>
              <a:off x="16092" y="4306"/>
              <a:ext cx="1244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400" b="1" i="1">
                  <a:solidFill>
                    <a:srgbClr val="080808"/>
                  </a:solidFill>
                  <a:latin typeface="Times New Roman" panose="02020603050405020304" charset="0"/>
                </a:rPr>
                <a:t>j</a:t>
              </a:r>
            </a:p>
          </p:txBody>
        </p:sp>
        <p:sp>
          <p:nvSpPr>
            <p:cNvPr id="6159" name="矩形 5137"/>
            <p:cNvSpPr/>
            <p:nvPr>
              <p:custDataLst>
                <p:tags r:id="rId20"/>
              </p:custDataLst>
            </p:nvPr>
          </p:nvSpPr>
          <p:spPr>
            <a:xfrm>
              <a:off x="14721" y="2987"/>
              <a:ext cx="1496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400" b="1" i="1">
                  <a:solidFill>
                    <a:srgbClr val="080808"/>
                  </a:solidFill>
                  <a:latin typeface="Times New Roman" panose="02020603050405020304" charset="0"/>
                </a:rPr>
                <a:t>k</a:t>
              </a:r>
            </a:p>
          </p:txBody>
        </p:sp>
        <p:sp>
          <p:nvSpPr>
            <p:cNvPr id="6160" name="矩形 5138"/>
            <p:cNvSpPr/>
            <p:nvPr>
              <p:custDataLst>
                <p:tags r:id="rId21"/>
              </p:custDataLst>
            </p:nvPr>
          </p:nvSpPr>
          <p:spPr>
            <a:xfrm>
              <a:off x="15454" y="4331"/>
              <a:ext cx="898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zh-CN" sz="2400" i="1">
                  <a:solidFill>
                    <a:srgbClr val="080808"/>
                  </a:solidFill>
                  <a:latin typeface="Times New Roman" panose="02020603050405020304" charset="0"/>
                </a:rPr>
                <a:t>O</a:t>
              </a:r>
            </a:p>
          </p:txBody>
        </p:sp>
      </p:grpSp>
      <p:pic>
        <p:nvPicPr>
          <p:cNvPr id="45" name="图片 4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1664335" y="3717925"/>
            <a:ext cx="2677160" cy="242316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sz="3200"/>
              <a:t>新知</a:t>
            </a:r>
            <a:r>
              <a:rPr lang="en-US" altLang="zh-CN" sz="3200"/>
              <a:t>1</a:t>
            </a:r>
            <a:r>
              <a:rPr lang="zh-CN" sz="3200"/>
              <a:t>：空间直角坐标系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579755" y="984885"/>
                <a:ext cx="10850245" cy="114617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2400">
                    <a:solidFill>
                      <a:srgbClr val="080808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在空间选定一点</a:t>
                </a:r>
                <a:r>
                  <a:rPr lang="en-US" altLang="zh-CN" sz="2400" i="1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O</a:t>
                </a:r>
                <a:r>
                  <a:rPr lang="zh-CN" altLang="en-US" sz="2400">
                    <a:solidFill>
                      <a:srgbClr val="080808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和一个</a:t>
                </a:r>
                <a:r>
                  <a:rPr lang="zh-CN" altLang="en-US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单位正交基底</a:t>
                </a:r>
                <a:r>
                  <a:rPr lang="en-US" altLang="zh-CN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{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altLang="zh-CN" sz="2400" i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altLang="zh-CN" sz="2400" i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en-US" altLang="zh-CN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}</a:t>
                </a:r>
                <a:r>
                  <a:rPr lang="zh-CN" altLang="en-US" sz="240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</a:t>
                </a:r>
                <a:r>
                  <a:rPr lang="zh-CN" altLang="en-US" sz="2400">
                    <a:solidFill>
                      <a:srgbClr val="080808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以点</a:t>
                </a:r>
                <a:r>
                  <a:rPr lang="en-US" altLang="zh-CN" sz="2400" i="1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O</a:t>
                </a:r>
                <a:r>
                  <a:rPr lang="zh-CN" altLang="en-US" sz="2400">
                    <a:solidFill>
                      <a:srgbClr val="080808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为原点，分别以</a:t>
                </a:r>
                <a:r>
                  <a:rPr lang="en-US" altLang="zh-CN" sz="2400" b="1" i="1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i</a:t>
                </a:r>
                <a:r>
                  <a:rPr lang="en-US" altLang="zh-CN" sz="240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,</a:t>
                </a:r>
                <a:r>
                  <a:rPr lang="en-US" altLang="zh-CN" sz="2400" i="1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 </a:t>
                </a:r>
                <a:r>
                  <a:rPr lang="en-US" altLang="zh-CN" sz="2400" b="1" i="1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j</a:t>
                </a:r>
                <a:r>
                  <a:rPr lang="en-US" altLang="zh-CN" sz="240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,</a:t>
                </a:r>
                <a:r>
                  <a:rPr lang="en-US" altLang="zh-CN" sz="2400" i="1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 </a:t>
                </a:r>
                <a:r>
                  <a:rPr lang="en-US" altLang="zh-CN" sz="2400" b="1" i="1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k</a:t>
                </a:r>
                <a:r>
                  <a:rPr lang="zh-CN" altLang="en-US" sz="2400">
                    <a:solidFill>
                      <a:srgbClr val="080808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的方向为</a:t>
                </a:r>
                <a:r>
                  <a:rPr lang="en-US" altLang="zh-CN" sz="2400" i="1">
                    <a:solidFill>
                      <a:srgbClr val="080808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x</a:t>
                </a:r>
                <a:r>
                  <a:rPr lang="zh-CN" altLang="en-US" sz="2400">
                    <a:solidFill>
                      <a:srgbClr val="080808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轴、</a:t>
                </a:r>
                <a:r>
                  <a:rPr lang="en-US" altLang="zh-CN" sz="2400" i="1">
                    <a:solidFill>
                      <a:srgbClr val="080808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y</a:t>
                </a:r>
                <a:r>
                  <a:rPr lang="zh-CN" altLang="en-US" sz="2400">
                    <a:solidFill>
                      <a:srgbClr val="080808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轴、</a:t>
                </a:r>
                <a:r>
                  <a:rPr lang="en-US" altLang="zh-CN" sz="2400" i="1">
                    <a:solidFill>
                      <a:srgbClr val="080808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z</a:t>
                </a:r>
                <a:r>
                  <a:rPr lang="zh-CN" altLang="en-US" sz="2400">
                    <a:solidFill>
                      <a:srgbClr val="080808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轴的正方向，建立一个</a:t>
                </a:r>
                <a:r>
                  <a:rPr lang="zh-CN" altLang="en-US" sz="24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空间直角坐标系</a:t>
                </a:r>
                <a:r>
                  <a:rPr lang="en-US" altLang="zh-CN" sz="2400" i="1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O-xyz</a:t>
                </a:r>
                <a:r>
                  <a:rPr lang="en-US" altLang="zh-CN" sz="2400" i="1">
                    <a:solidFill>
                      <a:srgbClr val="080808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.</a:t>
                </a:r>
                <a:endParaRPr lang="en-US" altLang="zh-CN" sz="2400" i="1">
                  <a:solidFill>
                    <a:srgbClr val="080808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endParaRP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43" name="文本框 42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4"/>
                </p:custDataLst>
              </p:nvPr>
            </p:nvSpPr>
            <p:spPr>
              <a:xfrm>
                <a:off x="579755" y="984885"/>
                <a:ext cx="10850245" cy="1146175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69" name="图片 514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5034280" y="3663315"/>
            <a:ext cx="3973830" cy="28301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9270365" y="1509395"/>
            <a:ext cx="2423795" cy="25234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138" name="文本框 99"/>
              <p:cNvSpPr/>
              <p:nvPr>
                <p:custDataLst>
                  <p:tags r:id="rId6"/>
                </p:custDataLst>
              </p:nvPr>
            </p:nvSpPr>
            <p:spPr>
              <a:xfrm>
                <a:off x="6539230" y="2131060"/>
                <a:ext cx="2860040" cy="1064260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kumimoji="0" lang="zh-CN" altLang="en-US" sz="1800" b="0" i="0" u="none" baseline="0"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</a:lstStyle>
              <a:p>
                <a:pPr marL="0" lvl="0" indent="0" eaLnBrk="1" hangingPunct="1">
                  <a:lnSpc>
                    <a:spcPct val="110000"/>
                  </a:lnSpc>
                </a:pPr>
                <a:r>
                  <a:rPr lang="en-US" altLang="zh-CN" sz="2400">
                    <a:solidFill>
                      <a:srgbClr val="0000FF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|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altLang="zh-CN" sz="2400">
                    <a:solidFill>
                      <a:srgbClr val="0000FF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|</a:t>
                </a:r>
                <a:r>
                  <a:rPr lang="zh-CN" altLang="zh-CN" sz="2400">
                    <a:solidFill>
                      <a:srgbClr val="0000FF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＝</a:t>
                </a:r>
                <a:r>
                  <a:rPr lang="en-US" altLang="zh-CN" sz="2400">
                    <a:solidFill>
                      <a:srgbClr val="0000FF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|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altLang="zh-CN" sz="2400">
                    <a:solidFill>
                      <a:srgbClr val="0000FF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|</a:t>
                </a:r>
                <a:r>
                  <a:rPr lang="zh-CN" altLang="zh-CN" sz="2400">
                    <a:solidFill>
                      <a:srgbClr val="0000FF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＝</a:t>
                </a:r>
                <a:r>
                  <a:rPr lang="en-US" altLang="zh-CN" sz="2400">
                    <a:solidFill>
                      <a:srgbClr val="0000FF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|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en-US" altLang="zh-CN" sz="2400">
                    <a:solidFill>
                      <a:srgbClr val="0000FF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|</a:t>
                </a:r>
                <a:r>
                  <a:rPr lang="zh-CN" altLang="zh-CN" sz="2400">
                    <a:solidFill>
                      <a:srgbClr val="0000FF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＝</a:t>
                </a:r>
                <a:r>
                  <a:rPr lang="en-US" altLang="zh-CN" sz="2400">
                    <a:solidFill>
                      <a:srgbClr val="0000FF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1.</a:t>
                </a:r>
                <a:endParaRPr lang="zh-CN" altLang="zh-CN" sz="2400">
                  <a:solidFill>
                    <a:srgbClr val="0000FF"/>
                  </a:solidFill>
                  <a:latin typeface="Times New Roman" panose="02020603050405020304" charset="0"/>
                  <a:ea typeface="宋体" panose="02010600030101010101" pitchFamily="2" charset="-122"/>
                </a:endParaRPr>
              </a:p>
              <a:p>
                <a:pPr marL="0" lvl="0" indent="0" eaLnBrk="1" hangingPunct="1">
                  <a:lnSpc>
                    <a:spcPct val="110000"/>
                  </a:lnSpc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altLang="zh-CN" sz="2400">
                    <a:solidFill>
                      <a:srgbClr val="0000FF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·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zh-CN" altLang="zh-CN" sz="2400">
                    <a:solidFill>
                      <a:srgbClr val="0000FF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＝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altLang="zh-CN" sz="2400">
                    <a:solidFill>
                      <a:srgbClr val="0000FF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·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zh-CN" altLang="zh-CN" sz="2400">
                    <a:solidFill>
                      <a:srgbClr val="0000FF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＝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altLang="zh-CN" sz="2400">
                    <a:solidFill>
                      <a:srgbClr val="0000FF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·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0000FF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zh-CN" altLang="zh-CN" sz="2400">
                    <a:solidFill>
                      <a:srgbClr val="0000FF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＝</a:t>
                </a:r>
                <a:r>
                  <a:rPr lang="en-US" altLang="zh-CN" sz="2400">
                    <a:solidFill>
                      <a:srgbClr val="0000FF"/>
                    </a:solidFill>
                    <a:latin typeface="Times New Roman" panose="02020603050405020304" charset="0"/>
                    <a:ea typeface="宋体" panose="02010600030101010101" pitchFamily="2" charset="-122"/>
                  </a:rPr>
                  <a:t>0</a:t>
                </a: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5138" name="文本框 99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8"/>
                </p:custDataLst>
              </p:nvPr>
            </p:nvSpPr>
            <p:spPr>
              <a:xfrm>
                <a:off x="6539230" y="2131060"/>
                <a:ext cx="2860040" cy="1064260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  <a:ln>
                <a:noFill/>
                <a:miter lim="800000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本框 2"/>
          <p:cNvSpPr txBox="1"/>
          <p:nvPr>
            <p:custDataLst>
              <p:tags r:id="rId7"/>
            </p:custDataLst>
          </p:nvPr>
        </p:nvSpPr>
        <p:spPr>
          <a:xfrm>
            <a:off x="6797675" y="5020945"/>
            <a:ext cx="128333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400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Oxy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平面</a:t>
            </a: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7106920" y="4100830"/>
            <a:ext cx="126682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400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Oyz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平面</a:t>
            </a: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6088380" y="4471035"/>
            <a:ext cx="126682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400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Oxz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平面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579755" y="2035175"/>
                <a:ext cx="5959475" cy="666115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>
                  <a:lnSpc>
                    <a:spcPct val="130000"/>
                  </a:lnSpc>
                </a:pPr>
                <a:r>
                  <a:rPr lang="zh-CN" altLang="en-US" sz="2400">
                    <a:solidFill>
                      <a:srgbClr val="080808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①点</a:t>
                </a:r>
                <a:r>
                  <a:rPr lang="en-US" altLang="zh-CN" sz="2400" i="1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O</a:t>
                </a:r>
                <a:r>
                  <a:rPr lang="zh-CN" altLang="en-US" sz="2400">
                    <a:solidFill>
                      <a:srgbClr val="080808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叫做</a:t>
                </a:r>
                <a:r>
                  <a:rPr lang="zh-CN" altLang="en-US" sz="240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原点</a:t>
                </a:r>
                <a:r>
                  <a:rPr lang="zh-CN" altLang="en-US" sz="2400">
                    <a:solidFill>
                      <a:srgbClr val="080808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altLang="zh-CN" sz="2400" i="1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,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altLang="zh-CN" sz="2400" i="1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zh-CN" altLang="en-US" sz="2400">
                    <a:solidFill>
                      <a:srgbClr val="080808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都叫做</a:t>
                </a:r>
                <a:r>
                  <a:rPr lang="zh-CN" altLang="en-US" sz="240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坐标向量.</a:t>
                </a:r>
                <a:endParaRPr lang="zh-CN" altLang="en-US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0"/>
                </p:custDataLst>
              </p:nvPr>
            </p:nvSpPr>
            <p:spPr>
              <a:xfrm>
                <a:off x="579755" y="2035175"/>
                <a:ext cx="5959475" cy="666115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579755" y="2664460"/>
            <a:ext cx="5905500" cy="14204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dirty="0">
                <a:solidFill>
                  <a:srgbClr val="080808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②通过每两个坐标轴的平面叫做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坐标平面</a:t>
            </a:r>
            <a:r>
              <a:rPr lang="zh-CN" altLang="en-US" sz="2400" dirty="0">
                <a:solidFill>
                  <a:srgbClr val="080808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，</a:t>
            </a:r>
          </a:p>
          <a:p>
            <a:pPr algn="l">
              <a:lnSpc>
                <a:spcPct val="120000"/>
              </a:lnSpc>
            </a:pPr>
            <a:r>
              <a:rPr lang="zh-CN" altLang="en-US" sz="24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分别称为</a:t>
            </a:r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Oxy</a:t>
            </a:r>
            <a:r>
              <a:rPr lang="zh-CN" altLang="en-US" sz="24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平面，</a:t>
            </a:r>
            <a:r>
              <a:rPr lang="en-US" altLang="zh-CN" sz="2400" i="1" dirty="0" err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Oyz</a:t>
            </a:r>
            <a:r>
              <a:rPr lang="zh-CN" altLang="en-US" sz="24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平面，</a:t>
            </a:r>
            <a:r>
              <a:rPr lang="en-US" altLang="zh-CN" sz="2400" i="1" dirty="0" err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Oxz</a:t>
            </a:r>
            <a:r>
              <a:rPr lang="zh-CN" altLang="en-US" sz="2400" dirty="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平面</a:t>
            </a:r>
            <a:r>
              <a:rPr lang="en-US" altLang="zh-CN" sz="2400" dirty="0">
                <a:solidFill>
                  <a:srgbClr val="9933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</a:t>
            </a:r>
          </a:p>
          <a:p>
            <a:pPr algn="l">
              <a:lnSpc>
                <a:spcPct val="120000"/>
              </a:lnSpc>
            </a:pPr>
            <a:r>
              <a:rPr lang="zh-CN" altLang="en-US" sz="2400" dirty="0">
                <a:solidFill>
                  <a:srgbClr val="080808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它们把空间分成</a:t>
            </a:r>
            <a:r>
              <a:rPr lang="en-US" altLang="zh-CN" sz="2400" dirty="0">
                <a:solidFill>
                  <a:srgbClr val="0000FF"/>
                </a:solidFill>
                <a:highlight>
                  <a:srgbClr val="FFFF00"/>
                </a:highlight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8</a:t>
            </a:r>
            <a:r>
              <a:rPr lang="zh-CN" altLang="en-US" sz="2400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个部分</a:t>
            </a:r>
            <a:r>
              <a:rPr lang="en-US" altLang="zh-CN" sz="2400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</a:t>
            </a:r>
            <a:endParaRPr lang="zh-CN" altLang="en-US" dirty="0"/>
          </a:p>
        </p:txBody>
      </p:sp>
      <p:sp>
        <p:nvSpPr>
          <p:cNvPr id="14" name="矩形 13"/>
          <p:cNvSpPr/>
          <p:nvPr>
            <p:custDataLst>
              <p:tags r:id="rId12"/>
            </p:custDataLst>
          </p:nvPr>
        </p:nvSpPr>
        <p:spPr>
          <a:xfrm>
            <a:off x="6412865" y="2131060"/>
            <a:ext cx="2575560" cy="11106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16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9" grpId="0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0"/>
          <a:stretch>
            <a:fillRect/>
          </a:stretch>
        </p:blipFill>
        <p:spPr>
          <a:xfrm>
            <a:off x="4533265" y="4174490"/>
            <a:ext cx="2506980" cy="27400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1"/>
          <a:stretch>
            <a:fillRect/>
          </a:stretch>
        </p:blipFill>
        <p:spPr>
          <a:xfrm>
            <a:off x="7032625" y="4387850"/>
            <a:ext cx="1982470" cy="2306955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>
            <a:noAutofit/>
          </a:bodyPr>
          <a:lstStyle/>
          <a:p>
            <a:r>
              <a:rPr lang="zh-CN" sz="3200"/>
              <a:t>新知</a:t>
            </a:r>
            <a:r>
              <a:rPr lang="en-US" altLang="zh-CN" sz="3200"/>
              <a:t>1</a:t>
            </a:r>
            <a:r>
              <a:rPr lang="zh-CN" sz="3200"/>
              <a:t>：空间直角坐标系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375648" y="845277"/>
                <a:ext cx="10556240" cy="365252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400" dirty="0">
                    <a:solidFill>
                      <a:srgbClr val="080808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③</a:t>
                </a:r>
                <a:r>
                  <a:rPr lang="zh-CN" altLang="en-US" sz="2400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画</a:t>
                </a:r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空间直角坐标系</a:t>
                </a:r>
                <a:r>
                  <a:rPr lang="zh-CN" altLang="en-US" sz="2400" i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Oxyz</a:t>
                </a:r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时，一般使</a:t>
                </a:r>
                <a:r>
                  <a:rPr lang="zh-CN" altLang="en-US" sz="24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∠</a:t>
                </a:r>
                <a:r>
                  <a:rPr lang="zh-CN" altLang="en-US" sz="24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xOy</a:t>
                </a:r>
                <a:r>
                  <a:rPr lang="zh-CN" altLang="en-US" sz="24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=135</a:t>
                </a:r>
                <a14:m>
                  <m:oMath xmlns:m="http://schemas.openxmlformats.org/officeDocument/2006/math">
                    <m:r>
                      <a:rPr lang="en-US" altLang="zh-CN" sz="2400">
                        <a:solidFill>
                          <a:srgbClr val="FF0000"/>
                        </a:solidFill>
                        <a:latin typeface="Cambria Math" panose="02040503050406030204" charset="0"/>
                        <a:ea typeface="黑体" panose="02010600030101010101" charset="-122"/>
                        <a:cs typeface="Cambria Math" panose="02040503050406030204" charset="0"/>
                        <a:sym typeface="+mn-ea"/>
                      </a:rPr>
                      <m:t>°</m:t>
                    </m:r>
                  </m:oMath>
                </a14:m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(</a:t>
                </a:r>
                <a:r>
                  <a:rPr lang="zh-CN" altLang="en-US" sz="24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或45°</a:t>
                </a:r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)</a:t>
                </a:r>
                <a:r>
                  <a:rPr lang="zh-CN" altLang="en-US" sz="24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，∠</a:t>
                </a:r>
                <a:r>
                  <a:rPr lang="zh-CN" altLang="en-US" sz="24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yOz</a:t>
                </a:r>
                <a:r>
                  <a:rPr lang="zh-CN" altLang="en-US" sz="24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=90°</a:t>
                </a:r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.</a:t>
                </a:r>
              </a:p>
              <a:p>
                <a:pPr>
                  <a:lnSpc>
                    <a:spcPct val="120000"/>
                  </a:lnSpc>
                </a:pPr>
                <a:endParaRPr lang="zh-CN" altLang="en-US" sz="2400" dirty="0"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endParaRPr>
              </a:p>
              <a:p>
                <a:pPr>
                  <a:lnSpc>
                    <a:spcPct val="120000"/>
                  </a:lnSpc>
                </a:pPr>
                <a:endParaRPr lang="zh-CN" altLang="en-US" sz="2400" dirty="0"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endParaRPr>
              </a:p>
              <a:p>
                <a:pPr>
                  <a:lnSpc>
                    <a:spcPct val="120000"/>
                  </a:lnSpc>
                </a:pPr>
                <a:endParaRPr lang="zh-CN" altLang="en-US" sz="2400" dirty="0"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endParaRPr>
              </a:p>
              <a:p>
                <a:pPr>
                  <a:lnSpc>
                    <a:spcPct val="120000"/>
                  </a:lnSpc>
                </a:pPr>
                <a:endParaRPr lang="zh-CN" altLang="en-US" sz="2400" dirty="0"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2400" dirty="0">
                    <a:solidFill>
                      <a:srgbClr val="080808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④</a:t>
                </a:r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空间直角坐标系中，让右手拇指指向</a:t>
                </a:r>
                <a:r>
                  <a:rPr lang="zh-CN" altLang="en-US" sz="2400" i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x</a:t>
                </a:r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轴的正方向，</a:t>
                </a:r>
              </a:p>
              <a:p>
                <a:pPr>
                  <a:lnSpc>
                    <a:spcPct val="120000"/>
                  </a:lnSpc>
                </a:pPr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食指指向</a:t>
                </a:r>
                <a:r>
                  <a:rPr lang="zh-CN" altLang="en-US" sz="2400" i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y</a:t>
                </a:r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轴的正方向，若中指指向</a:t>
                </a:r>
                <a:r>
                  <a:rPr lang="zh-CN" altLang="en-US" sz="2400" i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z</a:t>
                </a:r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轴的正方向，</a:t>
                </a:r>
              </a:p>
              <a:p>
                <a:pPr>
                  <a:lnSpc>
                    <a:spcPct val="120000"/>
                  </a:lnSpc>
                </a:pPr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则称该坐标系为</a:t>
                </a:r>
                <a:r>
                  <a:rPr lang="zh-CN" altLang="en-US" sz="2400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右手直角坐标系</a:t>
                </a:r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.</a:t>
                </a:r>
                <a:endParaRPr lang="en-US" altLang="zh-CN" sz="2400" i="1" dirty="0">
                  <a:solidFill>
                    <a:srgbClr val="080808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endParaRPr>
              </a:p>
            </p:txBody>
          </p:sp>
        </mc:Choice>
        <mc:Fallback xmlns="">
          <p:sp>
            <p:nvSpPr>
              <p:cNvPr id="43" name="文本框 42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2"/>
                </p:custDataLst>
              </p:nvPr>
            </p:nvSpPr>
            <p:spPr>
              <a:xfrm>
                <a:off x="375648" y="845277"/>
                <a:ext cx="10556240" cy="3652520"/>
              </a:xfrm>
              <a:prstGeom prst="rect">
                <a:avLst/>
              </a:prstGeom>
              <a:blipFill>
                <a:blip r:embed="rId43"/>
                <a:stretch>
                  <a:fillRect l="-924" t="-1002" b="-150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组合 48"/>
          <p:cNvGrpSpPr/>
          <p:nvPr>
            <p:custDataLst>
              <p:tags r:id="rId6"/>
            </p:custDataLst>
          </p:nvPr>
        </p:nvGrpSpPr>
        <p:grpSpPr>
          <a:xfrm>
            <a:off x="2012326" y="1344637"/>
            <a:ext cx="1696490" cy="1694114"/>
            <a:chOff x="1974" y="5719"/>
            <a:chExt cx="3571" cy="3566"/>
          </a:xfrm>
        </p:grpSpPr>
        <p:grpSp>
          <p:nvGrpSpPr>
            <p:cNvPr id="22" name="组合 21"/>
            <p:cNvGrpSpPr/>
            <p:nvPr>
              <p:custDataLst>
                <p:tags r:id="rId29"/>
              </p:custDataLst>
            </p:nvPr>
          </p:nvGrpSpPr>
          <p:grpSpPr>
            <a:xfrm>
              <a:off x="2644" y="7636"/>
              <a:ext cx="2901" cy="679"/>
              <a:chOff x="1555" y="8162"/>
              <a:chExt cx="2901" cy="679"/>
            </a:xfrm>
          </p:grpSpPr>
          <p:cxnSp>
            <p:nvCxnSpPr>
              <p:cNvPr id="23" name="直接箭头连接符 22"/>
              <p:cNvCxnSpPr/>
              <p:nvPr>
                <p:custDataLst>
                  <p:tags r:id="rId37"/>
                </p:custDataLst>
              </p:nvPr>
            </p:nvCxnSpPr>
            <p:spPr>
              <a:xfrm>
                <a:off x="1555" y="8251"/>
                <a:ext cx="2793" cy="0"/>
              </a:xfrm>
              <a:prstGeom prst="straightConnector1">
                <a:avLst/>
              </a:prstGeom>
              <a:ln w="19050" cmpd="sng">
                <a:solidFill>
                  <a:schemeClr val="tx1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文本框 23"/>
                  <p:cNvSpPr txBox="1"/>
                  <p:nvPr>
                    <p:custDataLst>
                      <p:tags r:id="rId38"/>
                    </p:custDataLst>
                  </p:nvPr>
                </p:nvSpPr>
                <p:spPr>
                  <a:xfrm>
                    <a:off x="3981" y="8162"/>
                    <a:ext cx="475" cy="67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sz="1495" i="1">
                              <a:latin typeface="Cambria Math" panose="02040503050406030204" charset="0"/>
                              <a:ea typeface="华文楷体" panose="02010600040101010101" pitchFamily="2" charset="-122"/>
                              <a:cs typeface="Cambria Math" panose="02040503050406030204" charset="0"/>
                              <a:sym typeface="+mn-ea"/>
                            </a:rPr>
                            <m:t>𝑦</m:t>
                          </m:r>
                        </m:oMath>
                      </m:oMathPara>
                    </a14:m>
                    <a:endParaRPr lang="en-US" altLang="zh-CN" sz="1495" i="1">
                      <a:latin typeface="Cambria Math" panose="02040503050406030204" charset="0"/>
                      <a:ea typeface="华文楷体" panose="02010600040101010101" pitchFamily="2" charset="-122"/>
                      <a:cs typeface="Cambria Math" panose="02040503050406030204" charset="0"/>
                      <a:sym typeface="+mn-ea"/>
                    </a:endParaRPr>
                  </a:p>
                </p:txBody>
              </p:sp>
            </mc:Choice>
    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    <p:sp>
                <p:nvSpPr>
                  <p:cNvPr id="24" name="文本框 2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>
                    <p:custDataLst>
                      <p:tags r:id="rId44"/>
                    </p:custDataLst>
                  </p:nvPr>
                </p:nvSpPr>
                <p:spPr>
                  <a:xfrm>
                    <a:off x="3981" y="8162"/>
                    <a:ext cx="475" cy="679"/>
                  </a:xfrm>
                  <a:prstGeom prst="rect">
                    <a:avLst/>
                  </a:prstGeom>
                  <a:blipFill rotWithShape="1">
                    <a:blip r:embed="rId4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5" name="组合 24"/>
            <p:cNvGrpSpPr/>
            <p:nvPr>
              <p:custDataLst>
                <p:tags r:id="rId30"/>
              </p:custDataLst>
            </p:nvPr>
          </p:nvGrpSpPr>
          <p:grpSpPr>
            <a:xfrm>
              <a:off x="3111" y="5719"/>
              <a:ext cx="475" cy="2480"/>
              <a:chOff x="2022" y="6245"/>
              <a:chExt cx="475" cy="2480"/>
            </a:xfrm>
          </p:grpSpPr>
          <p:cxnSp>
            <p:nvCxnSpPr>
              <p:cNvPr id="26" name="直接箭头连接符 25"/>
              <p:cNvCxnSpPr/>
              <p:nvPr>
                <p:custDataLst>
                  <p:tags r:id="rId35"/>
                </p:custDataLst>
              </p:nvPr>
            </p:nvCxnSpPr>
            <p:spPr>
              <a:xfrm flipH="1" flipV="1">
                <a:off x="2022" y="6406"/>
                <a:ext cx="0" cy="2319"/>
              </a:xfrm>
              <a:prstGeom prst="straightConnector1">
                <a:avLst/>
              </a:prstGeom>
              <a:ln w="19050" cmpd="sng">
                <a:solidFill>
                  <a:schemeClr val="tx1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文本框 26"/>
                  <p:cNvSpPr txBox="1"/>
                  <p:nvPr>
                    <p:custDataLst>
                      <p:tags r:id="rId36"/>
                    </p:custDataLst>
                  </p:nvPr>
                </p:nvSpPr>
                <p:spPr>
                  <a:xfrm>
                    <a:off x="2022" y="6245"/>
                    <a:ext cx="475" cy="67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sz="1495" i="1">
                              <a:latin typeface="Cambria Math" panose="02040503050406030204" charset="0"/>
                              <a:ea typeface="华文楷体" panose="02010600040101010101" pitchFamily="2" charset="-122"/>
                              <a:cs typeface="Cambria Math" panose="02040503050406030204" charset="0"/>
                              <a:sym typeface="+mn-ea"/>
                            </a:rPr>
                            <m:t>𝑧</m:t>
                          </m:r>
                        </m:oMath>
                      </m:oMathPara>
                    </a14:m>
                    <a:endParaRPr lang="en-US" altLang="zh-CN" sz="1495" i="1">
                      <a:latin typeface="Cambria Math" panose="02040503050406030204" charset="0"/>
                      <a:ea typeface="华文楷体" panose="02010600040101010101" pitchFamily="2" charset="-122"/>
                      <a:cs typeface="Cambria Math" panose="02040503050406030204" charset="0"/>
                      <a:sym typeface="+mn-ea"/>
                    </a:endParaRPr>
                  </a:p>
                </p:txBody>
              </p:sp>
            </mc:Choice>
    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    <p:sp>
                <p:nvSpPr>
                  <p:cNvPr id="27" name="文本框 2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>
                    <p:custDataLst>
                      <p:tags r:id="rId46"/>
                    </p:custDataLst>
                  </p:nvPr>
                </p:nvSpPr>
                <p:spPr>
                  <a:xfrm>
                    <a:off x="2022" y="6245"/>
                    <a:ext cx="475" cy="679"/>
                  </a:xfrm>
                  <a:prstGeom prst="rect">
                    <a:avLst/>
                  </a:prstGeom>
                  <a:blipFill rotWithShape="1">
                    <a:blip r:embed="rId4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28" name="直接箭头连接符 27"/>
            <p:cNvCxnSpPr/>
            <p:nvPr>
              <p:custDataLst>
                <p:tags r:id="rId31"/>
              </p:custDataLst>
            </p:nvPr>
          </p:nvCxnSpPr>
          <p:spPr>
            <a:xfrm flipH="1">
              <a:off x="1974" y="7361"/>
              <a:ext cx="1511" cy="1467"/>
            </a:xfrm>
            <a:prstGeom prst="straightConnector1">
              <a:avLst/>
            </a:prstGeom>
            <a:ln w="19050" cmpd="sng">
              <a:solidFill>
                <a:schemeClr val="tx1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文本框 28"/>
                <p:cNvSpPr txBox="1"/>
                <p:nvPr>
                  <p:custDataLst>
                    <p:tags r:id="rId32"/>
                  </p:custDataLst>
                </p:nvPr>
              </p:nvSpPr>
              <p:spPr>
                <a:xfrm>
                  <a:off x="1974" y="8606"/>
                  <a:ext cx="475" cy="6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1495" i="1">
                            <a:latin typeface="Cambria Math" panose="02040503050406030204" charset="0"/>
                            <a:ea typeface="华文楷体" panose="02010600040101010101" pitchFamily="2" charset="-122"/>
                            <a:cs typeface="Cambria Math" panose="02040503050406030204" charset="0"/>
                            <a:sym typeface="+mn-ea"/>
                          </a:rPr>
                          <m:t>𝑥</m:t>
                        </m:r>
                      </m:oMath>
                    </m:oMathPara>
                  </a14:m>
                  <a:endParaRPr lang="en-US" altLang="zh-CN" sz="1495" i="1">
                    <a:latin typeface="Cambria Math" panose="02040503050406030204" charset="0"/>
                    <a:ea typeface="华文楷体" panose="02010600040101010101" pitchFamily="2" charset="-122"/>
                    <a:cs typeface="Cambria Math" panose="02040503050406030204" charset="0"/>
                    <a:sym typeface="+mn-ea"/>
                  </a:endParaRPr>
                </a:p>
              </p:txBody>
            </p:sp>
          </mc:Choice>
  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  <p:sp>
              <p:nvSpPr>
                <p:cNvPr id="29" name="文本框 28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48"/>
                  </p:custDataLst>
                </p:nvPr>
              </p:nvSpPr>
              <p:spPr>
                <a:xfrm>
                  <a:off x="1974" y="8606"/>
                  <a:ext cx="475" cy="679"/>
                </a:xfrm>
                <a:prstGeom prst="rect">
                  <a:avLst/>
                </a:prstGeom>
                <a:blipFill rotWithShape="1">
                  <a:blip r:embed="rId4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弧形 29"/>
            <p:cNvSpPr/>
            <p:nvPr>
              <p:custDataLst>
                <p:tags r:id="rId33"/>
              </p:custDataLst>
            </p:nvPr>
          </p:nvSpPr>
          <p:spPr>
            <a:xfrm rot="7020000">
              <a:off x="2611" y="7093"/>
              <a:ext cx="843" cy="881"/>
            </a:xfrm>
            <a:prstGeom prst="arc">
              <a:avLst>
                <a:gd name="adj1" fmla="val 16080653"/>
                <a:gd name="adj2" fmla="val 21115593"/>
              </a:avLst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45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文本框 36"/>
                <p:cNvSpPr txBox="1"/>
                <p:nvPr>
                  <p:custDataLst>
                    <p:tags r:id="rId34"/>
                  </p:custDataLst>
                </p:nvPr>
              </p:nvSpPr>
              <p:spPr>
                <a:xfrm>
                  <a:off x="3111" y="7781"/>
                  <a:ext cx="475" cy="6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1495" i="1">
                            <a:latin typeface="Cambria Math" panose="02040503050406030204" charset="0"/>
                            <a:ea typeface="华文楷体" panose="02010600040101010101" pitchFamily="2" charset="-122"/>
                            <a:cs typeface="Cambria Math" panose="02040503050406030204" charset="0"/>
                            <a:sym typeface="+mn-ea"/>
                          </a:rPr>
                          <m:t>135°</m:t>
                        </m:r>
                      </m:oMath>
                    </m:oMathPara>
                  </a14:m>
                  <a:endParaRPr lang="en-US" altLang="zh-CN" sz="1495" i="1">
                    <a:latin typeface="Cambria Math" panose="02040503050406030204" charset="0"/>
                    <a:ea typeface="华文楷体" panose="02010600040101010101" pitchFamily="2" charset="-122"/>
                    <a:cs typeface="Cambria Math" panose="02040503050406030204" charset="0"/>
                    <a:sym typeface="+mn-ea"/>
                  </a:endParaRPr>
                </a:p>
              </p:txBody>
            </p:sp>
          </mc:Choice>
  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  <p:sp>
              <p:nvSpPr>
                <p:cNvPr id="37" name="文本框 36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50"/>
                  </p:custDataLst>
                </p:nvPr>
              </p:nvSpPr>
              <p:spPr>
                <a:xfrm>
                  <a:off x="3111" y="7781"/>
                  <a:ext cx="475" cy="679"/>
                </a:xfrm>
                <a:prstGeom prst="rect">
                  <a:avLst/>
                </a:prstGeom>
                <a:blipFill rotWithShape="1">
                  <a:blip r:embed="rId5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2" name="组合 61"/>
          <p:cNvGrpSpPr/>
          <p:nvPr>
            <p:custDataLst>
              <p:tags r:id="rId7"/>
            </p:custDataLst>
          </p:nvPr>
        </p:nvGrpSpPr>
        <p:grpSpPr>
          <a:xfrm>
            <a:off x="4954981" y="1344636"/>
            <a:ext cx="1633589" cy="1571283"/>
            <a:chOff x="6778" y="5778"/>
            <a:chExt cx="2901" cy="2596"/>
          </a:xfrm>
        </p:grpSpPr>
        <p:grpSp>
          <p:nvGrpSpPr>
            <p:cNvPr id="52" name="组合 51"/>
            <p:cNvGrpSpPr/>
            <p:nvPr>
              <p:custDataLst>
                <p:tags r:id="rId19"/>
              </p:custDataLst>
            </p:nvPr>
          </p:nvGrpSpPr>
          <p:grpSpPr>
            <a:xfrm>
              <a:off x="6778" y="7695"/>
              <a:ext cx="2901" cy="679"/>
              <a:chOff x="1555" y="8162"/>
              <a:chExt cx="2901" cy="679"/>
            </a:xfrm>
          </p:grpSpPr>
          <p:cxnSp>
            <p:nvCxnSpPr>
              <p:cNvPr id="53" name="直接箭头连接符 52"/>
              <p:cNvCxnSpPr/>
              <p:nvPr>
                <p:custDataLst>
                  <p:tags r:id="rId27"/>
                </p:custDataLst>
              </p:nvPr>
            </p:nvCxnSpPr>
            <p:spPr>
              <a:xfrm>
                <a:off x="1555" y="8251"/>
                <a:ext cx="2793" cy="0"/>
              </a:xfrm>
              <a:prstGeom prst="straightConnector1">
                <a:avLst/>
              </a:prstGeom>
              <a:ln w="19050" cmpd="sng">
                <a:solidFill>
                  <a:schemeClr val="tx1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" name="文本框 53"/>
                  <p:cNvSpPr txBox="1"/>
                  <p:nvPr>
                    <p:custDataLst>
                      <p:tags r:id="rId28"/>
                    </p:custDataLst>
                  </p:nvPr>
                </p:nvSpPr>
                <p:spPr>
                  <a:xfrm>
                    <a:off x="3981" y="8162"/>
                    <a:ext cx="475" cy="67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sz="1495" i="1">
                              <a:latin typeface="Cambria Math" panose="02040503050406030204" charset="0"/>
                              <a:ea typeface="华文楷体" panose="02010600040101010101" pitchFamily="2" charset="-122"/>
                              <a:cs typeface="Cambria Math" panose="02040503050406030204" charset="0"/>
                              <a:sym typeface="+mn-ea"/>
                            </a:rPr>
                            <m:t>𝑥</m:t>
                          </m:r>
                        </m:oMath>
                      </m:oMathPara>
                    </a14:m>
                    <a:endParaRPr lang="en-US" altLang="zh-CN" sz="1495" i="1">
                      <a:latin typeface="Cambria Math" panose="02040503050406030204" charset="0"/>
                      <a:ea typeface="华文楷体" panose="02010600040101010101" pitchFamily="2" charset="-122"/>
                      <a:cs typeface="Cambria Math" panose="02040503050406030204" charset="0"/>
                      <a:sym typeface="+mn-ea"/>
                    </a:endParaRPr>
                  </a:p>
                </p:txBody>
              </p:sp>
            </mc:Choice>
    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    <p:sp>
                <p:nvSpPr>
                  <p:cNvPr id="54" name="文本框 5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>
                    <p:custDataLst>
                      <p:tags r:id="rId52"/>
                    </p:custDataLst>
                  </p:nvPr>
                </p:nvSpPr>
                <p:spPr>
                  <a:xfrm>
                    <a:off x="3981" y="8162"/>
                    <a:ext cx="475" cy="679"/>
                  </a:xfrm>
                  <a:prstGeom prst="rect">
                    <a:avLst/>
                  </a:prstGeom>
                  <a:blipFill rotWithShape="1">
                    <a:blip r:embed="rId4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5" name="组合 54"/>
            <p:cNvGrpSpPr/>
            <p:nvPr>
              <p:custDataLst>
                <p:tags r:id="rId20"/>
              </p:custDataLst>
            </p:nvPr>
          </p:nvGrpSpPr>
          <p:grpSpPr>
            <a:xfrm>
              <a:off x="7245" y="5778"/>
              <a:ext cx="475" cy="2480"/>
              <a:chOff x="2022" y="6245"/>
              <a:chExt cx="475" cy="2480"/>
            </a:xfrm>
          </p:grpSpPr>
          <p:cxnSp>
            <p:nvCxnSpPr>
              <p:cNvPr id="56" name="直接箭头连接符 55"/>
              <p:cNvCxnSpPr/>
              <p:nvPr>
                <p:custDataLst>
                  <p:tags r:id="rId25"/>
                </p:custDataLst>
              </p:nvPr>
            </p:nvCxnSpPr>
            <p:spPr>
              <a:xfrm flipH="1" flipV="1">
                <a:off x="2022" y="6406"/>
                <a:ext cx="0" cy="2319"/>
              </a:xfrm>
              <a:prstGeom prst="straightConnector1">
                <a:avLst/>
              </a:prstGeom>
              <a:ln w="19050" cmpd="sng">
                <a:solidFill>
                  <a:schemeClr val="tx1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7" name="文本框 56"/>
                  <p:cNvSpPr txBox="1"/>
                  <p:nvPr>
                    <p:custDataLst>
                      <p:tags r:id="rId26"/>
                    </p:custDataLst>
                  </p:nvPr>
                </p:nvSpPr>
                <p:spPr>
                  <a:xfrm>
                    <a:off x="2022" y="6245"/>
                    <a:ext cx="475" cy="67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sz="1495" i="1">
                              <a:latin typeface="Cambria Math" panose="02040503050406030204" charset="0"/>
                              <a:ea typeface="华文楷体" panose="02010600040101010101" pitchFamily="2" charset="-122"/>
                              <a:cs typeface="Cambria Math" panose="02040503050406030204" charset="0"/>
                              <a:sym typeface="+mn-ea"/>
                            </a:rPr>
                            <m:t>𝑧</m:t>
                          </m:r>
                        </m:oMath>
                      </m:oMathPara>
                    </a14:m>
                    <a:endParaRPr lang="en-US" altLang="zh-CN" sz="1495" i="1">
                      <a:latin typeface="Cambria Math" panose="02040503050406030204" charset="0"/>
                      <a:ea typeface="华文楷体" panose="02010600040101010101" pitchFamily="2" charset="-122"/>
                      <a:cs typeface="Cambria Math" panose="02040503050406030204" charset="0"/>
                      <a:sym typeface="+mn-ea"/>
                    </a:endParaRPr>
                  </a:p>
                </p:txBody>
              </p:sp>
            </mc:Choice>
    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    <p:sp>
                <p:nvSpPr>
                  <p:cNvPr id="57" name="文本框 5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>
                    <p:custDataLst>
                      <p:tags r:id="rId53"/>
                    </p:custDataLst>
                  </p:nvPr>
                </p:nvSpPr>
                <p:spPr>
                  <a:xfrm>
                    <a:off x="2022" y="6245"/>
                    <a:ext cx="475" cy="679"/>
                  </a:xfrm>
                  <a:prstGeom prst="rect">
                    <a:avLst/>
                  </a:prstGeom>
                  <a:blipFill rotWithShape="1">
                    <a:blip r:embed="rId4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58" name="直接箭头连接符 57"/>
            <p:cNvCxnSpPr/>
            <p:nvPr>
              <p:custDataLst>
                <p:tags r:id="rId21"/>
              </p:custDataLst>
            </p:nvPr>
          </p:nvCxnSpPr>
          <p:spPr>
            <a:xfrm flipH="1">
              <a:off x="6856" y="6701"/>
              <a:ext cx="1511" cy="1467"/>
            </a:xfrm>
            <a:prstGeom prst="straightConnector1">
              <a:avLst/>
            </a:prstGeom>
            <a:ln w="19050" cmpd="sng">
              <a:solidFill>
                <a:schemeClr val="tx1"/>
              </a:solidFill>
              <a:prstDash val="solid"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文本框 58"/>
                <p:cNvSpPr txBox="1"/>
                <p:nvPr>
                  <p:custDataLst>
                    <p:tags r:id="rId22"/>
                  </p:custDataLst>
                </p:nvPr>
              </p:nvSpPr>
              <p:spPr>
                <a:xfrm>
                  <a:off x="8315" y="6347"/>
                  <a:ext cx="475" cy="6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1495" i="1">
                            <a:latin typeface="Cambria Math" panose="02040503050406030204" charset="0"/>
                            <a:ea typeface="华文楷体" panose="02010600040101010101" pitchFamily="2" charset="-122"/>
                            <a:cs typeface="Cambria Math" panose="02040503050406030204" charset="0"/>
                            <a:sym typeface="+mn-ea"/>
                          </a:rPr>
                          <m:t>𝑦</m:t>
                        </m:r>
                      </m:oMath>
                    </m:oMathPara>
                  </a14:m>
                  <a:endParaRPr lang="en-US" altLang="zh-CN" sz="1495" i="1">
                    <a:latin typeface="Cambria Math" panose="02040503050406030204" charset="0"/>
                    <a:ea typeface="华文楷体" panose="02010600040101010101" pitchFamily="2" charset="-122"/>
                    <a:cs typeface="Cambria Math" panose="02040503050406030204" charset="0"/>
                    <a:sym typeface="+mn-ea"/>
                  </a:endParaRPr>
                </a:p>
              </p:txBody>
            </p:sp>
          </mc:Choice>
  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  <p:sp>
              <p:nvSpPr>
                <p:cNvPr id="59" name="文本框 58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54"/>
                  </p:custDataLst>
                </p:nvPr>
              </p:nvSpPr>
              <p:spPr>
                <a:xfrm>
                  <a:off x="8315" y="6347"/>
                  <a:ext cx="475" cy="679"/>
                </a:xfrm>
                <a:prstGeom prst="rect">
                  <a:avLst/>
                </a:prstGeom>
                <a:blipFill rotWithShape="1">
                  <a:blip r:embed="rId4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0" name="弧形 59"/>
            <p:cNvSpPr/>
            <p:nvPr>
              <p:custDataLst>
                <p:tags r:id="rId23"/>
              </p:custDataLst>
            </p:nvPr>
          </p:nvSpPr>
          <p:spPr>
            <a:xfrm rot="2580000">
              <a:off x="6778" y="7448"/>
              <a:ext cx="787" cy="881"/>
            </a:xfrm>
            <a:prstGeom prst="arc">
              <a:avLst>
                <a:gd name="adj1" fmla="val 16080653"/>
                <a:gd name="adj2" fmla="val 18303138"/>
              </a:avLst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45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文本框 60"/>
                <p:cNvSpPr txBox="1"/>
                <p:nvPr>
                  <p:custDataLst>
                    <p:tags r:id="rId24"/>
                  </p:custDataLst>
                </p:nvPr>
              </p:nvSpPr>
              <p:spPr>
                <a:xfrm>
                  <a:off x="7504" y="7298"/>
                  <a:ext cx="475" cy="6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1495" i="1">
                            <a:latin typeface="Cambria Math" panose="02040503050406030204" charset="0"/>
                            <a:ea typeface="华文楷体" panose="02010600040101010101" pitchFamily="2" charset="-122"/>
                            <a:cs typeface="Cambria Math" panose="02040503050406030204" charset="0"/>
                            <a:sym typeface="+mn-ea"/>
                          </a:rPr>
                          <m:t>45°</m:t>
                        </m:r>
                      </m:oMath>
                    </m:oMathPara>
                  </a14:m>
                  <a:endParaRPr lang="en-US" altLang="zh-CN" sz="1495" i="1">
                    <a:latin typeface="Cambria Math" panose="02040503050406030204" charset="0"/>
                    <a:ea typeface="华文楷体" panose="02010600040101010101" pitchFamily="2" charset="-122"/>
                    <a:cs typeface="Cambria Math" panose="02040503050406030204" charset="0"/>
                    <a:sym typeface="+mn-ea"/>
                  </a:endParaRPr>
                </a:p>
              </p:txBody>
            </p:sp>
          </mc:Choice>
  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  <p:sp>
              <p:nvSpPr>
                <p:cNvPr id="61" name="文本框 60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55"/>
                  </p:custDataLst>
                </p:nvPr>
              </p:nvSpPr>
              <p:spPr>
                <a:xfrm>
                  <a:off x="7504" y="7298"/>
                  <a:ext cx="475" cy="679"/>
                </a:xfrm>
                <a:prstGeom prst="rect">
                  <a:avLst/>
                </a:prstGeom>
                <a:blipFill rotWithShape="1">
                  <a:blip r:embed="rId5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" name="组合 17"/>
          <p:cNvGrpSpPr/>
          <p:nvPr>
            <p:custDataLst>
              <p:tags r:id="rId8"/>
            </p:custDataLst>
          </p:nvPr>
        </p:nvGrpSpPr>
        <p:grpSpPr>
          <a:xfrm>
            <a:off x="9035415" y="2915920"/>
            <a:ext cx="3041650" cy="2639188"/>
            <a:chOff x="14248" y="4848"/>
            <a:chExt cx="4887" cy="4240"/>
          </a:xfrm>
        </p:grpSpPr>
        <p:pic>
          <p:nvPicPr>
            <p:cNvPr id="7" name="图片 6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57">
              <a:lum bright="18000"/>
            </a:blip>
            <a:stretch>
              <a:fillRect/>
            </a:stretch>
          </p:blipFill>
          <p:spPr>
            <a:xfrm>
              <a:off x="14352" y="5009"/>
              <a:ext cx="3751" cy="3648"/>
            </a:xfrm>
            <a:prstGeom prst="rect">
              <a:avLst/>
            </a:prstGeom>
          </p:spPr>
        </p:pic>
        <p:cxnSp>
          <p:nvCxnSpPr>
            <p:cNvPr id="11" name="直接箭头连接符 10"/>
            <p:cNvCxnSpPr>
              <a:endCxn id="12" idx="1"/>
            </p:cNvCxnSpPr>
            <p:nvPr>
              <p:custDataLst>
                <p:tags r:id="rId13"/>
              </p:custDataLst>
            </p:nvPr>
          </p:nvCxnSpPr>
          <p:spPr>
            <a:xfrm flipH="1">
              <a:off x="14248" y="8154"/>
              <a:ext cx="603" cy="675"/>
            </a:xfrm>
            <a:prstGeom prst="straightConnector1">
              <a:avLst/>
            </a:prstGeom>
            <a:ln w="19050" cmpd="sng">
              <a:solidFill>
                <a:schemeClr val="tx1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文本框 11"/>
                <p:cNvSpPr txBox="1"/>
                <p:nvPr>
                  <p:custDataLst>
                    <p:tags r:id="rId14"/>
                  </p:custDataLst>
                </p:nvPr>
              </p:nvSpPr>
              <p:spPr>
                <a:xfrm>
                  <a:off x="14248" y="8571"/>
                  <a:ext cx="475" cy="5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1495" i="1">
                            <a:latin typeface="Cambria Math" panose="02040503050406030204" charset="0"/>
                            <a:ea typeface="华文楷体" panose="02010600040101010101" pitchFamily="2" charset="-122"/>
                            <a:cs typeface="Cambria Math" panose="02040503050406030204" charset="0"/>
                            <a:sym typeface="+mn-ea"/>
                          </a:rPr>
                          <m:t>𝑥</m:t>
                        </m:r>
                      </m:oMath>
                    </m:oMathPara>
                  </a14:m>
                  <a:endParaRPr lang="en-US" altLang="zh-CN" sz="1495" i="1">
                    <a:latin typeface="Cambria Math" panose="02040503050406030204" charset="0"/>
                    <a:ea typeface="华文楷体" panose="02010600040101010101" pitchFamily="2" charset="-122"/>
                    <a:cs typeface="Cambria Math" panose="02040503050406030204" charset="0"/>
                    <a:sym typeface="+mn-ea"/>
                  </a:endParaRPr>
                </a:p>
              </p:txBody>
            </p:sp>
          </mc:Choice>
  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  <p:sp>
              <p:nvSpPr>
                <p:cNvPr id="12" name="文本框 11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58"/>
                  </p:custDataLst>
                </p:nvPr>
              </p:nvSpPr>
              <p:spPr>
                <a:xfrm>
                  <a:off x="14248" y="8571"/>
                  <a:ext cx="475" cy="517"/>
                </a:xfrm>
                <a:prstGeom prst="rect">
                  <a:avLst/>
                </a:prstGeom>
                <a:blipFill rotWithShape="1">
                  <a:blip r:embed="rId5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直接箭头连接符 13"/>
            <p:cNvCxnSpPr/>
            <p:nvPr>
              <p:custDataLst>
                <p:tags r:id="rId15"/>
              </p:custDataLst>
            </p:nvPr>
          </p:nvCxnSpPr>
          <p:spPr>
            <a:xfrm>
              <a:off x="17703" y="7977"/>
              <a:ext cx="1076" cy="258"/>
            </a:xfrm>
            <a:prstGeom prst="straightConnector1">
              <a:avLst/>
            </a:prstGeom>
            <a:ln w="19050" cmpd="sng">
              <a:solidFill>
                <a:schemeClr val="tx1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文本框 14"/>
                <p:cNvSpPr txBox="1"/>
                <p:nvPr>
                  <p:custDataLst>
                    <p:tags r:id="rId16"/>
                  </p:custDataLst>
                </p:nvPr>
              </p:nvSpPr>
              <p:spPr>
                <a:xfrm>
                  <a:off x="18660" y="7792"/>
                  <a:ext cx="475" cy="5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1495" i="1">
                            <a:latin typeface="Cambria Math" panose="02040503050406030204" charset="0"/>
                            <a:ea typeface="华文楷体" panose="02010600040101010101" pitchFamily="2" charset="-122"/>
                            <a:cs typeface="Cambria Math" panose="02040503050406030204" charset="0"/>
                            <a:sym typeface="+mn-ea"/>
                          </a:rPr>
                          <m:t>𝑦</m:t>
                        </m:r>
                      </m:oMath>
                    </m:oMathPara>
                  </a14:m>
                  <a:endParaRPr lang="en-US" altLang="zh-CN" sz="1495" i="1">
                    <a:latin typeface="Cambria Math" panose="02040503050406030204" charset="0"/>
                    <a:ea typeface="华文楷体" panose="02010600040101010101" pitchFamily="2" charset="-122"/>
                    <a:cs typeface="Cambria Math" panose="02040503050406030204" charset="0"/>
                    <a:sym typeface="+mn-ea"/>
                  </a:endParaRPr>
                </a:p>
              </p:txBody>
            </p:sp>
          </mc:Choice>
  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  <p:sp>
              <p:nvSpPr>
                <p:cNvPr id="15" name="文本框 14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60"/>
                  </p:custDataLst>
                </p:nvPr>
              </p:nvSpPr>
              <p:spPr>
                <a:xfrm>
                  <a:off x="18660" y="7792"/>
                  <a:ext cx="475" cy="517"/>
                </a:xfrm>
                <a:prstGeom prst="rect">
                  <a:avLst/>
                </a:prstGeom>
                <a:blipFill rotWithShape="1">
                  <a:blip r:embed="rId6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" name="直接箭头连接符 15"/>
            <p:cNvCxnSpPr/>
            <p:nvPr>
              <p:custDataLst>
                <p:tags r:id="rId17"/>
              </p:custDataLst>
            </p:nvPr>
          </p:nvCxnSpPr>
          <p:spPr>
            <a:xfrm flipH="1" flipV="1">
              <a:off x="16312" y="5009"/>
              <a:ext cx="13" cy="812"/>
            </a:xfrm>
            <a:prstGeom prst="straightConnector1">
              <a:avLst/>
            </a:prstGeom>
            <a:ln w="19050" cmpd="sng">
              <a:solidFill>
                <a:schemeClr val="tx1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文本框 16"/>
                <p:cNvSpPr txBox="1"/>
                <p:nvPr>
                  <p:custDataLst>
                    <p:tags r:id="rId18"/>
                  </p:custDataLst>
                </p:nvPr>
              </p:nvSpPr>
              <p:spPr>
                <a:xfrm>
                  <a:off x="16312" y="4848"/>
                  <a:ext cx="475" cy="5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1495" i="1">
                            <a:latin typeface="Cambria Math" panose="02040503050406030204" charset="0"/>
                            <a:ea typeface="华文楷体" panose="02010600040101010101" pitchFamily="2" charset="-122"/>
                            <a:cs typeface="Cambria Math" panose="02040503050406030204" charset="0"/>
                            <a:sym typeface="+mn-ea"/>
                          </a:rPr>
                          <m:t>𝑧</m:t>
                        </m:r>
                      </m:oMath>
                    </m:oMathPara>
                  </a14:m>
                  <a:endParaRPr lang="en-US" altLang="zh-CN" sz="1495" i="1">
                    <a:latin typeface="Cambria Math" panose="02040503050406030204" charset="0"/>
                    <a:ea typeface="华文楷体" panose="02010600040101010101" pitchFamily="2" charset="-122"/>
                    <a:cs typeface="Cambria Math" panose="02040503050406030204" charset="0"/>
                    <a:sym typeface="+mn-ea"/>
                  </a:endParaRPr>
                </a:p>
              </p:txBody>
            </p:sp>
          </mc:Choice>
  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  <p:sp>
              <p:nvSpPr>
                <p:cNvPr id="17" name="文本框 16"/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62"/>
                  </p:custDataLst>
                </p:nvPr>
              </p:nvSpPr>
              <p:spPr>
                <a:xfrm>
                  <a:off x="16312" y="4848"/>
                  <a:ext cx="475" cy="517"/>
                </a:xfrm>
                <a:prstGeom prst="rect">
                  <a:avLst/>
                </a:prstGeom>
                <a:blipFill rotWithShape="1">
                  <a:blip r:embed="rId6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3" name="图片 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64"/>
          <a:stretch>
            <a:fillRect/>
          </a:stretch>
        </p:blipFill>
        <p:spPr>
          <a:xfrm>
            <a:off x="6953250" y="4100195"/>
            <a:ext cx="2575560" cy="26701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65"/>
          <a:stretch>
            <a:fillRect/>
          </a:stretch>
        </p:blipFill>
        <p:spPr>
          <a:xfrm>
            <a:off x="4533265" y="3789680"/>
            <a:ext cx="2507615" cy="3124835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66"/>
          <a:stretch>
            <a:fillRect/>
          </a:stretch>
        </p:blipFill>
        <p:spPr>
          <a:xfrm flipH="1">
            <a:off x="10287000" y="12153900"/>
            <a:ext cx="0" cy="0"/>
          </a:xfrm>
          <a:prstGeom prst="rect">
            <a:avLst/>
          </a:prstGeom>
          <a:ln>
            <a:noFill/>
          </a:ln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  <p:cond evt="onBegin" delay="0">
                          <p:tn val="11"/>
                        </p:cond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  <p:cond evt="onBegin" delay="0">
                          <p:tn val="16"/>
                        </p:cond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  <p:cond evt="onBegin" delay="0">
                          <p:tn val="20"/>
                        </p:cond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9408160" y="1183322"/>
            <a:ext cx="2550160" cy="2294255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339090" y="280035"/>
            <a:ext cx="6666865" cy="441960"/>
          </a:xfrm>
        </p:spPr>
        <p:txBody>
          <a:bodyPr>
            <a:noAutofit/>
          </a:bodyPr>
          <a:lstStyle/>
          <a:p>
            <a:r>
              <a:rPr lang="zh-CN" sz="3200" dirty="0">
                <a:latin typeface="Times New Roman" panose="02020603050405020304" charset="0"/>
                <a:cs typeface="Times New Roman" panose="02020603050405020304" charset="0"/>
              </a:rPr>
              <a:t>新知</a:t>
            </a:r>
            <a:r>
              <a:rPr lang="en-US" altLang="zh-CN" sz="3200" dirty="0">
                <a:latin typeface="Times New Roman" panose="02020603050405020304" charset="0"/>
                <a:cs typeface="Times New Roman" panose="02020603050405020304" charset="0"/>
              </a:rPr>
              <a:t>2.1</a:t>
            </a:r>
            <a:r>
              <a:rPr lang="zh-CN" sz="3200" dirty="0">
                <a:latin typeface="Times New Roman" panose="02020603050405020304" charset="0"/>
                <a:cs typeface="Times New Roman" panose="02020603050405020304" charset="0"/>
              </a:rPr>
              <a:t>：空间点的坐标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文本框 65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342265" y="1342231"/>
                <a:ext cx="8959850" cy="1515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2400" b="1" dirty="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空间点的坐标：</a:t>
                </a:r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在单位正交基底</a:t>
                </a:r>
                <a:r>
                  <a:rPr lang="en-US" altLang="zh-CN" sz="2400" dirty="0">
                    <a:solidFill>
                      <a:srgbClr val="00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{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altLang="zh-CN" sz="2400" i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altLang="zh-CN" sz="2400" i="1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}</a:t>
                </a:r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下，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𝑂𝐴</m:t>
                        </m:r>
                      </m:e>
                    </m:acc>
                  </m:oMath>
                </a14:m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=</a:t>
                </a:r>
                <a:r>
                  <a:rPr lang="zh-CN" altLang="en-US" sz="24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x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+</a:t>
                </a:r>
                <a:r>
                  <a:rPr lang="zh-CN" altLang="en-US" sz="24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y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+</a:t>
                </a:r>
                <a:r>
                  <a:rPr lang="zh-CN" altLang="en-US" sz="24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z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zh-CN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，则</a:t>
                </a:r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有序实数组</a:t>
                </a:r>
                <a:r>
                  <a:rPr lang="zh-CN" altLang="en-US" sz="24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(</a:t>
                </a:r>
                <a:r>
                  <a:rPr lang="zh-CN" altLang="en-US" sz="24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x</a:t>
                </a:r>
                <a:r>
                  <a:rPr lang="zh-CN" altLang="en-US" sz="24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,</a:t>
                </a:r>
                <a:r>
                  <a:rPr lang="zh-CN" altLang="en-US" sz="24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y</a:t>
                </a:r>
                <a:r>
                  <a:rPr lang="zh-CN" altLang="en-US" sz="24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,</a:t>
                </a:r>
                <a:r>
                  <a:rPr lang="zh-CN" altLang="en-US" sz="24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z</a:t>
                </a:r>
                <a:r>
                  <a:rPr lang="zh-CN" altLang="en-US" sz="24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)</a:t>
                </a:r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，叫做点</a:t>
                </a:r>
                <a:r>
                  <a:rPr lang="zh-CN" altLang="en-US" sz="2400" i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A</a:t>
                </a:r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在空间直角坐标系中的坐标，记作</a:t>
                </a:r>
                <a:r>
                  <a:rPr lang="zh-CN" altLang="en-US" sz="2400" i="1" dirty="0">
                    <a:solidFill>
                      <a:srgbClr val="0000FF"/>
                    </a:solidFill>
                    <a:highlight>
                      <a:srgbClr val="FFFF00"/>
                    </a:highlight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A</a:t>
                </a:r>
                <a:r>
                  <a:rPr lang="zh-CN" altLang="en-US" sz="2400" dirty="0">
                    <a:solidFill>
                      <a:srgbClr val="0000FF"/>
                    </a:solidFill>
                    <a:highlight>
                      <a:srgbClr val="FFFF00"/>
                    </a:highlight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(</a:t>
                </a:r>
                <a:r>
                  <a:rPr lang="zh-CN" altLang="en-US" sz="2400" i="1" dirty="0">
                    <a:solidFill>
                      <a:srgbClr val="0000FF"/>
                    </a:solidFill>
                    <a:highlight>
                      <a:srgbClr val="FFFF00"/>
                    </a:highlight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x</a:t>
                </a:r>
                <a:r>
                  <a:rPr lang="zh-CN" altLang="en-US" sz="2400" dirty="0">
                    <a:solidFill>
                      <a:srgbClr val="0000FF"/>
                    </a:solidFill>
                    <a:highlight>
                      <a:srgbClr val="FFFF00"/>
                    </a:highlight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,</a:t>
                </a:r>
                <a:r>
                  <a:rPr lang="zh-CN" altLang="en-US" sz="2400" i="1" dirty="0">
                    <a:solidFill>
                      <a:srgbClr val="0000FF"/>
                    </a:solidFill>
                    <a:highlight>
                      <a:srgbClr val="FFFF00"/>
                    </a:highlight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y</a:t>
                </a:r>
                <a:r>
                  <a:rPr lang="zh-CN" altLang="en-US" sz="2400" dirty="0">
                    <a:solidFill>
                      <a:srgbClr val="0000FF"/>
                    </a:solidFill>
                    <a:highlight>
                      <a:srgbClr val="FFFF00"/>
                    </a:highlight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,</a:t>
                </a:r>
                <a:r>
                  <a:rPr lang="zh-CN" altLang="en-US" sz="2400" i="1" dirty="0">
                    <a:solidFill>
                      <a:srgbClr val="0000FF"/>
                    </a:solidFill>
                    <a:highlight>
                      <a:srgbClr val="FFFF00"/>
                    </a:highlight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z</a:t>
                </a:r>
                <a:r>
                  <a:rPr lang="zh-CN" altLang="en-US" sz="2400" dirty="0">
                    <a:solidFill>
                      <a:srgbClr val="0000FF"/>
                    </a:solidFill>
                    <a:highlight>
                      <a:srgbClr val="FFFF00"/>
                    </a:highlight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)</a:t>
                </a:r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，其中</a:t>
                </a:r>
                <a:r>
                  <a:rPr lang="zh-CN" altLang="en-US" sz="24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x</a:t>
                </a:r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叫</a:t>
                </a:r>
                <a:r>
                  <a:rPr lang="zh-CN" altLang="en-US" sz="24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横坐标</a:t>
                </a:r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</a:t>
                </a:r>
                <a:r>
                  <a:rPr lang="zh-CN" altLang="en-US" sz="24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y</a:t>
                </a:r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叫</a:t>
                </a:r>
                <a:r>
                  <a:rPr lang="zh-CN" altLang="en-US" sz="24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纵坐标</a:t>
                </a:r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</a:t>
                </a:r>
                <a:r>
                  <a:rPr lang="zh-CN" altLang="en-US" sz="24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z</a:t>
                </a:r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叫</a:t>
                </a:r>
                <a:r>
                  <a:rPr lang="zh-CN" altLang="en-US" sz="24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竖坐标</a:t>
                </a:r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.</a:t>
                </a:r>
              </a:p>
            </p:txBody>
          </p:sp>
        </mc:Choice>
        <mc:Fallback xmlns="">
          <p:sp>
            <p:nvSpPr>
              <p:cNvPr id="66" name="文本框 65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3"/>
                </p:custDataLst>
              </p:nvPr>
            </p:nvSpPr>
            <p:spPr>
              <a:xfrm>
                <a:off x="342265" y="1342231"/>
                <a:ext cx="8959850" cy="1515110"/>
              </a:xfrm>
              <a:prstGeom prst="rect">
                <a:avLst/>
              </a:prstGeom>
              <a:blipFill>
                <a:blip r:embed="rId14"/>
                <a:stretch>
                  <a:fillRect l="-1020" b="-40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10173017" y="2933020"/>
            <a:ext cx="3041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2" name="文本框 21"/>
          <p:cNvSpPr txBox="1"/>
          <p:nvPr>
            <p:custDataLst>
              <p:tags r:id="rId6"/>
            </p:custDataLst>
          </p:nvPr>
        </p:nvSpPr>
        <p:spPr>
          <a:xfrm>
            <a:off x="10698275" y="2442709"/>
            <a:ext cx="3041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3" name="文本框 22"/>
          <p:cNvSpPr txBox="1"/>
          <p:nvPr>
            <p:custDataLst>
              <p:tags r:id="rId7"/>
            </p:custDataLst>
          </p:nvPr>
        </p:nvSpPr>
        <p:spPr>
          <a:xfrm>
            <a:off x="11108485" y="2564130"/>
            <a:ext cx="3041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4" name="文本框 23"/>
          <p:cNvSpPr txBox="1"/>
          <p:nvPr>
            <p:custDataLst>
              <p:tags r:id="rId8"/>
            </p:custDataLst>
          </p:nvPr>
        </p:nvSpPr>
        <p:spPr>
          <a:xfrm>
            <a:off x="10325099" y="1717857"/>
            <a:ext cx="12280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A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(6,3,2)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0106025" y="6282055"/>
                <a:ext cx="1600835" cy="5048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𝑂𝐴</m:t>
                        </m:r>
                      </m:e>
                    </m:acc>
                  </m:oMath>
                </a14:m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=(6,3,2)</a:t>
                </a: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5" name="文本框 24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1"/>
                </p:custDataLst>
              </p:nvPr>
            </p:nvSpPr>
            <p:spPr>
              <a:xfrm>
                <a:off x="10106025" y="6282055"/>
                <a:ext cx="1600835" cy="504825"/>
              </a:xfrm>
              <a:prstGeom prst="rect">
                <a:avLst/>
              </a:prstGeom>
              <a:blipFill rotWithShape="1"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矩形 25"/>
          <p:cNvSpPr/>
          <p:nvPr>
            <p:custDataLst>
              <p:tags r:id="rId10"/>
            </p:custDataLst>
          </p:nvPr>
        </p:nvSpPr>
        <p:spPr>
          <a:xfrm>
            <a:off x="10038080" y="6261735"/>
            <a:ext cx="1579245" cy="517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3E69DF4-D5A4-AA75-601A-959DFD4867EB}"/>
              </a:ext>
            </a:extLst>
          </p:cNvPr>
          <p:cNvSpPr/>
          <p:nvPr/>
        </p:nvSpPr>
        <p:spPr>
          <a:xfrm>
            <a:off x="301115" y="3301320"/>
            <a:ext cx="9001000" cy="2239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400" kern="100" dirty="0">
                <a:solidFill>
                  <a:srgbClr val="FF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求某点</a:t>
            </a:r>
            <a:r>
              <a:rPr lang="en-US" altLang="zh-CN" sz="2400" i="1" kern="100" dirty="0">
                <a:solidFill>
                  <a:srgbClr val="FF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M</a:t>
            </a:r>
            <a:r>
              <a:rPr lang="zh-CN" altLang="zh-CN" sz="2400" kern="100" dirty="0">
                <a:solidFill>
                  <a:srgbClr val="FF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的坐标的方法</a:t>
            </a:r>
            <a:endParaRPr lang="zh-CN" altLang="zh-CN" sz="2400" kern="1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作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MM</a:t>
            </a:r>
            <a:r>
              <a:rPr lang="en-US" altLang="zh-CN" sz="24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′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垂直于平面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Oxy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，垂足为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M</a:t>
            </a:r>
            <a:r>
              <a:rPr lang="en-US" altLang="zh-CN" sz="24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′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，求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M</a:t>
            </a:r>
            <a:r>
              <a:rPr lang="en-US" altLang="zh-CN" sz="24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′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的横坐标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，纵坐标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y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，即为点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M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的横坐标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，纵坐标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y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，再求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M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点在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z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轴上射影的竖坐标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z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，即为点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M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的竖坐标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z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，于是得到点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M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的坐标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x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y</a:t>
            </a:r>
            <a:r>
              <a:rPr lang="zh-CN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en-US" altLang="zh-CN" sz="24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z</a:t>
            </a:r>
            <a:r>
              <a:rPr lang="en-US" altLang="zh-CN" sz="24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).</a:t>
            </a:r>
            <a:endParaRPr lang="zh-CN" altLang="zh-CN" sz="240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5" grpId="0"/>
      <p:bldP spid="22" grpId="0"/>
      <p:bldP spid="23" grpId="0"/>
      <p:bldP spid="24" grpId="0"/>
      <p:bldP spid="26" grpId="0" animBg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39090" y="280035"/>
            <a:ext cx="6666865" cy="441960"/>
          </a:xfrm>
        </p:spPr>
        <p:txBody>
          <a:bodyPr>
            <a:noAutofit/>
          </a:bodyPr>
          <a:lstStyle/>
          <a:p>
            <a:r>
              <a:rPr lang="zh-CN" sz="3200" dirty="0">
                <a:latin typeface="Times New Roman" panose="02020603050405020304" charset="0"/>
                <a:cs typeface="Times New Roman" panose="02020603050405020304" charset="0"/>
              </a:rPr>
              <a:t>新知</a:t>
            </a:r>
            <a:r>
              <a:rPr lang="en-US" altLang="zh-CN" sz="3200" dirty="0">
                <a:latin typeface="Times New Roman" panose="02020603050405020304" charset="0"/>
                <a:cs typeface="Times New Roman" panose="02020603050405020304" charset="0"/>
              </a:rPr>
              <a:t>2.1</a:t>
            </a:r>
            <a:r>
              <a:rPr lang="zh-CN" sz="3200" dirty="0">
                <a:latin typeface="Times New Roman" panose="02020603050405020304" charset="0"/>
                <a:cs typeface="Times New Roman" panose="02020603050405020304" charset="0"/>
              </a:rPr>
              <a:t>：</a:t>
            </a:r>
            <a:r>
              <a:rPr lang="zh-CN" altLang="en-US" sz="3200" dirty="0">
                <a:latin typeface="Times New Roman" panose="02020603050405020304" charset="0"/>
                <a:cs typeface="Times New Roman" panose="02020603050405020304" charset="0"/>
              </a:rPr>
              <a:t>空间中</a:t>
            </a:r>
            <a:r>
              <a:rPr lang="zh-CN" sz="3200" dirty="0">
                <a:latin typeface="Times New Roman" panose="02020603050405020304" charset="0"/>
                <a:cs typeface="Times New Roman" panose="02020603050405020304" charset="0"/>
              </a:rPr>
              <a:t>向量的坐标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233680" y="1051786"/>
                <a:ext cx="10556240" cy="111864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marL="0" indent="0">
                  <a:lnSpc>
                    <a:spcPct val="130000"/>
                  </a:lnSpc>
                  <a:buNone/>
                </a:pPr>
                <a:r>
                  <a:rPr lang="en-US" altLang="zh-CN" sz="2400" dirty="0">
                    <a:solidFill>
                      <a:srgbClr val="FF0000"/>
                    </a:solidFill>
                    <a:latin typeface="黑体" panose="02010609060101010101" charset="-122"/>
                    <a:ea typeface="黑体" panose="02010609060101010101" charset="-122"/>
                    <a:cs typeface="黑体" panose="02010609060101010101" charset="-122"/>
                    <a:sym typeface="+mn-ea"/>
                  </a:rPr>
                  <a:t>1.</a:t>
                </a:r>
                <a:r>
                  <a:rPr lang="zh-CN" altLang="en-US" sz="2400" dirty="0">
                    <a:solidFill>
                      <a:srgbClr val="FF0000"/>
                    </a:solidFill>
                    <a:latin typeface="黑体" panose="02010609060101010101" charset="-122"/>
                    <a:ea typeface="黑体" panose="02010609060101010101" charset="-122"/>
                    <a:cs typeface="黑体" panose="02010609060101010101" charset="-122"/>
                    <a:sym typeface="+mn-ea"/>
                  </a:rPr>
                  <a:t>空间任意一点</a:t>
                </a:r>
                <a:r>
                  <a:rPr lang="zh-CN" altLang="en-US" sz="24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A</a:t>
                </a:r>
                <a:r>
                  <a:rPr lang="zh-CN" altLang="en-US" sz="2400" dirty="0">
                    <a:solidFill>
                      <a:srgbClr val="FF0000"/>
                    </a:solidFill>
                    <a:latin typeface="黑体" panose="02010609060101010101" charset="-122"/>
                    <a:ea typeface="黑体" panose="02010609060101010101" charset="-122"/>
                    <a:cs typeface="黑体" panose="02010609060101010101" charset="-122"/>
                    <a:sym typeface="+mn-ea"/>
                  </a:rPr>
                  <a:t>对应一个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𝑂𝐴</m:t>
                        </m:r>
                      </m:e>
                    </m:acc>
                  </m:oMath>
                </a14:m>
                <a:r>
                  <a:rPr lang="zh-CN" altLang="en-US" sz="2400" dirty="0">
                    <a:latin typeface="黑体" panose="02010609060101010101" charset="-122"/>
                    <a:ea typeface="黑体" panose="02010609060101010101" charset="-122"/>
                    <a:cs typeface="黑体" panose="02010609060101010101" charset="-122"/>
                    <a:sym typeface="+mn-ea"/>
                  </a:rPr>
                  <a:t>，即点</a:t>
                </a:r>
                <a:r>
                  <a:rPr lang="zh-CN" altLang="en-US" sz="2400" i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A</a:t>
                </a:r>
                <a:r>
                  <a:rPr lang="zh-CN" altLang="en-US" sz="2400" dirty="0">
                    <a:latin typeface="黑体" panose="02010609060101010101" charset="-122"/>
                    <a:ea typeface="黑体" panose="02010609060101010101" charset="-122"/>
                    <a:cs typeface="黑体" panose="02010609060101010101" charset="-122"/>
                    <a:sym typeface="+mn-ea"/>
                  </a:rPr>
                  <a:t>的</a:t>
                </a:r>
                <a:r>
                  <a:rPr lang="zh-CN" altLang="en-US" sz="2400" dirty="0">
                    <a:solidFill>
                      <a:schemeClr val="tx1"/>
                    </a:solidFill>
                    <a:latin typeface="黑体" panose="02010609060101010101" charset="-122"/>
                    <a:ea typeface="黑体" panose="02010609060101010101" charset="-122"/>
                    <a:cs typeface="黑体" panose="02010609060101010101" charset="-122"/>
                    <a:sym typeface="+mn-ea"/>
                  </a:rPr>
                  <a:t>位置由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𝑂𝐴</m:t>
                        </m:r>
                      </m:e>
                    </m:acc>
                  </m:oMath>
                </a14:m>
                <a:r>
                  <a:rPr lang="zh-CN" altLang="en-US" sz="2400" dirty="0">
                    <a:solidFill>
                      <a:schemeClr val="tx1"/>
                    </a:solidFill>
                    <a:latin typeface="黑体" panose="02010609060101010101" charset="-122"/>
                    <a:ea typeface="黑体" panose="02010609060101010101" charset="-122"/>
                    <a:cs typeface="黑体" panose="02010609060101010101" charset="-122"/>
                    <a:sym typeface="+mn-ea"/>
                  </a:rPr>
                  <a:t>唯</a:t>
                </a:r>
                <a:r>
                  <a:rPr lang="zh-CN" altLang="en-US" sz="2400" dirty="0">
                    <a:latin typeface="黑体" panose="02010609060101010101" charset="-122"/>
                    <a:ea typeface="黑体" panose="02010609060101010101" charset="-122"/>
                    <a:cs typeface="黑体" panose="02010609060101010101" charset="-122"/>
                    <a:sym typeface="+mn-ea"/>
                  </a:rPr>
                  <a:t>一确定</a:t>
                </a:r>
                <a:r>
                  <a:rPr lang="en-US" altLang="zh-CN" sz="2400" dirty="0">
                    <a:latin typeface="黑体" panose="02010609060101010101" charset="-122"/>
                    <a:ea typeface="黑体" panose="02010609060101010101" charset="-122"/>
                    <a:cs typeface="黑体" panose="02010609060101010101" charset="-122"/>
                    <a:sym typeface="+mn-ea"/>
                  </a:rPr>
                  <a:t>.</a:t>
                </a:r>
              </a:p>
              <a:p>
                <a:pPr marL="0" indent="0">
                  <a:lnSpc>
                    <a:spcPct val="130000"/>
                  </a:lnSpc>
                  <a:buNone/>
                </a:pPr>
                <a:r>
                  <a:rPr lang="zh-CN" altLang="en-US" sz="2400" dirty="0">
                    <a:latin typeface="黑体" panose="02010609060101010101" charset="-122"/>
                    <a:ea typeface="黑体" panose="02010609060101010101" charset="-122"/>
                    <a:cs typeface="黑体" panose="02010609060101010101" charset="-122"/>
                    <a:sym typeface="+mn-ea"/>
                  </a:rPr>
                  <a:t>由空间向量基本定理，存在唯一的有序实数组</a:t>
                </a:r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(</a:t>
                </a:r>
                <a:r>
                  <a:rPr lang="zh-CN" altLang="en-US" sz="2400" i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x</a:t>
                </a:r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,</a:t>
                </a:r>
                <a:r>
                  <a:rPr lang="en-US" altLang="zh-CN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 </a:t>
                </a:r>
                <a:r>
                  <a:rPr lang="zh-CN" altLang="en-US" sz="2400" i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y</a:t>
                </a:r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,</a:t>
                </a:r>
                <a:r>
                  <a:rPr lang="en-US" altLang="zh-CN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 </a:t>
                </a:r>
                <a:r>
                  <a:rPr lang="zh-CN" altLang="en-US" sz="2400" i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z</a:t>
                </a:r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)</a:t>
                </a:r>
                <a:r>
                  <a:rPr lang="zh-CN" altLang="en-US" sz="2400" dirty="0">
                    <a:latin typeface="黑体" panose="02010609060101010101" charset="-122"/>
                    <a:ea typeface="黑体" panose="02010609060101010101" charset="-122"/>
                    <a:cs typeface="黑体" panose="02010609060101010101" charset="-122"/>
                    <a:sym typeface="+mn-ea"/>
                  </a:rPr>
                  <a:t>，使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𝑂𝐴</m:t>
                        </m:r>
                      </m:e>
                    </m:acc>
                  </m:oMath>
                </a14:m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=</a:t>
                </a:r>
                <a:r>
                  <a:rPr lang="zh-CN" altLang="en-US" sz="24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x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+</a:t>
                </a:r>
                <a:r>
                  <a:rPr lang="zh-CN" altLang="en-US" sz="24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y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+</a:t>
                </a:r>
                <a:r>
                  <a:rPr lang="zh-CN" altLang="en-US" sz="24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z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chemeClr val="tx1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zh-CN" altLang="en-US" sz="2400" dirty="0">
                    <a:latin typeface="黑体" panose="02010609060101010101" charset="-122"/>
                    <a:ea typeface="黑体" panose="02010609060101010101" charset="-122"/>
                    <a:cs typeface="黑体" panose="02010609060101010101" charset="-122"/>
                    <a:sym typeface="+mn-ea"/>
                  </a:rPr>
                  <a:t>.</a:t>
                </a:r>
                <a:endParaRPr lang="en-US" altLang="zh-CN" sz="2400" i="1" dirty="0">
                  <a:solidFill>
                    <a:srgbClr val="080808"/>
                  </a:solidFill>
                  <a:latin typeface="Times New Roman" panose="02020603050405020304" charset="0"/>
                  <a:cs typeface="Times New Roman" panose="02020603050405020304" charset="0"/>
                  <a:sym typeface="+mn-ea"/>
                </a:endParaRPr>
              </a:p>
            </p:txBody>
          </p:sp>
        </mc:Choice>
        <mc:Fallback xmlns="">
          <p:sp>
            <p:nvSpPr>
              <p:cNvPr id="43" name="文本框 42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8"/>
                </p:custDataLst>
              </p:nvPr>
            </p:nvSpPr>
            <p:spPr>
              <a:xfrm>
                <a:off x="233680" y="1051786"/>
                <a:ext cx="10556240" cy="1118640"/>
              </a:xfrm>
              <a:prstGeom prst="rect">
                <a:avLst/>
              </a:prstGeom>
              <a:blipFill>
                <a:blip r:embed="rId19"/>
                <a:stretch>
                  <a:fillRect l="-866" b="-120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组合 20"/>
          <p:cNvGrpSpPr/>
          <p:nvPr>
            <p:custDataLst>
              <p:tags r:id="rId4"/>
            </p:custDataLst>
          </p:nvPr>
        </p:nvGrpSpPr>
        <p:grpSpPr>
          <a:xfrm>
            <a:off x="6473190" y="31750"/>
            <a:ext cx="5363210" cy="886460"/>
            <a:chOff x="8424" y="50"/>
            <a:chExt cx="8446" cy="1396"/>
          </a:xfrm>
        </p:grpSpPr>
        <p:sp>
          <p:nvSpPr>
            <p:cNvPr id="15" name="文本框 14"/>
            <p:cNvSpPr txBox="1"/>
            <p:nvPr>
              <p:custDataLst>
                <p:tags r:id="rId11"/>
              </p:custDataLst>
            </p:nvPr>
          </p:nvSpPr>
          <p:spPr>
            <a:xfrm>
              <a:off x="8424" y="140"/>
              <a:ext cx="3648" cy="1307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zh-CN" altLang="en-US" sz="2400">
                  <a:solidFill>
                    <a:srgbClr val="0000FF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rPr>
                <a:t>向量终点的坐标</a:t>
              </a:r>
            </a:p>
            <a:p>
              <a:pPr algn="ctr"/>
              <a:r>
                <a:rPr lang="zh-CN" altLang="en-US" sz="2400" i="1">
                  <a:solidFill>
                    <a:srgbClr val="0000FF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rPr>
                <a:t>A</a:t>
              </a:r>
              <a:r>
                <a:rPr lang="zh-CN" altLang="en-US" sz="2400">
                  <a:solidFill>
                    <a:srgbClr val="0000FF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rPr>
                <a:t>(</a:t>
              </a:r>
              <a:r>
                <a:rPr lang="zh-CN" altLang="en-US" sz="2400" i="1">
                  <a:solidFill>
                    <a:srgbClr val="0000FF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rPr>
                <a:t>x</a:t>
              </a:r>
              <a:r>
                <a:rPr lang="zh-CN" altLang="en-US" sz="2400">
                  <a:solidFill>
                    <a:srgbClr val="0000FF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rPr>
                <a:t>,</a:t>
              </a:r>
              <a:r>
                <a:rPr lang="zh-CN" altLang="en-US" sz="2400" i="1">
                  <a:solidFill>
                    <a:srgbClr val="0000FF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rPr>
                <a:t>y</a:t>
              </a:r>
              <a:r>
                <a:rPr lang="zh-CN" altLang="en-US" sz="2400">
                  <a:solidFill>
                    <a:srgbClr val="0000FF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rPr>
                <a:t>,</a:t>
              </a:r>
              <a:r>
                <a:rPr lang="zh-CN" altLang="en-US" sz="2400" i="1">
                  <a:solidFill>
                    <a:srgbClr val="0000FF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rPr>
                <a:t>z</a:t>
              </a:r>
              <a:r>
                <a:rPr lang="zh-CN" altLang="en-US" sz="2400">
                  <a:solidFill>
                    <a:srgbClr val="0000FF"/>
                  </a:solidFill>
                  <a:latin typeface="Times New Roman" panose="02020603050405020304" charset="0"/>
                  <a:ea typeface="黑体" panose="02010609060101010101" charset="-122"/>
                  <a:cs typeface="Times New Roman" panose="02020603050405020304" charset="0"/>
                  <a:sym typeface="+mn-ea"/>
                </a:rPr>
                <a:t>)</a:t>
              </a:r>
            </a:p>
          </p:txBody>
        </p:sp>
        <p:grpSp>
          <p:nvGrpSpPr>
            <p:cNvPr id="18" name="组合 17"/>
            <p:cNvGrpSpPr/>
            <p:nvPr>
              <p:custDataLst>
                <p:tags r:id="rId12"/>
              </p:custDataLst>
            </p:nvPr>
          </p:nvGrpSpPr>
          <p:grpSpPr>
            <a:xfrm>
              <a:off x="14182" y="140"/>
              <a:ext cx="2688" cy="1306"/>
              <a:chOff x="14182" y="140"/>
              <a:chExt cx="2688" cy="1306"/>
            </a:xfrm>
          </p:grpSpPr>
          <p:sp>
            <p:nvSpPr>
              <p:cNvPr id="16" name="文本框 15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14182" y="140"/>
                <a:ext cx="2688" cy="1307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txBody>
              <a:bodyPr wrap="none" rtlCol="0" anchor="t">
                <a:spAutoFit/>
              </a:bodyPr>
              <a:lstStyle/>
              <a:p>
                <a:pPr algn="ctr"/>
                <a:r>
                  <a:rPr lang="zh-CN" altLang="en-US" sz="240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向量的坐标</a:t>
                </a:r>
              </a:p>
              <a:p>
                <a:pPr algn="ctr"/>
                <a:r>
                  <a:rPr lang="en-US" altLang="zh-CN" sz="2400" i="1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O</a:t>
                </a:r>
                <a:r>
                  <a:rPr lang="zh-CN" altLang="en-US" sz="2400" i="1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A</a:t>
                </a:r>
                <a:r>
                  <a:rPr lang="en-US" altLang="zh-CN" sz="2400" i="1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=</a:t>
                </a:r>
                <a:r>
                  <a:rPr lang="zh-CN" altLang="en-US" sz="240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(</a:t>
                </a:r>
                <a:r>
                  <a:rPr lang="zh-CN" altLang="en-US" sz="2400" i="1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x</a:t>
                </a:r>
                <a:r>
                  <a:rPr lang="zh-CN" altLang="en-US" sz="240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,</a:t>
                </a:r>
                <a:r>
                  <a:rPr lang="zh-CN" altLang="en-US" sz="2400" i="1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y</a:t>
                </a:r>
                <a:r>
                  <a:rPr lang="zh-CN" altLang="en-US" sz="240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,</a:t>
                </a:r>
                <a:r>
                  <a:rPr lang="zh-CN" altLang="en-US" sz="2400" i="1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z</a:t>
                </a:r>
                <a:r>
                  <a:rPr lang="zh-CN" altLang="en-US" sz="2400">
                    <a:solidFill>
                      <a:srgbClr val="0000FF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)</a:t>
                </a:r>
              </a:p>
            </p:txBody>
          </p:sp>
          <p:cxnSp>
            <p:nvCxnSpPr>
              <p:cNvPr id="17" name="直接箭头连接符 16"/>
              <p:cNvCxnSpPr/>
              <p:nvPr>
                <p:custDataLst>
                  <p:tags r:id="rId16"/>
                </p:custDataLst>
              </p:nvPr>
            </p:nvCxnSpPr>
            <p:spPr>
              <a:xfrm>
                <a:off x="14490" y="824"/>
                <a:ext cx="633" cy="0"/>
              </a:xfrm>
              <a:prstGeom prst="straightConnector1">
                <a:avLst/>
              </a:prstGeom>
              <a:ln w="1270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左右箭头 18"/>
            <p:cNvSpPr/>
            <p:nvPr>
              <p:custDataLst>
                <p:tags r:id="rId13"/>
              </p:custDataLst>
            </p:nvPr>
          </p:nvSpPr>
          <p:spPr>
            <a:xfrm>
              <a:off x="12171" y="630"/>
              <a:ext cx="1853" cy="319"/>
            </a:xfrm>
            <a:prstGeom prst="left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14"/>
              </p:custDataLst>
            </p:nvPr>
          </p:nvSpPr>
          <p:spPr>
            <a:xfrm>
              <a:off x="12161" y="50"/>
              <a:ext cx="1837" cy="58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>
                  <a:latin typeface="华文中宋" panose="02010600040101010101" charset="-122"/>
                  <a:ea typeface="华文中宋" panose="02010600040101010101" charset="-122"/>
                </a:rPr>
                <a:t>一一对应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10106025" y="6282055"/>
                <a:ext cx="1600835" cy="5048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𝑂𝐴</m:t>
                        </m:r>
                      </m:e>
                    </m:acc>
                  </m:oMath>
                </a14:m>
                <a:r>
                  <a:rPr lang="en-US" altLang="zh-CN" sz="2400" b="1">
                    <a:solidFill>
                      <a:srgbClr val="FF0000"/>
                    </a:solidFill>
                    <a:latin typeface="Times New Roman" panose="02020603050405020304" charset="0"/>
                    <a:cs typeface="Times New Roman" panose="02020603050405020304" charset="0"/>
                  </a:rPr>
                  <a:t>=(6,3,2)</a:t>
                </a: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25" name="文本框 24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1"/>
                </p:custDataLst>
              </p:nvPr>
            </p:nvSpPr>
            <p:spPr>
              <a:xfrm>
                <a:off x="10106025" y="6282055"/>
                <a:ext cx="1600835" cy="504825"/>
              </a:xfrm>
              <a:prstGeom prst="rect">
                <a:avLst/>
              </a:prstGeom>
              <a:blipFill rotWithShape="1"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矩形 25"/>
          <p:cNvSpPr/>
          <p:nvPr>
            <p:custDataLst>
              <p:tags r:id="rId6"/>
            </p:custDataLst>
          </p:nvPr>
        </p:nvSpPr>
        <p:spPr>
          <a:xfrm>
            <a:off x="10038080" y="6261735"/>
            <a:ext cx="1579245" cy="517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233680" y="3301320"/>
                <a:ext cx="7808595" cy="50482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 anchor="t">
                <a:spAutoFit/>
              </a:bodyPr>
              <a:lstStyle/>
              <a:p>
                <a:r>
                  <a:rPr lang="zh-CN" altLang="en-US" sz="2400" dirty="0">
                    <a:solidFill>
                      <a:srgbClr val="FF0000"/>
                    </a:solidFill>
                    <a:latin typeface="黑体" panose="02010609060101010101" charset="-122"/>
                    <a:ea typeface="黑体" panose="02010609060101010101" charset="-122"/>
                  </a:rPr>
                  <a:t>以坐标原点</a:t>
                </a:r>
                <a:r>
                  <a:rPr lang="en-US" altLang="zh-CN" sz="24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O</a:t>
                </a:r>
                <a:r>
                  <a:rPr lang="zh-CN" altLang="en-US" sz="2400" dirty="0">
                    <a:solidFill>
                      <a:srgbClr val="FF0000"/>
                    </a:solidFill>
                    <a:latin typeface="黑体" panose="02010609060101010101" charset="-122"/>
                    <a:ea typeface="黑体" panose="02010609060101010101" charset="-122"/>
                  </a:rPr>
                  <a:t>为起点的向量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𝑂𝐴</m:t>
                        </m:r>
                      </m:e>
                    </m:acc>
                  </m:oMath>
                </a14:m>
                <a:r>
                  <a:rPr lang="zh-CN" altLang="en-US" sz="2400" dirty="0">
                    <a:solidFill>
                      <a:srgbClr val="FF0000"/>
                    </a:solidFill>
                    <a:latin typeface="黑体" panose="02010609060101010101" charset="-122"/>
                    <a:ea typeface="黑体" panose="02010609060101010101" charset="-122"/>
                  </a:rPr>
                  <a:t>的坐标和终点</a:t>
                </a:r>
                <a:r>
                  <a:rPr lang="en-US" altLang="zh-CN" sz="2400" i="1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A</a:t>
                </a:r>
                <a:r>
                  <a:rPr lang="zh-CN" altLang="en-US" sz="2400" dirty="0">
                    <a:solidFill>
                      <a:srgbClr val="FF0000"/>
                    </a:solidFill>
                    <a:latin typeface="黑体" panose="02010609060101010101" charset="-122"/>
                    <a:ea typeface="黑体" panose="02010609060101010101" charset="-122"/>
                  </a:rPr>
                  <a:t>的坐标相同。</a:t>
                </a:r>
              </a:p>
            </p:txBody>
          </p:sp>
        </mc:Choice>
        <mc:Fallback xmlns="">
          <p:sp>
            <p:nvSpPr>
              <p:cNvPr id="27" name="文本框 26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3"/>
                </p:custDataLst>
              </p:nvPr>
            </p:nvSpPr>
            <p:spPr>
              <a:xfrm>
                <a:off x="233680" y="3301320"/>
                <a:ext cx="7808595" cy="504825"/>
              </a:xfrm>
              <a:prstGeom prst="rect">
                <a:avLst/>
              </a:prstGeom>
              <a:blipFill>
                <a:blip r:embed="rId34"/>
                <a:stretch>
                  <a:fillRect l="-1171" t="-4878" r="-5152" b="-292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3C80AE60-E79B-FBD1-28EE-FA8038555224}"/>
                  </a:ext>
                </a:extLst>
              </p:cNvPr>
              <p:cNvSpPr txBox="1"/>
              <p:nvPr/>
            </p:nvSpPr>
            <p:spPr>
              <a:xfrm>
                <a:off x="233680" y="2193592"/>
                <a:ext cx="9440339" cy="9253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把</a:t>
                </a:r>
                <a:r>
                  <a:rPr lang="zh-CN" altLang="en-US" sz="2400" dirty="0">
                    <a:latin typeface="黑体" panose="02010609060101010101" charset="-122"/>
                    <a:ea typeface="黑体" panose="02010609060101010101" charset="-122"/>
                    <a:cs typeface="黑体" panose="02010609060101010101" charset="-122"/>
                    <a:sym typeface="+mn-ea"/>
                  </a:rPr>
                  <a:t>有序实数组</a:t>
                </a:r>
                <a:r>
                  <a:rPr lang="en-US" altLang="zh-CN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(</a:t>
                </a:r>
                <a:r>
                  <a:rPr lang="en-US" altLang="zh-CN" sz="2400" i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x</a:t>
                </a:r>
                <a:r>
                  <a:rPr lang="en-US" altLang="zh-CN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, </a:t>
                </a:r>
                <a:r>
                  <a:rPr lang="en-US" altLang="zh-CN" sz="2400" i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y</a:t>
                </a:r>
                <a:r>
                  <a:rPr lang="en-US" altLang="zh-CN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, </a:t>
                </a:r>
                <a:r>
                  <a:rPr lang="en-US" altLang="zh-CN" sz="2400" i="1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z</a:t>
                </a:r>
                <a:r>
                  <a:rPr lang="en-US" altLang="zh-CN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)</a:t>
                </a:r>
                <a:r>
                  <a:rPr lang="zh-CN" altLang="en-US" sz="2400" dirty="0">
                    <a:latin typeface="黑体" panose="02010609060101010101" charset="-122"/>
                    <a:ea typeface="黑体" panose="02010609060101010101" charset="-122"/>
                    <a:cs typeface="黑体" panose="02010609060101010101" charset="-122"/>
                    <a:sym typeface="+mn-ea"/>
                  </a:rPr>
                  <a:t>叫做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𝑂𝐴</m:t>
                        </m:r>
                      </m:e>
                    </m:acc>
                  </m:oMath>
                </a14:m>
                <a:r>
                  <a:rPr lang="zh-CN" altLang="en-US" sz="2400" dirty="0">
                    <a:latin typeface="黑体" panose="02010609060101010101" charset="-122"/>
                    <a:ea typeface="黑体" panose="02010609060101010101" charset="-122"/>
                    <a:cs typeface="黑体" panose="02010609060101010101" charset="-122"/>
                    <a:sym typeface="+mn-ea"/>
                  </a:rPr>
                  <a:t>在空间直角坐标系</a:t>
                </a:r>
                <a:r>
                  <a:rPr lang="en-US" altLang="zh-CN" sz="2400" i="1" dirty="0" err="1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Oxyz</a:t>
                </a:r>
                <a:r>
                  <a:rPr lang="zh-CN" altLang="en-US" sz="2400" dirty="0">
                    <a:latin typeface="黑体" panose="02010609060101010101" charset="-122"/>
                    <a:ea typeface="黑体" panose="02010609060101010101" charset="-122"/>
                    <a:cs typeface="黑体" panose="02010609060101010101" charset="-122"/>
                    <a:sym typeface="+mn-ea"/>
                  </a:rPr>
                  <a:t>中的坐标，简记作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</a:rPr>
                          <m:t>𝑂𝐴</m:t>
                        </m:r>
                      </m:e>
                    </m:acc>
                    <m:r>
                      <a:rPr lang="en-US" altLang="zh-CN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panose="02010600030101010101" charset="-122"/>
                        <a:cs typeface="Cambria Math" panose="02040503050406030204" charset="0"/>
                      </a:rPr>
                      <m:t> </m:t>
                    </m:r>
                  </m:oMath>
                </a14:m>
                <a:r>
                  <a:rPr lang="zh-CN" altLang="en-US" sz="2400" dirty="0">
                    <a:solidFill>
                      <a:srgbClr val="0000FF"/>
                    </a:solidFill>
                    <a:highlight>
                      <a:srgbClr val="FFFF00"/>
                    </a:highlight>
                    <a:latin typeface="黑体" panose="02010609060101010101" charset="-122"/>
                    <a:ea typeface="黑体" panose="02010609060101010101" charset="-122"/>
                    <a:cs typeface="黑体" panose="02010609060101010101" charset="-122"/>
                    <a:sym typeface="+mn-ea"/>
                  </a:rPr>
                  <a:t>＝</a:t>
                </a:r>
                <a:r>
                  <a:rPr lang="en-US" altLang="zh-CN" sz="2400" dirty="0">
                    <a:solidFill>
                      <a:srgbClr val="0000FF"/>
                    </a:solidFill>
                    <a:highlight>
                      <a:srgbClr val="FFFF00"/>
                    </a:highlight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(</a:t>
                </a:r>
                <a:r>
                  <a:rPr lang="en-US" altLang="zh-CN" sz="2400" i="1" dirty="0">
                    <a:solidFill>
                      <a:srgbClr val="0000FF"/>
                    </a:solidFill>
                    <a:highlight>
                      <a:srgbClr val="FFFF00"/>
                    </a:highlight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x</a:t>
                </a:r>
                <a:r>
                  <a:rPr lang="en-US" altLang="zh-CN" sz="2400" dirty="0">
                    <a:solidFill>
                      <a:srgbClr val="0000FF"/>
                    </a:solidFill>
                    <a:highlight>
                      <a:srgbClr val="FFFF00"/>
                    </a:highlight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, </a:t>
                </a:r>
                <a:r>
                  <a:rPr lang="en-US" altLang="zh-CN" sz="2400" i="1" dirty="0">
                    <a:solidFill>
                      <a:srgbClr val="0000FF"/>
                    </a:solidFill>
                    <a:highlight>
                      <a:srgbClr val="FFFF00"/>
                    </a:highlight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y</a:t>
                </a:r>
                <a:r>
                  <a:rPr lang="en-US" altLang="zh-CN" sz="2400" dirty="0">
                    <a:solidFill>
                      <a:srgbClr val="0000FF"/>
                    </a:solidFill>
                    <a:highlight>
                      <a:srgbClr val="FFFF00"/>
                    </a:highlight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, </a:t>
                </a:r>
                <a:r>
                  <a:rPr lang="en-US" altLang="zh-CN" sz="2400" i="1" dirty="0">
                    <a:solidFill>
                      <a:srgbClr val="0000FF"/>
                    </a:solidFill>
                    <a:highlight>
                      <a:srgbClr val="FFFF00"/>
                    </a:highlight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z</a:t>
                </a:r>
                <a:r>
                  <a:rPr lang="en-US" altLang="zh-CN" sz="2400" dirty="0">
                    <a:solidFill>
                      <a:srgbClr val="0000FF"/>
                    </a:solidFill>
                    <a:highlight>
                      <a:srgbClr val="FFFF00"/>
                    </a:highlight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)</a:t>
                </a:r>
                <a:r>
                  <a:rPr lang="en-US" altLang="zh-CN" sz="2400" dirty="0">
                    <a:latin typeface="黑体" panose="02010609060101010101" charset="-122"/>
                    <a:ea typeface="黑体" panose="02010609060101010101" charset="-122"/>
                    <a:cs typeface="黑体" panose="02010609060101010101" charset="-122"/>
                    <a:sym typeface="+mn-ea"/>
                  </a:rPr>
                  <a:t>.</a:t>
                </a:r>
                <a:endParaRPr lang="zh-CN" altLang="en-US" sz="2400" dirty="0"/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3C80AE60-E79B-FBD1-28EE-FA80385552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680" y="2193592"/>
                <a:ext cx="9440339" cy="925382"/>
              </a:xfrm>
              <a:prstGeom prst="rect">
                <a:avLst/>
              </a:prstGeom>
              <a:blipFill>
                <a:blip r:embed="rId35"/>
                <a:stretch>
                  <a:fillRect l="-968" t="-2632" r="-581" b="-1447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64E2D974-CB41-E00B-8874-66EAFFB8CE40}"/>
                  </a:ext>
                </a:extLst>
              </p:cNvPr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29449" y="4129244"/>
                <a:ext cx="6956841" cy="461665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r>
                  <a:rPr lang="en-US" altLang="zh-CN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2.</a:t>
                </a:r>
                <a:r>
                  <a:rPr lang="zh-CN" altLang="en-US" sz="24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设空间任意两点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charset="0"/>
                        <a:ea typeface="黑体" panose="02010600030101010101" charset="-122"/>
                        <a:cs typeface="Cambria Math" panose="02040503050406030204" charset="0"/>
                        <a:sym typeface="+mn-ea"/>
                      </a:rPr>
                      <m:t>𝑃</m:t>
                    </m:r>
                  </m:oMath>
                </a14:m>
                <a:r>
                  <a:rPr lang="en-US" altLang="zh-CN" sz="2400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(</a:t>
                </a:r>
                <a:r>
                  <a:rPr lang="en-US" altLang="zh-CN" sz="2400" i="1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x</a:t>
                </a:r>
                <a:r>
                  <a:rPr lang="en-US" altLang="zh-CN" sz="2400" kern="100" baseline="-250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1</a:t>
                </a:r>
                <a:r>
                  <a:rPr lang="zh-CN" altLang="zh-CN" sz="2400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</a:t>
                </a:r>
                <a:r>
                  <a:rPr lang="en-US" altLang="zh-CN" sz="2400" i="1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y</a:t>
                </a:r>
                <a:r>
                  <a:rPr lang="en-US" altLang="zh-CN" sz="2400" kern="100" baseline="-250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1</a:t>
                </a:r>
                <a:r>
                  <a:rPr lang="zh-CN" altLang="zh-CN" sz="2400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</a:t>
                </a:r>
                <a:r>
                  <a:rPr lang="en-US" altLang="zh-CN" sz="2400" i="1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z</a:t>
                </a:r>
                <a:r>
                  <a:rPr lang="en-US" altLang="zh-CN" sz="2400" kern="100" baseline="-250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1</a:t>
                </a:r>
                <a:r>
                  <a:rPr lang="en-US" altLang="zh-CN" sz="2400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)</a:t>
                </a:r>
                <a:r>
                  <a:rPr lang="zh-CN" altLang="zh-CN" sz="2400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</a:t>
                </a:r>
                <a:r>
                  <a:rPr lang="en-US" altLang="zh-CN" sz="2400" i="1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Q</a:t>
                </a:r>
                <a:r>
                  <a:rPr lang="en-US" altLang="zh-CN" sz="2400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(</a:t>
                </a:r>
                <a:r>
                  <a:rPr lang="en-US" altLang="zh-CN" sz="2400" i="1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x</a:t>
                </a:r>
                <a:r>
                  <a:rPr lang="en-US" altLang="zh-CN" sz="2400" kern="100" baseline="-250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2</a:t>
                </a:r>
                <a:r>
                  <a:rPr lang="zh-CN" altLang="zh-CN" sz="2400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</a:t>
                </a:r>
                <a:r>
                  <a:rPr lang="en-US" altLang="zh-CN" sz="2400" i="1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y</a:t>
                </a:r>
                <a:r>
                  <a:rPr lang="en-US" altLang="zh-CN" sz="2400" kern="100" baseline="-250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2</a:t>
                </a:r>
                <a:r>
                  <a:rPr lang="zh-CN" altLang="zh-CN" sz="2400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</a:t>
                </a:r>
                <a:r>
                  <a:rPr lang="en-US" altLang="zh-CN" sz="2400" i="1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z</a:t>
                </a:r>
                <a:r>
                  <a:rPr lang="en-US" altLang="zh-CN" sz="2400" kern="100" baseline="-250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2</a:t>
                </a:r>
                <a:r>
                  <a:rPr lang="en-US" altLang="zh-CN" sz="2400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)</a:t>
                </a:r>
                <a:r>
                  <a:rPr lang="zh-CN" altLang="zh-CN" sz="2400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，则</a:t>
                </a: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64E2D974-CB41-E00B-8874-66EAFFB8CE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6"/>
                </p:custDataLst>
              </p:nvPr>
            </p:nvSpPr>
            <p:spPr>
              <a:xfrm>
                <a:off x="129449" y="4129244"/>
                <a:ext cx="6956841" cy="461665"/>
              </a:xfrm>
              <a:prstGeom prst="rect">
                <a:avLst/>
              </a:prstGeom>
              <a:blipFill>
                <a:blip r:embed="rId37"/>
                <a:stretch>
                  <a:fillRect l="-1315" t="-14474" r="-613" b="-302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5" descr="A77">
            <a:extLst>
              <a:ext uri="{FF2B5EF4-FFF2-40B4-BE49-F238E27FC236}">
                <a16:creationId xmlns:a16="http://schemas.microsoft.com/office/drawing/2014/main" id="{F89225AE-3649-41CC-F4E4-A845F2F58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3188" y="4129244"/>
            <a:ext cx="1893463" cy="2019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B930CC7-571D-B4C1-BAEE-146FFB235DE6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9"/>
          <a:stretch>
            <a:fillRect/>
          </a:stretch>
        </p:blipFill>
        <p:spPr>
          <a:xfrm>
            <a:off x="9627552" y="1248636"/>
            <a:ext cx="2400300" cy="19735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1270607-9F59-3C4A-DA1E-29295AA5862D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339090" y="4999718"/>
                <a:ext cx="10156190" cy="996437"/>
              </a:xfrm>
              <a:prstGeom prst="rect">
                <a:avLst/>
              </a:prstGeom>
            </p:spPr>
            <p:txBody>
              <a:bodyPr wrap="square" lIns="91198" tIns="45598" rIns="91198" bIns="45598">
                <a:spAutoFit/>
              </a:bodyPr>
              <a:lstStyle>
                <a:defPPr>
                  <a:defRPr lang="zh-CN"/>
                </a:defPPr>
                <a:lvl1pPr marL="0" algn="l" defTabSz="121856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600" algn="l" defTabSz="121856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200" algn="l" defTabSz="121856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800" algn="l" defTabSz="121856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400" algn="l" defTabSz="121856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8000" algn="l" defTabSz="121856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600" algn="l" defTabSz="121856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200" algn="l" defTabSz="121856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800" algn="l" defTabSz="121856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>
                  <a:lnSpc>
                    <a:spcPct val="120000"/>
                  </a:lnSpc>
                  <a:spcAft>
                    <a:spcPct val="0"/>
                  </a:spcAft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黑体" panose="0201060003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charset="0"/>
                            <a:ea typeface="黑体" panose="02010600030101010101" charset="-122"/>
                            <a:cs typeface="Cambria Math" panose="02040503050406030204" charset="0"/>
                            <a:sym typeface="+mn-ea"/>
                          </a:rPr>
                          <m:t>𝑃𝑄</m:t>
                        </m:r>
                      </m:e>
                    </m:acc>
                  </m:oMath>
                </a14:m>
                <a:r>
                  <a:rPr lang="en-US" kern="1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=(</a:t>
                </a:r>
                <a:r>
                  <a:rPr lang="en-US" altLang="zh-CN" i="1" kern="1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x</a:t>
                </a:r>
                <a:r>
                  <a:rPr lang="en-US" altLang="zh-CN" kern="100" baseline="-250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2</a:t>
                </a:r>
                <a:r>
                  <a:rPr lang="zh-CN" altLang="en-US" kern="1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－</a:t>
                </a:r>
                <a:r>
                  <a:rPr lang="en-US" altLang="zh-CN" i="1" kern="1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x</a:t>
                </a:r>
                <a:r>
                  <a:rPr lang="en-US" altLang="zh-CN" kern="100" baseline="-250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1</a:t>
                </a:r>
                <a:r>
                  <a:rPr lang="zh-CN" altLang="zh-CN" kern="1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</a:t>
                </a:r>
                <a:r>
                  <a:rPr lang="en-US" altLang="zh-CN" i="1" kern="1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y</a:t>
                </a:r>
                <a:r>
                  <a:rPr lang="en-US" altLang="zh-CN" kern="100" baseline="-250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2</a:t>
                </a:r>
                <a:r>
                  <a:rPr lang="zh-CN" altLang="en-US" kern="1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－</a:t>
                </a:r>
                <a:r>
                  <a:rPr lang="en-US" altLang="zh-CN" i="1" kern="1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y</a:t>
                </a:r>
                <a:r>
                  <a:rPr lang="en-US" altLang="zh-CN" kern="100" baseline="-250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1</a:t>
                </a:r>
                <a:r>
                  <a:rPr lang="zh-CN" altLang="zh-CN" kern="1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，</a:t>
                </a:r>
                <a:r>
                  <a:rPr lang="en-US" altLang="zh-CN" i="1" kern="1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z</a:t>
                </a:r>
                <a:r>
                  <a:rPr lang="en-US" altLang="zh-CN" kern="100" baseline="-250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2</a:t>
                </a:r>
                <a:r>
                  <a:rPr lang="zh-CN" altLang="en-US" kern="1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－</a:t>
                </a:r>
                <a:r>
                  <a:rPr lang="en-US" altLang="zh-CN" i="1" kern="1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z</a:t>
                </a:r>
                <a:r>
                  <a:rPr lang="en-US" altLang="zh-CN" kern="100" baseline="-250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1</a:t>
                </a:r>
                <a:r>
                  <a:rPr lang="en-US" kern="100" dirty="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)</a:t>
                </a:r>
                <a:r>
                  <a:rPr lang="zh-CN" altLang="zh-CN" kern="100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</a:rPr>
                  <a:t>；</a:t>
                </a:r>
                <a:r>
                  <a:rPr lang="zh-CN" altLang="en-US" dirty="0">
                    <a:highlight>
                      <a:srgbClr val="FFFF00"/>
                    </a:highlight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向量坐标等于终点坐标减起点坐标</a:t>
                </a:r>
                <a:r>
                  <a:rPr lang="zh-CN" altLang="en-US" dirty="0"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.</a:t>
                </a:r>
              </a:p>
              <a:p>
                <a:pPr algn="just">
                  <a:lnSpc>
                    <a:spcPct val="120000"/>
                  </a:lnSpc>
                  <a:spcAft>
                    <a:spcPct val="0"/>
                  </a:spcAft>
                </a:pPr>
                <a:endParaRPr lang="en-US" i="1" dirty="0">
                  <a:solidFill>
                    <a:srgbClr val="FF0000"/>
                  </a:solidFill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mc:Choice>
        <mc:Fallback xmlns=""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41270607-9F59-3C4A-DA1E-29295AA5862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0"/>
                </p:custDataLst>
              </p:nvPr>
            </p:nvSpPr>
            <p:spPr>
              <a:xfrm>
                <a:off x="339090" y="4999718"/>
                <a:ext cx="10156190" cy="996437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6044494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26" grpId="0" animBg="1"/>
      <p:bldP spid="27" grpId="0" animBg="1"/>
      <p:bldP spid="3" grpId="0"/>
      <p:bldP spid="2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zh-CN" sz="3200"/>
              <a:t>新知</a:t>
            </a:r>
            <a:r>
              <a:rPr lang="en-US" altLang="zh-CN" sz="3200"/>
              <a:t>2.2</a:t>
            </a:r>
            <a:r>
              <a:rPr lang="zh-CN" sz="3200"/>
              <a:t>：空间中的特殊点和对称</a:t>
            </a:r>
            <a:r>
              <a:rPr lang="zh-CN" sz="3200">
                <a:sym typeface="+mn-ea"/>
              </a:rPr>
              <a:t>点</a:t>
            </a:r>
            <a:endParaRPr lang="zh-CN" sz="3200"/>
          </a:p>
        </p:txBody>
      </p:sp>
      <p:graphicFrame>
        <p:nvGraphicFramePr>
          <p:cNvPr id="26" name="表格 25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62305" y="1032510"/>
          <a:ext cx="9881235" cy="125857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411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16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16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16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16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16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116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2928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b="1">
                          <a:solidFill>
                            <a:srgbClr val="0000FF"/>
                          </a:solidFill>
                          <a:latin typeface="Times New Roman" panose="02020603050405020304" charset="0"/>
                          <a:ea typeface="黑体" panose="02010609060101010101" charset="-122"/>
                        </a:rPr>
                        <a:t>点的位置</a:t>
                      </a:r>
                    </a:p>
                  </a:txBody>
                  <a:tcPr anchor="ctr">
                    <a:solidFill>
                      <a:schemeClr val="accent5"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 b="1" i="1">
                          <a:solidFill>
                            <a:srgbClr val="002060"/>
                          </a:solidFill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  <a:sym typeface="+mn-ea"/>
                        </a:rPr>
                        <a:t>x</a:t>
                      </a:r>
                      <a:r>
                        <a:rPr lang="zh-CN" altLang="en-US" sz="2000" b="1">
                          <a:solidFill>
                            <a:srgbClr val="002060"/>
                          </a:solidFill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  <a:sym typeface="+mn-ea"/>
                        </a:rPr>
                        <a:t>轴上</a:t>
                      </a:r>
                    </a:p>
                  </a:txBody>
                  <a:tcPr anchor="ctr">
                    <a:solidFill>
                      <a:schemeClr val="accent5"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 b="1" i="1">
                          <a:solidFill>
                            <a:srgbClr val="002060"/>
                          </a:solidFill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  <a:sym typeface="+mn-ea"/>
                        </a:rPr>
                        <a:t>y</a:t>
                      </a:r>
                      <a:r>
                        <a:rPr lang="zh-CN" altLang="en-US" sz="2000" b="1">
                          <a:solidFill>
                            <a:srgbClr val="002060"/>
                          </a:solidFill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  <a:sym typeface="+mn-ea"/>
                        </a:rPr>
                        <a:t>轴上</a:t>
                      </a:r>
                    </a:p>
                  </a:txBody>
                  <a:tcPr anchor="ctr">
                    <a:solidFill>
                      <a:schemeClr val="accent5"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 b="1" i="1">
                          <a:solidFill>
                            <a:srgbClr val="002060"/>
                          </a:solidFill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  <a:sym typeface="+mn-ea"/>
                        </a:rPr>
                        <a:t>z</a:t>
                      </a:r>
                      <a:r>
                        <a:rPr lang="zh-CN" altLang="en-US" sz="2000" b="1">
                          <a:solidFill>
                            <a:srgbClr val="002060"/>
                          </a:solidFill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  <a:sym typeface="+mn-ea"/>
                        </a:rPr>
                        <a:t>轴上</a:t>
                      </a:r>
                    </a:p>
                  </a:txBody>
                  <a:tcPr anchor="ctr">
                    <a:solidFill>
                      <a:schemeClr val="accent5"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 b="1" i="1">
                          <a:solidFill>
                            <a:srgbClr val="002060"/>
                          </a:solidFill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  <a:sym typeface="+mn-ea"/>
                        </a:rPr>
                        <a:t>xOy</a:t>
                      </a:r>
                      <a:r>
                        <a:rPr lang="zh-CN" altLang="en-US" sz="2000" b="1">
                          <a:solidFill>
                            <a:srgbClr val="002060"/>
                          </a:solidFill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  <a:sym typeface="+mn-ea"/>
                        </a:rPr>
                        <a:t>平面</a:t>
                      </a:r>
                    </a:p>
                  </a:txBody>
                  <a:tcPr anchor="ctr">
                    <a:solidFill>
                      <a:schemeClr val="accent5"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 b="1" i="1">
                          <a:solidFill>
                            <a:srgbClr val="002060"/>
                          </a:solidFill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  <a:sym typeface="+mn-ea"/>
                        </a:rPr>
                        <a:t>xOz</a:t>
                      </a:r>
                      <a:r>
                        <a:rPr lang="zh-CN" altLang="en-US" sz="2000" b="1">
                          <a:solidFill>
                            <a:srgbClr val="002060"/>
                          </a:solidFill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  <a:sym typeface="+mn-ea"/>
                        </a:rPr>
                        <a:t>平面</a:t>
                      </a:r>
                    </a:p>
                  </a:txBody>
                  <a:tcPr anchor="ctr">
                    <a:solidFill>
                      <a:schemeClr val="accent5"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 b="1" i="1">
                          <a:solidFill>
                            <a:srgbClr val="002060"/>
                          </a:solidFill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  <a:sym typeface="+mn-ea"/>
                        </a:rPr>
                        <a:t>yOz</a:t>
                      </a:r>
                      <a:r>
                        <a:rPr lang="zh-CN" altLang="en-US" sz="2000" b="1">
                          <a:solidFill>
                            <a:srgbClr val="002060"/>
                          </a:solidFill>
                          <a:latin typeface="Times New Roman" panose="02020603050405020304" charset="0"/>
                          <a:ea typeface="黑体" panose="02010609060101010101" charset="-122"/>
                          <a:cs typeface="Times New Roman" panose="02020603050405020304" charset="0"/>
                          <a:sym typeface="+mn-ea"/>
                        </a:rPr>
                        <a:t>平面</a:t>
                      </a:r>
                    </a:p>
                  </a:txBody>
                  <a:tcPr anchor="ctr">
                    <a:solidFill>
                      <a:schemeClr val="accent5">
                        <a:alpha val="51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928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b="1">
                          <a:solidFill>
                            <a:srgbClr val="0000FF"/>
                          </a:solidFill>
                          <a:latin typeface="Times New Roman" panose="02020603050405020304" charset="0"/>
                          <a:ea typeface="黑体" panose="02010609060101010101" charset="-122"/>
                        </a:rPr>
                        <a:t>点的坐标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 b="1">
                        <a:solidFill>
                          <a:srgbClr val="002060"/>
                        </a:solidFill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 b="1">
                        <a:solidFill>
                          <a:srgbClr val="002060"/>
                        </a:solidFill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 b="1">
                        <a:solidFill>
                          <a:srgbClr val="002060"/>
                        </a:solidFill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 b="1">
                        <a:solidFill>
                          <a:srgbClr val="002060"/>
                        </a:solidFill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 b="1">
                        <a:solidFill>
                          <a:srgbClr val="002060"/>
                        </a:solidFill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 b="1">
                        <a:solidFill>
                          <a:srgbClr val="002060"/>
                        </a:solidFill>
                        <a:latin typeface="Times New Roman" panose="02020603050405020304" charset="0"/>
                        <a:ea typeface="黑体" panose="02010609060101010101" charset="-122"/>
                        <a:cs typeface="Times New Roman" panose="0202060305040502030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7" name="文本框 26"/>
          <p:cNvSpPr txBox="1"/>
          <p:nvPr>
            <p:custDataLst>
              <p:tags r:id="rId4"/>
            </p:custDataLst>
          </p:nvPr>
        </p:nvSpPr>
        <p:spPr>
          <a:xfrm>
            <a:off x="2208530" y="1738630"/>
            <a:ext cx="1148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4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</a:t>
            </a:r>
            <a:r>
              <a:rPr lang="en-US" altLang="zh-CN" sz="2400" b="1" i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x</a:t>
            </a:r>
            <a:r>
              <a:rPr lang="en-US" altLang="zh-CN" sz="24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, 0, 0)</a:t>
            </a: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3623945" y="1738630"/>
            <a:ext cx="120713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24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(0, </a:t>
            </a:r>
            <a:r>
              <a:rPr lang="en-US" altLang="zh-CN" sz="2400" b="1" i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y</a:t>
            </a:r>
            <a:r>
              <a:rPr lang="en-US" altLang="zh-CN" sz="24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,  0)</a:t>
            </a:r>
          </a:p>
        </p:txBody>
      </p:sp>
      <p:sp>
        <p:nvSpPr>
          <p:cNvPr id="29" name="文本框 28"/>
          <p:cNvSpPr txBox="1"/>
          <p:nvPr>
            <p:custDataLst>
              <p:tags r:id="rId6"/>
            </p:custDataLst>
          </p:nvPr>
        </p:nvSpPr>
        <p:spPr>
          <a:xfrm>
            <a:off x="5078095" y="1738630"/>
            <a:ext cx="113093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4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(0, 0, </a:t>
            </a:r>
            <a:r>
              <a:rPr lang="en-US" altLang="zh-CN" sz="2400" b="1" i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z</a:t>
            </a:r>
            <a:r>
              <a:rPr lang="en-US" altLang="zh-CN" sz="24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)</a:t>
            </a:r>
          </a:p>
        </p:txBody>
      </p:sp>
      <p:sp>
        <p:nvSpPr>
          <p:cNvPr id="30" name="文本框 29"/>
          <p:cNvSpPr txBox="1"/>
          <p:nvPr>
            <p:custDataLst>
              <p:tags r:id="rId7"/>
            </p:custDataLst>
          </p:nvPr>
        </p:nvSpPr>
        <p:spPr>
          <a:xfrm>
            <a:off x="6453505" y="1738630"/>
            <a:ext cx="113093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4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</a:t>
            </a:r>
            <a:r>
              <a:rPr lang="en-US" altLang="zh-CN" sz="2400" b="1" i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x</a:t>
            </a:r>
            <a:r>
              <a:rPr lang="en-US" altLang="zh-CN" sz="24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, </a:t>
            </a:r>
            <a:r>
              <a:rPr lang="en-US" altLang="zh-CN" sz="2400" b="1" i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y</a:t>
            </a:r>
            <a:r>
              <a:rPr lang="en-US" altLang="zh-CN" sz="24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, 0)</a:t>
            </a:r>
          </a:p>
        </p:txBody>
      </p:sp>
      <p:sp>
        <p:nvSpPr>
          <p:cNvPr id="31" name="文本框 30"/>
          <p:cNvSpPr txBox="1"/>
          <p:nvPr>
            <p:custDataLst>
              <p:tags r:id="rId8"/>
            </p:custDataLst>
          </p:nvPr>
        </p:nvSpPr>
        <p:spPr>
          <a:xfrm>
            <a:off x="7868920" y="1738630"/>
            <a:ext cx="1190625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24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</a:t>
            </a:r>
            <a:r>
              <a:rPr lang="en-US" altLang="zh-CN" sz="2400" b="1" i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x</a:t>
            </a:r>
            <a:r>
              <a:rPr lang="en-US" altLang="zh-CN" sz="24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, 0,  </a:t>
            </a:r>
            <a:r>
              <a:rPr lang="en-US" altLang="zh-CN" sz="2400" b="1" i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z</a:t>
            </a:r>
            <a:r>
              <a:rPr lang="en-US" altLang="zh-CN" sz="24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)</a:t>
            </a:r>
          </a:p>
        </p:txBody>
      </p:sp>
      <p:sp>
        <p:nvSpPr>
          <p:cNvPr id="32" name="文本框 31"/>
          <p:cNvSpPr txBox="1"/>
          <p:nvPr>
            <p:custDataLst>
              <p:tags r:id="rId9"/>
            </p:custDataLst>
          </p:nvPr>
        </p:nvSpPr>
        <p:spPr>
          <a:xfrm>
            <a:off x="9323070" y="1738630"/>
            <a:ext cx="10972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4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(0, </a:t>
            </a:r>
            <a:r>
              <a:rPr lang="en-US" altLang="zh-CN" sz="2400" b="1" i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y</a:t>
            </a:r>
            <a:r>
              <a:rPr lang="en-US" altLang="zh-CN" sz="24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, </a:t>
            </a:r>
            <a:r>
              <a:rPr lang="en-US" altLang="zh-CN" sz="2400" b="1" i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z</a:t>
            </a:r>
            <a:r>
              <a:rPr lang="en-US" altLang="zh-CN" sz="2400" b="1">
                <a:solidFill>
                  <a:srgbClr val="C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)</a:t>
            </a:r>
          </a:p>
        </p:txBody>
      </p:sp>
      <p:sp>
        <p:nvSpPr>
          <p:cNvPr id="44033" name="文本占位符 19458"/>
          <p:cNvSpPr>
            <a:spLocks noGrp="1"/>
          </p:cNvSpPr>
          <p:nvPr>
            <p:ph idx="1"/>
            <p:custDataLst>
              <p:tags r:id="rId10"/>
            </p:custDataLst>
          </p:nvPr>
        </p:nvSpPr>
        <p:spPr>
          <a:xfrm>
            <a:off x="662305" y="2291080"/>
            <a:ext cx="7273925" cy="4526280"/>
          </a:xfrm>
        </p:spPr>
        <p:txBody>
          <a:bodyPr wrap="square" lIns="91440" tIns="45720" rIns="91440" bIns="45720" anchor="t" anchorCtr="0">
            <a:normAutofit/>
          </a:bodyPr>
          <a:lstStyle/>
          <a:p>
            <a:pPr>
              <a:lnSpc>
                <a:spcPct val="120000"/>
              </a:lnSpc>
              <a:buNone/>
            </a:pPr>
            <a:r>
              <a:rPr lang="zh-CN" altLang="en-US" sz="2400" b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已知点</a:t>
            </a:r>
            <a:r>
              <a:rPr lang="en-US" altLang="zh-CN" sz="2400" b="1" i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A</a:t>
            </a:r>
            <a:r>
              <a:rPr lang="en-US" altLang="zh-CN" sz="2400" b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(</a:t>
            </a:r>
            <a:r>
              <a:rPr lang="en-US" altLang="zh-CN" sz="2400" b="1" i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x </a:t>
            </a:r>
            <a:r>
              <a:rPr lang="en-US" altLang="zh-CN" sz="2400" b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, </a:t>
            </a:r>
            <a:r>
              <a:rPr lang="en-US" altLang="zh-CN" sz="2400" b="1" i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y , z</a:t>
            </a:r>
            <a:r>
              <a:rPr lang="en-US" altLang="zh-CN" sz="2400" b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) </a:t>
            </a:r>
            <a:r>
              <a:rPr lang="zh-CN" altLang="en-US" sz="2400" b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，则：</a:t>
            </a:r>
          </a:p>
          <a:p>
            <a:pPr>
              <a:lnSpc>
                <a:spcPct val="120000"/>
              </a:lnSpc>
              <a:buNone/>
            </a:pPr>
            <a:r>
              <a:rPr lang="zh-CN" altLang="en-US" sz="2400" b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①</a:t>
            </a:r>
            <a:r>
              <a:rPr lang="zh-CN" altLang="en-US" sz="2400" b="1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点</a:t>
            </a:r>
            <a:r>
              <a:rPr lang="en-US" altLang="zh-CN" sz="2400" b="1" i="1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A</a:t>
            </a:r>
            <a:r>
              <a:rPr lang="zh-CN" altLang="en-US" sz="2400" b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关于</a:t>
            </a:r>
            <a:r>
              <a:rPr lang="zh-CN" altLang="en-US" sz="2400" b="1" i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x</a:t>
            </a:r>
            <a:r>
              <a:rPr lang="zh-CN" altLang="en-US" sz="2400" b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轴对称的点为</a:t>
            </a:r>
            <a:r>
              <a:rPr lang="en-US" altLang="zh-CN" sz="2400" b="1" i="1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A</a:t>
            </a:r>
            <a:r>
              <a:rPr lang="en-US" altLang="zh-CN" sz="2400" b="1" baseline="-250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1</a:t>
            </a:r>
            <a:r>
              <a:rPr lang="zh-CN" altLang="en-US" sz="2400" b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___________;</a:t>
            </a:r>
          </a:p>
          <a:p>
            <a:pPr>
              <a:lnSpc>
                <a:spcPct val="120000"/>
              </a:lnSpc>
              <a:buNone/>
            </a:pPr>
            <a:r>
              <a:rPr lang="zh-CN" altLang="en-US" sz="2400" b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②</a:t>
            </a:r>
            <a:r>
              <a:rPr lang="zh-CN" altLang="en-US" sz="2400" b="1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点</a:t>
            </a:r>
            <a:r>
              <a:rPr lang="en-US" altLang="zh-CN" sz="2400" b="1" i="1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A</a:t>
            </a:r>
            <a:r>
              <a:rPr lang="zh-CN" altLang="en-US" sz="2400" b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关于</a:t>
            </a:r>
            <a:r>
              <a:rPr lang="zh-CN" altLang="en-US" sz="2400" b="1" i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y</a:t>
            </a:r>
            <a:r>
              <a:rPr lang="zh-CN" altLang="en-US" sz="2400" b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轴对称的点为</a:t>
            </a:r>
            <a:r>
              <a:rPr lang="en-US" altLang="zh-CN" sz="2400" b="1" i="1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A</a:t>
            </a:r>
            <a:r>
              <a:rPr lang="en-US" altLang="zh-CN" sz="2400" b="1" baseline="-250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2</a:t>
            </a:r>
            <a:r>
              <a:rPr lang="zh-CN" altLang="en-US" sz="2400" b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___________;</a:t>
            </a:r>
          </a:p>
          <a:p>
            <a:pPr>
              <a:lnSpc>
                <a:spcPct val="120000"/>
              </a:lnSpc>
              <a:buNone/>
            </a:pPr>
            <a:r>
              <a:rPr lang="zh-CN" altLang="en-US" sz="2400" b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③</a:t>
            </a:r>
            <a:r>
              <a:rPr lang="zh-CN" altLang="en-US" sz="2400" b="1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点</a:t>
            </a:r>
            <a:r>
              <a:rPr lang="en-US" altLang="zh-CN" sz="2400" b="1" i="1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A</a:t>
            </a:r>
            <a:r>
              <a:rPr lang="zh-CN" altLang="en-US" sz="2400" b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关于</a:t>
            </a:r>
            <a:r>
              <a:rPr lang="zh-CN" altLang="en-US" sz="2400" b="1" i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z</a:t>
            </a:r>
            <a:r>
              <a:rPr lang="zh-CN" altLang="en-US" sz="2400" b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轴对称的点为</a:t>
            </a:r>
            <a:r>
              <a:rPr lang="en-US" altLang="zh-CN" sz="2400" b="1" i="1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A</a:t>
            </a:r>
            <a:r>
              <a:rPr lang="en-US" altLang="zh-CN" sz="2400" b="1" baseline="-250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3</a:t>
            </a:r>
            <a:r>
              <a:rPr lang="zh-CN" altLang="en-US" sz="2400" b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___________.</a:t>
            </a:r>
          </a:p>
          <a:p>
            <a:pPr>
              <a:lnSpc>
                <a:spcPct val="120000"/>
              </a:lnSpc>
              <a:buNone/>
            </a:pPr>
            <a:r>
              <a:rPr lang="zh-CN" altLang="en-US" sz="2400" b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④</a:t>
            </a:r>
            <a:r>
              <a:rPr lang="zh-CN" altLang="en-US" sz="2400" b="1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点</a:t>
            </a:r>
            <a:r>
              <a:rPr lang="en-US" altLang="zh-CN" sz="2400" b="1" i="1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A</a:t>
            </a:r>
            <a:r>
              <a:rPr lang="zh-CN" altLang="en-US" sz="2400" b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关于原点对称的点为</a:t>
            </a:r>
            <a:r>
              <a:rPr lang="en-US" altLang="zh-CN" sz="2400" b="1" i="1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A</a:t>
            </a:r>
            <a:r>
              <a:rPr lang="en-US" altLang="zh-CN" sz="2400" b="1" baseline="-250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4</a:t>
            </a:r>
            <a:r>
              <a:rPr lang="zh-CN" altLang="en-US" sz="2400" b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___________.</a:t>
            </a:r>
          </a:p>
          <a:p>
            <a:pPr>
              <a:lnSpc>
                <a:spcPct val="120000"/>
              </a:lnSpc>
              <a:buNone/>
            </a:pPr>
            <a:r>
              <a:rPr lang="zh-CN" altLang="en-US" sz="2400" b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⑤</a:t>
            </a:r>
            <a:r>
              <a:rPr lang="zh-CN" altLang="en-US" sz="2400" b="1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点</a:t>
            </a:r>
            <a:r>
              <a:rPr lang="en-US" altLang="zh-CN" sz="2400" b="1" i="1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A</a:t>
            </a:r>
            <a:r>
              <a:rPr lang="zh-CN" altLang="en-US" sz="2400" b="1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关于</a:t>
            </a:r>
            <a:r>
              <a:rPr lang="en-US" altLang="zh-CN" sz="2400" b="1" i="1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O</a:t>
            </a:r>
            <a:r>
              <a:rPr lang="en-US" altLang="zh-CN" sz="2400" b="1" i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xy</a:t>
            </a:r>
            <a:r>
              <a:rPr lang="zh-CN" altLang="en-US" sz="2400" b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平面对称的点为</a:t>
            </a:r>
            <a:r>
              <a:rPr lang="en-US" altLang="zh-CN" sz="2400" b="1" i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A</a:t>
            </a:r>
            <a:r>
              <a:rPr lang="en-US" altLang="zh-CN" sz="2400" b="1" kern="1200" baseline="-250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5 </a:t>
            </a:r>
            <a:r>
              <a:rPr lang="en-US" altLang="zh-CN" sz="2400" b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__________;</a:t>
            </a:r>
          </a:p>
          <a:p>
            <a:pPr>
              <a:lnSpc>
                <a:spcPct val="120000"/>
              </a:lnSpc>
              <a:buNone/>
            </a:pPr>
            <a:r>
              <a:rPr lang="zh-CN" altLang="en-US" sz="2400" b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⑥</a:t>
            </a:r>
            <a:r>
              <a:rPr lang="zh-CN" altLang="en-US" sz="2400" b="1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点</a:t>
            </a:r>
            <a:r>
              <a:rPr lang="en-US" altLang="zh-CN" sz="2400" b="1" i="1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A</a:t>
            </a:r>
            <a:r>
              <a:rPr lang="zh-CN" altLang="en-US" sz="2400" b="1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关于</a:t>
            </a:r>
            <a:r>
              <a:rPr lang="en-US" altLang="zh-CN" sz="2400" b="1" i="1" dirty="0" err="1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黑体" panose="02010609060101010101" charset="-122"/>
              </a:rPr>
              <a:t>O</a:t>
            </a:r>
            <a:r>
              <a:rPr lang="en-US" altLang="zh-CN" sz="2400" b="1" i="1" kern="1200" dirty="0" err="1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黑体" panose="02010609060101010101" charset="-122"/>
              </a:rPr>
              <a:t>xz</a:t>
            </a:r>
            <a:r>
              <a:rPr lang="zh-CN" altLang="en-US" sz="2400" b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平面对称的点为</a:t>
            </a:r>
            <a:r>
              <a:rPr lang="en-US" altLang="zh-CN" sz="2400" b="1" i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黑体" panose="02010609060101010101" charset="-122"/>
              </a:rPr>
              <a:t>A</a:t>
            </a:r>
            <a:r>
              <a:rPr lang="en-US" altLang="zh-CN" sz="2400" b="1" kern="1200" baseline="-250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黑体" panose="02010609060101010101" charset="-122"/>
              </a:rPr>
              <a:t>6 </a:t>
            </a:r>
            <a:r>
              <a:rPr lang="en-US" altLang="zh-CN" sz="2400" b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__________;</a:t>
            </a:r>
          </a:p>
          <a:p>
            <a:pPr>
              <a:lnSpc>
                <a:spcPct val="120000"/>
              </a:lnSpc>
              <a:buNone/>
            </a:pPr>
            <a:r>
              <a:rPr lang="zh-CN" altLang="en-US" sz="2400" b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⑦</a:t>
            </a:r>
            <a:r>
              <a:rPr lang="zh-CN" altLang="en-US" sz="2400" b="1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点</a:t>
            </a:r>
            <a:r>
              <a:rPr lang="en-US" altLang="zh-CN" sz="2400" b="1" i="1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A</a:t>
            </a:r>
            <a:r>
              <a:rPr lang="zh-CN" altLang="en-US" sz="2400" b="1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关于</a:t>
            </a:r>
            <a:r>
              <a:rPr lang="en-US" altLang="zh-CN" sz="2400" b="1" i="1" dirty="0" err="1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黑体" panose="02010609060101010101" charset="-122"/>
              </a:rPr>
              <a:t>O</a:t>
            </a:r>
            <a:r>
              <a:rPr lang="en-US" altLang="zh-CN" sz="2400" b="1" i="1" kern="1200" dirty="0" err="1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黑体" panose="02010609060101010101" charset="-122"/>
              </a:rPr>
              <a:t>yz</a:t>
            </a:r>
            <a:r>
              <a:rPr lang="zh-CN" altLang="en-US" sz="2400" b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平面对称的点为</a:t>
            </a:r>
            <a:r>
              <a:rPr lang="en-US" altLang="zh-CN" sz="2400" b="1" i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黑体" panose="02010609060101010101" charset="-122"/>
              </a:rPr>
              <a:t>A</a:t>
            </a:r>
            <a:r>
              <a:rPr lang="en-US" altLang="zh-CN" sz="2400" b="1" kern="1200" baseline="-250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黑体" panose="02010609060101010101" charset="-122"/>
              </a:rPr>
              <a:t>7 </a:t>
            </a:r>
            <a:r>
              <a:rPr lang="en-US" altLang="zh-CN" sz="2400" b="1" kern="1200" dirty="0">
                <a:solidFill>
                  <a:srgbClr val="0D0D0D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__________.</a:t>
            </a:r>
          </a:p>
        </p:txBody>
      </p:sp>
      <p:sp>
        <p:nvSpPr>
          <p:cNvPr id="19461" name="文本框 19460"/>
          <p:cNvSpPr txBox="1"/>
          <p:nvPr>
            <p:custDataLst>
              <p:tags r:id="rId11"/>
            </p:custDataLst>
          </p:nvPr>
        </p:nvSpPr>
        <p:spPr>
          <a:xfrm>
            <a:off x="5577047" y="5082857"/>
            <a:ext cx="161036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(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x</a:t>
            </a:r>
            <a:r>
              <a:rPr lang="en-US" altLang="zh-CN" sz="2400" b="1" i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, 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y</a:t>
            </a:r>
            <a:r>
              <a:rPr lang="en-US" altLang="zh-CN" sz="2400" b="1" i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, -</a:t>
            </a:r>
            <a:r>
              <a:rPr lang="en-US" altLang="zh-CN" sz="2400" b="1" i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z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)</a:t>
            </a:r>
          </a:p>
        </p:txBody>
      </p:sp>
      <p:sp>
        <p:nvSpPr>
          <p:cNvPr id="3" name="文本框 2"/>
          <p:cNvSpPr txBox="1"/>
          <p:nvPr>
            <p:custDataLst>
              <p:tags r:id="rId12"/>
            </p:custDataLst>
          </p:nvPr>
        </p:nvSpPr>
        <p:spPr>
          <a:xfrm>
            <a:off x="5602922" y="6257790"/>
            <a:ext cx="210566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(-</a:t>
            </a:r>
            <a:r>
              <a:rPr lang="en-US" altLang="zh-CN" sz="2400" b="1" i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x 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, 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y</a:t>
            </a:r>
            <a:r>
              <a:rPr lang="en-US" altLang="zh-CN" sz="2400" b="1" i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 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, 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z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)</a:t>
            </a:r>
          </a:p>
        </p:txBody>
      </p:sp>
      <p:sp>
        <p:nvSpPr>
          <p:cNvPr id="6" name="文本框 5"/>
          <p:cNvSpPr txBox="1"/>
          <p:nvPr>
            <p:custDataLst>
              <p:tags r:id="rId13"/>
            </p:custDataLst>
          </p:nvPr>
        </p:nvSpPr>
        <p:spPr>
          <a:xfrm>
            <a:off x="5643562" y="5661659"/>
            <a:ext cx="210566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(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x 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, -</a:t>
            </a:r>
            <a:r>
              <a:rPr lang="en-US" altLang="zh-CN" sz="2400" b="1" i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y 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, 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z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)</a:t>
            </a:r>
          </a:p>
        </p:txBody>
      </p:sp>
      <p:sp>
        <p:nvSpPr>
          <p:cNvPr id="7" name="文本框 6"/>
          <p:cNvSpPr txBox="1"/>
          <p:nvPr>
            <p:custDataLst>
              <p:tags r:id="rId14"/>
            </p:custDataLst>
          </p:nvPr>
        </p:nvSpPr>
        <p:spPr>
          <a:xfrm>
            <a:off x="4831080" y="2809435"/>
            <a:ext cx="2665413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</a:rPr>
              <a:t>(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charset="0"/>
              </a:rPr>
              <a:t>x</a:t>
            </a:r>
            <a:r>
              <a:rPr lang="en-US" altLang="zh-CN" sz="2400" b="1" i="1" dirty="0">
                <a:solidFill>
                  <a:srgbClr val="0000FF"/>
                </a:solidFill>
                <a:latin typeface="Times New Roman" panose="02020603050405020304" charset="0"/>
              </a:rPr>
              <a:t> 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</a:rPr>
              <a:t>, -</a:t>
            </a:r>
            <a:r>
              <a:rPr lang="en-US" altLang="zh-CN" sz="2400" b="1" i="1" dirty="0">
                <a:solidFill>
                  <a:srgbClr val="0000FF"/>
                </a:solidFill>
                <a:latin typeface="Times New Roman" panose="02020603050405020304" charset="0"/>
              </a:rPr>
              <a:t>y 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</a:rPr>
              <a:t>, -</a:t>
            </a:r>
            <a:r>
              <a:rPr lang="en-US" altLang="zh-CN" sz="2400" b="1" i="1" dirty="0">
                <a:solidFill>
                  <a:srgbClr val="0000FF"/>
                </a:solidFill>
                <a:latin typeface="Times New Roman" panose="02020603050405020304" charset="0"/>
              </a:rPr>
              <a:t>z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</a:rPr>
              <a:t>)</a:t>
            </a:r>
          </a:p>
        </p:txBody>
      </p:sp>
      <p:sp>
        <p:nvSpPr>
          <p:cNvPr id="8" name="文本框 7"/>
          <p:cNvSpPr txBox="1"/>
          <p:nvPr>
            <p:custDataLst>
              <p:tags r:id="rId15"/>
            </p:custDataLst>
          </p:nvPr>
        </p:nvSpPr>
        <p:spPr>
          <a:xfrm>
            <a:off x="4984591" y="3937633"/>
            <a:ext cx="2665413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</a:rPr>
              <a:t>(-</a:t>
            </a:r>
            <a:r>
              <a:rPr lang="en-US" altLang="zh-CN" sz="2400" b="1" i="1" dirty="0">
                <a:solidFill>
                  <a:srgbClr val="0000FF"/>
                </a:solidFill>
                <a:latin typeface="Times New Roman" panose="02020603050405020304" charset="0"/>
              </a:rPr>
              <a:t>x 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</a:rPr>
              <a:t>, -</a:t>
            </a:r>
            <a:r>
              <a:rPr lang="en-US" altLang="zh-CN" sz="2400" b="1" i="1" dirty="0">
                <a:solidFill>
                  <a:srgbClr val="0000FF"/>
                </a:solidFill>
                <a:latin typeface="Times New Roman" panose="02020603050405020304" charset="0"/>
              </a:rPr>
              <a:t>y 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</a:rPr>
              <a:t>, 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charset="0"/>
              </a:rPr>
              <a:t>z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</a:rPr>
              <a:t>)</a:t>
            </a:r>
          </a:p>
        </p:txBody>
      </p:sp>
      <p:sp>
        <p:nvSpPr>
          <p:cNvPr id="9" name="文本框 8"/>
          <p:cNvSpPr txBox="1"/>
          <p:nvPr>
            <p:custDataLst>
              <p:tags r:id="rId16"/>
            </p:custDataLst>
          </p:nvPr>
        </p:nvSpPr>
        <p:spPr>
          <a:xfrm>
            <a:off x="4862750" y="3348354"/>
            <a:ext cx="2665413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</a:rPr>
              <a:t>(-</a:t>
            </a:r>
            <a:r>
              <a:rPr lang="en-US" altLang="zh-CN" sz="2400" b="1" i="1" dirty="0">
                <a:solidFill>
                  <a:srgbClr val="0000FF"/>
                </a:solidFill>
                <a:latin typeface="Times New Roman" panose="02020603050405020304" charset="0"/>
              </a:rPr>
              <a:t>x 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</a:rPr>
              <a:t>, 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charset="0"/>
              </a:rPr>
              <a:t>y</a:t>
            </a:r>
            <a:r>
              <a:rPr lang="en-US" altLang="zh-CN" sz="2400" b="1" i="1" dirty="0">
                <a:solidFill>
                  <a:srgbClr val="0000FF"/>
                </a:solidFill>
                <a:latin typeface="Times New Roman" panose="02020603050405020304" charset="0"/>
              </a:rPr>
              <a:t> 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</a:rPr>
              <a:t>, -</a:t>
            </a:r>
            <a:r>
              <a:rPr lang="en-US" altLang="zh-CN" sz="2400" b="1" i="1" dirty="0">
                <a:solidFill>
                  <a:srgbClr val="0000FF"/>
                </a:solidFill>
                <a:latin typeface="Times New Roman" panose="02020603050405020304" charset="0"/>
              </a:rPr>
              <a:t>z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</a:rPr>
              <a:t>)</a:t>
            </a:r>
          </a:p>
        </p:txBody>
      </p:sp>
      <p:sp>
        <p:nvSpPr>
          <p:cNvPr id="10" name="文本框 9"/>
          <p:cNvSpPr txBox="1"/>
          <p:nvPr>
            <p:custDataLst>
              <p:tags r:id="rId17"/>
            </p:custDataLst>
          </p:nvPr>
        </p:nvSpPr>
        <p:spPr>
          <a:xfrm>
            <a:off x="5120799" y="4510245"/>
            <a:ext cx="2665412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</a:rPr>
              <a:t>(-</a:t>
            </a:r>
            <a:r>
              <a:rPr lang="en-US" altLang="zh-CN" sz="2400" b="1" i="1" dirty="0">
                <a:solidFill>
                  <a:srgbClr val="0000FF"/>
                </a:solidFill>
                <a:latin typeface="Times New Roman" panose="02020603050405020304" charset="0"/>
              </a:rPr>
              <a:t>x 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</a:rPr>
              <a:t>, -</a:t>
            </a:r>
            <a:r>
              <a:rPr lang="en-US" altLang="zh-CN" sz="2400" b="1" i="1" dirty="0">
                <a:solidFill>
                  <a:srgbClr val="0000FF"/>
                </a:solidFill>
                <a:latin typeface="Times New Roman" panose="02020603050405020304" charset="0"/>
              </a:rPr>
              <a:t>y 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</a:rPr>
              <a:t>, -</a:t>
            </a:r>
            <a:r>
              <a:rPr lang="en-US" altLang="zh-CN" sz="2400" b="1" i="1" dirty="0">
                <a:solidFill>
                  <a:srgbClr val="0000FF"/>
                </a:solidFill>
                <a:latin typeface="Times New Roman" panose="02020603050405020304" charset="0"/>
              </a:rPr>
              <a:t>z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charset="0"/>
              </a:rPr>
              <a:t>)</a:t>
            </a:r>
          </a:p>
        </p:txBody>
      </p:sp>
      <p:sp>
        <p:nvSpPr>
          <p:cNvPr id="11" name="文本框 10"/>
          <p:cNvSpPr txBox="1"/>
          <p:nvPr>
            <p:custDataLst>
              <p:tags r:id="rId18"/>
            </p:custDataLst>
          </p:nvPr>
        </p:nvSpPr>
        <p:spPr>
          <a:xfrm>
            <a:off x="701358" y="3704350"/>
            <a:ext cx="6795135" cy="460375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pPr fontAlgn="base"/>
            <a:r>
              <a:rPr lang="zh-CN" altLang="en-US" sz="2400" b="1" strike="noStrike" noProof="1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规律：关于谁对称，谁就不变！其余互为相反数。</a:t>
            </a: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7868920" y="2644140"/>
            <a:ext cx="3239770" cy="263398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0F8130A1-3CB0-C018-9B28-5187D3746370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4471352" y="5759300"/>
            <a:ext cx="6795135" cy="461665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pPr fontAlgn="base"/>
            <a:r>
              <a:rPr lang="zh-CN" altLang="en-US" sz="2400" b="1" noProof="1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规律：关于面对称</a:t>
            </a:r>
            <a:r>
              <a:rPr lang="zh-CN" altLang="en-US" sz="2400" b="1" strike="noStrike" noProof="1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，谁不在谁变</a:t>
            </a:r>
            <a:r>
              <a:rPr lang="zh-CN" altLang="en-US" sz="2400" b="1" noProof="1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号</a:t>
            </a:r>
            <a:r>
              <a:rPr lang="zh-CN" altLang="en-US" sz="2400" b="1" strike="noStrike" noProof="1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！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645634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19461" grpId="0"/>
      <p:bldP spid="3" grpId="0"/>
      <p:bldP spid="6" grpId="0"/>
      <p:bldP spid="7" grpId="0"/>
      <p:bldP spid="8" grpId="0"/>
      <p:bldP spid="9" grpId="0"/>
      <p:bldP spid="10" grpId="0"/>
      <p:bldP spid="11" grpId="0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77060" y="278240"/>
            <a:ext cx="11037600" cy="441964"/>
          </a:xfrm>
        </p:spPr>
        <p:txBody>
          <a:bodyPr>
            <a:noAutofit/>
          </a:bodyPr>
          <a:lstStyle/>
          <a:p>
            <a:r>
              <a:rPr lang="zh-CN" sz="3200">
                <a:sym typeface="+mn-ea"/>
              </a:rPr>
              <a:t>新知</a:t>
            </a:r>
            <a:r>
              <a:rPr lang="en-US" altLang="zh-CN" sz="3200">
                <a:sym typeface="+mn-ea"/>
              </a:rPr>
              <a:t>2.3</a:t>
            </a:r>
            <a:r>
              <a:rPr lang="zh-CN" sz="3200">
                <a:sym typeface="+mn-ea"/>
              </a:rPr>
              <a:t>：</a:t>
            </a:r>
            <a:r>
              <a:rPr lang="zh-CN" sz="3200"/>
              <a:t>空间中点的射影</a:t>
            </a:r>
          </a:p>
        </p:txBody>
      </p: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685800" y="927100"/>
            <a:ext cx="10930890" cy="4372610"/>
          </a:xfrm>
          <a:prstGeom prst="rect">
            <a:avLst/>
          </a:prstGeom>
          <a:solidFill>
            <a:schemeClr val="tx2"/>
          </a:solidFill>
        </p:spPr>
        <p:txBody>
          <a:bodyPr wrap="square" rtlCol="0" anchor="t">
            <a:spAutoFit/>
          </a:bodyPr>
          <a:lstStyle/>
          <a:p>
            <a:pPr algn="l" defTabSz="457200">
              <a:lnSpc>
                <a:spcPct val="120000"/>
              </a:lnSpc>
            </a:pPr>
            <a:r>
              <a:rPr lang="en-US" sz="240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P18-</a:t>
            </a:r>
            <a:r>
              <a:rPr lang="zh-CN" altLang="en-US" sz="240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练习</a:t>
            </a:r>
            <a:r>
              <a:rPr sz="2400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</a:t>
            </a:r>
            <a:r>
              <a:rPr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.在空间直角坐标系</a:t>
            </a:r>
            <a:r>
              <a:rPr sz="2400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Oxyz</a:t>
            </a:r>
            <a:r>
              <a:rPr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中,</a:t>
            </a:r>
            <a:endParaRPr sz="2400">
              <a:solidFill>
                <a:schemeClr val="tx1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  <a:p>
            <a:pPr algn="l" defTabSz="457200">
              <a:lnSpc>
                <a:spcPct val="120000"/>
              </a:lnSpc>
            </a:pPr>
            <a:r>
              <a:rPr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(1)坐标平面</a:t>
            </a:r>
            <a:r>
              <a:rPr lang="en-US"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____</a:t>
            </a:r>
            <a:r>
              <a:rPr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与</a:t>
            </a:r>
            <a:r>
              <a:rPr sz="2400" i="1" err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x</a:t>
            </a:r>
            <a:r>
              <a:rPr sz="2400" err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轴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垂直，</a:t>
            </a:r>
            <a:r>
              <a:rPr sz="2400" err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坐标平面</a:t>
            </a:r>
            <a:r>
              <a:rPr 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_____</a:t>
            </a:r>
            <a:r>
              <a:rPr sz="2400" err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与</a:t>
            </a:r>
            <a:r>
              <a:rPr sz="2400" i="1" err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y</a:t>
            </a:r>
            <a:r>
              <a:rPr sz="2400" err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轴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华文新魏" panose="02010800040101010101" charset="-122"/>
              </a:rPr>
              <a:t>垂直，</a:t>
            </a:r>
            <a:r>
              <a:rPr sz="2400" err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坐标平面</a:t>
            </a:r>
            <a:r>
              <a:rPr 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____</a:t>
            </a:r>
            <a:r>
              <a:rPr sz="2400" err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与</a:t>
            </a:r>
            <a:r>
              <a:rPr sz="2400" i="1" err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z</a:t>
            </a:r>
            <a:r>
              <a:rPr sz="2400" err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轴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华文新魏" panose="02010800040101010101" charset="-122"/>
              </a:rPr>
              <a:t>垂直；</a:t>
            </a:r>
            <a:endParaRPr sz="2400">
              <a:solidFill>
                <a:schemeClr val="tx1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Arial" panose="020B0604020202020204" pitchFamily="34" charset="0"/>
            </a:endParaRPr>
          </a:p>
          <a:p>
            <a:pPr algn="l" defTabSz="457200">
              <a:lnSpc>
                <a:spcPct val="120000"/>
              </a:lnSpc>
            </a:pPr>
            <a:r>
              <a:rPr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(2)写出点</a:t>
            </a:r>
            <a:r>
              <a:rPr sz="2400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P</a:t>
            </a:r>
            <a:r>
              <a:rPr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(</a:t>
            </a:r>
            <a:r>
              <a:rPr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2,3,4)在三个坐标平面内的</a:t>
            </a:r>
            <a:r>
              <a:rPr sz="240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射影</a:t>
            </a:r>
            <a:r>
              <a:rPr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的坐标</a:t>
            </a:r>
            <a:r>
              <a:rPr lang="zh-CN"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；</a:t>
            </a:r>
          </a:p>
          <a:p>
            <a:pPr algn="l" defTabSz="457200">
              <a:lnSpc>
                <a:spcPct val="130000"/>
              </a:lnSpc>
            </a:pPr>
            <a:r>
              <a:rPr lang="en-US" altLang="zh-CN" sz="240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 </a:t>
            </a:r>
            <a:r>
              <a:rPr lang="en-US" altLang="zh-CN" sz="24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</a:t>
            </a:r>
            <a:r>
              <a:rPr lang="zh-CN" altLang="en-US" sz="24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在</a:t>
            </a:r>
            <a:r>
              <a:rPr lang="en-US" altLang="zh-CN" sz="2400" b="1" err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O</a:t>
            </a:r>
            <a:r>
              <a:rPr lang="en-US" altLang="zh-CN" sz="2400" b="1" i="1" err="1">
                <a:solidFill>
                  <a:srgbClr val="0000FF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yz</a:t>
            </a:r>
            <a:r>
              <a:rPr lang="zh-CN" altLang="en-US" sz="24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平面内的射影坐标为</a:t>
            </a:r>
            <a:r>
              <a:rPr lang="en-US" altLang="zh-CN" sz="24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____________</a:t>
            </a:r>
          </a:p>
          <a:p>
            <a:pPr algn="l" defTabSz="457200">
              <a:lnSpc>
                <a:spcPct val="130000"/>
              </a:lnSpc>
            </a:pPr>
            <a:r>
              <a:rPr lang="en-US" altLang="zh-CN" sz="24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  </a:t>
            </a:r>
            <a:r>
              <a:rPr lang="zh-CN" altLang="en-US" sz="24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在</a:t>
            </a:r>
            <a:r>
              <a:rPr lang="en-US" altLang="zh-CN" sz="2400" b="1" err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O</a:t>
            </a:r>
            <a:r>
              <a:rPr lang="en-US" altLang="zh-CN" sz="2400" b="1" i="1" err="1">
                <a:solidFill>
                  <a:srgbClr val="0000FF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xz</a:t>
            </a:r>
            <a:r>
              <a:rPr lang="zh-CN" altLang="en-US" sz="24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平面内的射影坐标为</a:t>
            </a:r>
            <a:r>
              <a:rPr lang="en-US" altLang="zh-CN" sz="24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____________</a:t>
            </a:r>
          </a:p>
          <a:p>
            <a:pPr algn="l" defTabSz="457200">
              <a:lnSpc>
                <a:spcPct val="130000"/>
              </a:lnSpc>
            </a:pPr>
            <a:r>
              <a:rPr lang="en-US" altLang="zh-CN" sz="24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   </a:t>
            </a:r>
            <a:r>
              <a:rPr lang="zh-CN" altLang="en-US" sz="24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在</a:t>
            </a:r>
            <a:r>
              <a:rPr lang="en-US" altLang="zh-CN" sz="24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O</a:t>
            </a:r>
            <a:r>
              <a:rPr lang="en-US" altLang="zh-CN" sz="2400" b="1" i="1">
                <a:solidFill>
                  <a:srgbClr val="0000FF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xy</a:t>
            </a:r>
            <a:r>
              <a:rPr lang="zh-CN" altLang="en-US" sz="24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平面内的射影坐标为</a:t>
            </a:r>
            <a:r>
              <a:rPr lang="en-US" altLang="zh-CN" sz="24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____________</a:t>
            </a:r>
          </a:p>
          <a:p>
            <a:pPr algn="l" defTabSz="457200">
              <a:lnSpc>
                <a:spcPct val="150000"/>
              </a:lnSpc>
            </a:pPr>
            <a:endParaRPr lang="en-US" altLang="zh-CN" sz="2400" b="1">
              <a:solidFill>
                <a:srgbClr val="0000FF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pPr algn="l" defTabSz="457200">
              <a:lnSpc>
                <a:spcPct val="130000"/>
              </a:lnSpc>
            </a:pPr>
            <a:r>
              <a:rPr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(3)点</a:t>
            </a:r>
            <a:r>
              <a:rPr sz="2400" i="1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P</a:t>
            </a:r>
            <a:r>
              <a:rPr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(</a:t>
            </a:r>
            <a:r>
              <a:rPr lang="en-US"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,</a:t>
            </a:r>
            <a:r>
              <a:rPr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3</a:t>
            </a:r>
            <a:r>
              <a:rPr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,</a:t>
            </a:r>
            <a:r>
              <a:rPr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5)关于原点成中心对称的点的坐标</a:t>
            </a:r>
            <a:r>
              <a:rPr lang="zh-CN" altLang="en-US"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是</a:t>
            </a:r>
            <a:r>
              <a:rPr lang="en-US" altLang="zh-CN" sz="2400">
                <a:solidFill>
                  <a:schemeClr val="tx1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___________.</a:t>
            </a:r>
          </a:p>
          <a:p>
            <a:pPr algn="l" defTabSz="457200">
              <a:lnSpc>
                <a:spcPct val="130000"/>
              </a:lnSpc>
            </a:pPr>
            <a:r>
              <a:rPr lang="en-US" altLang="zh-CN" sz="24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(4)</a:t>
            </a:r>
            <a:r>
              <a:rPr lang="zh-CN" altLang="en-US" sz="24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点</a:t>
            </a:r>
            <a:r>
              <a:rPr sz="2400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P</a:t>
            </a: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(</a:t>
            </a:r>
            <a:r>
              <a:rPr 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1</a:t>
            </a: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,</a:t>
            </a: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3</a:t>
            </a: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Arial" panose="020B0604020202020204" pitchFamily="34" charset="0"/>
              </a:rPr>
              <a:t>,</a:t>
            </a:r>
            <a:r>
              <a:rPr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5)</a:t>
            </a:r>
            <a:r>
              <a:rPr lang="zh-CN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在</a:t>
            </a:r>
            <a:r>
              <a:rPr lang="en-US" altLang="zh-CN" sz="2400" i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x</a:t>
            </a:r>
            <a:r>
              <a:rPr lang="zh-CN" altLang="en-US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轴上的射影坐标为</a:t>
            </a:r>
            <a:r>
              <a:rPr lang="en-US" altLang="zh-CN" sz="2400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_________.</a:t>
            </a:r>
            <a:endParaRPr lang="en-US" altLang="zh-CN" sz="240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2362200" y="1392555"/>
            <a:ext cx="65722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sz="2400" b="1" i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Oyz</a:t>
            </a:r>
            <a:endParaRPr lang="zh-CN" altLang="en-US" sz="2400" b="1" i="1">
              <a:solidFill>
                <a:srgbClr val="0000FF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5"/>
            </p:custDataLst>
          </p:nvPr>
        </p:nvSpPr>
        <p:spPr>
          <a:xfrm>
            <a:off x="5944235" y="1392555"/>
            <a:ext cx="67437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sz="2400" b="1" i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O</a:t>
            </a:r>
            <a:r>
              <a:rPr lang="en-US" sz="2400" b="1" i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x</a:t>
            </a:r>
            <a:r>
              <a:rPr sz="2400" b="1" i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z</a:t>
            </a:r>
            <a:endParaRPr lang="zh-CN" altLang="en-US" sz="2400" b="1" i="1">
              <a:solidFill>
                <a:srgbClr val="0000FF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6"/>
            </p:custDataLst>
          </p:nvPr>
        </p:nvSpPr>
        <p:spPr>
          <a:xfrm>
            <a:off x="9467215" y="1392555"/>
            <a:ext cx="690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sz="2400" b="1" i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O</a:t>
            </a:r>
            <a:r>
              <a:rPr lang="en-US" sz="2400" b="1" i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  <a:sym typeface="+mn-ea"/>
              </a:rPr>
              <a:t>xy</a:t>
            </a:r>
            <a:endParaRPr lang="zh-CN" altLang="en-US" sz="2400" b="1" i="1">
              <a:solidFill>
                <a:srgbClr val="0000FF"/>
              </a:solidFill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7" name="文本框 16"/>
          <p:cNvSpPr txBox="1"/>
          <p:nvPr>
            <p:custDataLst>
              <p:tags r:id="rId7"/>
            </p:custDataLst>
          </p:nvPr>
        </p:nvSpPr>
        <p:spPr>
          <a:xfrm>
            <a:off x="4866640" y="2257425"/>
            <a:ext cx="995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(0,3,4)</a:t>
            </a:r>
          </a:p>
        </p:txBody>
      </p:sp>
      <p:sp>
        <p:nvSpPr>
          <p:cNvPr id="18" name="文本框 17"/>
          <p:cNvSpPr txBox="1"/>
          <p:nvPr>
            <p:custDataLst>
              <p:tags r:id="rId8"/>
            </p:custDataLst>
          </p:nvPr>
        </p:nvSpPr>
        <p:spPr>
          <a:xfrm>
            <a:off x="4866640" y="2717800"/>
            <a:ext cx="995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(2,0,4)</a:t>
            </a:r>
          </a:p>
        </p:txBody>
      </p:sp>
      <p:sp>
        <p:nvSpPr>
          <p:cNvPr id="19" name="文本框 18"/>
          <p:cNvSpPr txBox="1"/>
          <p:nvPr>
            <p:custDataLst>
              <p:tags r:id="rId9"/>
            </p:custDataLst>
          </p:nvPr>
        </p:nvSpPr>
        <p:spPr>
          <a:xfrm>
            <a:off x="4866640" y="3251200"/>
            <a:ext cx="995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(2,3,0)</a:t>
            </a:r>
          </a:p>
        </p:txBody>
      </p:sp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7178040" y="4259580"/>
            <a:ext cx="1300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(-1,-3,-5)</a:t>
            </a: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685800" y="3784600"/>
            <a:ext cx="7607935" cy="4603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pPr fontAlgn="base"/>
            <a:r>
              <a:rPr lang="zh-CN" altLang="en-US" sz="2400" b="1" strike="noStrike" noProof="1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点在平面内的射影：过点作平面的垂线所得的垂足</a:t>
            </a:r>
            <a:r>
              <a:rPr lang="en-US" altLang="zh-CN" sz="2400" b="1" strike="noStrike" noProof="1">
                <a:solidFill>
                  <a:srgbClr val="0000FF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.</a:t>
            </a: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8716010" y="2089785"/>
            <a:ext cx="3068955" cy="3197860"/>
          </a:xfrm>
          <a:prstGeom prst="rect">
            <a:avLst/>
          </a:prstGeom>
        </p:spPr>
      </p:pic>
      <p:sp>
        <p:nvSpPr>
          <p:cNvPr id="7" name="椭圆 6"/>
          <p:cNvSpPr/>
          <p:nvPr>
            <p:custDataLst>
              <p:tags r:id="rId13"/>
            </p:custDataLst>
          </p:nvPr>
        </p:nvSpPr>
        <p:spPr>
          <a:xfrm>
            <a:off x="11278235" y="2391410"/>
            <a:ext cx="192405" cy="192405"/>
          </a:xfrm>
          <a:prstGeom prst="ellipse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>
            <p:custDataLst>
              <p:tags r:id="rId14"/>
            </p:custDataLst>
          </p:nvPr>
        </p:nvSpPr>
        <p:spPr>
          <a:xfrm>
            <a:off x="9001125" y="2717800"/>
            <a:ext cx="192405" cy="192405"/>
          </a:xfrm>
          <a:prstGeom prst="ellipse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>
            <p:custDataLst>
              <p:tags r:id="rId15"/>
            </p:custDataLst>
          </p:nvPr>
        </p:nvSpPr>
        <p:spPr>
          <a:xfrm>
            <a:off x="10741025" y="4775835"/>
            <a:ext cx="192405" cy="192405"/>
          </a:xfrm>
          <a:prstGeom prst="ellipse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6"/>
            </p:custDataLst>
          </p:nvPr>
        </p:nvSpPr>
        <p:spPr>
          <a:xfrm>
            <a:off x="685800" y="5396865"/>
            <a:ext cx="7722235" cy="4603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pPr fontAlgn="base"/>
            <a:r>
              <a:rPr lang="zh-CN" altLang="en-US" sz="2400" b="1" strike="noStrike" noProof="1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点在坐标轴的射影：过点作坐标轴的垂线所得的垂足</a:t>
            </a:r>
            <a:r>
              <a:rPr lang="en-US" altLang="zh-CN" sz="2400" b="1" strike="noStrike" noProof="1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.</a:t>
            </a:r>
          </a:p>
        </p:txBody>
      </p:sp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5426710" y="4719955"/>
            <a:ext cx="995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400" b="1">
                <a:solidFill>
                  <a:srgbClr val="0000FF"/>
                </a:solidFill>
                <a:latin typeface="Times New Roman" panose="02020603050405020304" charset="0"/>
                <a:ea typeface="华文楷体" panose="02010600040101010101" pitchFamily="2" charset="-122"/>
                <a:cs typeface="Times New Roman" panose="02020603050405020304" charset="0"/>
                <a:sym typeface="+mn-ea"/>
              </a:rPr>
              <a:t>(1,0,0)</a:t>
            </a:r>
          </a:p>
        </p:txBody>
      </p:sp>
      <p:cxnSp>
        <p:nvCxnSpPr>
          <p:cNvPr id="21" name="直接连接符 20"/>
          <p:cNvCxnSpPr/>
          <p:nvPr>
            <p:custDataLst>
              <p:tags r:id="rId18"/>
            </p:custDataLst>
          </p:nvPr>
        </p:nvCxnSpPr>
        <p:spPr>
          <a:xfrm flipH="1">
            <a:off x="9087485" y="2834640"/>
            <a:ext cx="1704340" cy="203835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9"/>
            </p:custDataLst>
          </p:nvPr>
        </p:nvCxnSpPr>
        <p:spPr>
          <a:xfrm>
            <a:off x="10791825" y="2834640"/>
            <a:ext cx="638810" cy="1652905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20"/>
            </p:custDataLst>
          </p:nvPr>
        </p:nvCxnSpPr>
        <p:spPr>
          <a:xfrm flipH="1" flipV="1">
            <a:off x="9695815" y="2439035"/>
            <a:ext cx="1096010" cy="395605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685800" y="5954395"/>
            <a:ext cx="8029575" cy="460375"/>
          </a:xfrm>
          <a:prstGeom prst="rect">
            <a:avLst/>
          </a:prstGeom>
          <a:solidFill>
            <a:srgbClr val="FFFF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pPr fontAlgn="base"/>
            <a:r>
              <a:rPr lang="zh-CN" altLang="en-US" sz="2400" b="1" strike="noStrike" noProof="1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规律：在坐标平面或坐标轴的射影坐标</a:t>
            </a:r>
            <a:r>
              <a:rPr lang="en-US" altLang="zh-CN" sz="2400" b="1" strike="noStrike" noProof="1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——</a:t>
            </a:r>
            <a:r>
              <a:rPr lang="zh-CN" altLang="en-US" sz="2400" b="1" strike="noStrike" noProof="1">
                <a:solidFill>
                  <a:srgbClr val="0000FF"/>
                </a:solidFill>
                <a:latin typeface="Times New Roman" panose="02020603050405020304" charset="0"/>
                <a:ea typeface="华文中宋" panose="02010600040101010101" charset="-122"/>
                <a:cs typeface="Times New Roman" panose="02020603050405020304" charset="0"/>
              </a:rPr>
              <a:t>缺谁谁就为0.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0366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5" grpId="0"/>
      <p:bldP spid="17" grpId="0"/>
      <p:bldP spid="18" grpId="0"/>
      <p:bldP spid="19" grpId="0"/>
      <p:bldP spid="20" grpId="0"/>
      <p:bldP spid="11" grpId="0" animBg="1"/>
      <p:bldP spid="7" grpId="0" animBg="1"/>
      <p:bldP spid="9" grpId="0" animBg="1"/>
      <p:bldP spid="10" grpId="0" animBg="1"/>
      <p:bldP spid="12" grpId="0" animBg="1"/>
      <p:bldP spid="16" grpId="0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279884" y="131837"/>
            <a:ext cx="11412000" cy="1310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en-US" sz="2800" b="1" kern="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补例</a:t>
            </a:r>
            <a:r>
              <a:rPr lang="en-US" altLang="zh-CN" sz="2800" b="1" kern="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zh-CN" altLang="zh-CN" sz="28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已知正四棱锥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－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ABCD</a:t>
            </a:r>
            <a:r>
              <a:rPr lang="zh-CN" altLang="zh-CN" sz="28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的底面边长为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4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zh-CN" altLang="zh-CN" sz="28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侧棱长为</a:t>
            </a:r>
            <a:r>
              <a:rPr lang="en-US" altLang="zh-CN" sz="2800" kern="100" dirty="0">
                <a:latin typeface="黑体" panose="02010609060101010101" pitchFamily="49" charset="-122"/>
                <a:ea typeface="黑体" panose="02010609060101010101" pitchFamily="49" charset="-122"/>
                <a:cs typeface="Courier New" panose="02070309020205020404" pitchFamily="49" charset="0"/>
              </a:rPr>
              <a:t>10</a:t>
            </a:r>
            <a:r>
              <a:rPr lang="zh-CN" altLang="zh-CN" sz="28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，试建立适当的空间直角坐标系，写出各顶点的坐标</a:t>
            </a:r>
            <a:r>
              <a:rPr lang="en-US" altLang="zh-CN" sz="2800" kern="100" dirty="0">
                <a:latin typeface="黑体" panose="02010609060101010101" pitchFamily="49" charset="-122"/>
                <a:ea typeface="黑体" panose="02010609060101010101" pitchFamily="49" charset="-122"/>
                <a:cs typeface="Courier New" panose="02070309020205020404" pitchFamily="49" charset="0"/>
              </a:rPr>
              <a:t>.</a:t>
            </a:r>
            <a:endParaRPr lang="zh-CN" altLang="zh-CN" sz="1050" kern="100" dirty="0">
              <a:effectLst/>
              <a:latin typeface="黑体" panose="02010609060101010101" pitchFamily="49" charset="-122"/>
              <a:ea typeface="黑体" panose="02010609060101010101" pitchFamily="49" charset="-122"/>
              <a:cs typeface="Courier New" panose="02070309020205020404" pitchFamily="49" charset="0"/>
            </a:endParaRPr>
          </a:p>
        </p:txBody>
      </p:sp>
      <p:pic>
        <p:nvPicPr>
          <p:cNvPr id="3" name="Picture 9" descr="A64">
            <a:extLst>
              <a:ext uri="{FF2B5EF4-FFF2-40B4-BE49-F238E27FC236}">
                <a16:creationId xmlns:a16="http://schemas.microsoft.com/office/drawing/2014/main" id="{3EEB1605-5F1B-FD22-E372-985036CEF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947" y="1675010"/>
            <a:ext cx="2880824" cy="294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22">
            <a:extLst>
              <a:ext uri="{FF2B5EF4-FFF2-40B4-BE49-F238E27FC236}">
                <a16:creationId xmlns:a16="http://schemas.microsoft.com/office/drawing/2014/main" id="{A2287521-7237-7098-7109-C8EF374B9C00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291996" y="1864424"/>
            <a:ext cx="2544337" cy="2605976"/>
            <a:chOff x="13110" y="1571"/>
            <a:chExt cx="4148" cy="4192"/>
          </a:xfrm>
        </p:grpSpPr>
        <p:grpSp>
          <p:nvGrpSpPr>
            <p:cNvPr id="4" name="组合 16">
              <a:extLst>
                <a:ext uri="{FF2B5EF4-FFF2-40B4-BE49-F238E27FC236}">
                  <a16:creationId xmlns:a16="http://schemas.microsoft.com/office/drawing/2014/main" id="{EE242549-3BC4-2963-D8A6-06857E3D649D}"/>
                </a:ext>
              </a:extLst>
            </p:cNvPr>
            <p:cNvGrpSpPr/>
            <p:nvPr>
              <p:custDataLst>
                <p:tags r:id="rId2"/>
              </p:custDataLst>
            </p:nvPr>
          </p:nvGrpSpPr>
          <p:grpSpPr>
            <a:xfrm>
              <a:off x="13495" y="2067"/>
              <a:ext cx="3275" cy="3037"/>
              <a:chOff x="12654" y="2067"/>
              <a:chExt cx="3275" cy="3037"/>
            </a:xfrm>
          </p:grpSpPr>
          <p:grpSp>
            <p:nvGrpSpPr>
              <p:cNvPr id="10" name="组合 7">
                <a:extLst>
                  <a:ext uri="{FF2B5EF4-FFF2-40B4-BE49-F238E27FC236}">
                    <a16:creationId xmlns:a16="http://schemas.microsoft.com/office/drawing/2014/main" id="{69C90572-5A32-EE28-DEB9-1EB5C8AD150D}"/>
                  </a:ext>
                </a:extLst>
              </p:cNvPr>
              <p:cNvGrpSpPr/>
              <p:nvPr>
                <p:custDataLst>
                  <p:tags r:id="rId8"/>
                </p:custDataLst>
              </p:nvPr>
            </p:nvGrpSpPr>
            <p:grpSpPr>
              <a:xfrm>
                <a:off x="12654" y="4189"/>
                <a:ext cx="3259" cy="887"/>
                <a:chOff x="12514" y="4964"/>
                <a:chExt cx="3259" cy="887"/>
              </a:xfrm>
            </p:grpSpPr>
            <p:cxnSp>
              <p:nvCxnSpPr>
                <p:cNvPr id="15" name="直接连接符 14">
                  <a:extLst>
                    <a:ext uri="{FF2B5EF4-FFF2-40B4-BE49-F238E27FC236}">
                      <a16:creationId xmlns:a16="http://schemas.microsoft.com/office/drawing/2014/main" id="{0EF8B8B0-FCD3-055D-2FDC-A5A45DE23215}"/>
                    </a:ext>
                  </a:extLst>
                </p:cNvPr>
                <p:cNvCxnSpPr/>
                <p:nvPr>
                  <p:custDataLst>
                    <p:tags r:id="rId13"/>
                  </p:custDataLst>
                </p:nvPr>
              </p:nvCxnSpPr>
              <p:spPr>
                <a:xfrm flipV="1">
                  <a:off x="12514" y="4963"/>
                  <a:ext cx="1293" cy="87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lgDash"/>
                  <a:miter lim="800000"/>
                </a:ln>
              </p:spPr>
            </p:cxnSp>
            <p:cxnSp>
              <p:nvCxnSpPr>
                <p:cNvPr id="16" name="直接连接符 4">
                  <a:extLst>
                    <a:ext uri="{FF2B5EF4-FFF2-40B4-BE49-F238E27FC236}">
                      <a16:creationId xmlns:a16="http://schemas.microsoft.com/office/drawing/2014/main" id="{E1BB120D-2AB0-E14E-E8B4-C8B33F6B681D}"/>
                    </a:ext>
                  </a:extLst>
                </p:cNvPr>
                <p:cNvCxnSpPr/>
                <p:nvPr>
                  <p:custDataLst>
                    <p:tags r:id="rId14"/>
                  </p:custDataLst>
                </p:nvPr>
              </p:nvCxnSpPr>
              <p:spPr>
                <a:xfrm>
                  <a:off x="13807" y="4963"/>
                  <a:ext cx="1938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prstDash val="lgDash"/>
                  <a:miter lim="800000"/>
                </a:ln>
              </p:spPr>
            </p:cxnSp>
            <p:cxnSp>
              <p:nvCxnSpPr>
                <p:cNvPr id="17" name="直接连接符 5">
                  <a:extLst>
                    <a:ext uri="{FF2B5EF4-FFF2-40B4-BE49-F238E27FC236}">
                      <a16:creationId xmlns:a16="http://schemas.microsoft.com/office/drawing/2014/main" id="{E0129518-C376-7243-22CE-01E68A54DB7E}"/>
                    </a:ext>
                  </a:extLst>
                </p:cNvPr>
                <p:cNvCxnSpPr/>
                <p:nvPr>
                  <p:custDataLst>
                    <p:tags r:id="rId15"/>
                  </p:custDataLst>
                </p:nvPr>
              </p:nvCxnSpPr>
              <p:spPr>
                <a:xfrm>
                  <a:off x="12514" y="5836"/>
                  <a:ext cx="1905" cy="15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</a:ln>
              </p:spPr>
            </p:cxnSp>
            <p:cxnSp>
              <p:nvCxnSpPr>
                <p:cNvPr id="18" name="直接连接符 6">
                  <a:extLst>
                    <a:ext uri="{FF2B5EF4-FFF2-40B4-BE49-F238E27FC236}">
                      <a16:creationId xmlns:a16="http://schemas.microsoft.com/office/drawing/2014/main" id="{B7D0C2D1-B066-2FFE-75BC-E32C10EA1243}"/>
                    </a:ext>
                  </a:extLst>
                </p:cNvPr>
                <p:cNvCxnSpPr/>
                <p:nvPr>
                  <p:custDataLst>
                    <p:tags r:id="rId16"/>
                  </p:custDataLst>
                </p:nvPr>
              </p:nvCxnSpPr>
              <p:spPr>
                <a:xfrm flipV="1">
                  <a:off x="14419" y="4978"/>
                  <a:ext cx="1355" cy="87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</a:ln>
              </p:spPr>
            </p:cxnSp>
          </p:grpSp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292CAE61-D5D8-7486-D787-B1B253F6D08A}"/>
                  </a:ext>
                </a:extLst>
              </p:cNvPr>
              <p:cNvCxnSpPr/>
              <p:nvPr>
                <p:custDataLst>
                  <p:tags r:id="rId9"/>
                </p:custDataLst>
              </p:nvPr>
            </p:nvCxnSpPr>
            <p:spPr>
              <a:xfrm flipV="1">
                <a:off x="13947" y="2066"/>
                <a:ext cx="270" cy="21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lgDash"/>
                <a:miter lim="800000"/>
              </a:ln>
            </p:spPr>
          </p:cxnSp>
          <p:cxnSp>
            <p:nvCxnSpPr>
              <p:cNvPr id="12" name="直接连接符 12">
                <a:extLst>
                  <a:ext uri="{FF2B5EF4-FFF2-40B4-BE49-F238E27FC236}">
                    <a16:creationId xmlns:a16="http://schemas.microsoft.com/office/drawing/2014/main" id="{2C9D3E19-CE52-002A-2F7D-5DE413DF0B46}"/>
                  </a:ext>
                </a:extLst>
              </p:cNvPr>
              <p:cNvCxnSpPr/>
              <p:nvPr>
                <p:custDataLst>
                  <p:tags r:id="rId10"/>
                </p:custDataLst>
              </p:nvPr>
            </p:nvCxnSpPr>
            <p:spPr>
              <a:xfrm>
                <a:off x="14212" y="2086"/>
                <a:ext cx="1718" cy="214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miter lim="800000"/>
              </a:ln>
            </p:spPr>
          </p:cxnSp>
          <p:cxnSp>
            <p:nvCxnSpPr>
              <p:cNvPr id="13" name="直接连接符 13">
                <a:extLst>
                  <a:ext uri="{FF2B5EF4-FFF2-40B4-BE49-F238E27FC236}">
                    <a16:creationId xmlns:a16="http://schemas.microsoft.com/office/drawing/2014/main" id="{4D05D8EC-445F-9FB2-6267-872440F5C830}"/>
                  </a:ext>
                </a:extLst>
              </p:cNvPr>
              <p:cNvCxnSpPr/>
              <p:nvPr>
                <p:custDataLst>
                  <p:tags r:id="rId11"/>
                </p:custDataLst>
              </p:nvPr>
            </p:nvCxnSpPr>
            <p:spPr>
              <a:xfrm flipV="1">
                <a:off x="12659" y="2096"/>
                <a:ext cx="1558" cy="294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miter lim="800000"/>
              </a:ln>
            </p:spPr>
          </p:cxnSp>
          <p:cxnSp>
            <p:nvCxnSpPr>
              <p:cNvPr id="14" name="直接连接符 15">
                <a:extLst>
                  <a:ext uri="{FF2B5EF4-FFF2-40B4-BE49-F238E27FC236}">
                    <a16:creationId xmlns:a16="http://schemas.microsoft.com/office/drawing/2014/main" id="{B2773734-C27B-0F88-051C-912B84B437FB}"/>
                  </a:ext>
                </a:extLst>
              </p:cNvPr>
              <p:cNvCxnSpPr/>
              <p:nvPr>
                <p:custDataLst>
                  <p:tags r:id="rId12"/>
                </p:custDataLst>
              </p:nvPr>
            </p:nvCxnSpPr>
            <p:spPr>
              <a:xfrm>
                <a:off x="14217" y="2113"/>
                <a:ext cx="358" cy="299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miter lim="800000"/>
              </a:ln>
            </p:spPr>
          </p:cxnSp>
        </p:grpSp>
        <p:sp>
          <p:nvSpPr>
            <p:cNvPr id="5" name="文本框 19">
              <a:extLst>
                <a:ext uri="{FF2B5EF4-FFF2-40B4-BE49-F238E27FC236}">
                  <a16:creationId xmlns:a16="http://schemas.microsoft.com/office/drawing/2014/main" id="{6AE10BA7-1ABC-1109-874F-6293E3BB5AF2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3110" y="5038"/>
              <a:ext cx="581" cy="72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/>
              <a:r>
                <a:rPr lang="en-US" altLang="zh-CN" sz="2400" i="1">
                  <a:latin typeface="Times New Roman" panose="02020603050405020304" charset="0"/>
                  <a:ea typeface="宋体" panose="02010600030101010101" pitchFamily="2" charset="-122"/>
                </a:rPr>
                <a:t>B</a:t>
              </a:r>
            </a:p>
          </p:txBody>
        </p:sp>
        <p:sp>
          <p:nvSpPr>
            <p:cNvPr id="6" name="文本框 17">
              <a:extLst>
                <a:ext uri="{FF2B5EF4-FFF2-40B4-BE49-F238E27FC236}">
                  <a16:creationId xmlns:a16="http://schemas.microsoft.com/office/drawing/2014/main" id="{E7D4CC27-B46C-4A24-8FAC-3FFA945B7388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14206" y="3681"/>
              <a:ext cx="581" cy="72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/>
              <a:r>
                <a:rPr lang="en-US" altLang="zh-CN" sz="2400" i="1">
                  <a:latin typeface="Times New Roman" panose="02020603050405020304" charset="0"/>
                  <a:ea typeface="宋体" panose="02010600030101010101" pitchFamily="2" charset="-122"/>
                </a:rPr>
                <a:t>A</a:t>
              </a:r>
            </a:p>
          </p:txBody>
        </p:sp>
        <p:sp>
          <p:nvSpPr>
            <p:cNvPr id="7" name="文本框 18">
              <a:extLst>
                <a:ext uri="{FF2B5EF4-FFF2-40B4-BE49-F238E27FC236}">
                  <a16:creationId xmlns:a16="http://schemas.microsoft.com/office/drawing/2014/main" id="{ED439E39-8533-212F-B2CD-3F245A8491E3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4869" y="4918"/>
              <a:ext cx="608" cy="72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/>
              <a:r>
                <a:rPr lang="en-US" altLang="zh-CN" sz="2400" i="1">
                  <a:latin typeface="Times New Roman" panose="02020603050405020304" charset="0"/>
                  <a:ea typeface="宋体" panose="02010600030101010101" pitchFamily="2" charset="-122"/>
                </a:rPr>
                <a:t>C</a:t>
              </a:r>
            </a:p>
          </p:txBody>
        </p:sp>
        <p:sp>
          <p:nvSpPr>
            <p:cNvPr id="8" name="文本框 20">
              <a:extLst>
                <a:ext uri="{FF2B5EF4-FFF2-40B4-BE49-F238E27FC236}">
                  <a16:creationId xmlns:a16="http://schemas.microsoft.com/office/drawing/2014/main" id="{5B543C74-4B20-012A-32E8-651120B7F20B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16623" y="3827"/>
              <a:ext cx="635" cy="72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/>
              <a:r>
                <a:rPr lang="en-US" altLang="zh-CN" sz="2400" i="1">
                  <a:latin typeface="Times New Roman" panose="02020603050405020304" charset="0"/>
                  <a:ea typeface="宋体" panose="02010600030101010101" pitchFamily="2" charset="-122"/>
                </a:rPr>
                <a:t>D</a:t>
              </a:r>
            </a:p>
          </p:txBody>
        </p:sp>
        <p:sp>
          <p:nvSpPr>
            <p:cNvPr id="9" name="文本框 21">
              <a:extLst>
                <a:ext uri="{FF2B5EF4-FFF2-40B4-BE49-F238E27FC236}">
                  <a16:creationId xmlns:a16="http://schemas.microsoft.com/office/drawing/2014/main" id="{59E3ED13-11C5-2505-F1F3-97C4B48C710E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4471" y="1571"/>
              <a:ext cx="581" cy="72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zh-CN" altLang="en-US" sz="1800" b="0" i="0" u="none" baseline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marL="0" lvl="0" indent="0" eaLnBrk="1" hangingPunct="1"/>
              <a:r>
                <a:rPr lang="en-US" altLang="zh-CN" sz="2400" i="1">
                  <a:latin typeface="Times New Roman" panose="02020603050405020304" charset="0"/>
                  <a:ea typeface="宋体" panose="02010600030101010101" pitchFamily="2" charset="-122"/>
                </a:rPr>
                <a:t>P</a:t>
              </a:r>
            </a:p>
          </p:txBody>
        </p:sp>
      </p:grpSp>
      <p:graphicFrame>
        <p:nvGraphicFramePr>
          <p:cNvPr id="19" name="对象 18">
            <a:extLst>
              <a:ext uri="{FF2B5EF4-FFF2-40B4-BE49-F238E27FC236}">
                <a16:creationId xmlns:a16="http://schemas.microsoft.com/office/drawing/2014/main" id="{31A66559-363D-D8EC-9CC8-7FD752AA53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2272818"/>
              </p:ext>
            </p:extLst>
          </p:nvPr>
        </p:nvGraphicFramePr>
        <p:xfrm>
          <a:off x="6432838" y="1711190"/>
          <a:ext cx="8776429" cy="23454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0" imgW="10724524" imgH="2564331" progId="Word.Document.12">
                  <p:embed/>
                </p:oleObj>
              </mc:Choice>
              <mc:Fallback>
                <p:oleObj name="Document" r:id="rId20" imgW="10724524" imgH="2564331" progId="Word.Document.12">
                  <p:embed/>
                  <p:pic>
                    <p:nvPicPr>
                      <p:cNvPr id="15" name="对象 14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6432838" y="1711190"/>
                        <a:ext cx="8776429" cy="23454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矩形 19">
            <a:extLst>
              <a:ext uri="{FF2B5EF4-FFF2-40B4-BE49-F238E27FC236}">
                <a16:creationId xmlns:a16="http://schemas.microsoft.com/office/drawing/2014/main" id="{15D3989C-2CA4-1470-757A-9F8C040D2725}"/>
              </a:ext>
            </a:extLst>
          </p:cNvPr>
          <p:cNvSpPr/>
          <p:nvPr/>
        </p:nvSpPr>
        <p:spPr>
          <a:xfrm>
            <a:off x="6486525" y="4541817"/>
            <a:ext cx="10801200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答案不唯一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.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3DE5749-E770-7373-3121-3BBF2222A2CF}"/>
              </a:ext>
            </a:extLst>
          </p:cNvPr>
          <p:cNvSpPr/>
          <p:nvPr/>
        </p:nvSpPr>
        <p:spPr>
          <a:xfrm>
            <a:off x="359954" y="4573547"/>
            <a:ext cx="9868686" cy="1949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tabLst>
                <a:tab pos="2250440" algn="l"/>
              </a:tabLst>
            </a:pPr>
            <a:r>
              <a:rPr lang="en-US" altLang="zh-CN" sz="2800" kern="1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建立空间直角坐标系的原则</a:t>
            </a:r>
            <a:endParaRPr lang="zh-CN" altLang="zh-CN" sz="1050" kern="1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tabLst>
                <a:tab pos="2250440" algn="l"/>
              </a:tabLst>
            </a:pPr>
            <a:r>
              <a:rPr lang="en-US" altLang="zh-CN" sz="2800" kern="1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①</a:t>
            </a:r>
            <a:r>
              <a:rPr lang="zh-CN" altLang="zh-CN" sz="2800" kern="1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让尽可能多的点落在坐标轴上或坐标平面内</a:t>
            </a:r>
            <a:r>
              <a:rPr lang="en-US" altLang="zh-CN" sz="2800" kern="1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Courier New" panose="02070309020205020404" pitchFamily="49" charset="0"/>
              </a:rPr>
              <a:t>.</a:t>
            </a:r>
            <a:endParaRPr lang="zh-CN" altLang="zh-CN" sz="1050" kern="1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tabLst>
                <a:tab pos="2250440" algn="l"/>
              </a:tabLst>
            </a:pPr>
            <a:r>
              <a:rPr lang="en-US" altLang="zh-CN" sz="2800" kern="1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②</a:t>
            </a:r>
            <a:r>
              <a:rPr lang="zh-CN" altLang="zh-CN" sz="2800" kern="1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充分利用几何图形的对称性</a:t>
            </a:r>
            <a:r>
              <a:rPr lang="en-US" altLang="zh-CN" sz="2800" kern="1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Courier New" panose="02070309020205020404" pitchFamily="49" charset="0"/>
              </a:rPr>
              <a:t>.</a:t>
            </a:r>
            <a:endParaRPr lang="zh-CN" altLang="zh-CN" sz="1050" kern="100" dirty="0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62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196567" y="333002"/>
            <a:ext cx="11412000" cy="1310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en-US" sz="2800" b="1" kern="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补例</a:t>
            </a:r>
            <a:r>
              <a:rPr lang="en-US" altLang="zh-CN" sz="2800" b="1" kern="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zh-CN" sz="28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已知在三棱柱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ABC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－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</a:t>
            </a:r>
            <a:r>
              <a:rPr lang="en-US" altLang="zh-CN" sz="2800" kern="100" baseline="-250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B</a:t>
            </a:r>
            <a:r>
              <a:rPr lang="en-US" altLang="zh-CN" sz="2800" kern="100" baseline="-250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</a:t>
            </a:r>
            <a:r>
              <a:rPr lang="en-US" altLang="zh-CN" sz="2800" kern="100" baseline="-250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zh-CN" altLang="zh-CN" sz="28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中，侧棱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AA</a:t>
            </a:r>
            <a:r>
              <a:rPr lang="en-US" altLang="zh-CN" sz="2800" kern="100" baseline="-250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</a:t>
            </a:r>
            <a:r>
              <a:rPr lang="en-US" altLang="zh-CN" sz="2800" kern="100" dirty="0"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⊥</a:t>
            </a:r>
            <a:r>
              <a:rPr lang="zh-CN" altLang="zh-CN" sz="28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底面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ABC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，</a:t>
            </a:r>
            <a:r>
              <a:rPr lang="zh-CN" altLang="zh-CN" sz="28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所有的棱长都是</a:t>
            </a:r>
            <a:r>
              <a:rPr lang="en-US" altLang="zh-CN" sz="2800" kern="100" dirty="0">
                <a:latin typeface="黑体" panose="02010609060101010101" pitchFamily="49" charset="-122"/>
                <a:ea typeface="黑体" panose="02010609060101010101" pitchFamily="49" charset="-122"/>
                <a:cs typeface="Courier New" panose="02070309020205020404" pitchFamily="49" charset="0"/>
              </a:rPr>
              <a:t>1</a:t>
            </a:r>
            <a:r>
              <a:rPr lang="zh-CN" altLang="zh-CN" sz="28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，试建立适当的空间直角坐标系，并写出各顶点的坐标</a:t>
            </a:r>
            <a:r>
              <a:rPr lang="en-US" altLang="zh-CN" sz="2800" kern="100" dirty="0">
                <a:latin typeface="黑体" panose="02010609060101010101" pitchFamily="49" charset="-122"/>
                <a:ea typeface="黑体" panose="02010609060101010101" pitchFamily="49" charset="-122"/>
                <a:cs typeface="Courier New" panose="02070309020205020404" pitchFamily="49" charset="0"/>
              </a:rPr>
              <a:t>.</a:t>
            </a:r>
            <a:endParaRPr lang="zh-CN" altLang="zh-CN" sz="1050" kern="100" dirty="0">
              <a:effectLst/>
              <a:latin typeface="黑体" panose="02010609060101010101" pitchFamily="49" charset="-122"/>
              <a:ea typeface="黑体" panose="02010609060101010101" pitchFamily="49" charset="-122"/>
              <a:cs typeface="Courier New" panose="02070309020205020404" pitchFamily="49" charset="0"/>
            </a:endParaRPr>
          </a:p>
        </p:txBody>
      </p:sp>
      <p:pic>
        <p:nvPicPr>
          <p:cNvPr id="3" name="Picture 9" descr="A65">
            <a:extLst>
              <a:ext uri="{FF2B5EF4-FFF2-40B4-BE49-F238E27FC236}">
                <a16:creationId xmlns:a16="http://schemas.microsoft.com/office/drawing/2014/main" id="{1D72156B-F8BA-E2CD-9278-C2CD6B15E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87" y="1991187"/>
            <a:ext cx="2602301" cy="2668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BA936478-B96F-2D55-B3A8-35BFA6CFE0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7670389"/>
              </p:ext>
            </p:extLst>
          </p:nvPr>
        </p:nvGraphicFramePr>
        <p:xfrm>
          <a:off x="3819299" y="1957631"/>
          <a:ext cx="7164387" cy="310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4" imgW="7351946" imgH="3197650" progId="Word.Document.12">
                  <p:embed/>
                </p:oleObj>
              </mc:Choice>
              <mc:Fallback>
                <p:oleObj name="文档" r:id="rId4" imgW="7351946" imgH="3197650" progId="Word.Document.12">
                  <p:embed/>
                  <p:pic>
                    <p:nvPicPr>
                      <p:cNvPr id="28" name="对象 27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19299" y="1957631"/>
                        <a:ext cx="7164387" cy="3101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09239C5D-361B-EAE2-5561-B87785076BD1}"/>
              </a:ext>
            </a:extLst>
          </p:cNvPr>
          <p:cNvSpPr/>
          <p:nvPr/>
        </p:nvSpPr>
        <p:spPr>
          <a:xfrm>
            <a:off x="4327525" y="5121204"/>
            <a:ext cx="10801200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答案不唯一</a:t>
            </a:r>
            <a:r>
              <a:rPr lang="en-US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.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96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E44C289E-0B69-3382-C7F7-AB908543AB8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61751959"/>
              </p:ext>
            </p:extLst>
          </p:nvPr>
        </p:nvGraphicFramePr>
        <p:xfrm>
          <a:off x="215106" y="509588"/>
          <a:ext cx="11761787" cy="1030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10858842" imgH="948831" progId="Word.Document.8">
                  <p:embed/>
                </p:oleObj>
              </mc:Choice>
              <mc:Fallback>
                <p:oleObj name="Document" r:id="rId3" imgW="10858842" imgH="948831" progId="Word.Document.8">
                  <p:embed/>
                  <p:pic>
                    <p:nvPicPr>
                      <p:cNvPr id="5" name="对象 1">
                        <a:extLst>
                          <a:ext uri="{FF2B5EF4-FFF2-40B4-BE49-F238E27FC236}">
                            <a16:creationId xmlns:a16="http://schemas.microsoft.com/office/drawing/2014/main" id="{E447D740-4E00-C010-FB10-82C7C094AF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5106" y="509588"/>
                        <a:ext cx="11761787" cy="1030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0397046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标题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03741" y="432859"/>
            <a:ext cx="7588251" cy="416983"/>
          </a:xfrm>
          <a:prstGeom prst="rect">
            <a:avLst/>
          </a:prstGeom>
          <a:noFill/>
          <a:ln w="9525">
            <a:noFill/>
          </a:ln>
        </p:spPr>
        <p:txBody>
          <a:bodyPr wrap="square" lIns="121920" tIns="60960" rIns="121920" bIns="60960" anchor="ctr" anchorCtr="0"/>
          <a:lstStyle/>
          <a:p>
            <a:pPr eaLnBrk="0" hangingPunct="0"/>
            <a:r>
              <a:rPr lang="zh-CN" altLang="zh-CN" sz="2667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适宜补形成长方体或正方体的常见几何体模型</a:t>
            </a:r>
          </a:p>
        </p:txBody>
      </p:sp>
      <p:pic>
        <p:nvPicPr>
          <p:cNvPr id="54281" name="图片 6" descr="补形为长方体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/>
          <a:srcRect l="20474" t="17897" r="19264" b="13834"/>
          <a:stretch>
            <a:fillRect/>
          </a:stretch>
        </p:blipFill>
        <p:spPr>
          <a:xfrm>
            <a:off x="518585" y="3924301"/>
            <a:ext cx="2535767" cy="2239433"/>
          </a:xfrm>
          <a:prstGeom prst="rect">
            <a:avLst/>
          </a:prstGeom>
          <a:solidFill>
            <a:schemeClr val="bg1"/>
          </a:solidFill>
          <a:ln w="158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" name="图片 1" descr="补形为长方体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/>
          <a:srcRect l="20305" t="18060" r="19046" b="15071"/>
          <a:stretch>
            <a:fillRect/>
          </a:stretch>
        </p:blipFill>
        <p:spPr>
          <a:xfrm>
            <a:off x="681567" y="1234018"/>
            <a:ext cx="2525184" cy="2169583"/>
          </a:xfrm>
          <a:prstGeom prst="rect">
            <a:avLst/>
          </a:prstGeom>
          <a:solidFill>
            <a:schemeClr val="bg1"/>
          </a:solidFill>
          <a:ln w="158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3" name="图片 2" descr="补形为长方体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/>
          <a:srcRect l="23688" t="18088" r="19455" b="14034"/>
          <a:stretch>
            <a:fillRect/>
          </a:stretch>
        </p:blipFill>
        <p:spPr>
          <a:xfrm>
            <a:off x="4288367" y="1138768"/>
            <a:ext cx="2415117" cy="2250017"/>
          </a:xfrm>
          <a:prstGeom prst="rect">
            <a:avLst/>
          </a:prstGeom>
          <a:solidFill>
            <a:schemeClr val="bg1"/>
          </a:solidFill>
          <a:ln w="158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4" name="图片 3" descr="补形为长方体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/>
          <a:srcRect l="23119" t="17699" r="18779" b="13347"/>
          <a:stretch>
            <a:fillRect/>
          </a:stretch>
        </p:blipFill>
        <p:spPr>
          <a:xfrm>
            <a:off x="7903633" y="1134534"/>
            <a:ext cx="2406651" cy="2226733"/>
          </a:xfrm>
          <a:prstGeom prst="rect">
            <a:avLst/>
          </a:prstGeom>
          <a:solidFill>
            <a:schemeClr val="bg1"/>
          </a:solidFill>
          <a:ln w="158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54280" name="图片 4" descr="补形为长方体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/>
          <a:srcRect l="23984" t="17139" r="17928" b="14087"/>
          <a:stretch>
            <a:fillRect/>
          </a:stretch>
        </p:blipFill>
        <p:spPr>
          <a:xfrm>
            <a:off x="7903633" y="3881967"/>
            <a:ext cx="2472267" cy="2281767"/>
          </a:xfrm>
          <a:prstGeom prst="rect">
            <a:avLst/>
          </a:prstGeom>
          <a:solidFill>
            <a:schemeClr val="bg1"/>
          </a:solidFill>
          <a:ln w="158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8" name="标题 1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954617" y="3424767"/>
            <a:ext cx="1344083" cy="539751"/>
          </a:xfrm>
          <a:prstGeom prst="rect">
            <a:avLst/>
          </a:prstGeom>
          <a:noFill/>
          <a:ln w="9525">
            <a:noFill/>
          </a:ln>
        </p:spPr>
        <p:txBody>
          <a:bodyPr wrap="square" lIns="121920" tIns="60960" rIns="121920" bIns="60960" anchor="ctr" anchorCtr="0"/>
          <a:lstStyle/>
          <a:p>
            <a:pPr algn="ctr" eaLnBrk="0" hangingPunct="0"/>
            <a:r>
              <a:rPr lang="zh-CN" altLang="zh-CN" sz="2667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墙角</a:t>
            </a:r>
          </a:p>
        </p:txBody>
      </p:sp>
      <p:sp>
        <p:nvSpPr>
          <p:cNvPr id="9" name="标题 1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8255001" y="3437467"/>
            <a:ext cx="1344084" cy="539751"/>
          </a:xfrm>
          <a:prstGeom prst="rect">
            <a:avLst/>
          </a:prstGeom>
          <a:noFill/>
          <a:ln w="9525">
            <a:noFill/>
          </a:ln>
        </p:spPr>
        <p:txBody>
          <a:bodyPr wrap="square" lIns="121920" tIns="60960" rIns="121920" bIns="60960" anchor="ctr" anchorCtr="0"/>
          <a:lstStyle/>
          <a:p>
            <a:pPr algn="ctr" eaLnBrk="0" hangingPunct="0"/>
            <a:r>
              <a:rPr lang="zh-CN" altLang="zh-CN" sz="2667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阳马</a:t>
            </a:r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4396318" y="3488267"/>
            <a:ext cx="2768707" cy="502766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2667" b="1">
                <a:solidFill>
                  <a:srgbClr val="FF0000"/>
                </a:solidFill>
                <a:latin typeface="宋体" panose="02010600030101010101" pitchFamily="2" charset="-122"/>
                <a:ea typeface="楷体" panose="02010609060101010101" pitchFamily="49" charset="-122"/>
              </a:rPr>
              <a:t>鳖臑（</a:t>
            </a:r>
            <a:r>
              <a:rPr lang="en-US" altLang="zh-CN" sz="2667" b="1">
                <a:solidFill>
                  <a:srgbClr val="FF0000"/>
                </a:solidFill>
                <a:latin typeface="宋体" panose="02010600030101010101" pitchFamily="2" charset="-122"/>
                <a:ea typeface="楷体" panose="02010609060101010101" pitchFamily="49" charset="-122"/>
              </a:rPr>
              <a:t>biē nào</a:t>
            </a:r>
            <a:r>
              <a:rPr lang="zh-CN" altLang="en-US" sz="2667" b="1">
                <a:solidFill>
                  <a:srgbClr val="FF0000"/>
                </a:solidFill>
                <a:latin typeface="宋体" panose="02010600030101010101" pitchFamily="2" charset="-122"/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859367" y="6163734"/>
            <a:ext cx="1661584" cy="497417"/>
          </a:xfrm>
          <a:prstGeom prst="rect">
            <a:avLst/>
          </a:prstGeom>
          <a:noFill/>
          <a:ln w="9525">
            <a:noFill/>
          </a:ln>
        </p:spPr>
        <p:txBody>
          <a:bodyPr wrap="square" lIns="121920" tIns="60960" rIns="121920" bIns="60960" anchor="ctr" anchorCtr="0"/>
          <a:lstStyle/>
          <a:p>
            <a:pPr algn="ctr" eaLnBrk="0" hangingPunct="0"/>
            <a:r>
              <a:rPr lang="zh-CN" altLang="zh-CN" sz="2667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正四面体</a:t>
            </a:r>
          </a:p>
        </p:txBody>
      </p:sp>
      <p:sp>
        <p:nvSpPr>
          <p:cNvPr id="12" name="标题 1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4472517" y="6140451"/>
            <a:ext cx="2046816" cy="438149"/>
          </a:xfrm>
          <a:prstGeom prst="rect">
            <a:avLst/>
          </a:prstGeom>
          <a:noFill/>
          <a:ln w="9525">
            <a:noFill/>
          </a:ln>
        </p:spPr>
        <p:txBody>
          <a:bodyPr wrap="square" lIns="121920" tIns="60960" rIns="121920" bIns="60960" anchor="ctr" anchorCtr="0"/>
          <a:lstStyle/>
          <a:p>
            <a:pPr algn="ctr" eaLnBrk="0" hangingPunct="0"/>
            <a:r>
              <a:rPr lang="zh-CN" altLang="zh-CN" sz="2667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对棱长相等</a:t>
            </a:r>
          </a:p>
        </p:txBody>
      </p:sp>
      <p:sp>
        <p:nvSpPr>
          <p:cNvPr id="13325" name="标题 1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8424334" y="6096001"/>
            <a:ext cx="1344084" cy="539751"/>
          </a:xfrm>
          <a:prstGeom prst="rect">
            <a:avLst/>
          </a:prstGeom>
          <a:noFill/>
          <a:ln w="9525">
            <a:noFill/>
          </a:ln>
        </p:spPr>
        <p:txBody>
          <a:bodyPr wrap="square" lIns="121920" tIns="60960" rIns="121920" bIns="60960" anchor="ctr" anchorCtr="0"/>
          <a:lstStyle/>
          <a:p>
            <a:pPr algn="ctr" eaLnBrk="0" hangingPunct="0"/>
            <a:endParaRPr lang="zh-CN" altLang="zh-CN" sz="2667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标题 1"/>
          <p:cNvSpPr>
            <a:spLocks noGrp="1"/>
          </p:cNvSpPr>
          <p:nvPr>
            <p:custDataLst>
              <p:tags r:id="rId13"/>
            </p:custDataLst>
          </p:nvPr>
        </p:nvSpPr>
        <p:spPr>
          <a:xfrm>
            <a:off x="7425267" y="6354234"/>
            <a:ext cx="3073400" cy="497417"/>
          </a:xfrm>
          <a:prstGeom prst="rect">
            <a:avLst/>
          </a:prstGeom>
          <a:noFill/>
          <a:ln w="9525">
            <a:noFill/>
          </a:ln>
        </p:spPr>
        <p:txBody>
          <a:bodyPr wrap="square" lIns="121920" tIns="60960" rIns="121920" bIns="60960" anchor="ctr" anchorCtr="0"/>
          <a:lstStyle/>
          <a:p>
            <a:pPr algn="ctr" eaLnBrk="0" hangingPunct="0"/>
            <a:r>
              <a:rPr lang="zh-CN" altLang="zh-CN" sz="2667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  <a:t>堑堵</a:t>
            </a:r>
            <a:endParaRPr lang="en-US" altLang="en-US" sz="2667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algn="ctr" eaLnBrk="0" hangingPunct="0"/>
            <a:endParaRPr lang="en-US" altLang="zh-CN" sz="2667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15" name="对象 14"/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4097867" y="4260851"/>
          <a:ext cx="2846917" cy="1780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2133600" imgH="1333500" progId="Paint.Picture">
                  <p:embed/>
                </p:oleObj>
              </mc:Choice>
              <mc:Fallback>
                <p:oleObj r:id="rId21" imgW="2133600" imgH="1333500" progId="Paint.Picture">
                  <p:embed/>
                  <p:pic>
                    <p:nvPicPr>
                      <p:cNvPr id="15" name="对象 14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097867" y="4260851"/>
                        <a:ext cx="2846917" cy="1780116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6635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4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5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7" grpId="0"/>
      <p:bldP spid="8" grpId="0"/>
      <p:bldP spid="9" grpId="0"/>
      <p:bldP spid="10" grpId="0"/>
      <p:bldP spid="11" grpId="0"/>
      <p:bldP spid="12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课后作业</a:t>
            </a:r>
            <a:endParaRPr lang="zh-CN" sz="3600" dirty="0">
              <a:solidFill>
                <a:srgbClr val="C00000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2" name="标题 3">
            <a:extLst>
              <a:ext uri="{FF2B5EF4-FFF2-40B4-BE49-F238E27FC236}">
                <a16:creationId xmlns:a16="http://schemas.microsoft.com/office/drawing/2014/main" id="{F79D8E18-92C4-1BBB-E76B-9ADF71B455D7}"/>
              </a:ext>
            </a:extLst>
          </p:cNvPr>
          <p:cNvSpPr txBox="1">
            <a:spLocks/>
          </p:cNvSpPr>
          <p:nvPr/>
        </p:nvSpPr>
        <p:spPr>
          <a:xfrm>
            <a:off x="438086" y="1410536"/>
            <a:ext cx="11037600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2400" b="1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1.</a:t>
            </a:r>
            <a:r>
              <a:rPr lang="zh-CN" altLang="en-US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活页</a:t>
            </a:r>
            <a:r>
              <a:rPr lang="en-US" altLang="zh-CN" sz="3600" dirty="0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P12-14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《1.3.1</a:t>
            </a: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空间直角坐标系</a:t>
            </a: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》</a:t>
            </a:r>
            <a:endParaRPr lang="zh-CN" sz="36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5653989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Y2NlYzE3YWNiZDE4ZmQyNWJhNzA1MzUzY2EwNTkyZjUifQ=="/>
  <p:tag name="KSO_WPP_MARK_KEY" val="a414081f-d0fd-43b1-92d4-44f759fd7ce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6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8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7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89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6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7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8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99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3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5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6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7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08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3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4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6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7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8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19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0"/>
  <p:tag name="KSO_WM_TEMPLATE_CATEGORY" val="custom"/>
  <p:tag name="KSO_WM_TEMPLATE_INDEX" val="20214236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1"/>
  <p:tag name="KSO_WM_TEMPLATE_CATEGORY" val="custom"/>
  <p:tag name="KSO_WM_TEMPLATE_INDEX" val="2021423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3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4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5"/>
  <p:tag name="KSO_WM_BEAUTIFY_FLAG" val="#wm#"/>
  <p:tag name="KSO_WM_TAG_VERSION" val="1.0"/>
  <p:tag name="KSO_WM_TEMPLATE_CATEGORY" val="custom"/>
  <p:tag name="KSO_WM_TEMPLATE_INDEX" val="20214236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6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29"/>
  <p:tag name="KSO_WM_ASSEMBLE_CHIP_INDEX" val="f3e6ac02f3a24466822b5605dfbd95ed"/>
  <p:tag name="KSO_WM_BEAUTIFY_FLAG" val="#wm#"/>
  <p:tag name="KSO_WM_CHIP_FILLAREA_FILL_RULE" val="{&quot;fill_align&quot;:&quot;cm&quot;,&quot;fill_effect&quot;:[],&quot;fill_mode&quot;:&quot;adaptive&quot;,&quot;sacle_strategy&quot;:&quot;stretch&quot;}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EC_AREA_ID" val="d1cc83a863f44f8facf0a275f3e2120f"/>
  <p:tag name="KSO_WM_UNIT_DEC_CHANGEPICRESERVED" val="1"/>
  <p:tag name="KSO_WM_UNIT_DEC_SUPPORTCHANGEPIC" val="0"/>
  <p:tag name="KSO_WM_UNIT_DECORATE_INFO" val=""/>
  <p:tag name="KSO_WM_UNIT_DIAGRAM_ISNUMVISUAL" val="0"/>
  <p:tag name="KSO_WM_UNIT_DIAGRAM_ISREFERUNIT" val="0"/>
  <p:tag name="KSO_WM_UNIT_HIGHLIGHT" val="0"/>
  <p:tag name="KSO_WM_UNIT_ID" val="chip20214236_1*i*1"/>
  <p:tag name="KSO_WM_UNIT_INDEX" val="1"/>
  <p:tag name="KSO_WM_UNIT_LAYERLEVEL" val="1"/>
  <p:tag name="KSO_WM_UNIT_SM_LIMIT_TYPE" val=""/>
  <p:tag name="KSO_WM_UNIT_SUBTYPE" val="u"/>
  <p:tag name="KSO_WM_UNIT_TYPE" val="i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9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1"/>
  <p:tag name="KSO_WM_ASSEMBLE_CHIP_INDEX" val="f8e5a8ea281745e3945dcdd39e8feddd"/>
  <p:tag name="KSO_WM_BEAUTIFY_FLAG" val="#wm#"/>
  <p:tag name="KSO_WM_CHIP_FILLAREA_FILL_RULE" val="{&quot;fill_align&quot;:&quot;cm&quot;,&quot;fill_mode&quot;:&quot;adaptive&quot;,&quot;sacle_strategy&quot;:&quot;smart&quot;}"/>
  <p:tag name="KSO_WM_CHIP_GROUPID" val="5f2a16e045e1f15ec24fe3a0"/>
  <p:tag name="KSO_WM_CHIP_XID" val="5f2a16e045e1f15ec24fe3a1"/>
  <p:tag name="KSO_WM_TAG_VERSION" val="1.0"/>
  <p:tag name="KSO_WM_TEMPLATE_ASSEMBLE_GROUPID" val="5fa218d99babe8ec16f1fbe0"/>
  <p:tag name="KSO_WM_TEMPLATE_ASSEMBLE_XID" val="5fa21afda8fc48be8081b928"/>
  <p:tag name="KSO_WM_TEMPLATE_CATEGORY" val="custom"/>
  <p:tag name="KSO_WM_TEMPLATE_INDEX" val="20214236"/>
  <p:tag name="KSO_WM_UNIT_BLOCK" val="0"/>
  <p:tag name="KSO_WM_UNIT_COMPATIBLE" val="0"/>
  <p:tag name="KSO_WM_UNIT_DEC_AREA_ID" val="e326f81087d2420ab19a91c8270f38cf"/>
  <p:tag name="KSO_WM_UNIT_DEFAULT_FONT" val="24;50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客户答谢会暨产品推介会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3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0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hip20214236_1*i*2"/>
  <p:tag name="KSO_WM_UNIT_INDEX" val="2"/>
  <p:tag name="KSO_WM_UNIT_LAYERLEVEL" val="1"/>
  <p:tag name="KSO_WM_UNIT_SUBTYPE" val="u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1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3"/>
  <p:tag name="KSO_WM_UNIT_INDEX" val="3"/>
  <p:tag name="KSO_WM_UNIT_LAYERLEVEL" val="1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2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4"/>
  <p:tag name="KSO_WM_UNIT_INDEX" val="4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3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5"/>
  <p:tag name="KSO_WM_UNIT_INDEX" val="5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4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6"/>
  <p:tag name="KSO_WM_UNIT_INDEX" val="6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5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7"/>
  <p:tag name="KSO_WM_UNIT_INDEX" val="7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6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8"/>
  <p:tag name="KSO_WM_UNIT_INDEX" val="8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7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9"/>
  <p:tag name="KSO_WM_UNIT_INDEX" val="9"/>
  <p:tag name="KSO_WM_UNIT_LAYERLEVEL" val="1"/>
  <p:tag name="KSO_WM_UNIT_LINE_FILL_TYPE" val="2"/>
  <p:tag name="KSO_WM_UNIT_LINE_FORE_SCHEMECOLOR_INDEX" val="14"/>
  <p:tag name="KSO_WM_UNIT_LINE_FORE_SCHEMECOLOR_INDEX_BRIGHTNESS" val="-0.25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3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4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5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6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7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8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49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1"/>
  <p:tag name="KSO_WM_ASSEMBLE_CHIP_INDEX" val="d5962adbbcdb4fc78b86b2ec6cf17270"/>
  <p:tag name="KSO_WM_BEAUTIFY_FLAG" val="#wm#"/>
  <p:tag name="KSO_WM_CHIP_FILLAREA_FILL_RULE" val="{&quot;fill_align&quot;:&quot;lm&quot;,&quot;fill_effect&quot;:[],&quot;fill_mode&quot;:&quot;adaptive&quot;,&quot;sacle_strategy&quot;:&quot;stretch&quot;}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EC_AREA_ID" val="db859dd235f5470ca803a7f7d587e0af"/>
  <p:tag name="KSO_WM_UNIT_DECORATE_INFO" val=""/>
  <p:tag name="KSO_WM_UNIT_DIAGRAM_ISNUMVISUAL" val="0"/>
  <p:tag name="KSO_WM_UNIT_DIAGRAM_ISREFERUNIT" val="0"/>
  <p:tag name="KSO_WM_UNIT_HIGHLIGHT" val="0"/>
  <p:tag name="KSO_WM_UNIT_ID" val="chip20214236_2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6"/>
  <p:tag name="KSO_WM_ASSEMBLE_CHIP_INDEX" val="58d24081019e4f90b99bb5febb3faae7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46c90350818342cd9c5d736f618c8479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7"/>
  <p:tag name="KSO_WM_ASSEMBLE_CHIP_INDEX" val="7f63e7b3cb2d41989eafe57ae1ce05b3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cafd0f1f2cc4cd2b80863ff3134d250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8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9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1"/>
  <p:tag name="KSO_WM_ASSEMBLE_CHIP_INDEX" val="aa8a9e6a66d94b28af60710ef67ffcec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e40d00ac41c4a0a525616"/>
  <p:tag name="KSO_WM_CHIP_XID" val="5ebe40d00ac41c4a0a525617"/>
  <p:tag name="KSO_WM_TAG_VERSION" val="1.0"/>
  <p:tag name="KSO_WM_TEMPLATE_ASSEMBLE_GROUPID" val="5fa218d99babe8ec16f1fbe0"/>
  <p:tag name="KSO_WM_TEMPLATE_ASSEMBLE_XID" val="5fa21afda8fc48be8081b921"/>
  <p:tag name="KSO_WM_TEMPLATE_CATEGORY" val="custom"/>
  <p:tag name="KSO_WM_TEMPLATE_INDEX" val="20214236"/>
  <p:tag name="KSO_WM_UNIT_BLOCK" val="0"/>
  <p:tag name="KSO_WM_UNIT_COMPATIBLE" val="0"/>
  <p:tag name="KSO_WM_UNIT_DEC_AREA_ID" val="c4d810e3256841b58047a82c6ab67e57"/>
  <p:tag name="KSO_WM_UNIT_DEFAULT_FONT" val="14;18;2"/>
  <p:tag name="KSO_WM_UNIT_DIAGRAM_ISNUMVISUAL" val="0"/>
  <p:tag name="KSO_WM_UNIT_DIAGRAM_ISREFERUNIT" val="0"/>
  <p:tag name="KSO_WM_UNIT_HIGHLIGHT" val="0"/>
  <p:tag name="KSO_WM_UNIT_ID" val="custom2021423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添加副标题内容"/>
  <p:tag name="KSO_WM_UNIT_TEXT_FILL_FORE_SCHEMECOLOR_INDEX" val="13"/>
  <p:tag name="KSO_WM_UNIT_TEXT_FILL_FORE_SCHEMECOLOR_INDEX_BRIGHTNESS" val="0.35"/>
  <p:tag name="KSO_WM_UNIT_TEXT_FILL_TYPE" val="1"/>
  <p:tag name="KSO_WM_UNIT_TYPE" val="b"/>
  <p:tag name="KSO_WM_UNIT_VALUE" val="8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2"/>
  <p:tag name="KSO_WM_ASSEMBLE_CHIP_INDEX" val="aa8a9e6a66d94b28af60710ef67ffcec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e40d00ac41c4a0a525616"/>
  <p:tag name="KSO_WM_CHIP_XID" val="5ebe40d00ac41c4a0a525617"/>
  <p:tag name="KSO_WM_TAG_VERSION" val="1.0"/>
  <p:tag name="KSO_WM_TEMPLATE_ASSEMBLE_GROUPID" val="5fa218d99babe8ec16f1fbe0"/>
  <p:tag name="KSO_WM_TEMPLATE_ASSEMBLE_XID" val="5fa21afda8fc48be8081b921"/>
  <p:tag name="KSO_WM_TEMPLATE_CATEGORY" val="custom"/>
  <p:tag name="KSO_WM_TEMPLATE_INDEX" val="20214236"/>
  <p:tag name="KSO_WM_UNIT_BLOCK" val="0"/>
  <p:tag name="KSO_WM_UNIT_COMPATIBLE" val="0"/>
  <p:tag name="KSO_WM_UNIT_DEC_AREA_ID" val="f47686309c9b4e46836710b3d634dcad"/>
  <p:tag name="KSO_WM_UNIT_DEFAULT_FONT" val="40;56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大标题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1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2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2"/>
  <p:tag name="KSO_WM_UNIT_INDEX" val="2"/>
  <p:tag name="KSO_WM_UNIT_LAYERLEVEL" val="1"/>
  <p:tag name="KSO_WM_UNIT_SUBTYPE" val="t"/>
  <p:tag name="KSO_WM_UNIT_TYPE" val="i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3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3"/>
  <p:tag name="KSO_WM_UNIT_INDEX" val="3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4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4"/>
  <p:tag name="KSO_WM_UNIT_INDEX" val="4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55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5"/>
  <p:tag name="KSO_WM_UNIT_INDEX" val="5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4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5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6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8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69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3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4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5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6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7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8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79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4"/>
  <p:tag name="KSO_WM_ASSEMBLE_CHIP_INDEX" val="9b7bd84bc5984d92be7014d335f27942"/>
  <p:tag name="KSO_WM_BEAUTIFY_FLAG" val="#wm#"/>
  <p:tag name="KSO_WM_CHIP_FILLAREA_FILL_RULE" val="{&quot;fill_align&quot;:&quot;rm&quot;,&quot;fill_effect&quot;:[],&quot;fill_mode&quot;:&quot;adaptive&quot;,&quot;sacle_strategy&quot;:&quot;stretch&quot;}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EC_AREA_ID" val="4c5b424058124c46946a37ab332f51ec"/>
  <p:tag name="KSO_WM_UNIT_DECORATE_INFO" val=""/>
  <p:tag name="KSO_WM_UNIT_DIAGRAM_ISNUMVISUAL" val="0"/>
  <p:tag name="KSO_WM_UNIT_DIAGRAM_ISREFERUNIT" val="0"/>
  <p:tag name="KSO_WM_UNIT_HIGHLIGHT" val="0"/>
  <p:tag name="KSO_WM_UNIT_ID" val="chip20214236_2*i*1"/>
  <p:tag name="KSO_WM_UNIT_INDEX" val="1"/>
  <p:tag name="KSO_WM_UNIT_LAYERLEVEL" val="1"/>
  <p:tag name="KSO_WM_UNIT_SM_LIMIT_TYPE" val=""/>
  <p:tag name="KSO_WM_UNIT_SUBTYPE" val="t"/>
  <p:tag name="KSO_WM_UNIT_TYPE" val="i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9"/>
  <p:tag name="KSO_WM_ASSEMBLE_CHIP_INDEX" val="c6cdf3eb4c3f4e5286445f6607563f4a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f5e4cde9647c47ffb1e3dc3990b97fc3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3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5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2"/>
  <p:tag name="KSO_WM_UNIT_INDEX" val="2"/>
  <p:tag name="KSO_WM_UNIT_LAYERLEVEL" val="1"/>
  <p:tag name="KSO_WM_UNIT_SUBTYPE" val="t"/>
  <p:tag name="KSO_WM_UNIT_TYPE" val="i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6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3"/>
  <p:tag name="KSO_WM_UNIT_INDEX" val="3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7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4"/>
  <p:tag name="KSO_WM_UNIT_INDEX" val="4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88"/>
  <p:tag name="KSO_WM_BEAUTIFY_FLAG" val="#wm#"/>
  <p:tag name="KSO_WM_CHIP_GROUPID" val="5fa218d99babe8ec16f1fbe0"/>
  <p:tag name="KSO_WM_CHIP_XID" val="5fa218d99babe8ec16f1fbe2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2*i*5"/>
  <p:tag name="KSO_WM_UNIT_INDEX" val="5"/>
  <p:tag name="KSO_WM_UNIT_LAYERLEVEL" val="1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5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6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7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99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0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3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4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5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6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8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09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0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2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3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4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6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7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8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19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3"/>
  <p:tag name="KSO_WM_ASSEMBLE_CHIP_INDEX" val="f3e6ac02f3a24466822b5605dfbd95ed"/>
  <p:tag name="KSO_WM_BEAUTIFY_FLAG" val="#wm#"/>
  <p:tag name="KSO_WM_CHIP_FILLAREA_FILL_RULE" val="{&quot;fill_align&quot;:&quot;cm&quot;,&quot;fill_effect&quot;:[],&quot;fill_mode&quot;:&quot;adaptive&quot;,&quot;sacle_strategy&quot;:&quot;stretch&quot;}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EC_AREA_ID" val="d1cc83a863f44f8facf0a275f3e2120f"/>
  <p:tag name="KSO_WM_UNIT_DEC_CHANGEPICRESERVED" val="1"/>
  <p:tag name="KSO_WM_UNIT_DEC_SUPPORTCHANGEPIC" val="0"/>
  <p:tag name="KSO_WM_UNIT_DECORATE_INFO" val=""/>
  <p:tag name="KSO_WM_UNIT_DIAGRAM_ISNUMVISUAL" val="0"/>
  <p:tag name="KSO_WM_UNIT_DIAGRAM_ISREFERUNIT" val="0"/>
  <p:tag name="KSO_WM_UNIT_HIGHLIGHT" val="0"/>
  <p:tag name="KSO_WM_UNIT_ID" val="chip20214236_1*i*1"/>
  <p:tag name="KSO_WM_UNIT_INDEX" val="1"/>
  <p:tag name="KSO_WM_UNIT_LAYERLEVEL" val="1"/>
  <p:tag name="KSO_WM_UNIT_SM_LIMIT_TYPE" val=""/>
  <p:tag name="KSO_WM_UNIT_SUBTYPE" val="u"/>
  <p:tag name="KSO_WM_UNIT_TYPE" val="i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4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5"/>
  <p:tag name="KSO_WM_ASSEMBLE_CHIP_INDEX" val="c77ec7da2e914f83aff49c805b3ea9c4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f634c0ac41c4a0a52586d"/>
  <p:tag name="KSO_WM_CHIP_XID" val="5ebf634c0ac41c4a0a52586e"/>
  <p:tag name="KSO_WM_TAG_VERSION" val="1.0"/>
  <p:tag name="KSO_WM_TEMPLATE_ASSEMBLE_GROUPID" val="5fa218d99babe8ec16f1fbe0"/>
  <p:tag name="KSO_WM_TEMPLATE_ASSEMBLE_XID" val="5fa21afda8fc48be8081b96e"/>
  <p:tag name="KSO_WM_TEMPLATE_CATEGORY" val="custom"/>
  <p:tag name="KSO_WM_TEMPLATE_INDEX" val="20214236"/>
  <p:tag name="KSO_WM_UNIT_BLOCK" val="0"/>
  <p:tag name="KSO_WM_UNIT_COMPATIBLE" val="0"/>
  <p:tag name="KSO_WM_UNIT_DEC_AREA_ID" val="1a9092427e584f55b226721bd6b6053c"/>
  <p:tag name="KSO_WM_UNIT_DEFAULT_FONT" val="24;44;4"/>
  <p:tag name="KSO_WM_UNIT_DIAGRAM_ISNUMVISUAL" val="0"/>
  <p:tag name="KSO_WM_UNIT_DIAGRAM_ISREFERUNIT" val="0"/>
  <p:tag name="KSO_WM_UNIT_HIGHLIGHT" val="0"/>
  <p:tag name="KSO_WM_UNIT_ID" val="custom20214236_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/击/此/处/添/加/副/标/题"/>
  <p:tag name="KSO_WM_UNIT_TEXT_FILL_FORE_SCHEMECOLOR_INDEX" val="13"/>
  <p:tag name="KSO_WM_UNIT_TEXT_FILL_FORE_SCHEMECOLOR_INDEX_BRIGHTNESS" val="0.35"/>
  <p:tag name="KSO_WM_UNIT_TEXT_FILL_TYPE" val="1"/>
  <p:tag name="KSO_WM_UNIT_TYPE" val="b"/>
  <p:tag name="KSO_WM_UNIT_VALUE" val="5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6"/>
  <p:tag name="KSO_WM_ASSEMBLE_CHIP_INDEX" val="c77ec7da2e914f83aff49c805b3ea9c4"/>
  <p:tag name="KSO_WM_BEAUTIFY_FLAG" val="#wm#"/>
  <p:tag name="KSO_WM_CHIP_FILLAREA_FILL_RULE" val="{&quot;fill_align&quot;:&quot;cm&quot;,&quot;fill_mode&quot;:&quot;adaptive&quot;,&quot;sacle_strategy&quot;:&quot;smart&quot;}"/>
  <p:tag name="KSO_WM_CHIP_GROUPID" val="5ebf634c0ac41c4a0a52586d"/>
  <p:tag name="KSO_WM_CHIP_XID" val="5ebf634c0ac41c4a0a52586e"/>
  <p:tag name="KSO_WM_TAG_VERSION" val="1.0"/>
  <p:tag name="KSO_WM_TEMPLATE_ASSEMBLE_GROUPID" val="5fa218d99babe8ec16f1fbe0"/>
  <p:tag name="KSO_WM_TEMPLATE_ASSEMBLE_XID" val="5fa21afda8fc48be8081b96e"/>
  <p:tag name="KSO_WM_TEMPLATE_CATEGORY" val="custom"/>
  <p:tag name="KSO_WM_TEMPLATE_INDEX" val="20214236"/>
  <p:tag name="KSO_WM_UNIT_BLOCK" val="0"/>
  <p:tag name="KSO_WM_UNIT_COMPATIBLE" val="0"/>
  <p:tag name="KSO_WM_UNIT_DEC_AREA_ID" val="9f4c260b95494e3a932920048279b466"/>
  <p:tag name="KSO_WM_UNIT_DEFAULT_FONT" val="72;88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THANKS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9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4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FILL_FORE_SCHEMECOLOR_INDEX" val="14"/>
  <p:tag name="KSO_WM_UNIT_FILL_FORE_SCHEMECOLOR_INDEX_BRIGHTNESS" val="0"/>
  <p:tag name="KSO_WM_UNIT_FILL_TYPE" val="1"/>
  <p:tag name="KSO_WM_UNIT_HIGHLIGHT" val="0"/>
  <p:tag name="KSO_WM_UNIT_ID" val="chip20214236_1*i*2"/>
  <p:tag name="KSO_WM_UNIT_INDEX" val="2"/>
  <p:tag name="KSO_WM_UNIT_LAYERLEVEL" val="1"/>
  <p:tag name="KSO_WM_UNIT_SUBTYPE" val="u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5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3"/>
  <p:tag name="KSO_WM_UNIT_INDEX" val="3"/>
  <p:tag name="KSO_WM_UNIT_LAYERLEVEL" val="1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6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4"/>
  <p:tag name="KSO_WM_UNIT_INDEX" val="4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7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5"/>
  <p:tag name="KSO_WM_UNIT_INDEX" val="5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8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6"/>
  <p:tag name="KSO_WM_UNIT_INDEX" val="6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29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7"/>
  <p:tag name="KSO_WM_UNIT_INDEX" val="7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0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8"/>
  <p:tag name="KSO_WM_UNIT_INDEX" val="8"/>
  <p:tag name="KSO_WM_UNIT_LAYERLEVEL" val="1"/>
  <p:tag name="KSO_WM_UNIT_SUBTYPE" val="u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1"/>
  <p:tag name="KSO_WM_BEAUTIFY_FLAG" val="#wm#"/>
  <p:tag name="KSO_WM_CHIP_GROUPID" val="5fa218d99babe8ec16f1fbe0"/>
  <p:tag name="KSO_WM_CHIP_XID" val="5fa218d99babe8ec16f1fbe1"/>
  <p:tag name="KSO_WM_TAG_VERSION" val="1.0"/>
  <p:tag name="KSO_WM_TEMPLATE_CATEGORY" val="chip"/>
  <p:tag name="KSO_WM_TEMPLATE_INDEX" val="20214236"/>
  <p:tag name="KSO_WM_UNIT_COMPATIBLE" val="0"/>
  <p:tag name="KSO_WM_UNIT_DIAGRAM_ISNUMVISUAL" val="0"/>
  <p:tag name="KSO_WM_UNIT_DIAGRAM_ISREFERUNIT" val="0"/>
  <p:tag name="KSO_WM_UNIT_HIGHLIGHT" val="0"/>
  <p:tag name="KSO_WM_UNIT_ID" val="chip20214236_1*i*9"/>
  <p:tag name="KSO_WM_UNIT_INDEX" val="9"/>
  <p:tag name="KSO_WM_UNIT_LAYERLEVEL" val="1"/>
  <p:tag name="KSO_WM_UNIT_LINE_FILL_TYPE" val="2"/>
  <p:tag name="KSO_WM_UNIT_LINE_FORE_SCHEMECOLOR_INDEX" val="14"/>
  <p:tag name="KSO_WM_UNIT_LINE_FORE_SCHEMECOLOR_INDEX_BRIGHTNESS" val="-0.25"/>
  <p:tag name="KSO_WM_UNIT_SUBTYPE" val="u"/>
  <p:tag name="KSO_WM_UNIT_TEXT_FILL_FORE_SCHEMECOLOR_INDEX" val="13"/>
  <p:tag name="KSO_WM_UNIT_TEXT_FILL_FORE_SCHEMECOLOR_INDEX_BRIGHTNESS" val="0"/>
  <p:tag name="KSO_WM_UNIT_TEXT_FILL_TYPE" val="1"/>
  <p:tag name="KSO_WM_UNIT_TYPE" val="i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8"/>
  <p:tag name="KSO_WM_ASSEMBLE_CHIP_INDEX" val="af3a8edb613a483980fc984f5870e2a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general"/>
  <p:tag name="KSO_WM_TAG_VERSION" val="1.0"/>
  <p:tag name="KSO_WM_TEMPLATE_CATEGORY" val="chip"/>
  <p:tag name="KSO_WM_TEMPLATE_INDEX" val="20214236"/>
  <p:tag name="KSO_WM_UNIT_COMPATIBLE" val="0"/>
  <p:tag name="KSO_WM_UNIT_DEC_AREA_ID" val="924f051bdd534d8c8f9fd9818f0cce57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39"/>
  <p:tag name="KSO_WM_ASSEMBLE_CHIP_INDEX" val="c555ccb771124cb4881e06a9b6ab5460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general"/>
  <p:tag name="KSO_WM_TAG_VERSION" val="1.0"/>
  <p:tag name="KSO_WM_TEMPLATE_CATEGORY" val="chip"/>
  <p:tag name="KSO_WM_TEMPLATE_INDEX" val="20214236"/>
  <p:tag name="KSO_WM_UNIT_COMPATIBLE" val="0"/>
  <p:tag name="KSO_WM_UNIT_DEC_AREA_ID" val="2d8b4784937c497cb4b523f244a11941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0"/>
  <p:tag name="KSO_WM_SLIDE_BACKGROUND_TYPE" val="general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1"/>
  <p:tag name="KSO_WM_SLIDE_BACKGROUND_TYPE" val="general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2"/>
  <p:tag name="KSO_WM_SLIDE_BACKGROUND_TYPE" val="general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3"/>
  <p:tag name="KSO_WM_SLIDE_BACKGROUND_TYPE" val="general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5"/>
  <p:tag name="KSO_WM_ASSEMBLE_CHIP_INDEX" val="ace580bc13e54c43b0dde29bdee8da37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frame"/>
  <p:tag name="KSO_WM_TAG_VERSION" val="1.0"/>
  <p:tag name="KSO_WM_TEMPLATE_CATEGORY" val="chip"/>
  <p:tag name="KSO_WM_TEMPLATE_INDEX" val="20214236"/>
  <p:tag name="KSO_WM_UNIT_COMPATIBLE" val="0"/>
  <p:tag name="KSO_WM_UNIT_DEC_AREA_ID" val="6eafbab328fd48319969a319ab1bfafc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6"/>
  <p:tag name="KSO_WM_ASSEMBLE_CHIP_INDEX" val="c8ad7e88cf3146188d0b0a0beb98f2bf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frame"/>
  <p:tag name="KSO_WM_TAG_VERSION" val="1.0"/>
  <p:tag name="KSO_WM_TEMPLATE_CATEGORY" val="chip"/>
  <p:tag name="KSO_WM_TEMPLATE_INDEX" val="20214236"/>
  <p:tag name="KSO_WM_UNIT_COMPATIBLE" val="0"/>
  <p:tag name="KSO_WM_UNIT_DEC_AREA_ID" val="9a5f7ceb75d54ad68ef0a52981317263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7"/>
  <p:tag name="KSO_WM_ASSEMBLE_CHIP_INDEX" val="fac74953c8bf43ce967450c67752e03f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frame"/>
  <p:tag name="KSO_WM_TAG_VERSION" val="1.0"/>
  <p:tag name="KSO_WM_TEMPLATE_CATEGORY" val="chip"/>
  <p:tag name="KSO_WM_TEMPLATE_INDEX" val="20214236"/>
  <p:tag name="KSO_WM_UNIT_COMPATIBLE" val="0"/>
  <p:tag name="KSO_WM_UNIT_DEC_AREA_ID" val="6b566998da2b4dc691862fc5ffd8edef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8"/>
  <p:tag name="KSO_WM_SLIDE_BACKGROUND_TYPE" val="fram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49"/>
  <p:tag name="KSO_WM_SLIDE_BACKGROUND_TYPE" val="fram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0"/>
  <p:tag name="KSO_WM_SLIDE_BACKGROUND_TYPE" val="fram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1"/>
  <p:tag name="KSO_WM_SLIDE_BACKGROUND_TYPE" val="fram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2"/>
  <p:tag name="KSO_WM_SLIDE_BACKGROUND_TYPE" val="fram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4"/>
  <p:tag name="KSO_WM_ASSEMBLE_CHIP_INDEX" val="ed9e653fbd0c486d94984238d52845dd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leftRight"/>
  <p:tag name="KSO_WM_TAG_VERSION" val="1.0"/>
  <p:tag name="KSO_WM_TEMPLATE_CATEGORY" val="chip"/>
  <p:tag name="KSO_WM_TEMPLATE_INDEX" val="20214236"/>
  <p:tag name="KSO_WM_UNIT_COMPATIBLE" val="0"/>
  <p:tag name="KSO_WM_UNIT_DEC_AREA_ID" val="3a7ffc26353b485faf82b5abd38e59d0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5"/>
  <p:tag name="KSO_WM_ASSEMBLE_CHIP_INDEX" val="8cf94322622943f69e8d60503d9422a5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leftRight"/>
  <p:tag name="KSO_WM_TAG_VERSION" val="1.0"/>
  <p:tag name="KSO_WM_TEMPLATE_CATEGORY" val="chip"/>
  <p:tag name="KSO_WM_TEMPLATE_INDEX" val="20214236"/>
  <p:tag name="KSO_WM_UNIT_COMPATIBLE" val="0"/>
  <p:tag name="KSO_WM_UNIT_DEC_AREA_ID" val="452dfbfdcad24250a8beaefc02ef0b09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6"/>
  <p:tag name="KSO_WM_ASSEMBLE_CHIP_INDEX" val="b4d74fbe8e4440dd9df56bd6e5b40fe5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leftRight"/>
  <p:tag name="KSO_WM_TAG_VERSION" val="1.0"/>
  <p:tag name="KSO_WM_TEMPLATE_CATEGORY" val="chip"/>
  <p:tag name="KSO_WM_TEMPLATE_INDEX" val="20214236"/>
  <p:tag name="KSO_WM_UNIT_COMPATIBLE" val="0"/>
  <p:tag name="KSO_WM_UNIT_DEC_AREA_ID" val="af2579e16b9a4a72b13091c35d84148c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7"/>
  <p:tag name="KSO_WM_SLIDE_BACKGROUND_TYPE" val="leftRight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8"/>
  <p:tag name="KSO_WM_SLIDE_BACKGROUND_TYPE" val="leftRight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59"/>
  <p:tag name="KSO_WM_SLIDE_BACKGROUND_TYPE" val="leftRight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0"/>
  <p:tag name="KSO_WM_SLIDE_BACKGROUND_TYPE" val="leftRight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1"/>
  <p:tag name="KSO_WM_SLIDE_BACKGROUND_TYPE" val="leftRight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2"/>
  <p:tag name="KSO_WM_SLIDE_BACKGROUND_TYPE" val="leftRight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4"/>
  <p:tag name="KSO_WM_ASSEMBLE_CHIP_INDEX" val="b465646c60774b12b71c7543ceaea9d6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topBottom"/>
  <p:tag name="KSO_WM_TAG_VERSION" val="1.0"/>
  <p:tag name="KSO_WM_TEMPLATE_CATEGORY" val="chip"/>
  <p:tag name="KSO_WM_TEMPLATE_INDEX" val="20214236"/>
  <p:tag name="KSO_WM_UNIT_COMPATIBLE" val="0"/>
  <p:tag name="KSO_WM_UNIT_DEC_AREA_ID" val="2c19757e5b1c48da8a472f2f12e50d62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5"/>
  <p:tag name="KSO_WM_ASSEMBLE_CHIP_INDEX" val="7575a9549e9f49199657304f200b68e8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topBottom"/>
  <p:tag name="KSO_WM_TAG_VERSION" val="1.0"/>
  <p:tag name="KSO_WM_TEMPLATE_CATEGORY" val="chip"/>
  <p:tag name="KSO_WM_TEMPLATE_INDEX" val="20214236"/>
  <p:tag name="KSO_WM_UNIT_COMPATIBLE" val="0"/>
  <p:tag name="KSO_WM_UNIT_DEC_AREA_ID" val="f06c57d3b2734aa08cdde69db6f8943b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6"/>
  <p:tag name="KSO_WM_ASSEMBLE_CHIP_INDEX" val="9a309c2dbe7f40b6aeb69a3fb4838ed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topBottom"/>
  <p:tag name="KSO_WM_TAG_VERSION" val="1.0"/>
  <p:tag name="KSO_WM_TEMPLATE_CATEGORY" val="chip"/>
  <p:tag name="KSO_WM_TEMPLATE_INDEX" val="20214236"/>
  <p:tag name="KSO_WM_UNIT_COMPATIBLE" val="0"/>
  <p:tag name="KSO_WM_UNIT_DEC_AREA_ID" val="5b3839e33c094c1bbc8507bc169c0f09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7"/>
  <p:tag name="KSO_WM_SLIDE_BACKGROUND_TYPE" val="topBottom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8"/>
  <p:tag name="KSO_WM_SLIDE_BACKGROUND_TYPE" val="topBottom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69"/>
  <p:tag name="KSO_WM_SLIDE_BACKGROUND_TYPE" val="topBottom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0"/>
  <p:tag name="KSO_WM_SLIDE_BACKGROUND_TYPE" val="topBottom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1"/>
  <p:tag name="KSO_WM_SLIDE_BACKGROUND_TYPE" val="topBottom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2"/>
  <p:tag name="KSO_WM_SLIDE_BACKGROUND_TYPE" val="topBottom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4"/>
  <p:tag name="KSO_WM_ASSEMBLE_CHIP_INDEX" val="050e5cf1573f4c29a1fe9f0424010347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bottomTop"/>
  <p:tag name="KSO_WM_TAG_VERSION" val="1.0"/>
  <p:tag name="KSO_WM_TEMPLATE_CATEGORY" val="chip"/>
  <p:tag name="KSO_WM_TEMPLATE_INDEX" val="20214236"/>
  <p:tag name="KSO_WM_UNIT_COMPATIBLE" val="0"/>
  <p:tag name="KSO_WM_UNIT_DEC_AREA_ID" val="0b1d7cfd600743bc85235122663fd612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5"/>
  <p:tag name="KSO_WM_ASSEMBLE_CHIP_INDEX" val="7c2ed570570f4c50a3e8396c1a169d1c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bottomTop"/>
  <p:tag name="KSO_WM_TAG_VERSION" val="1.0"/>
  <p:tag name="KSO_WM_TEMPLATE_CATEGORY" val="chip"/>
  <p:tag name="KSO_WM_TEMPLATE_INDEX" val="20214236"/>
  <p:tag name="KSO_WM_UNIT_COMPATIBLE" val="0"/>
  <p:tag name="KSO_WM_UNIT_DEC_AREA_ID" val="d22292f92c5944809cff747dc1d97edc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6"/>
  <p:tag name="KSO_WM_ASSEMBLE_CHIP_INDEX" val="87cee3e3cd074d019b427def7fd5ef7f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bottomTop"/>
  <p:tag name="KSO_WM_TAG_VERSION" val="1.0"/>
  <p:tag name="KSO_WM_TEMPLATE_CATEGORY" val="chip"/>
  <p:tag name="KSO_WM_TEMPLATE_INDEX" val="20214236"/>
  <p:tag name="KSO_WM_UNIT_COMPATIBLE" val="0"/>
  <p:tag name="KSO_WM_UNIT_DEC_AREA_ID" val="2c9ed5aa4c2d4f99ab6b78fbd53ec463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7"/>
  <p:tag name="KSO_WM_SLIDE_BACKGROUND_TYPE" val="bottomTop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8"/>
  <p:tag name="KSO_WM_SLIDE_BACKGROUND_TYPE" val="bottomTop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79"/>
  <p:tag name="KSO_WM_SLIDE_BACKGROUND_TYPE" val="bottomTop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0"/>
  <p:tag name="KSO_WM_SLIDE_BACKGROUND_TYPE" val="bottomTop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1"/>
  <p:tag name="KSO_WM_SLIDE_BACKGROUND_TYPE" val="bottomTop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2"/>
  <p:tag name="KSO_WM_SLIDE_BACKGROUND_TYPE" val="bottomTop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4"/>
  <p:tag name="KSO_WM_ASSEMBLE_CHIP_INDEX" val="4351735568dd49699e7fe772fee21594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navigation"/>
  <p:tag name="KSO_WM_TAG_VERSION" val="1.0"/>
  <p:tag name="KSO_WM_TEMPLATE_CATEGORY" val="chip"/>
  <p:tag name="KSO_WM_TEMPLATE_INDEX" val="20214236"/>
  <p:tag name="KSO_WM_UNIT_COMPATIBLE" val="0"/>
  <p:tag name="KSO_WM_UNIT_DEC_AREA_ID" val="71950d9ad028457980f92e94faee7289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5"/>
  <p:tag name="KSO_WM_ASSEMBLE_CHIP_INDEX" val="b92b0754c92349e5b8b3c01523bd2824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navigation"/>
  <p:tag name="KSO_WM_TAG_VERSION" val="1.0"/>
  <p:tag name="KSO_WM_TEMPLATE_CATEGORY" val="chip"/>
  <p:tag name="KSO_WM_TEMPLATE_INDEX" val="20214236"/>
  <p:tag name="KSO_WM_UNIT_COMPATIBLE" val="0"/>
  <p:tag name="KSO_WM_UNIT_DEC_AREA_ID" val="6457013f9c2045dfbc799ab90108795b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6"/>
  <p:tag name="KSO_WM_ASSEMBLE_CHIP_INDEX" val="dc8ab7e9e8b74eb4a50468eb76069c86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navigation"/>
  <p:tag name="KSO_WM_TAG_VERSION" val="1.0"/>
  <p:tag name="KSO_WM_TEMPLATE_CATEGORY" val="chip"/>
  <p:tag name="KSO_WM_TEMPLATE_INDEX" val="20214236"/>
  <p:tag name="KSO_WM_UNIT_COMPATIBLE" val="0"/>
  <p:tag name="KSO_WM_UNIT_DEC_AREA_ID" val="db2ffaf49fb046f791e6600b5000f6c3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7"/>
  <p:tag name="KSO_WM_SLIDE_BACKGROUND_TYPE" val="navigation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8"/>
  <p:tag name="KSO_WM_SLIDE_BACKGROUND_TYPE" val="navigation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89"/>
  <p:tag name="KSO_WM_SLIDE_BACKGROUND_TYPE" val="navigation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0"/>
  <p:tag name="KSO_WM_SLIDE_BACKGROUND_TYPE" val="navigation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1"/>
  <p:tag name="KSO_WM_SLIDE_BACKGROUND_TYPE" val="navigation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2"/>
  <p:tag name="KSO_WM_SLIDE_BACKGROUND_TYPE" val="navigation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3"/>
  <p:tag name="KSO_WM_SLIDE_BACKGROUND_TYPE" val="navigation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4"/>
  <p:tag name="KSO_WM_SLIDE_BACKGROUND_TYPE" val="navigation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6"/>
  <p:tag name="KSO_WM_ASSEMBLE_CHIP_INDEX" val="e8e9f5dcca2047b5a8cb193694d292e4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5"/>
  <p:tag name="KSO_WM_SLIDE_BACKGROUND_TYPE" val="belt"/>
  <p:tag name="KSO_WM_TAG_VERSION" val="1.0"/>
  <p:tag name="KSO_WM_TEMPLATE_CATEGORY" val="chip"/>
  <p:tag name="KSO_WM_TEMPLATE_INDEX" val="20214236"/>
  <p:tag name="KSO_WM_UNIT_COMPATIBLE" val="0"/>
  <p:tag name="KSO_WM_UNIT_DEC_AREA_ID" val="de7b2fda917549529e6676b80f7eac7b"/>
  <p:tag name="KSO_WM_UNIT_DECORATE_INFO" val=""/>
  <p:tag name="KSO_WM_UNIT_DIAGRAM_ISNUMVISUAL" val="0"/>
  <p:tag name="KSO_WM_UNIT_DIAGRAM_ISREFERUNIT" val="0"/>
  <p:tag name="KSO_WM_UNIT_FILL_FORE_SCHEMECOLOR_INDEX" val="15"/>
  <p:tag name="KSO_WM_UNIT_FILL_FORE_SCHEMECOLOR_INDEX_BRIGHTNESS" val="0"/>
  <p:tag name="KSO_WM_UNIT_FILL_TYPE" val="1"/>
  <p:tag name="KSO_WM_UNIT_HIGHLIGHT" val="0"/>
  <p:tag name="KSO_WM_UNIT_ID" val="chip20214236_5*i*1"/>
  <p:tag name="KSO_WM_UNIT_INDEX" val="1"/>
  <p:tag name="KSO_WM_UNIT_LAYERLEVEL" val="1"/>
  <p:tag name="KSO_WM_UNIT_SM_LIMIT_TYPE" val=""/>
  <p:tag name="KSO_WM_UNIT_SUBTYPE" val="h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7"/>
  <p:tag name="KSO_WM_ASSEMBLE_CHIP_INDEX" val="a8a1e0c5d5554bfea340cf4e95d967f5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3"/>
  <p:tag name="KSO_WM_SLIDE_BACKGROUND_TYPE" val="belt"/>
  <p:tag name="KSO_WM_TAG_VERSION" val="1.0"/>
  <p:tag name="KSO_WM_TEMPLATE_CATEGORY" val="chip"/>
  <p:tag name="KSO_WM_TEMPLATE_INDEX" val="20214236"/>
  <p:tag name="KSO_WM_UNIT_COMPATIBLE" val="0"/>
  <p:tag name="KSO_WM_UNIT_DEC_AREA_ID" val="c0e39fa7f70c4ff8812aff04a88d6bda"/>
  <p:tag name="KSO_WM_UNIT_DECORATE_INFO" val=""/>
  <p:tag name="KSO_WM_UNIT_DIAGRAM_ISNUMVISUAL" val="0"/>
  <p:tag name="KSO_WM_UNIT_DIAGRAM_ISREFERUNIT" val="0"/>
  <p:tag name="KSO_WM_UNIT_HIGHLIGHT" val="0"/>
  <p:tag name="KSO_WM_UNIT_ID" val="chip20214236_3*i*1"/>
  <p:tag name="KSO_WM_UNIT_INDEX" val="1"/>
  <p:tag name="KSO_WM_UNIT_LAYERLEVEL" val="1"/>
  <p:tag name="KSO_WM_UNIT_SM_LIMIT_TYPE" val=""/>
  <p:tag name="KSO_WM_UNIT_SUBTYPE" val="t"/>
  <p:tag name="KSO_WM_UNIT_TEXT_FILL_FORE_SCHEMECOLOR_INDEX" val="13"/>
  <p:tag name="KSO_WM_UNIT_TEXT_FILL_FORE_SCHEMECOLOR_INDEX_BRIGHTNESS" val="0.35"/>
  <p:tag name="KSO_WM_UNIT_TEXT_FILL_TYPE" val="1"/>
  <p:tag name="KSO_WM_UNIT_TYPE" val="i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8"/>
  <p:tag name="KSO_WM_ASSEMBLE_CHIP_INDEX" val="9ed1119c38844c6699cd402b9e85a34d"/>
  <p:tag name="KSO_WM_BEAUTIFY_FLAG" val="#wm#"/>
  <p:tag name="KSO_WM_CHIP_FILLAREA_FILL_RULE" val="{&quot;fill_align&quot;:&quot;cm&quot;,&quot;fill_effect&quot;:[],&quot;fill_mode&quot;:&quot;full&quot;,&quot;sacle_strategy&quot;:&quot;stretch&quot;}"/>
  <p:tag name="KSO_WM_CHIP_GROUPID" val="5fa218d99babe8ec16f1fbe0"/>
  <p:tag name="KSO_WM_CHIP_XID" val="5fa218d99babe8ec16f1fbe4"/>
  <p:tag name="KSO_WM_SLIDE_BACKGROUND_TYPE" val="belt"/>
  <p:tag name="KSO_WM_TAG_VERSION" val="1.0"/>
  <p:tag name="KSO_WM_TEMPLATE_CATEGORY" val="chip"/>
  <p:tag name="KSO_WM_TEMPLATE_INDEX" val="20214236"/>
  <p:tag name="KSO_WM_UNIT_COMPATIBLE" val="0"/>
  <p:tag name="KSO_WM_UNIT_DEC_AREA_ID" val="fd5a698dd5524e849f97fac5209743dc"/>
  <p:tag name="KSO_WM_UNIT_DECORATE_INFO" val=""/>
  <p:tag name="KSO_WM_UNIT_DIAGRAM_ISNUMVISUAL" val="0"/>
  <p:tag name="KSO_WM_UNIT_DIAGRAM_ISREFERUNIT" val="0"/>
  <p:tag name="KSO_WM_UNIT_HIGHLIGHT" val="0"/>
  <p:tag name="KSO_WM_UNIT_ID" val="chip20214236_4*i*1"/>
  <p:tag name="KSO_WM_UNIT_INDEX" val="1"/>
  <p:tag name="KSO_WM_UNIT_LAYERLEVEL" val="1"/>
  <p:tag name="KSO_WM_UNIT_SM_LIMIT_TYPE" val=""/>
  <p:tag name="KSO_WM_UNIT_SUBTYPE" val="t"/>
  <p:tag name="KSO_WM_UNIT_TEXT_FILL_FORE_SCHEMECOLOR_INDEX" val="2"/>
  <p:tag name="KSO_WM_UNIT_TEXT_FILL_FORE_SCHEMECOLOR_INDEX_BRIGHTNESS" val="0"/>
  <p:tag name="KSO_WM_UNIT_TEXT_FILL_TYPE" val="1"/>
  <p:tag name="KSO_WM_UNIT_TYPE" val="i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99"/>
  <p:tag name="KSO_WM_SLIDE_BACKGROUND_TYPE" val="belt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0"/>
  <p:tag name="KSO_WM_SLIDE_BACKGROUND_TYPE" val="belt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1"/>
  <p:tag name="KSO_WM_SLIDE_BACKGROUND_TYPE" val="belt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2"/>
  <p:tag name="KSO_WM_SLIDE_BACKGROUND_TYPE" val="belt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3"/>
  <p:tag name="KSO_WM_SLIDE_BACKGROUND_TYPE" val="belt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5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6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7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8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09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0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12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8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29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0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1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2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3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CHIP_FILLPROP" val="[[{&quot;fill_id&quot;:&quot;0fc8cb0b5be24332a6c5a6db9e174d8a&quot;,&quot;fill_align&quot;:&quot;cm&quot;,&quot;text_align&quot;:&quot;cm&quot;,&quot;text_direction&quot;:&quot;horizontal&quot;,&quot;chip_types&quot;:[&quot;text&quot;,&quot;header&quot;]}]]"/>
  <p:tag name="KSO_WM_CHIP_GROUPID" val="5ebf6661ddc3daf3fef3f760"/>
  <p:tag name="KSO_WM_CHIP_INFOS" val="{&quot;layout_type&quot;:&quot;formiddle3&quot;,&quot;slide_type&quot;:[&quot;title&quot;],&quot;aspect_ratio&quot;:&quot;16:9&quot;}"/>
  <p:tag name="KSO_WM_CHIP_XID" val="5ebe041a0ac41c4a0a52557e"/>
  <p:tag name="KSO_WM_SLIDE_BACKGROUND_TYPE" val="general"/>
  <p:tag name="KSO_WM_SLIDE_BK_DARK_LIGHT" val="2"/>
  <p:tag name="KSO_WM_SLIDE_ID" val="custom20214236_1"/>
  <p:tag name="KSO_WM_SLIDE_INDEX" val="1"/>
  <p:tag name="KSO_WM_SLIDE_ITEM_CNT" val="0"/>
  <p:tag name="KSO_WM_SLIDE_LAYOUT" val="a_f"/>
  <p:tag name="KSO_WM_SLIDE_LAYOUT_CNT" val="1_2"/>
  <p:tag name="KSO_WM_SLIDE_LAYOUT_INFO" val="{&quot;id&quot;:&quot;2020-11-04T11:07:53&quot;,&quot;maxSize&quot;:{&quot;size1&quot;:52.927526177300344},&quot;minSize&quot;:{&quot;size1&quot;:43.827526177300342},&quot;normalSize&quot;:{&quot;size1&quot;:48.127526177300346},&quot;subLayout&quot;:[{&quot;id&quot;:&quot;2020-11-04T11:07:53&quot;,&quot;margin&quot;:{&quot;bottom&quot;:0.68274295330047607,&quot;left&quot;:4.5982694625854492,&quot;right&quot;:4.5737762451171875,&quot;top&quot;:4.381861686706543},&quot;type&quot;:0},{&quot;id&quot;:&quot;2020-11-04T11:07:53&quot;,&quot;margin&quot;:{&quot;bottom&quot;:2.8283224105834961,&quot;left&quot;:4.5810084342956543,&quot;right&quot;:16.101327896118164,&quot;top&quot;:0.79988729953765869},&quot;type&quot;:0}],&quot;type&quot;:0}"/>
  <p:tag name="KSO_WM_SLIDE_POSITION" val="130*79"/>
  <p:tag name="KSO_WM_SLIDE_SIZE" val="700*380"/>
  <p:tag name="KSO_WM_SLIDE_SUBTYPE" val="pureTxt"/>
  <p:tag name="KSO_WM_SLIDE_SUPPORT_FEATURE_TYPE" val="0"/>
  <p:tag name="KSO_WM_SLIDE_TYPE" val="title"/>
  <p:tag name="KSO_WM_SPECIAL_SOURCE" val="bdnull"/>
  <p:tag name="KSO_WM_TAG_VERSION" val="1.0"/>
  <p:tag name="KSO_WM_TEMPLATE_ASSEMBLE_GROUPID" val="5fa218d99babe8ec16f1fbe0"/>
  <p:tag name="KSO_WM_TEMPLATE_ASSEMBLE_XID" val="5fa21afda8fc48be8081b928"/>
  <p:tag name="KSO_WM_TEMPLATE_CATEGORY" val="custom"/>
  <p:tag name="KSO_WM_TEMPLATE_COLOR_TYPE" val="1"/>
  <p:tag name="KSO_WM_TEMPLATE_INDEX" val="20214236"/>
  <p:tag name="KSO_WM_TEMPLATE_MASTER_THUMB_INDEX" val="13"/>
  <p:tag name="KSO_WM_TEMPLATE_MASTER_TYPE" val="1"/>
  <p:tag name="KSO_WM_TEMPLATE_SUBCATEGORY" val="21"/>
  <p:tag name="KSO_WM_TEMPLATE_THUMBS_INDEX" val="1、7、10、11、12、45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6"/>
  <p:tag name="KSO_WM_ASSEMBLE_CHIP_INDEX" val="f8e5a8ea281745e3945dcdd39e8feddd"/>
  <p:tag name="KSO_WM_BEAUTIFY_FLAG" val="#wm#"/>
  <p:tag name="KSO_WM_CHIP_FILLAREA_FILL_RULE" val="{&quot;fill_align&quot;:&quot;cm&quot;,&quot;fill_mode&quot;:&quot;adaptive&quot;,&quot;sacle_strategy&quot;:&quot;smart&quot;}"/>
  <p:tag name="KSO_WM_CHIP_GROUPID" val="5f2a16e045e1f15ec24fe3a0"/>
  <p:tag name="KSO_WM_CHIP_XID" val="5f2a16e045e1f15ec24fe3a1"/>
  <p:tag name="KSO_WM_TAG_VERSION" val="1.0"/>
  <p:tag name="KSO_WM_TEMPLATE_CATEGORY" val="custom"/>
  <p:tag name="KSO_WM_TEMPLATE_INDEX" val="20214236"/>
  <p:tag name="KSO_WM_UNIT_BLOCK" val="0"/>
  <p:tag name="KSO_WM_UNIT_COMPATIBLE" val="0"/>
  <p:tag name="KSO_WM_UNIT_DEC_AREA_ID" val="e326f81087d2420ab19a91c8270f38cf"/>
  <p:tag name="KSO_WM_UNIT_DEFAULT_FONT" val="24;50;4"/>
  <p:tag name="KSO_WM_UNIT_DIAGRAM_ISNUMVISUAL" val="0"/>
  <p:tag name="KSO_WM_UNIT_DIAGRAM_ISREFERUNIT" val="0"/>
  <p:tag name="KSO_WM_UNIT_HIGHLIGHT" val="0"/>
  <p:tag name="KSO_WM_UNIT_ID" val="custom20214236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客户答谢会暨产品推介会"/>
  <p:tag name="KSO_WM_UNIT_TEXT_FILL_FORE_SCHEMECOLOR_INDEX" val="13"/>
  <p:tag name="KSO_WM_UNIT_TEXT_FILL_FORE_SCHEMECOLOR_INDEX_BRIGHTNESS" val="0.15"/>
  <p:tag name="KSO_WM_UNIT_TEXT_FILL_TYPE" val="1"/>
  <p:tag name="KSO_WM_UNIT_TYPE" val="a"/>
  <p:tag name="KSO_WM_UNIT_VALUE" val="30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39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9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0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9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2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2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4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8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6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7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9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0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1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2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3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5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6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8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9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0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1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23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8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12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3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4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0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13"/>
</p:tagLst>
</file>

<file path=ppt/tags/tag292.xml><?xml version="1.0" encoding="utf-8"?>
<p:tagLst xmlns:p="http://schemas.openxmlformats.org/presentationml/2006/main">
  <p:tag name="AS_UNIQUEID" val="3341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14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15"/>
</p:tagLst>
</file>

<file path=ppt/tags/tag295.xml><?xml version="1.0" encoding="utf-8"?>
<p:tagLst xmlns:p="http://schemas.openxmlformats.org/presentationml/2006/main">
  <p:tag name="AS_UNIQUEID" val="3343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17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18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20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21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9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3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7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8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0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51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4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5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0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41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24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28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2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3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5"/>
</p:tagLst>
</file>

<file path=ppt/tags/tag315.xml><?xml version="1.0" encoding="utf-8"?>
<p:tagLst xmlns:p="http://schemas.openxmlformats.org/presentationml/2006/main">
  <p:tag name="AS_UNIQUEID" val="3348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6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29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0"/>
</p:tagLst>
</file>

<file path=ppt/tags/tag319.xml><?xml version="1.0" encoding="utf-8"?>
<p:tagLst xmlns:p="http://schemas.openxmlformats.org/presentationml/2006/main">
  <p:tag name="AS_UNIQUEID" val="185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25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26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6"/>
</p:tagLst>
</file>

<file path=ppt/tags/tag324.xml><?xml version="1.0" encoding="utf-8"?>
<p:tagLst xmlns:p="http://schemas.openxmlformats.org/presentationml/2006/main">
  <p:tag name="AS_UNIQUEID" val="3354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7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3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8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9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0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1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2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4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7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8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1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2"/>
</p:tagLst>
</file>

<file path=ppt/tags/tag338.xml><?xml version="1.0" encoding="utf-8"?>
<p:tagLst xmlns:p="http://schemas.openxmlformats.org/presentationml/2006/main">
  <p:tag name="AS_UNIQUEID" val="3026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4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5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1"/>
</p:tagLst>
</file>

<file path=ppt/tags/tag342.xml><?xml version="1.0" encoding="utf-8"?>
<p:tagLst xmlns:p="http://schemas.openxmlformats.org/presentationml/2006/main">
  <p:tag name="AS_UNIQUEID" val="3030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0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3"/>
</p:tagLst>
</file>

<file path=ppt/tags/tag345.xml><?xml version="1.0" encoding="utf-8"?>
<p:tagLst xmlns:p="http://schemas.openxmlformats.org/presentationml/2006/main">
  <p:tag name="AS_UNIQUEID" val="3033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2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3"/>
</p:tagLst>
</file>

<file path=ppt/tags/tag348.xml><?xml version="1.0" encoding="utf-8"?>
<p:tagLst xmlns:p="http://schemas.openxmlformats.org/presentationml/2006/main">
  <p:tag name="AS_UNIQUEID" val="3036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6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7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4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75"/>
</p:tagLst>
</file>

<file path=ppt/tags/tag353.xml><?xml version="1.0" encoding="utf-8"?>
<p:tagLst xmlns:p="http://schemas.openxmlformats.org/presentationml/2006/main">
  <p:tag name="AS_UNIQUEID" val="3041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8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9"/>
  <p:tag name="KSO_WM_UNIT_TABLE_BEAUTIFY" val="smartTable{6a66610b-4e0a-4d39-9867-ffe5a66a7fae}"/>
  <p:tag name="TABLE_ENDDRAG_ORIGIN_RECT" val="777*99"/>
  <p:tag name="TABLE_ENDDRAG_RECT" val="68*364*777*99"/>
</p:tagLst>
</file>

<file path=ppt/tags/tag357.xml><?xml version="1.0" encoding="utf-8"?>
<p:tagLst xmlns:p="http://schemas.openxmlformats.org/presentationml/2006/main">
  <p:tag name="AS_UNIQUEID" val="3045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0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1"/>
</p:tagLst>
</file>

<file path=ppt/tags/tag360.xml><?xml version="1.0" encoding="utf-8"?>
<p:tagLst xmlns:p="http://schemas.openxmlformats.org/presentationml/2006/main">
  <p:tag name="AS_UNIQUEID" val="3048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2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3"/>
</p:tagLst>
</file>

<file path=ppt/tags/tag363.xml><?xml version="1.0" encoding="utf-8"?>
<p:tagLst xmlns:p="http://schemas.openxmlformats.org/presentationml/2006/main">
  <p:tag name="AS_UNIQUEID" val="3051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4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5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6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7"/>
</p:tagLst>
</file>

<file path=ppt/tags/tag368.xml><?xml version="1.0" encoding="utf-8"?>
<p:tagLst xmlns:p="http://schemas.openxmlformats.org/presentationml/2006/main">
  <p:tag name="AS_UNIQUEID" val="3015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8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99"/>
</p:tagLst>
</file>

<file path=ppt/tags/tag371.xml><?xml version="1.0" encoding="utf-8"?>
<p:tagLst xmlns:p="http://schemas.openxmlformats.org/presentationml/2006/main">
  <p:tag name="AS_UNIQUEID" val="3018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0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1"/>
</p:tagLst>
</file>

<file path=ppt/tags/tag374.xml><?xml version="1.0" encoding="utf-8"?>
<p:tagLst xmlns:p="http://schemas.openxmlformats.org/presentationml/2006/main">
  <p:tag name="AS_UNIQUEID" val="3021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2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3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4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1"/>
  <p:tag name="KSO_WM_UNIT_PLACING_PICTURE_USER_VIEWPORT" val="{&quot;height&quot;:2984.91968503937,&quot;width&quot;:3671.592125984252}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4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6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8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7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8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09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85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51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0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33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1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2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3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4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5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6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7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8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19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0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1"/>
</p:tagLst>
</file>

<file path=ppt/tags/tag401.xml><?xml version="1.0" encoding="utf-8"?>
<p:tagLst xmlns:p="http://schemas.openxmlformats.org/presentationml/2006/main">
  <p:tag name="AS_UNIQUEID" val="3383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2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3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4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25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7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1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2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2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0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6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7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8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49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0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1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3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4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5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6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7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8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59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360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Adjacency">
      <a:dk1>
        <a:srgbClr val="000000"/>
      </a:dk1>
      <a:lt1>
        <a:srgbClr val="FFFFFF"/>
      </a:lt1>
      <a:dk2>
        <a:srgbClr val="F3F1EC"/>
      </a:dk2>
      <a:lt2>
        <a:srgbClr val="FFFFFF"/>
      </a:lt2>
      <a:accent1>
        <a:srgbClr val="E6BD4F"/>
      </a:accent1>
      <a:accent2>
        <a:srgbClr val="A7CA5C"/>
      </a:accent2>
      <a:accent3>
        <a:srgbClr val="76D177"/>
      </a:accent3>
      <a:accent4>
        <a:srgbClr val="57D29D"/>
      </a:accent4>
      <a:accent5>
        <a:srgbClr val="49CEC4"/>
      </a:accent5>
      <a:accent6>
        <a:srgbClr val="4EC6E4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813</TotalTime>
  <Words>1348</Words>
  <Application>Microsoft Office PowerPoint</Application>
  <PresentationFormat>宽屏</PresentationFormat>
  <Paragraphs>143</Paragraphs>
  <Slides>13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13</vt:i4>
      </vt:variant>
    </vt:vector>
  </HeadingPairs>
  <TitlesOfParts>
    <vt:vector size="28" baseType="lpstr">
      <vt:lpstr>方正黑体_GBK</vt:lpstr>
      <vt:lpstr>黑体</vt:lpstr>
      <vt:lpstr>华文楷体</vt:lpstr>
      <vt:lpstr>华文中宋</vt:lpstr>
      <vt:lpstr>宋体</vt:lpstr>
      <vt:lpstr>微软雅黑</vt:lpstr>
      <vt:lpstr>Arial</vt:lpstr>
      <vt:lpstr>Calibri</vt:lpstr>
      <vt:lpstr>Cambria Math</vt:lpstr>
      <vt:lpstr>Times New Roman</vt:lpstr>
      <vt:lpstr>Office 主题</vt:lpstr>
      <vt:lpstr>1_Office 主题​​</vt:lpstr>
      <vt:lpstr>Document</vt:lpstr>
      <vt:lpstr>文档</vt:lpstr>
      <vt:lpstr>Bitmap Image</vt:lpstr>
      <vt:lpstr>选修一《第一章 空间向量与立体几何》 1.3 空间向量及其运算的坐标表示 1.3.1 空间直角坐标系</vt:lpstr>
      <vt:lpstr>类比学习：平面与空间直角坐标系</vt:lpstr>
      <vt:lpstr>新知1：空间直角坐标系</vt:lpstr>
      <vt:lpstr>新知1：空间直角坐标系</vt:lpstr>
      <vt:lpstr>新知2.1：空间点的坐标</vt:lpstr>
      <vt:lpstr>新知2.1：空间中向量的坐标</vt:lpstr>
      <vt:lpstr>新知2.2：空间中的特殊点和对称点</vt:lpstr>
      <vt:lpstr>新知2.3：空间中点的射影</vt:lpstr>
      <vt:lpstr>PowerPoint 演示文稿</vt:lpstr>
      <vt:lpstr>PowerPoint 演示文稿</vt:lpstr>
      <vt:lpstr>PowerPoint 演示文稿</vt:lpstr>
      <vt:lpstr>PowerPoint 演示文稿</vt:lpstr>
      <vt:lpstr>课后作业</vt:lpstr>
    </vt:vector>
  </TitlesOfParts>
  <Company>学科网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选修一《第一章 空间向量与立体几何》 1.3 空间向量及其运算的坐标表示 1.3.1 空间直角坐标系</dc:title>
  <dc:creator>LLD</dc:creator>
  <cp:lastModifiedBy>微软用户</cp:lastModifiedBy>
  <cp:revision>14</cp:revision>
  <cp:lastPrinted>2023-07-05T12:06:21Z</cp:lastPrinted>
  <dcterms:created xsi:type="dcterms:W3CDTF">2023-07-05T12:06:21Z</dcterms:created>
  <dcterms:modified xsi:type="dcterms:W3CDTF">2024-09-05T04:36:50Z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