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heme/themeOverride1.xml" ContentType="application/vnd.openxmlformats-officedocument.themeOverr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diagrams/layout17.xml" ContentType="application/vnd.openxmlformats-officedocument.drawingml.diagramLayout+xml"/>
  <Override PartName="/ppt/tags/tag178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heme/themeOverride17.xml" ContentType="application/vnd.openxmlformats-officedocument.themeOverride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slideLayouts/slideLayout18.xml" ContentType="application/vnd.openxmlformats-officedocument.presentationml.slideLayout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heme/themeOverride6.xml" ContentType="application/vnd.openxmlformats-officedocument.themeOverride+xml"/>
  <Override PartName="/ppt/tags/tag68.xml" ContentType="application/vnd.openxmlformats-officedocument.presentationml.tags+xml"/>
  <Default Extension="emf" ContentType="image/x-emf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diagrams/drawing8.xml" ContentType="application/vnd.ms-office.drawingml.diagramDrawing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heme/themeOverride14.xml" ContentType="application/vnd.openxmlformats-officedocument.themeOverride+xml"/>
  <Override PartName="/ppt/tags/tag131.xml" ContentType="application/vnd.openxmlformats-officedocument.presentationml.tags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87.xml" ContentType="application/vnd.openxmlformats-officedocument.presentationml.tags+xml"/>
  <Default Extension="wmf" ContentType="image/x-wmf"/>
  <Override PartName="/ppt/theme/themeOverride3.xml" ContentType="application/vnd.openxmlformats-officedocument.themeOverride+xml"/>
  <Override PartName="/ppt/diagrams/quickStyle19.xml" ContentType="application/vnd.openxmlformats-officedocument.drawingml.diagramStyle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diagrams/layout19.xml" ContentType="application/vnd.openxmlformats-officedocument.drawingml.diagramLayout+xml"/>
  <Override PartName="/ppt/theme/themeOverride19.xml" ContentType="application/vnd.openxmlformats-officedocument.themeOverride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diagrams/layout11.xml" ContentType="application/vnd.openxmlformats-officedocument.drawingml.diagramLayout+xml"/>
  <Override PartName="/ppt/tags/tag172.xml" ContentType="application/vnd.openxmlformats-officedocument.presentationml.tags+xml"/>
  <Override PartName="/ppt/diagrams/drawing5.xml" ContentType="application/vnd.ms-office.drawingml.diagramDrawing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slides/slide24.xml" ContentType="application/vnd.openxmlformats-officedocument.presentationml.slide+xml"/>
  <Override PartName="/ppt/tags/tag59.xml" ContentType="application/vnd.openxmlformats-officedocument.presentationml.tags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tags/tag177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diagrams/layout16.xml" ContentType="application/vnd.openxmlformats-officedocument.drawingml.diagramLayout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theme/themeOverride16.xml" ContentType="application/vnd.openxmlformats-officedocument.themeOverride+xml"/>
  <Override PartName="/ppt/diagrams/drawing20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diagrams/data1.xml" ContentType="application/vnd.openxmlformats-officedocument.drawingml.diagramData+xml"/>
  <Override PartName="/ppt/tags/tag162.xml" ContentType="application/vnd.openxmlformats-officedocument.presentationml.tags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theme/themeOverride9.xml" ContentType="application/vnd.openxmlformats-officedocument.themeOverrid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tags/tag180.xml" ContentType="application/vnd.openxmlformats-officedocument.presentationml.tags+xml"/>
  <Override PartName="/ppt/tags/tag122.xml" ContentType="application/vnd.openxmlformats-officedocument.presentationml.tags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diagrams/quickStyle2.xml" ContentType="application/vnd.openxmlformats-officedocument.drawingml.diagramStyle+xml"/>
  <Override PartName="/ppt/theme/themeOverride5.xml" ContentType="application/vnd.openxmlformats-officedocument.themeOverr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diagrams/layout13.xml" ContentType="application/vnd.openxmlformats-officedocument.drawingml.diagramLayout+xml"/>
  <Override PartName="/ppt/tags/tag174.xml" ContentType="application/vnd.openxmlformats-officedocument.presentationml.tags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diagrams/quickStyle7.xml" ContentType="application/vnd.openxmlformats-officedocument.drawingml.diagramStyle+xml"/>
  <Override PartName="/ppt/theme/themeOverride13.xml" ContentType="application/vnd.openxmlformats-officedocument.themeOverride+xml"/>
  <Override PartName="/ppt/tags/tag141.xml" ContentType="application/vnd.openxmlformats-officedocument.presentationml.tags+xml"/>
  <Default Extension="bin" ContentType="application/vnd.openxmlformats-officedocument.oleObject"/>
  <Override PartName="/ppt/diagrams/colors12.xml" ContentType="application/vnd.openxmlformats-officedocument.drawingml.diagramColors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diagrams/drawing19.xml" ContentType="application/vnd.ms-office.drawingml.diagramDrawing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heme/themeOverride2.xml" ContentType="application/vnd.openxmlformats-officedocument.themeOverride+xml"/>
  <Override PartName="/ppt/diagrams/quickStyle18.xml" ContentType="application/vnd.openxmlformats-officedocument.drawingml.diagramStyle+xml"/>
  <Override PartName="/ppt/tags/tag179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diagrams/layout18.xml" ContentType="application/vnd.openxmlformats-officedocument.drawingml.diagramLayout+xml"/>
  <Override PartName="/ppt/tags/tag53.xml" ContentType="application/vnd.openxmlformats-officedocument.presentationml.tags+xml"/>
  <Override PartName="/ppt/tags/tag157.xml" ContentType="application/vnd.openxmlformats-officedocument.presentationml.tags+xml"/>
  <Default Extension="vml" ContentType="application/vnd.openxmlformats-officedocument.vmlDrawing"/>
  <Override PartName="/ppt/diagrams/layout2.xml" ContentType="application/vnd.openxmlformats-officedocument.drawingml.diagramLayout+xml"/>
  <Override PartName="/ppt/theme/themeOverride18.xml" ContentType="application/vnd.openxmlformats-officedocument.themeOverr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11.xml" ContentType="application/vnd.ms-office.drawingml.diagramDrawing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heme/themeOverride10.xml" ContentType="application/vnd.openxmlformats-officedocument.themeOverride+xml"/>
  <Override PartName="/ppt/diagrams/colors20.xml" ContentType="application/vnd.openxmlformats-officedocument.drawingml.diagramColor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diagrams/layout15.xml" ContentType="application/vnd.openxmlformats-officedocument.drawingml.diagramLayout+xml"/>
  <Override PartName="/ppt/tags/tag176.xml" ContentType="application/vnd.openxmlformats-officedocument.presentationml.tags+xml"/>
  <Override PartName="/ppt/diagrams/drawing9.xml" ContentType="application/vnd.ms-office.drawingml.diagramDrawing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diagrams/quickStyle9.xml" ContentType="application/vnd.openxmlformats-officedocument.drawingml.diagramStyle+xml"/>
  <Override PartName="/ppt/theme/themeOverride15.xml" ContentType="application/vnd.openxmlformats-officedocument.themeOverride+xml"/>
  <Override PartName="/ppt/tags/tag143.xml" ContentType="application/vnd.openxmlformats-officedocument.presentationml.tags+xml"/>
  <Override PartName="/ppt/diagrams/colors14.xml" ContentType="application/vnd.openxmlformats-officedocument.drawingml.diagramColors+xml"/>
  <Override PartName="/ppt/tags/tag132.xml" ContentType="application/vnd.openxmlformats-officedocument.presentationml.tags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diagrams/drawing1.xml" ContentType="application/vnd.ms-office.drawingml.diagramDrawing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Default Extension="jpeg" ContentType="image/jpeg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slides/slide20.xml" ContentType="application/vnd.openxmlformats-officedocument.presentationml.slide+xml"/>
  <Override PartName="/ppt/tags/tag55.xml" ContentType="application/vnd.openxmlformats-officedocument.presentationml.tags+xml"/>
  <Override PartName="/ppt/tags/tag159.xml" ContentType="application/vnd.openxmlformats-officedocument.presentationml.tags+xml"/>
  <Override PartName="/ppt/diagrams/layout4.xml" ContentType="application/vnd.openxmlformats-officedocument.drawingml.diagramLayout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colors19.xml" ContentType="application/vnd.openxmlformats-officedocument.drawingml.diagramColors+xml"/>
  <Override PartName="/ppt/diagrams/drawing1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635" r:id="rId2"/>
    <p:sldId id="636" r:id="rId3"/>
    <p:sldId id="633" r:id="rId4"/>
    <p:sldId id="534" r:id="rId5"/>
    <p:sldId id="610" r:id="rId6"/>
    <p:sldId id="564" r:id="rId7"/>
    <p:sldId id="569" r:id="rId8"/>
    <p:sldId id="611" r:id="rId9"/>
    <p:sldId id="613" r:id="rId10"/>
    <p:sldId id="634" r:id="rId11"/>
    <p:sldId id="408" r:id="rId12"/>
    <p:sldId id="540" r:id="rId13"/>
    <p:sldId id="588" r:id="rId14"/>
    <p:sldId id="589" r:id="rId15"/>
    <p:sldId id="314" r:id="rId16"/>
    <p:sldId id="526" r:id="rId17"/>
    <p:sldId id="550" r:id="rId18"/>
    <p:sldId id="460" r:id="rId19"/>
    <p:sldId id="553" r:id="rId20"/>
    <p:sldId id="554" r:id="rId21"/>
    <p:sldId id="557" r:id="rId22"/>
    <p:sldId id="355" r:id="rId23"/>
    <p:sldId id="363" r:id="rId24"/>
    <p:sldId id="638" r:id="rId25"/>
    <p:sldId id="637" r:id="rId2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#1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#17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8ED473-265D-4F4C-B753-1D76B6E87EA8}" type="doc">
      <dgm:prSet loTypeId="urn:microsoft.com/office/officeart/2005/8/layout/vList2#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40064323-00D7-4218-B30F-B22F6BC28578}">
      <dgm:prSet/>
      <dgm:spPr>
        <a:solidFill>
          <a:schemeClr val="accent3"/>
        </a:solidFill>
      </dgm:spPr>
      <dgm:t>
        <a:bodyPr/>
        <a:lstStyle/>
        <a:p>
          <a:pPr rtl="0"/>
          <a:r>
            <a:rPr lang="zh-CN" dirty="0" smtClean="0"/>
            <a:t>情境：我校准备成立男子篮球队。选拔队员时，教练组想设定一个身高标准</a:t>
          </a:r>
          <a:r>
            <a: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en-US" dirty="0" smtClean="0"/>
            <a:t>(</a:t>
          </a:r>
          <a:r>
            <a:rPr lang="zh-CN" dirty="0" smtClean="0"/>
            <a:t>单位：cm</a:t>
          </a:r>
          <a:r>
            <a:rPr lang="en-US" dirty="0" smtClean="0"/>
            <a:t>)</a:t>
          </a:r>
          <a:r>
            <a:rPr lang="zh-CN" dirty="0" smtClean="0"/>
            <a:t>，身高超过</a:t>
          </a:r>
          <a:r>
            <a: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dirty="0" smtClean="0"/>
            <a:t>的男生可以报名参加选拔。如果教练组希望全校一半的男生都可以报名，那么可以把</a:t>
          </a:r>
          <a:r>
            <a: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dirty="0" smtClean="0"/>
            <a:t>定为何值？</a:t>
          </a:r>
          <a:endParaRPr lang="zh-CN" dirty="0"/>
        </a:p>
      </dgm:t>
    </dgm:pt>
    <dgm:pt modelId="{99471F02-4751-43F5-9DFC-28257262C20D}" type="parTrans" cxnId="{D1D31997-33BA-47CF-BA1C-0FA9C07DA30B}">
      <dgm:prSet/>
      <dgm:spPr/>
      <dgm:t>
        <a:bodyPr/>
        <a:lstStyle/>
        <a:p>
          <a:endParaRPr lang="zh-CN" altLang="en-US"/>
        </a:p>
      </dgm:t>
    </dgm:pt>
    <dgm:pt modelId="{3AF8493F-7D6C-4FF5-96A0-93FE2A16952F}" type="sibTrans" cxnId="{D1D31997-33BA-47CF-BA1C-0FA9C07DA30B}">
      <dgm:prSet/>
      <dgm:spPr/>
      <dgm:t>
        <a:bodyPr/>
        <a:lstStyle/>
        <a:p>
          <a:endParaRPr lang="zh-CN" altLang="en-US"/>
        </a:p>
      </dgm:t>
    </dgm:pt>
    <dgm:pt modelId="{89F34FB5-74BF-4F83-AC89-ED7925F52F80}" type="pres">
      <dgm:prSet presAssocID="{C48ED473-265D-4F4C-B753-1D76B6E87E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B89A52F-7D4C-4DD6-AE38-DE69EAC5AD93}" type="pres">
      <dgm:prSet presAssocID="{40064323-00D7-4218-B30F-B22F6BC2857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1D31997-33BA-47CF-BA1C-0FA9C07DA30B}" srcId="{C48ED473-265D-4F4C-B753-1D76B6E87EA8}" destId="{40064323-00D7-4218-B30F-B22F6BC28578}" srcOrd="0" destOrd="0" parTransId="{99471F02-4751-43F5-9DFC-28257262C20D}" sibTransId="{3AF8493F-7D6C-4FF5-96A0-93FE2A16952F}"/>
    <dgm:cxn modelId="{37D6B58A-071B-404C-91FE-44383CD63BA7}" type="presOf" srcId="{C48ED473-265D-4F4C-B753-1D76B6E87EA8}" destId="{89F34FB5-74BF-4F83-AC89-ED7925F52F80}" srcOrd="0" destOrd="0" presId="urn:microsoft.com/office/officeart/2005/8/layout/vList2#1"/>
    <dgm:cxn modelId="{FB1724F1-1E75-4893-8C23-8A592D1B8ECA}" type="presOf" srcId="{40064323-00D7-4218-B30F-B22F6BC28578}" destId="{BB89A52F-7D4C-4DD6-AE38-DE69EAC5AD93}" srcOrd="0" destOrd="0" presId="urn:microsoft.com/office/officeart/2005/8/layout/vList2#1"/>
    <dgm:cxn modelId="{CC978437-6D4D-43DD-AD3E-19ABD68A7F00}" type="presParOf" srcId="{89F34FB5-74BF-4F83-AC89-ED7925F52F80}" destId="{BB89A52F-7D4C-4DD6-AE38-DE69EAC5AD93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221DDE-5652-4410-840F-32F619682E7B}" type="doc">
      <dgm:prSet loTypeId="urn:microsoft.com/office/officeart/2005/8/layout/vList2#2" loCatId="list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zh-CN" altLang="en-US"/>
        </a:p>
      </dgm:t>
    </dgm:pt>
    <dgm:pt modelId="{FE6D6536-199F-4D45-B02A-A66FFF198857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zh-CN" sz="2300" dirty="0" smtClean="0"/>
            <a:t>追问：如果教练组希望只有最高的那10%的男生可以报名，把</a:t>
          </a:r>
          <a:r>
            <a:rPr lang="en-US" sz="23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300" dirty="0" smtClean="0"/>
            <a:t>定为我校全体男生身高的中位数还行吗？平均数、众数可以吗？该怎么确定</a:t>
          </a:r>
          <a:r>
            <a:rPr lang="en-US" sz="23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300" dirty="0" smtClean="0"/>
            <a:t>的值呢？</a:t>
          </a:r>
          <a:endParaRPr lang="zh-CN" sz="2300" dirty="0"/>
        </a:p>
      </dgm:t>
    </dgm:pt>
    <dgm:pt modelId="{BD21E3B8-F1B3-49CF-B4E2-389092E1F0FF}" type="parTrans" cxnId="{A7A3E689-ADC7-440E-A3F0-5148AA32E27A}">
      <dgm:prSet/>
      <dgm:spPr/>
      <dgm:t>
        <a:bodyPr/>
        <a:lstStyle/>
        <a:p>
          <a:endParaRPr lang="zh-CN" altLang="en-US"/>
        </a:p>
      </dgm:t>
    </dgm:pt>
    <dgm:pt modelId="{51378B1A-5F47-4292-9302-2930CC268598}" type="sibTrans" cxnId="{A7A3E689-ADC7-440E-A3F0-5148AA32E27A}">
      <dgm:prSet/>
      <dgm:spPr/>
      <dgm:t>
        <a:bodyPr/>
        <a:lstStyle/>
        <a:p>
          <a:endParaRPr lang="zh-CN" altLang="en-US"/>
        </a:p>
      </dgm:t>
    </dgm:pt>
    <dgm:pt modelId="{632A8B9E-9F52-4D32-8A4B-942F3C81F735}" type="pres">
      <dgm:prSet presAssocID="{FC221DDE-5652-4410-840F-32F619682E7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6AB26A7-3061-4DCB-8D86-3350D76C4014}" type="pres">
      <dgm:prSet presAssocID="{FE6D6536-199F-4D45-B02A-A66FFF19885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0A9D929-0FA5-40ED-A115-ED58FAECD5FC}" type="presOf" srcId="{FE6D6536-199F-4D45-B02A-A66FFF198857}" destId="{36AB26A7-3061-4DCB-8D86-3350D76C4014}" srcOrd="0" destOrd="0" presId="urn:microsoft.com/office/officeart/2005/8/layout/vList2#2"/>
    <dgm:cxn modelId="{A7A3E689-ADC7-440E-A3F0-5148AA32E27A}" srcId="{FC221DDE-5652-4410-840F-32F619682E7B}" destId="{FE6D6536-199F-4D45-B02A-A66FFF198857}" srcOrd="0" destOrd="0" parTransId="{BD21E3B8-F1B3-49CF-B4E2-389092E1F0FF}" sibTransId="{51378B1A-5F47-4292-9302-2930CC268598}"/>
    <dgm:cxn modelId="{6CE1F235-9356-43FB-98D9-315ED53623A3}" type="presOf" srcId="{FC221DDE-5652-4410-840F-32F619682E7B}" destId="{632A8B9E-9F52-4D32-8A4B-942F3C81F735}" srcOrd="0" destOrd="0" presId="urn:microsoft.com/office/officeart/2005/8/layout/vList2#2"/>
    <dgm:cxn modelId="{FEB517E6-02E3-483D-BE05-99857CF33F49}" type="presParOf" srcId="{632A8B9E-9F52-4D32-8A4B-942F3C81F735}" destId="{36AB26A7-3061-4DCB-8D86-3350D76C4014}" srcOrd="0" destOrd="0" presId="urn:microsoft.com/office/officeart/2005/8/layout/vList2#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23A054-54A3-42C7-9D77-51A7D513F876}" type="doc">
      <dgm:prSet loTypeId="urn:microsoft.com/office/officeart/2005/8/layout/vList2#3" loCatId="list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zh-CN" altLang="en-US"/>
        </a:p>
      </dgm:t>
    </dgm:pt>
    <dgm:pt modelId="{EB892A5E-4824-428B-B64C-0322BFBA798E}">
      <dgm:prSet phldr="0" custT="1"/>
      <dgm:spPr>
        <a:solidFill>
          <a:schemeClr val="accent4"/>
        </a:solidFill>
      </dgm:spPr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i="0" baseline="0" dirty="0" smtClean="0"/>
            <a:t>有时我们需要了解某个数据在一组数据中的</a:t>
          </a:r>
          <a:r>
            <a:rPr lang="zh-CN" altLang="en-US" sz="2800" b="1" i="0" baseline="0" dirty="0" smtClean="0">
              <a:solidFill>
                <a:schemeClr val="tx1"/>
              </a:solidFill>
            </a:rPr>
            <a:t>位置</a:t>
          </a:r>
        </a:p>
      </dgm:t>
    </dgm:pt>
    <dgm:pt modelId="{A839CBE3-2C93-4B36-A913-4A126D7AAD0F}" type="parTrans" cxnId="{B1413BF7-B4A3-4E3E-943E-D521C1E833EE}">
      <dgm:prSet/>
      <dgm:spPr/>
      <dgm:t>
        <a:bodyPr/>
        <a:lstStyle/>
        <a:p>
          <a:endParaRPr lang="zh-CN" altLang="en-US" sz="1600"/>
        </a:p>
      </dgm:t>
    </dgm:pt>
    <dgm:pt modelId="{47F81761-18F6-4C05-A476-C6DE6980E060}" type="sibTrans" cxnId="{B1413BF7-B4A3-4E3E-943E-D521C1E833EE}">
      <dgm:prSet/>
      <dgm:spPr/>
      <dgm:t>
        <a:bodyPr/>
        <a:lstStyle/>
        <a:p>
          <a:endParaRPr lang="zh-CN" altLang="en-US" sz="1600"/>
        </a:p>
      </dgm:t>
    </dgm:pt>
    <dgm:pt modelId="{C178EEFE-F85B-4815-A5E1-11CFA0FBEF66}" type="pres">
      <dgm:prSet presAssocID="{0523A054-54A3-42C7-9D77-51A7D513F8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297B11E-9F66-47E5-8F37-C9F4EA78F78D}" type="pres">
      <dgm:prSet presAssocID="{EB892A5E-4824-428B-B64C-0322BFBA798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A376289-3D4D-4B7C-A55A-2D34C4C283ED}" type="presOf" srcId="{EB892A5E-4824-428B-B64C-0322BFBA798E}" destId="{5297B11E-9F66-47E5-8F37-C9F4EA78F78D}" srcOrd="0" destOrd="0" presId="urn:microsoft.com/office/officeart/2005/8/layout/vList2#3"/>
    <dgm:cxn modelId="{B1413BF7-B4A3-4E3E-943E-D521C1E833EE}" srcId="{0523A054-54A3-42C7-9D77-51A7D513F876}" destId="{EB892A5E-4824-428B-B64C-0322BFBA798E}" srcOrd="0" destOrd="0" parTransId="{A839CBE3-2C93-4B36-A913-4A126D7AAD0F}" sibTransId="{47F81761-18F6-4C05-A476-C6DE6980E060}"/>
    <dgm:cxn modelId="{4520A70A-667E-49B9-9C3C-DC190074ED71}" type="presOf" srcId="{0523A054-54A3-42C7-9D77-51A7D513F876}" destId="{C178EEFE-F85B-4815-A5E1-11CFA0FBEF66}" srcOrd="0" destOrd="0" presId="urn:microsoft.com/office/officeart/2005/8/layout/vList2#3"/>
    <dgm:cxn modelId="{0F0B034C-40FC-4067-9545-290ABE71D262}" type="presParOf" srcId="{C178EEFE-F85B-4815-A5E1-11CFA0FBEF66}" destId="{5297B11E-9F66-47E5-8F37-C9F4EA78F78D}" srcOrd="0" destOrd="0" presId="urn:microsoft.com/office/officeart/2005/8/layout/vList2#3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4898EC-588E-4438-9699-6EF28E176790}" type="doc">
      <dgm:prSet loTypeId="urn:microsoft.com/office/officeart/2005/8/layout/vList5" loCatId="list" qsTypeId="urn:microsoft.com/office/officeart/2005/8/quickstyle/simple1#4" qsCatId="simple" csTypeId="urn:microsoft.com/office/officeart/2005/8/colors/accent1_2#3" csCatId="accent1" phldr="1"/>
      <dgm:spPr/>
      <dgm:t>
        <a:bodyPr/>
        <a:lstStyle/>
        <a:p>
          <a:endParaRPr lang="zh-CN" altLang="en-US"/>
        </a:p>
      </dgm:t>
    </dgm:pt>
    <dgm:pt modelId="{41DA687C-7F62-4A82-B07C-B27C26872B3A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zh-CN" b="1" smtClean="0"/>
            <a:t>平均数</a:t>
          </a:r>
          <a:endParaRPr lang="zh-CN"/>
        </a:p>
      </dgm:t>
    </dgm:pt>
    <dgm:pt modelId="{A896CB6E-77A5-4EA7-A8B5-E71253CC16F3}" type="parTrans" cxnId="{97749FC9-3CFD-4776-968F-10E645C7FAB7}">
      <dgm:prSet/>
      <dgm:spPr/>
      <dgm:t>
        <a:bodyPr/>
        <a:lstStyle/>
        <a:p>
          <a:endParaRPr lang="zh-CN" altLang="en-US"/>
        </a:p>
      </dgm:t>
    </dgm:pt>
    <dgm:pt modelId="{29384DA1-182E-41CD-A7C6-806F3B3BEF0F}" type="sibTrans" cxnId="{97749FC9-3CFD-4776-968F-10E645C7FAB7}">
      <dgm:prSet/>
      <dgm:spPr/>
      <dgm:t>
        <a:bodyPr/>
        <a:lstStyle/>
        <a:p>
          <a:endParaRPr lang="zh-CN" altLang="en-US"/>
        </a:p>
      </dgm:t>
    </dgm:pt>
    <dgm:pt modelId="{2EC5206B-70E5-4D75-A06F-23566928198A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zh-CN" b="1" smtClean="0"/>
            <a:t>众数</a:t>
          </a:r>
          <a:endParaRPr lang="zh-CN"/>
        </a:p>
      </dgm:t>
    </dgm:pt>
    <dgm:pt modelId="{0E1CAC9E-21C1-42F6-9882-E4D69137856E}" type="parTrans" cxnId="{B852621F-F121-4A1B-8AA0-D4068B348135}">
      <dgm:prSet/>
      <dgm:spPr/>
      <dgm:t>
        <a:bodyPr/>
        <a:lstStyle/>
        <a:p>
          <a:endParaRPr lang="zh-CN" altLang="en-US"/>
        </a:p>
      </dgm:t>
    </dgm:pt>
    <dgm:pt modelId="{7DDC4BB2-2407-4D6C-AFE7-25A7F8CC76E3}" type="sibTrans" cxnId="{B852621F-F121-4A1B-8AA0-D4068B348135}">
      <dgm:prSet/>
      <dgm:spPr/>
      <dgm:t>
        <a:bodyPr/>
        <a:lstStyle/>
        <a:p>
          <a:endParaRPr lang="zh-CN" altLang="en-US"/>
        </a:p>
      </dgm:t>
    </dgm:pt>
    <dgm:pt modelId="{0932D947-400D-4C97-AF4E-193986F682E2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zh-CN" b="1" smtClean="0"/>
            <a:t>中位数</a:t>
          </a:r>
          <a:endParaRPr lang="zh-CN"/>
        </a:p>
      </dgm:t>
    </dgm:pt>
    <dgm:pt modelId="{7022B7D3-D502-434B-A147-14AAB1EDF579}" type="parTrans" cxnId="{8285E83C-80F6-4E14-93D1-B7BDBEA8588F}">
      <dgm:prSet/>
      <dgm:spPr/>
      <dgm:t>
        <a:bodyPr/>
        <a:lstStyle/>
        <a:p>
          <a:endParaRPr lang="zh-CN" altLang="en-US"/>
        </a:p>
      </dgm:t>
    </dgm:pt>
    <dgm:pt modelId="{F9F0B6AB-4D4E-492A-AB4C-485684628969}" type="sibTrans" cxnId="{8285E83C-80F6-4E14-93D1-B7BDBEA8588F}">
      <dgm:prSet/>
      <dgm:spPr/>
      <dgm:t>
        <a:bodyPr/>
        <a:lstStyle/>
        <a:p>
          <a:endParaRPr lang="zh-CN" altLang="en-US"/>
        </a:p>
      </dgm:t>
    </dgm:pt>
    <dgm:pt modelId="{D314078E-BFB6-4FB1-A291-9CC11A5D3DBD}" type="pres">
      <dgm:prSet presAssocID="{1E4898EC-588E-4438-9699-6EF28E1767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C0702A1-E0BC-4735-926C-36AB9D28E20B}" type="pres">
      <dgm:prSet presAssocID="{41DA687C-7F62-4A82-B07C-B27C26872B3A}" presName="linNode" presStyleCnt="0"/>
      <dgm:spPr/>
    </dgm:pt>
    <dgm:pt modelId="{113382BA-9FD1-4AAA-B171-99CB156057B5}" type="pres">
      <dgm:prSet presAssocID="{41DA687C-7F62-4A82-B07C-B27C26872B3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141E79-C6A2-41CA-B995-DC70EF367634}" type="pres">
      <dgm:prSet presAssocID="{29384DA1-182E-41CD-A7C6-806F3B3BEF0F}" presName="sp" presStyleCnt="0"/>
      <dgm:spPr/>
    </dgm:pt>
    <dgm:pt modelId="{81EC9230-406C-4B00-954C-D0349E635261}" type="pres">
      <dgm:prSet presAssocID="{2EC5206B-70E5-4D75-A06F-23566928198A}" presName="linNode" presStyleCnt="0"/>
      <dgm:spPr/>
    </dgm:pt>
    <dgm:pt modelId="{E851CF69-561B-4C15-BCFF-5ABF9DAD9902}" type="pres">
      <dgm:prSet presAssocID="{2EC5206B-70E5-4D75-A06F-23566928198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6DE6EBB-C089-41B6-88F8-BD965386F69A}" type="pres">
      <dgm:prSet presAssocID="{7DDC4BB2-2407-4D6C-AFE7-25A7F8CC76E3}" presName="sp" presStyleCnt="0"/>
      <dgm:spPr/>
    </dgm:pt>
    <dgm:pt modelId="{E68A3DE4-AD19-4C74-A32A-30AE68E220DD}" type="pres">
      <dgm:prSet presAssocID="{0932D947-400D-4C97-AF4E-193986F682E2}" presName="linNode" presStyleCnt="0"/>
      <dgm:spPr/>
    </dgm:pt>
    <dgm:pt modelId="{FE1622BA-D762-42BE-95B1-150893E7EDC3}" type="pres">
      <dgm:prSet presAssocID="{0932D947-400D-4C97-AF4E-193986F682E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7749FC9-3CFD-4776-968F-10E645C7FAB7}" srcId="{1E4898EC-588E-4438-9699-6EF28E176790}" destId="{41DA687C-7F62-4A82-B07C-B27C26872B3A}" srcOrd="0" destOrd="0" parTransId="{A896CB6E-77A5-4EA7-A8B5-E71253CC16F3}" sibTransId="{29384DA1-182E-41CD-A7C6-806F3B3BEF0F}"/>
    <dgm:cxn modelId="{B852621F-F121-4A1B-8AA0-D4068B348135}" srcId="{1E4898EC-588E-4438-9699-6EF28E176790}" destId="{2EC5206B-70E5-4D75-A06F-23566928198A}" srcOrd="1" destOrd="0" parTransId="{0E1CAC9E-21C1-42F6-9882-E4D69137856E}" sibTransId="{7DDC4BB2-2407-4D6C-AFE7-25A7F8CC76E3}"/>
    <dgm:cxn modelId="{43290AEC-ADD1-4A72-8E68-42B14C428E99}" type="presOf" srcId="{1E4898EC-588E-4438-9699-6EF28E176790}" destId="{D314078E-BFB6-4FB1-A291-9CC11A5D3DBD}" srcOrd="0" destOrd="0" presId="urn:microsoft.com/office/officeart/2005/8/layout/vList5"/>
    <dgm:cxn modelId="{DBA71507-E023-4A13-92AB-37DF3FEED1A4}" type="presOf" srcId="{41DA687C-7F62-4A82-B07C-B27C26872B3A}" destId="{113382BA-9FD1-4AAA-B171-99CB156057B5}" srcOrd="0" destOrd="0" presId="urn:microsoft.com/office/officeart/2005/8/layout/vList5"/>
    <dgm:cxn modelId="{E0E12526-3958-470F-B2EF-E1B08B8D724F}" type="presOf" srcId="{2EC5206B-70E5-4D75-A06F-23566928198A}" destId="{E851CF69-561B-4C15-BCFF-5ABF9DAD9902}" srcOrd="0" destOrd="0" presId="urn:microsoft.com/office/officeart/2005/8/layout/vList5"/>
    <dgm:cxn modelId="{8285E83C-80F6-4E14-93D1-B7BDBEA8588F}" srcId="{1E4898EC-588E-4438-9699-6EF28E176790}" destId="{0932D947-400D-4C97-AF4E-193986F682E2}" srcOrd="2" destOrd="0" parTransId="{7022B7D3-D502-434B-A147-14AAB1EDF579}" sibTransId="{F9F0B6AB-4D4E-492A-AB4C-485684628969}"/>
    <dgm:cxn modelId="{E16B5F7B-076E-4365-A18C-B278643ADD5F}" type="presOf" srcId="{0932D947-400D-4C97-AF4E-193986F682E2}" destId="{FE1622BA-D762-42BE-95B1-150893E7EDC3}" srcOrd="0" destOrd="0" presId="urn:microsoft.com/office/officeart/2005/8/layout/vList5"/>
    <dgm:cxn modelId="{F5212DBF-797C-4081-8E7E-E43493FF03B6}" type="presParOf" srcId="{D314078E-BFB6-4FB1-A291-9CC11A5D3DBD}" destId="{7C0702A1-E0BC-4735-926C-36AB9D28E20B}" srcOrd="0" destOrd="0" presId="urn:microsoft.com/office/officeart/2005/8/layout/vList5"/>
    <dgm:cxn modelId="{B41C201A-5BDA-44A9-BA50-396A7D3AEB7A}" type="presParOf" srcId="{7C0702A1-E0BC-4735-926C-36AB9D28E20B}" destId="{113382BA-9FD1-4AAA-B171-99CB156057B5}" srcOrd="0" destOrd="0" presId="urn:microsoft.com/office/officeart/2005/8/layout/vList5"/>
    <dgm:cxn modelId="{222F093F-FFEC-4AC1-984E-F63ED2083E26}" type="presParOf" srcId="{D314078E-BFB6-4FB1-A291-9CC11A5D3DBD}" destId="{F7141E79-C6A2-41CA-B995-DC70EF367634}" srcOrd="1" destOrd="0" presId="urn:microsoft.com/office/officeart/2005/8/layout/vList5"/>
    <dgm:cxn modelId="{F6D4E4CA-5049-4021-B16D-320361D2867B}" type="presParOf" srcId="{D314078E-BFB6-4FB1-A291-9CC11A5D3DBD}" destId="{81EC9230-406C-4B00-954C-D0349E635261}" srcOrd="2" destOrd="0" presId="urn:microsoft.com/office/officeart/2005/8/layout/vList5"/>
    <dgm:cxn modelId="{43935FCE-CF57-44E8-9C3E-0C99C9E60CA1}" type="presParOf" srcId="{81EC9230-406C-4B00-954C-D0349E635261}" destId="{E851CF69-561B-4C15-BCFF-5ABF9DAD9902}" srcOrd="0" destOrd="0" presId="urn:microsoft.com/office/officeart/2005/8/layout/vList5"/>
    <dgm:cxn modelId="{1CAB0879-7BD7-413A-8F3A-2F9D142912B2}" type="presParOf" srcId="{D314078E-BFB6-4FB1-A291-9CC11A5D3DBD}" destId="{66DE6EBB-C089-41B6-88F8-BD965386F69A}" srcOrd="3" destOrd="0" presId="urn:microsoft.com/office/officeart/2005/8/layout/vList5"/>
    <dgm:cxn modelId="{E385188C-FABF-44E3-9494-23AB14611618}" type="presParOf" srcId="{D314078E-BFB6-4FB1-A291-9CC11A5D3DBD}" destId="{E68A3DE4-AD19-4C74-A32A-30AE68E220DD}" srcOrd="4" destOrd="0" presId="urn:microsoft.com/office/officeart/2005/8/layout/vList5"/>
    <dgm:cxn modelId="{76B59C78-C67F-45E4-9349-4981B57658D9}" type="presParOf" srcId="{E68A3DE4-AD19-4C74-A32A-30AE68E220DD}" destId="{FE1622BA-D762-42BE-95B1-150893E7EDC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CFA0C3-B6A0-4F01-B6CB-1DB940EAC3DF}" type="doc">
      <dgm:prSet loTypeId="urn:microsoft.com/office/officeart/2005/8/layout/vList2#4" loCatId="list" qsTypeId="urn:microsoft.com/office/officeart/2005/8/quickstyle/simple1#5" qsCatId="simple" csTypeId="urn:microsoft.com/office/officeart/2005/8/colors/accent1_2#4" csCatId="accent1" phldr="1"/>
      <dgm:spPr/>
      <dgm:t>
        <a:bodyPr/>
        <a:lstStyle/>
        <a:p>
          <a:endParaRPr lang="zh-CN" altLang="en-US"/>
        </a:p>
      </dgm:t>
    </dgm:pt>
    <dgm:pt modelId="{DC0E30C5-8C40-42F7-8CC5-C92CB2773510}">
      <dgm:prSet phldr="0" custT="1"/>
      <dgm:spPr>
        <a:solidFill>
          <a:schemeClr val="accent4"/>
        </a:solidFill>
      </dgm:spPr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2800" b="1" dirty="0" smtClean="0"/>
            <a:t>只能刻画</a:t>
          </a:r>
          <a:r>
            <a:rPr lang="en-US" sz="2800" b="1" dirty="0" smtClean="0"/>
            <a:t>“</a:t>
          </a:r>
          <a:r>
            <a:rPr lang="zh-CN" sz="2800" b="1" dirty="0" smtClean="0">
              <a:solidFill>
                <a:schemeClr val="tx1"/>
              </a:solidFill>
            </a:rPr>
            <a:t>中心位置</a:t>
          </a:r>
          <a:r>
            <a:rPr lang="en-US" sz="2800" b="1" dirty="0" smtClean="0"/>
            <a:t>”</a:t>
          </a:r>
          <a:endParaRPr lang="zh-CN" sz="2800" dirty="0"/>
        </a:p>
      </dgm:t>
    </dgm:pt>
    <dgm:pt modelId="{4310423F-9B78-455A-BB4C-187D52F0B081}" type="parTrans" cxnId="{F90D0DB3-F55B-44A3-AE5F-BCBF2B8ACC40}">
      <dgm:prSet/>
      <dgm:spPr/>
      <dgm:t>
        <a:bodyPr/>
        <a:lstStyle/>
        <a:p>
          <a:endParaRPr lang="zh-CN" altLang="en-US"/>
        </a:p>
      </dgm:t>
    </dgm:pt>
    <dgm:pt modelId="{73DAC609-1FEB-4294-8A7E-D3BBFB14E64A}" type="sibTrans" cxnId="{F90D0DB3-F55B-44A3-AE5F-BCBF2B8ACC40}">
      <dgm:prSet/>
      <dgm:spPr/>
      <dgm:t>
        <a:bodyPr/>
        <a:lstStyle/>
        <a:p>
          <a:endParaRPr lang="zh-CN" altLang="en-US"/>
        </a:p>
      </dgm:t>
    </dgm:pt>
    <dgm:pt modelId="{F4AEE523-0CCE-423A-9593-0B38B03FF7A4}" type="pres">
      <dgm:prSet presAssocID="{22CFA0C3-B6A0-4F01-B6CB-1DB940EAC3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E20F274-FC3F-4589-A3C9-2C0E9583A2BA}" type="pres">
      <dgm:prSet presAssocID="{DC0E30C5-8C40-42F7-8CC5-C92CB277351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90D0DB3-F55B-44A3-AE5F-BCBF2B8ACC40}" srcId="{22CFA0C3-B6A0-4F01-B6CB-1DB940EAC3DF}" destId="{DC0E30C5-8C40-42F7-8CC5-C92CB2773510}" srcOrd="0" destOrd="0" parTransId="{4310423F-9B78-455A-BB4C-187D52F0B081}" sibTransId="{73DAC609-1FEB-4294-8A7E-D3BBFB14E64A}"/>
    <dgm:cxn modelId="{72542BC8-AD6C-4E58-983C-C7F0F16EC2EF}" type="presOf" srcId="{22CFA0C3-B6A0-4F01-B6CB-1DB940EAC3DF}" destId="{F4AEE523-0CCE-423A-9593-0B38B03FF7A4}" srcOrd="0" destOrd="0" presId="urn:microsoft.com/office/officeart/2005/8/layout/vList2#4"/>
    <dgm:cxn modelId="{FDF74462-6495-4943-8A6E-C7494D3DD1C9}" type="presOf" srcId="{DC0E30C5-8C40-42F7-8CC5-C92CB2773510}" destId="{CE20F274-FC3F-4589-A3C9-2C0E9583A2BA}" srcOrd="0" destOrd="0" presId="urn:microsoft.com/office/officeart/2005/8/layout/vList2#4"/>
    <dgm:cxn modelId="{FA21D3E5-9DDD-49F1-AE3F-B21D92872CBF}" type="presParOf" srcId="{F4AEE523-0CCE-423A-9593-0B38B03FF7A4}" destId="{CE20F274-FC3F-4589-A3C9-2C0E9583A2BA}" srcOrd="0" destOrd="0" presId="urn:microsoft.com/office/officeart/2005/8/layout/vList2#4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136AF7-32C4-4C05-BFC7-95AD5C17EDB6}" type="doc">
      <dgm:prSet loTypeId="urn:microsoft.com/office/officeart/2005/8/layout/vList2#5" loCatId="list" qsTypeId="urn:microsoft.com/office/officeart/2005/8/quickstyle/simple1#6" qsCatId="simple" csTypeId="urn:microsoft.com/office/officeart/2005/8/colors/accent1_2#5" csCatId="accent1" phldr="1"/>
      <dgm:spPr/>
      <dgm:t>
        <a:bodyPr/>
        <a:lstStyle/>
        <a:p>
          <a:endParaRPr lang="zh-CN" altLang="en-US"/>
        </a:p>
      </dgm:t>
    </dgm:pt>
    <dgm:pt modelId="{3551205F-33B4-4F93-93CB-326FFB87FAEE}">
      <dgm:prSet custT="1"/>
      <dgm:spPr>
        <a:solidFill>
          <a:schemeClr val="accent3"/>
        </a:solidFill>
      </dgm:spPr>
      <dgm:t>
        <a:bodyPr/>
        <a:lstStyle/>
        <a:p>
          <a:pPr rtl="0"/>
          <a:r>
            <a:rPr lang="zh-CN" sz="2400" b="0" i="0" baseline="0" dirty="0" smtClean="0"/>
            <a:t>活动</a:t>
          </a:r>
          <a:r>
            <a:rPr lang="en-US" sz="2400" b="0" i="0" baseline="0" dirty="0" smtClean="0"/>
            <a:t>1</a:t>
          </a:r>
          <a:r>
            <a:rPr lang="zh-CN" sz="2400" b="0" i="0" baseline="0" dirty="0" smtClean="0"/>
            <a:t>：下表是教练组通过简单随机抽样获得的我校100名男生的身高数据（单位：</a:t>
          </a:r>
          <a:r>
            <a:rPr lang="en-US" sz="2400" b="0" i="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cm</a:t>
          </a:r>
          <a:r>
            <a:rPr lang="zh-CN" sz="2400" b="0" i="0" baseline="0" dirty="0" smtClean="0"/>
            <a:t>）。请利用这些数据，帮教练组确定一个</a:t>
          </a:r>
          <a:r>
            <a:rPr lang="en-US" sz="2400" b="0" i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b="0" i="0" baseline="0" dirty="0" smtClean="0"/>
            <a:t>值，使得只有最高的那10%的男生可以报名。</a:t>
          </a:r>
          <a:endParaRPr lang="zh-CN" sz="2400" dirty="0"/>
        </a:p>
      </dgm:t>
    </dgm:pt>
    <dgm:pt modelId="{C6BB9684-6F41-4353-BA32-29E12A1A02E1}" type="parTrans" cxnId="{25D3DC58-E8DE-41C4-9923-4E58E87E9457}">
      <dgm:prSet/>
      <dgm:spPr/>
      <dgm:t>
        <a:bodyPr/>
        <a:lstStyle/>
        <a:p>
          <a:endParaRPr lang="zh-CN" altLang="en-US"/>
        </a:p>
      </dgm:t>
    </dgm:pt>
    <dgm:pt modelId="{6847CA62-E7E7-43AA-8C8C-435D5473CE52}" type="sibTrans" cxnId="{25D3DC58-E8DE-41C4-9923-4E58E87E9457}">
      <dgm:prSet/>
      <dgm:spPr/>
      <dgm:t>
        <a:bodyPr/>
        <a:lstStyle/>
        <a:p>
          <a:endParaRPr lang="zh-CN" altLang="en-US"/>
        </a:p>
      </dgm:t>
    </dgm:pt>
    <dgm:pt modelId="{F14BA719-0F2C-4AED-BD93-BDB554AAD44F}" type="pres">
      <dgm:prSet presAssocID="{9F136AF7-32C4-4C05-BFC7-95AD5C17EDB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09411EA-0D80-49F5-8160-3AB0FB83B1CD}" type="pres">
      <dgm:prSet presAssocID="{3551205F-33B4-4F93-93CB-326FFB87FAE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0D9526E-E495-42BF-9F5E-422315F0F18D}" type="presOf" srcId="{3551205F-33B4-4F93-93CB-326FFB87FAEE}" destId="{B09411EA-0D80-49F5-8160-3AB0FB83B1CD}" srcOrd="0" destOrd="0" presId="urn:microsoft.com/office/officeart/2005/8/layout/vList2#5"/>
    <dgm:cxn modelId="{25D3DC58-E8DE-41C4-9923-4E58E87E9457}" srcId="{9F136AF7-32C4-4C05-BFC7-95AD5C17EDB6}" destId="{3551205F-33B4-4F93-93CB-326FFB87FAEE}" srcOrd="0" destOrd="0" parTransId="{C6BB9684-6F41-4353-BA32-29E12A1A02E1}" sibTransId="{6847CA62-E7E7-43AA-8C8C-435D5473CE52}"/>
    <dgm:cxn modelId="{9DDF62EC-1A4A-4C8B-A4E4-59915E11E1A1}" type="presOf" srcId="{9F136AF7-32C4-4C05-BFC7-95AD5C17EDB6}" destId="{F14BA719-0F2C-4AED-BD93-BDB554AAD44F}" srcOrd="0" destOrd="0" presId="urn:microsoft.com/office/officeart/2005/8/layout/vList2#5"/>
    <dgm:cxn modelId="{467D1C92-72A0-4EB1-853E-383299DF4DC4}" type="presParOf" srcId="{F14BA719-0F2C-4AED-BD93-BDB554AAD44F}" destId="{B09411EA-0D80-49F5-8160-3AB0FB83B1CD}" srcOrd="0" destOrd="0" presId="urn:microsoft.com/office/officeart/2005/8/layout/vList2#5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EC437C3-2335-4FE9-A415-F65267A15F0F}" type="doc">
      <dgm:prSet loTypeId="urn:microsoft.com/office/officeart/2005/8/layout/vList2#6" loCatId="list" qsTypeId="urn:microsoft.com/office/officeart/2005/8/quickstyle/simple1#7" qsCatId="simple" csTypeId="urn:microsoft.com/office/officeart/2005/8/colors/accent1_2#6" csCatId="accent1" phldr="1"/>
      <dgm:spPr/>
      <dgm:t>
        <a:bodyPr/>
        <a:lstStyle/>
        <a:p>
          <a:endParaRPr lang="zh-CN" altLang="en-US"/>
        </a:p>
      </dgm:t>
    </dgm:pt>
    <dgm:pt modelId="{7839D30D-23AF-43ED-9E2D-4D3A230AAB93}">
      <dgm:prSet phldr="0" custT="1"/>
      <dgm:spPr>
        <a:solidFill>
          <a:schemeClr val="accent1"/>
        </a:solidFill>
      </dgm:spPr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2400" b="0" i="0" baseline="0" dirty="0" smtClean="0"/>
            <a:t>活动</a:t>
          </a:r>
          <a:r>
            <a:rPr lang="en-US" altLang="zh-CN" sz="2400" b="0" i="0" baseline="0" dirty="0" smtClean="0"/>
            <a:t>2</a:t>
          </a:r>
          <a:r>
            <a:rPr lang="zh-CN" sz="2400" b="0" i="0" baseline="0" dirty="0" smtClean="0"/>
            <a:t>：我们称一组数据的中位数为这组数据的第50百分位数，那么你认为下列关于中位数的说法哪个是正确的？对于不正确的说法，你能举出反例吗？</a:t>
          </a:r>
          <a:endParaRPr lang="zh-CN" sz="2400" dirty="0"/>
        </a:p>
      </dgm:t>
    </dgm:pt>
    <dgm:pt modelId="{C06B2C3A-A682-436A-BD3A-007FAF5BE6BB}" type="parTrans" cxnId="{D52BF743-938D-4768-BD97-6278EE68B958}">
      <dgm:prSet/>
      <dgm:spPr/>
      <dgm:t>
        <a:bodyPr/>
        <a:lstStyle/>
        <a:p>
          <a:endParaRPr lang="zh-CN" altLang="en-US"/>
        </a:p>
      </dgm:t>
    </dgm:pt>
    <dgm:pt modelId="{F72FC1FF-7395-4065-BCCB-5B165ABB9F38}" type="sibTrans" cxnId="{D52BF743-938D-4768-BD97-6278EE68B958}">
      <dgm:prSet/>
      <dgm:spPr/>
      <dgm:t>
        <a:bodyPr/>
        <a:lstStyle/>
        <a:p>
          <a:endParaRPr lang="zh-CN" altLang="en-US"/>
        </a:p>
      </dgm:t>
    </dgm:pt>
    <dgm:pt modelId="{569E3F51-BB7F-45AB-A738-212CA03D9C9A}" type="pres">
      <dgm:prSet presAssocID="{3EC437C3-2335-4FE9-A415-F65267A15F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F55860D-7E04-421A-87E2-A8C187B476F0}" type="pres">
      <dgm:prSet presAssocID="{7839D30D-23AF-43ED-9E2D-4D3A230AAB9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52BF743-938D-4768-BD97-6278EE68B958}" srcId="{3EC437C3-2335-4FE9-A415-F65267A15F0F}" destId="{7839D30D-23AF-43ED-9E2D-4D3A230AAB93}" srcOrd="0" destOrd="0" parTransId="{C06B2C3A-A682-436A-BD3A-007FAF5BE6BB}" sibTransId="{F72FC1FF-7395-4065-BCCB-5B165ABB9F38}"/>
    <dgm:cxn modelId="{8199F190-5E2B-41B6-A8E0-AC9993DCE607}" type="presOf" srcId="{7839D30D-23AF-43ED-9E2D-4D3A230AAB93}" destId="{2F55860D-7E04-421A-87E2-A8C187B476F0}" srcOrd="0" destOrd="0" presId="urn:microsoft.com/office/officeart/2005/8/layout/vList2#6"/>
    <dgm:cxn modelId="{F0C809D9-6498-4218-B1CA-C01491BE685A}" type="presOf" srcId="{3EC437C3-2335-4FE9-A415-F65267A15F0F}" destId="{569E3F51-BB7F-45AB-A738-212CA03D9C9A}" srcOrd="0" destOrd="0" presId="urn:microsoft.com/office/officeart/2005/8/layout/vList2#6"/>
    <dgm:cxn modelId="{E493D30A-B2E6-44F6-B264-45004716AD99}" type="presParOf" srcId="{569E3F51-BB7F-45AB-A738-212CA03D9C9A}" destId="{2F55860D-7E04-421A-87E2-A8C187B476F0}" srcOrd="0" destOrd="0" presId="urn:microsoft.com/office/officeart/2005/8/layout/vList2#6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58ADECA-2C98-4013-BE5E-BE3E2B688976}" type="doc">
      <dgm:prSet loTypeId="urn:microsoft.com/office/officeart/2005/8/layout/vList2#7" loCatId="list" qsTypeId="urn:microsoft.com/office/officeart/2005/8/quickstyle/simple1#8" qsCatId="simple" csTypeId="urn:microsoft.com/office/officeart/2005/8/colors/accent1_1#1" csCatId="accent1" phldr="1"/>
      <dgm:spPr/>
      <dgm:t>
        <a:bodyPr/>
        <a:lstStyle/>
        <a:p>
          <a:endParaRPr lang="zh-CN" altLang="en-US"/>
        </a:p>
      </dgm:t>
    </dgm:pt>
    <dgm:pt modelId="{4FE72525-DDBE-4B01-89C4-70310DA01408}">
      <dgm:prSet phldr="0" custT="1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smtClean="0"/>
            <a:t>A.</a:t>
          </a:r>
          <a:r>
            <a:rPr lang="zh-CN" sz="2000" dirty="0" smtClean="0"/>
            <a:t>有</a:t>
          </a:r>
          <a:r>
            <a:rPr lang="en-US" sz="2000" dirty="0" smtClean="0"/>
            <a:t>50%</a:t>
          </a:r>
          <a:r>
            <a:rPr lang="zh-CN" sz="2000" dirty="0" smtClean="0"/>
            <a:t>的数据小于它，有</a:t>
          </a:r>
          <a:r>
            <a:rPr lang="en-US" sz="2000" dirty="0" smtClean="0"/>
            <a:t>50%</a:t>
          </a:r>
          <a:r>
            <a:rPr lang="zh-CN" sz="2000" dirty="0" smtClean="0"/>
            <a:t>的数据大于它</a:t>
          </a:r>
        </a:p>
      </dgm:t>
    </dgm:pt>
    <dgm:pt modelId="{52EFD6DB-EBD9-49BF-A839-12D2CA8A3C09}" type="parTrans" cxnId="{431AD559-3C84-4710-A257-2F3CDD5B05B4}">
      <dgm:prSet/>
      <dgm:spPr/>
      <dgm:t>
        <a:bodyPr/>
        <a:lstStyle/>
        <a:p>
          <a:endParaRPr lang="zh-CN" altLang="en-US" sz="2000"/>
        </a:p>
      </dgm:t>
    </dgm:pt>
    <dgm:pt modelId="{D712BDB5-57D4-4BC7-BB3E-117C81F23DBF}" type="sibTrans" cxnId="{431AD559-3C84-4710-A257-2F3CDD5B05B4}">
      <dgm:prSet/>
      <dgm:spPr/>
      <dgm:t>
        <a:bodyPr/>
        <a:lstStyle/>
        <a:p>
          <a:endParaRPr lang="zh-CN" altLang="en-US" sz="2000"/>
        </a:p>
      </dgm:t>
    </dgm:pt>
    <dgm:pt modelId="{74415EBE-29E7-4C1F-BEA7-D7255A05FBE6}">
      <dgm:prSet phldr="0" custT="1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smtClean="0"/>
            <a:t>B.</a:t>
          </a:r>
          <a:r>
            <a:rPr lang="zh-CN" sz="2000" smtClean="0"/>
            <a:t>有</a:t>
          </a:r>
          <a:r>
            <a:rPr lang="en-US" sz="2000" smtClean="0"/>
            <a:t>50%</a:t>
          </a:r>
          <a:r>
            <a:rPr lang="zh-CN" sz="2000" smtClean="0"/>
            <a:t>的数据小于等于它，有</a:t>
          </a:r>
          <a:r>
            <a:rPr lang="en-US" sz="2000" smtClean="0"/>
            <a:t>50%</a:t>
          </a:r>
          <a:r>
            <a:rPr lang="zh-CN" sz="2000" smtClean="0"/>
            <a:t>的数据大于等于它</a:t>
          </a:r>
        </a:p>
      </dgm:t>
    </dgm:pt>
    <dgm:pt modelId="{3EA1E609-7C7B-4C43-8AE5-C857558FF97C}" type="parTrans" cxnId="{C2228C47-E389-4E7A-9827-221B1A890472}">
      <dgm:prSet/>
      <dgm:spPr/>
      <dgm:t>
        <a:bodyPr/>
        <a:lstStyle/>
        <a:p>
          <a:endParaRPr lang="zh-CN" altLang="en-US" sz="2000"/>
        </a:p>
      </dgm:t>
    </dgm:pt>
    <dgm:pt modelId="{50D360A8-D631-41F6-A60C-C3DFEFF0FCD5}" type="sibTrans" cxnId="{C2228C47-E389-4E7A-9827-221B1A890472}">
      <dgm:prSet/>
      <dgm:spPr/>
      <dgm:t>
        <a:bodyPr/>
        <a:lstStyle/>
        <a:p>
          <a:endParaRPr lang="zh-CN" altLang="en-US" sz="2000"/>
        </a:p>
      </dgm:t>
    </dgm:pt>
    <dgm:pt modelId="{1B797026-122A-4456-85DC-F4E9BB413C3A}">
      <dgm:prSet phldr="0" custT="1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smtClean="0"/>
            <a:t>C.</a:t>
          </a:r>
          <a:r>
            <a:rPr lang="zh-CN" sz="2000" dirty="0" smtClean="0"/>
            <a:t>至少有</a:t>
          </a:r>
          <a:r>
            <a:rPr lang="en-US" sz="2000" dirty="0" smtClean="0"/>
            <a:t>50%</a:t>
          </a:r>
          <a:r>
            <a:rPr lang="zh-CN" sz="2000" dirty="0" smtClean="0"/>
            <a:t>的数据小于等于它，至少有</a:t>
          </a:r>
          <a:r>
            <a:rPr lang="en-US" sz="2000" dirty="0" smtClean="0"/>
            <a:t>50%</a:t>
          </a:r>
          <a:r>
            <a:rPr lang="zh-CN" sz="2000" dirty="0" smtClean="0"/>
            <a:t>的数据大于等于它</a:t>
          </a:r>
        </a:p>
      </dgm:t>
    </dgm:pt>
    <dgm:pt modelId="{A98C62AE-2753-4089-88ED-3DFBA820E9DD}" type="parTrans" cxnId="{6EA77843-4181-4D57-9C95-D7EED095DB24}">
      <dgm:prSet/>
      <dgm:spPr/>
      <dgm:t>
        <a:bodyPr/>
        <a:lstStyle/>
        <a:p>
          <a:endParaRPr lang="zh-CN" altLang="en-US" sz="2000"/>
        </a:p>
      </dgm:t>
    </dgm:pt>
    <dgm:pt modelId="{3B79EBB7-E3C1-4A08-841B-0131722B3830}" type="sibTrans" cxnId="{6EA77843-4181-4D57-9C95-D7EED095DB24}">
      <dgm:prSet/>
      <dgm:spPr/>
      <dgm:t>
        <a:bodyPr/>
        <a:lstStyle/>
        <a:p>
          <a:endParaRPr lang="zh-CN" altLang="en-US" sz="2000"/>
        </a:p>
      </dgm:t>
    </dgm:pt>
    <dgm:pt modelId="{B91D25DB-7A69-40ED-A37C-270BBABFBC05}" type="pres">
      <dgm:prSet presAssocID="{458ADECA-2C98-4013-BE5E-BE3E2B6889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F5F9421-DD10-477D-8B5C-FC524AF50E85}" type="pres">
      <dgm:prSet presAssocID="{4FE72525-DDBE-4B01-89C4-70310DA0140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945493-6105-4DA3-B338-EBB0B50C35B7}" type="pres">
      <dgm:prSet presAssocID="{D712BDB5-57D4-4BC7-BB3E-117C81F23DBF}" presName="spacer" presStyleCnt="0"/>
      <dgm:spPr/>
    </dgm:pt>
    <dgm:pt modelId="{89778893-D1C8-48CA-B419-BA77E5219F08}" type="pres">
      <dgm:prSet presAssocID="{74415EBE-29E7-4C1F-BEA7-D7255A05FBE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0ADB88B-691F-4386-9A0E-174E98F949CE}" type="pres">
      <dgm:prSet presAssocID="{50D360A8-D631-41F6-A60C-C3DFEFF0FCD5}" presName="spacer" presStyleCnt="0"/>
      <dgm:spPr/>
    </dgm:pt>
    <dgm:pt modelId="{19847C76-62D2-410B-B570-A234927BF1DA}" type="pres">
      <dgm:prSet presAssocID="{1B797026-122A-4456-85DC-F4E9BB413C3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EA77843-4181-4D57-9C95-D7EED095DB24}" srcId="{458ADECA-2C98-4013-BE5E-BE3E2B688976}" destId="{1B797026-122A-4456-85DC-F4E9BB413C3A}" srcOrd="2" destOrd="0" parTransId="{A98C62AE-2753-4089-88ED-3DFBA820E9DD}" sibTransId="{3B79EBB7-E3C1-4A08-841B-0131722B3830}"/>
    <dgm:cxn modelId="{E9C2EC41-522E-452D-A227-B3E57E67E66F}" type="presOf" srcId="{74415EBE-29E7-4C1F-BEA7-D7255A05FBE6}" destId="{89778893-D1C8-48CA-B419-BA77E5219F08}" srcOrd="0" destOrd="0" presId="urn:microsoft.com/office/officeart/2005/8/layout/vList2#7"/>
    <dgm:cxn modelId="{69C6DD9C-A310-4730-8C55-9B7218A9A908}" type="presOf" srcId="{458ADECA-2C98-4013-BE5E-BE3E2B688976}" destId="{B91D25DB-7A69-40ED-A37C-270BBABFBC05}" srcOrd="0" destOrd="0" presId="urn:microsoft.com/office/officeart/2005/8/layout/vList2#7"/>
    <dgm:cxn modelId="{C2228C47-E389-4E7A-9827-221B1A890472}" srcId="{458ADECA-2C98-4013-BE5E-BE3E2B688976}" destId="{74415EBE-29E7-4C1F-BEA7-D7255A05FBE6}" srcOrd="1" destOrd="0" parTransId="{3EA1E609-7C7B-4C43-8AE5-C857558FF97C}" sibTransId="{50D360A8-D631-41F6-A60C-C3DFEFF0FCD5}"/>
    <dgm:cxn modelId="{452C0C3C-4A2E-49F6-B27E-B0271C9DE1CE}" type="presOf" srcId="{4FE72525-DDBE-4B01-89C4-70310DA01408}" destId="{BF5F9421-DD10-477D-8B5C-FC524AF50E85}" srcOrd="0" destOrd="0" presId="urn:microsoft.com/office/officeart/2005/8/layout/vList2#7"/>
    <dgm:cxn modelId="{431AD559-3C84-4710-A257-2F3CDD5B05B4}" srcId="{458ADECA-2C98-4013-BE5E-BE3E2B688976}" destId="{4FE72525-DDBE-4B01-89C4-70310DA01408}" srcOrd="0" destOrd="0" parTransId="{52EFD6DB-EBD9-49BF-A839-12D2CA8A3C09}" sibTransId="{D712BDB5-57D4-4BC7-BB3E-117C81F23DBF}"/>
    <dgm:cxn modelId="{0ED69BC3-D19C-46D3-B029-FF54B05283FC}" type="presOf" srcId="{1B797026-122A-4456-85DC-F4E9BB413C3A}" destId="{19847C76-62D2-410B-B570-A234927BF1DA}" srcOrd="0" destOrd="0" presId="urn:microsoft.com/office/officeart/2005/8/layout/vList2#7"/>
    <dgm:cxn modelId="{43EBF053-AFD6-4F97-8329-502DACC57105}" type="presParOf" srcId="{B91D25DB-7A69-40ED-A37C-270BBABFBC05}" destId="{BF5F9421-DD10-477D-8B5C-FC524AF50E85}" srcOrd="0" destOrd="0" presId="urn:microsoft.com/office/officeart/2005/8/layout/vList2#7"/>
    <dgm:cxn modelId="{79AA7A62-C771-4897-8800-759D9672E68E}" type="presParOf" srcId="{B91D25DB-7A69-40ED-A37C-270BBABFBC05}" destId="{6A945493-6105-4DA3-B338-EBB0B50C35B7}" srcOrd="1" destOrd="0" presId="urn:microsoft.com/office/officeart/2005/8/layout/vList2#7"/>
    <dgm:cxn modelId="{233D43E3-7D49-4968-97B6-644F6173CBBE}" type="presParOf" srcId="{B91D25DB-7A69-40ED-A37C-270BBABFBC05}" destId="{89778893-D1C8-48CA-B419-BA77E5219F08}" srcOrd="2" destOrd="0" presId="urn:microsoft.com/office/officeart/2005/8/layout/vList2#7"/>
    <dgm:cxn modelId="{1FF94045-3904-4C9C-B92E-EF685D5DD6FF}" type="presParOf" srcId="{B91D25DB-7A69-40ED-A37C-270BBABFBC05}" destId="{00ADB88B-691F-4386-9A0E-174E98F949CE}" srcOrd="3" destOrd="0" presId="urn:microsoft.com/office/officeart/2005/8/layout/vList2#7"/>
    <dgm:cxn modelId="{98417137-F4E6-490A-8740-281911C52D6D}" type="presParOf" srcId="{B91D25DB-7A69-40ED-A37C-270BBABFBC05}" destId="{19847C76-62D2-410B-B570-A234927BF1DA}" srcOrd="4" destOrd="0" presId="urn:microsoft.com/office/officeart/2005/8/layout/vList2#7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D7392FE-1222-4DCD-A319-6174DE0387E0}" type="doc">
      <dgm:prSet loTypeId="urn:microsoft.com/office/officeart/2005/8/layout/vList2#8" loCatId="list" qsTypeId="urn:microsoft.com/office/officeart/2005/8/quickstyle/simple1#9" qsCatId="simple" csTypeId="urn:microsoft.com/office/officeart/2005/8/colors/accent1_2#7" csCatId="accent1" phldr="1"/>
      <dgm:spPr/>
      <dgm:t>
        <a:bodyPr/>
        <a:lstStyle/>
        <a:p>
          <a:endParaRPr lang="zh-CN" altLang="en-US"/>
        </a:p>
      </dgm:t>
    </dgm:pt>
    <dgm:pt modelId="{B32ED15E-D59A-4937-9B77-B25C0D2B2775}">
      <dgm:prSet phldr="0" custT="1"/>
      <dgm:spPr>
        <a:solidFill>
          <a:schemeClr val="accent2"/>
        </a:solidFill>
      </dgm:spPr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0" i="0" baseline="0" dirty="0" smtClean="0"/>
            <a:t>活动</a:t>
          </a:r>
          <a:r>
            <a:rPr lang="en-US" altLang="zh-CN" sz="2400" b="0" i="0" baseline="0" dirty="0" smtClean="0"/>
            <a:t>3</a:t>
          </a:r>
          <a:r>
            <a:rPr lang="zh-CN" altLang="en-US" sz="2400" b="0" i="0" baseline="0" dirty="0" smtClean="0"/>
            <a:t>：大家</a:t>
          </a:r>
          <a:r>
            <a:rPr lang="zh-CN" sz="2400" b="0" i="0" baseline="0" dirty="0" smtClean="0"/>
            <a:t>能从这些特殊的百分位数出发，归纳出一组数据的第</a:t>
          </a:r>
          <a:r>
            <a:rPr lang="en-US" sz="2400" b="0" i="1" baseline="0" dirty="0" smtClean="0"/>
            <a:t>p</a:t>
          </a:r>
          <a:r>
            <a:rPr lang="zh-CN" sz="2400" b="0" i="0" baseline="0" dirty="0" smtClean="0"/>
            <a:t>百分位数是怎样一个值吗？</a:t>
          </a:r>
          <a:endParaRPr lang="zh-CN" sz="2400" dirty="0"/>
        </a:p>
      </dgm:t>
    </dgm:pt>
    <dgm:pt modelId="{D71390C5-7F86-42F2-8FBF-D5515DCB7D93}" type="parTrans" cxnId="{EBD4982B-AE2B-4632-894B-3078B0EFDD58}">
      <dgm:prSet/>
      <dgm:spPr/>
      <dgm:t>
        <a:bodyPr/>
        <a:lstStyle/>
        <a:p>
          <a:endParaRPr lang="zh-CN" altLang="en-US"/>
        </a:p>
      </dgm:t>
    </dgm:pt>
    <dgm:pt modelId="{B974BC8B-842C-4F36-80F2-0B895DA1C41D}" type="sibTrans" cxnId="{EBD4982B-AE2B-4632-894B-3078B0EFDD58}">
      <dgm:prSet/>
      <dgm:spPr/>
      <dgm:t>
        <a:bodyPr/>
        <a:lstStyle/>
        <a:p>
          <a:endParaRPr lang="zh-CN" altLang="en-US"/>
        </a:p>
      </dgm:t>
    </dgm:pt>
    <dgm:pt modelId="{BEDFB6ED-FB60-44EF-91B9-498BFE65A1D3}" type="pres">
      <dgm:prSet presAssocID="{1D7392FE-1222-4DCD-A319-6174DE0387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745FA48-7755-43FF-9022-2C6F0F62DDD4}" type="pres">
      <dgm:prSet presAssocID="{B32ED15E-D59A-4937-9B77-B25C0D2B277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BD4982B-AE2B-4632-894B-3078B0EFDD58}" srcId="{1D7392FE-1222-4DCD-A319-6174DE0387E0}" destId="{B32ED15E-D59A-4937-9B77-B25C0D2B2775}" srcOrd="0" destOrd="0" parTransId="{D71390C5-7F86-42F2-8FBF-D5515DCB7D93}" sibTransId="{B974BC8B-842C-4F36-80F2-0B895DA1C41D}"/>
    <dgm:cxn modelId="{256355BE-A8E4-4026-B088-F0D2AECC4F93}" type="presOf" srcId="{B32ED15E-D59A-4937-9B77-B25C0D2B2775}" destId="{6745FA48-7755-43FF-9022-2C6F0F62DDD4}" srcOrd="0" destOrd="0" presId="urn:microsoft.com/office/officeart/2005/8/layout/vList2#8"/>
    <dgm:cxn modelId="{CB584D91-BF66-4473-A52D-082CA2E8D007}" type="presOf" srcId="{1D7392FE-1222-4DCD-A319-6174DE0387E0}" destId="{BEDFB6ED-FB60-44EF-91B9-498BFE65A1D3}" srcOrd="0" destOrd="0" presId="urn:microsoft.com/office/officeart/2005/8/layout/vList2#8"/>
    <dgm:cxn modelId="{06BA6270-2E39-4106-9227-438C5899A4FF}" type="presParOf" srcId="{BEDFB6ED-FB60-44EF-91B9-498BFE65A1D3}" destId="{6745FA48-7755-43FF-9022-2C6F0F62DDD4}" srcOrd="0" destOrd="0" presId="urn:microsoft.com/office/officeart/2005/8/layout/vList2#8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D7392FE-1222-4DCD-A319-6174DE0387E0}" type="doc">
      <dgm:prSet loTypeId="urn:microsoft.com/office/officeart/2005/8/layout/vList2#8" loCatId="list" qsTypeId="urn:microsoft.com/office/officeart/2005/8/quickstyle/simple1#9" qsCatId="simple" csTypeId="urn:microsoft.com/office/officeart/2005/8/colors/accent1_2#7" csCatId="accent1" phldr="1"/>
      <dgm:spPr/>
      <dgm:t>
        <a:bodyPr/>
        <a:lstStyle/>
        <a:p>
          <a:endParaRPr lang="zh-CN" altLang="en-US"/>
        </a:p>
      </dgm:t>
    </dgm:pt>
    <dgm:pt modelId="{B32ED15E-D59A-4937-9B77-B25C0D2B2775}">
      <dgm:prSet phldr="0" custT="1"/>
      <dgm:spPr>
        <a:solidFill>
          <a:schemeClr val="accent2"/>
        </a:solidFill>
      </dgm:spPr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0" i="0" baseline="0" dirty="0" smtClean="0"/>
            <a:t>活动</a:t>
          </a:r>
          <a:r>
            <a:rPr lang="en-US" altLang="zh-CN" sz="2400" b="0" i="0" baseline="0" dirty="0" smtClean="0"/>
            <a:t>3</a:t>
          </a:r>
          <a:r>
            <a:rPr lang="zh-CN" altLang="en-US" sz="2400" b="0" i="0" baseline="0" dirty="0" smtClean="0"/>
            <a:t>：大家</a:t>
          </a:r>
          <a:r>
            <a:rPr lang="zh-CN" sz="2400" b="0" i="0" baseline="0" dirty="0" smtClean="0"/>
            <a:t>能从这些特殊的百分位数出发，归纳出一组数据的第</a:t>
          </a:r>
          <a:r>
            <a:rPr lang="en-US" sz="2400" b="0" i="1" baseline="0" dirty="0" smtClean="0"/>
            <a:t>p</a:t>
          </a:r>
          <a:r>
            <a:rPr lang="zh-CN" sz="2400" b="0" i="0" baseline="0" dirty="0" smtClean="0"/>
            <a:t>百分位数是怎样一个值吗？</a:t>
          </a:r>
          <a:endParaRPr lang="zh-CN" sz="2400" dirty="0"/>
        </a:p>
      </dgm:t>
    </dgm:pt>
    <dgm:pt modelId="{D71390C5-7F86-42F2-8FBF-D5515DCB7D93}" type="parTrans" cxnId="{194B8713-4BB9-45A6-83D1-C47CD0002D66}">
      <dgm:prSet/>
      <dgm:spPr/>
      <dgm:t>
        <a:bodyPr/>
        <a:lstStyle/>
        <a:p>
          <a:endParaRPr lang="zh-CN" altLang="en-US"/>
        </a:p>
      </dgm:t>
    </dgm:pt>
    <dgm:pt modelId="{B974BC8B-842C-4F36-80F2-0B895DA1C41D}" type="sibTrans" cxnId="{194B8713-4BB9-45A6-83D1-C47CD0002D66}">
      <dgm:prSet/>
      <dgm:spPr/>
      <dgm:t>
        <a:bodyPr/>
        <a:lstStyle/>
        <a:p>
          <a:endParaRPr lang="zh-CN" altLang="en-US"/>
        </a:p>
      </dgm:t>
    </dgm:pt>
    <dgm:pt modelId="{BEDFB6ED-FB60-44EF-91B9-498BFE65A1D3}" type="pres">
      <dgm:prSet presAssocID="{1D7392FE-1222-4DCD-A319-6174DE0387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745FA48-7755-43FF-9022-2C6F0F62DDD4}" type="pres">
      <dgm:prSet presAssocID="{B32ED15E-D59A-4937-9B77-B25C0D2B277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AA5DD66-DD85-46FF-9283-39F16895FBFC}" type="presOf" srcId="{1D7392FE-1222-4DCD-A319-6174DE0387E0}" destId="{BEDFB6ED-FB60-44EF-91B9-498BFE65A1D3}" srcOrd="0" destOrd="0" presId="urn:microsoft.com/office/officeart/2005/8/layout/vList2#8"/>
    <dgm:cxn modelId="{FA80420E-7A92-46B4-85ED-CD54BD131ECB}" type="presOf" srcId="{B32ED15E-D59A-4937-9B77-B25C0D2B2775}" destId="{6745FA48-7755-43FF-9022-2C6F0F62DDD4}" srcOrd="0" destOrd="0" presId="urn:microsoft.com/office/officeart/2005/8/layout/vList2#8"/>
    <dgm:cxn modelId="{194B8713-4BB9-45A6-83D1-C47CD0002D66}" srcId="{1D7392FE-1222-4DCD-A319-6174DE0387E0}" destId="{B32ED15E-D59A-4937-9B77-B25C0D2B2775}" srcOrd="0" destOrd="0" parTransId="{D71390C5-7F86-42F2-8FBF-D5515DCB7D93}" sibTransId="{B974BC8B-842C-4F36-80F2-0B895DA1C41D}"/>
    <dgm:cxn modelId="{E9A5EB05-316D-440A-A480-62AB794C3A59}" type="presParOf" srcId="{BEDFB6ED-FB60-44EF-91B9-498BFE65A1D3}" destId="{6745FA48-7755-43FF-9022-2C6F0F62DDD4}" srcOrd="0" destOrd="0" presId="urn:microsoft.com/office/officeart/2005/8/layout/vList2#8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A47CCA1-98E0-4F42-AF7F-6A71013B906E}" type="doc">
      <dgm:prSet loTypeId="urn:microsoft.com/office/officeart/2005/8/layout/vList2#10" loCatId="list" qsTypeId="urn:microsoft.com/office/officeart/2005/8/quickstyle/simple1#11" qsCatId="simple" csTypeId="urn:microsoft.com/office/officeart/2005/8/colors/accent1_2#9" csCatId="accent1" phldr="1"/>
      <dgm:spPr/>
      <dgm:t>
        <a:bodyPr/>
        <a:lstStyle/>
        <a:p>
          <a:endParaRPr lang="zh-CN" altLang="en-US"/>
        </a:p>
      </dgm:t>
    </dgm:pt>
    <dgm:pt modelId="{CDA02305-7DD8-4F49-A595-7B1D56CF89B7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zh-CN" sz="2400" dirty="0" smtClean="0"/>
            <a:t>问题</a:t>
          </a:r>
          <a:r>
            <a:rPr lang="en-US" sz="2400" dirty="0" smtClean="0"/>
            <a:t>2</a:t>
          </a:r>
          <a:r>
            <a:rPr lang="zh-CN" altLang="en-US" sz="2400" dirty="0" smtClean="0"/>
            <a:t>：</a:t>
          </a:r>
          <a:r>
            <a:rPr lang="zh-CN" sz="2400" dirty="0" smtClean="0"/>
            <a:t>假设有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zh-CN" sz="2400" dirty="0" smtClean="0"/>
            <a:t>个数据</a:t>
          </a:r>
          <a:r>
            <a:rPr lang="zh-CN" sz="2400" i="1" dirty="0" smtClean="0"/>
            <a:t>，</a:t>
          </a:r>
          <a:r>
            <a:rPr lang="zh-CN" sz="2400" dirty="0" smtClean="0"/>
            <a:t>怎么确定</a:t>
          </a:r>
          <a:r>
            <a:rPr lang="zh-CN" altLang="en-US" sz="2400" dirty="0" smtClean="0"/>
            <a:t>这组数据的</a:t>
          </a:r>
          <a:r>
            <a:rPr lang="zh-CN" sz="2400" dirty="0" smtClean="0"/>
            <a:t>中位数呢？</a:t>
          </a:r>
          <a:endParaRPr lang="zh-CN" sz="2400" dirty="0"/>
        </a:p>
      </dgm:t>
    </dgm:pt>
    <dgm:pt modelId="{08E07301-4E4F-4249-AAB8-C0C98B4A60C5}" type="parTrans" cxnId="{098C230E-390E-4CE2-9084-64DDC0D281F5}">
      <dgm:prSet/>
      <dgm:spPr/>
      <dgm:t>
        <a:bodyPr/>
        <a:lstStyle/>
        <a:p>
          <a:endParaRPr lang="zh-CN" altLang="en-US" sz="2400"/>
        </a:p>
      </dgm:t>
    </dgm:pt>
    <dgm:pt modelId="{8BCE6C0D-30F9-4BF9-AA5B-0EB877F4B25A}" type="sibTrans" cxnId="{098C230E-390E-4CE2-9084-64DDC0D281F5}">
      <dgm:prSet/>
      <dgm:spPr/>
      <dgm:t>
        <a:bodyPr/>
        <a:lstStyle/>
        <a:p>
          <a:endParaRPr lang="zh-CN" altLang="en-US" sz="2400"/>
        </a:p>
      </dgm:t>
    </dgm:pt>
    <dgm:pt modelId="{92137FB2-5A90-4FFD-8DF7-DAA33AF51CE5}" type="pres">
      <dgm:prSet presAssocID="{EA47CCA1-98E0-4F42-AF7F-6A71013B90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FF32DCC-F2AA-47A9-AEEF-316B671C705D}" type="pres">
      <dgm:prSet presAssocID="{CDA02305-7DD8-4F49-A595-7B1D56CF89B7}" presName="parentText" presStyleLbl="node1" presStyleIdx="0" presStyleCnt="1" custLinFactNeighborX="-770" custLinFactNeighborY="293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D3C8FC8-480F-4D3B-885C-BFCB63719235}" type="presOf" srcId="{EA47CCA1-98E0-4F42-AF7F-6A71013B906E}" destId="{92137FB2-5A90-4FFD-8DF7-DAA33AF51CE5}" srcOrd="0" destOrd="0" presId="urn:microsoft.com/office/officeart/2005/8/layout/vList2#10"/>
    <dgm:cxn modelId="{098C230E-390E-4CE2-9084-64DDC0D281F5}" srcId="{EA47CCA1-98E0-4F42-AF7F-6A71013B906E}" destId="{CDA02305-7DD8-4F49-A595-7B1D56CF89B7}" srcOrd="0" destOrd="0" parTransId="{08E07301-4E4F-4249-AAB8-C0C98B4A60C5}" sibTransId="{8BCE6C0D-30F9-4BF9-AA5B-0EB877F4B25A}"/>
    <dgm:cxn modelId="{35860A84-A5D8-49AA-8D4D-CA2004BA05E0}" type="presOf" srcId="{CDA02305-7DD8-4F49-A595-7B1D56CF89B7}" destId="{0FF32DCC-F2AA-47A9-AEEF-316B671C705D}" srcOrd="0" destOrd="0" presId="urn:microsoft.com/office/officeart/2005/8/layout/vList2#10"/>
    <dgm:cxn modelId="{6F45CD86-3D04-4952-8F77-A32D41100B95}" type="presParOf" srcId="{92137FB2-5A90-4FFD-8DF7-DAA33AF51CE5}" destId="{0FF32DCC-F2AA-47A9-AEEF-316B671C705D}" srcOrd="0" destOrd="0" presId="urn:microsoft.com/office/officeart/2005/8/layout/vList2#10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A47CCA1-98E0-4F42-AF7F-6A71013B906E}" type="doc">
      <dgm:prSet loTypeId="urn:microsoft.com/office/officeart/2005/8/layout/vList2#10" loCatId="list" qsTypeId="urn:microsoft.com/office/officeart/2005/8/quickstyle/simple1#11" qsCatId="simple" csTypeId="urn:microsoft.com/office/officeart/2005/8/colors/accent1_2#9" csCatId="accent1" phldr="1"/>
      <dgm:spPr/>
      <dgm:t>
        <a:bodyPr/>
        <a:lstStyle/>
        <a:p>
          <a:endParaRPr lang="zh-CN" altLang="en-US"/>
        </a:p>
      </dgm:t>
    </dgm:pt>
    <dgm:pt modelId="{CDA02305-7DD8-4F49-A595-7B1D56CF89B7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zh-CN" sz="2400" dirty="0" smtClean="0"/>
            <a:t>问题</a:t>
          </a:r>
          <a:r>
            <a:rPr lang="en-US" sz="2400" dirty="0" smtClean="0"/>
            <a:t>2</a:t>
          </a:r>
          <a:r>
            <a:rPr lang="zh-CN" altLang="en-US" sz="2400" dirty="0" smtClean="0"/>
            <a:t>：</a:t>
          </a:r>
          <a:r>
            <a:rPr lang="zh-CN" sz="2400" dirty="0" smtClean="0"/>
            <a:t>假设有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zh-CN" sz="2400" dirty="0" smtClean="0"/>
            <a:t>个数据</a:t>
          </a:r>
          <a:r>
            <a:rPr lang="zh-CN" sz="2400" i="1" dirty="0" smtClean="0"/>
            <a:t>，</a:t>
          </a:r>
          <a:r>
            <a:rPr lang="zh-CN" sz="2400" dirty="0" smtClean="0"/>
            <a:t>怎么确定</a:t>
          </a:r>
          <a:r>
            <a:rPr lang="zh-CN" altLang="en-US" sz="2400" dirty="0" smtClean="0"/>
            <a:t>这组数据的</a:t>
          </a:r>
          <a:r>
            <a:rPr lang="zh-CN" sz="2400" dirty="0" smtClean="0"/>
            <a:t>中位数呢？</a:t>
          </a:r>
          <a:endParaRPr lang="zh-CN" sz="2400" dirty="0"/>
        </a:p>
      </dgm:t>
    </dgm:pt>
    <dgm:pt modelId="{08E07301-4E4F-4249-AAB8-C0C98B4A60C5}" type="parTrans" cxnId="{098C230E-390E-4CE2-9084-64DDC0D281F5}">
      <dgm:prSet/>
      <dgm:spPr/>
      <dgm:t>
        <a:bodyPr/>
        <a:lstStyle/>
        <a:p>
          <a:endParaRPr lang="zh-CN" altLang="en-US" sz="2400"/>
        </a:p>
      </dgm:t>
    </dgm:pt>
    <dgm:pt modelId="{8BCE6C0D-30F9-4BF9-AA5B-0EB877F4B25A}" type="sibTrans" cxnId="{098C230E-390E-4CE2-9084-64DDC0D281F5}">
      <dgm:prSet/>
      <dgm:spPr/>
      <dgm:t>
        <a:bodyPr/>
        <a:lstStyle/>
        <a:p>
          <a:endParaRPr lang="zh-CN" altLang="en-US" sz="2400"/>
        </a:p>
      </dgm:t>
    </dgm:pt>
    <dgm:pt modelId="{92137FB2-5A90-4FFD-8DF7-DAA33AF51CE5}" type="pres">
      <dgm:prSet presAssocID="{EA47CCA1-98E0-4F42-AF7F-6A71013B90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FF32DCC-F2AA-47A9-AEEF-316B671C705D}" type="pres">
      <dgm:prSet presAssocID="{CDA02305-7DD8-4F49-A595-7B1D56CF89B7}" presName="parentText" presStyleLbl="node1" presStyleIdx="0" presStyleCnt="1" custLinFactNeighborX="-770" custLinFactNeighborY="2938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D3C8FC8-480F-4D3B-885C-BFCB63719235}" type="presOf" srcId="{EA47CCA1-98E0-4F42-AF7F-6A71013B906E}" destId="{92137FB2-5A90-4FFD-8DF7-DAA33AF51CE5}" srcOrd="0" destOrd="0" presId="urn:microsoft.com/office/officeart/2005/8/layout/vList2#10"/>
    <dgm:cxn modelId="{098C230E-390E-4CE2-9084-64DDC0D281F5}" srcId="{EA47CCA1-98E0-4F42-AF7F-6A71013B906E}" destId="{CDA02305-7DD8-4F49-A595-7B1D56CF89B7}" srcOrd="0" destOrd="0" parTransId="{08E07301-4E4F-4249-AAB8-C0C98B4A60C5}" sibTransId="{8BCE6C0D-30F9-4BF9-AA5B-0EB877F4B25A}"/>
    <dgm:cxn modelId="{35860A84-A5D8-49AA-8D4D-CA2004BA05E0}" type="presOf" srcId="{CDA02305-7DD8-4F49-A595-7B1D56CF89B7}" destId="{0FF32DCC-F2AA-47A9-AEEF-316B671C705D}" srcOrd="0" destOrd="0" presId="urn:microsoft.com/office/officeart/2005/8/layout/vList2#10"/>
    <dgm:cxn modelId="{6F45CD86-3D04-4952-8F77-A32D41100B95}" type="presParOf" srcId="{92137FB2-5A90-4FFD-8DF7-DAA33AF51CE5}" destId="{0FF32DCC-F2AA-47A9-AEEF-316B671C705D}" srcOrd="0" destOrd="0" presId="urn:microsoft.com/office/officeart/2005/8/layout/vList2#10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6A9E5D6-4ED5-49D6-A270-F592741188C7}" type="doc">
      <dgm:prSet loTypeId="urn:microsoft.com/office/officeart/2005/8/layout/vList2#12" loCatId="list" qsTypeId="urn:microsoft.com/office/officeart/2005/8/quickstyle/simple1#13" qsCatId="simple" csTypeId="urn:microsoft.com/office/officeart/2005/8/colors/accent1_2#11" csCatId="accent1" phldr="1"/>
      <dgm:spPr/>
      <dgm:t>
        <a:bodyPr/>
        <a:lstStyle/>
        <a:p>
          <a:endParaRPr lang="zh-CN" altLang="en-US"/>
        </a:p>
      </dgm:t>
    </dgm:pt>
    <dgm:pt modelId="{4DB9E238-E1DC-4921-B5CF-1DF3C1170774}">
      <dgm:prSet phldr="0" custT="1"/>
      <dgm:spPr>
        <a:solidFill>
          <a:schemeClr val="accent3"/>
        </a:solidFill>
      </dgm:spPr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2300" dirty="0" smtClean="0"/>
            <a:t>活动</a:t>
          </a:r>
          <a:r>
            <a:rPr lang="en-US" altLang="zh-CN" sz="2300" dirty="0" smtClean="0"/>
            <a:t>5</a:t>
          </a:r>
          <a:r>
            <a:rPr lang="zh-CN" altLang="en-US" sz="2300" dirty="0" smtClean="0"/>
            <a:t>：</a:t>
          </a:r>
          <a:r>
            <a:rPr lang="zh-CN" sz="2300" dirty="0" smtClean="0"/>
            <a:t>为了解某市家庭用水情况，某人提前</a:t>
          </a:r>
          <a:r>
            <a:rPr lang="zh-CN" altLang="en-US" sz="2300" dirty="0" smtClean="0"/>
            <a:t>通过简单随机抽样获得了</a:t>
          </a:r>
          <a:r>
            <a:rPr lang="zh-CN" sz="2300" dirty="0" smtClean="0"/>
            <a:t>该市家庭月均用水量的数据（单位：吨），</a:t>
          </a:r>
          <a:r>
            <a:rPr lang="zh-CN" altLang="en-US" sz="2300" dirty="0" smtClean="0"/>
            <a:t>共</a:t>
          </a:r>
          <a:r>
            <a:rPr lang="zh-CN" sz="2300" dirty="0" smtClean="0"/>
            <a:t>得到210个数据。请同学们计算这</a:t>
          </a:r>
          <a:r>
            <a:rPr lang="en-US" sz="2300" dirty="0" smtClean="0"/>
            <a:t>210</a:t>
          </a:r>
          <a:r>
            <a:rPr lang="zh-CN" sz="2300" dirty="0" smtClean="0"/>
            <a:t>个数的某个百分位数。</a:t>
          </a:r>
          <a:r>
            <a:rPr lang="zh-CN" sz="2300" dirty="0" smtClean="0">
              <a:solidFill>
                <a:schemeClr val="tx1"/>
              </a:solidFill>
            </a:rPr>
            <a:t>汇报时说清楚你的步骤是什么？结果是什么？这个过程中有什么需要特别说明的</a:t>
          </a:r>
          <a:r>
            <a:rPr lang="zh-CN" altLang="en-US" sz="2300" dirty="0" smtClean="0">
              <a:solidFill>
                <a:schemeClr val="tx1"/>
              </a:solidFill>
            </a:rPr>
            <a:t>，等</a:t>
          </a:r>
          <a:r>
            <a:rPr lang="zh-CN" sz="2300" dirty="0" smtClean="0">
              <a:solidFill>
                <a:schemeClr val="tx1"/>
              </a:solidFill>
            </a:rPr>
            <a:t>等。</a:t>
          </a:r>
        </a:p>
      </dgm:t>
    </dgm:pt>
    <dgm:pt modelId="{94FDB0C4-C65A-4BD9-B242-98989E1EE5E5}" type="parTrans" cxnId="{82B2C872-54C3-4D22-AFDB-D33F6725C2D0}">
      <dgm:prSet/>
      <dgm:spPr/>
      <dgm:t>
        <a:bodyPr/>
        <a:lstStyle/>
        <a:p>
          <a:endParaRPr lang="zh-CN" altLang="en-US" sz="2400"/>
        </a:p>
      </dgm:t>
    </dgm:pt>
    <dgm:pt modelId="{6BC19F6F-7797-46DA-B977-7ED69325876A}" type="sibTrans" cxnId="{82B2C872-54C3-4D22-AFDB-D33F6725C2D0}">
      <dgm:prSet/>
      <dgm:spPr/>
      <dgm:t>
        <a:bodyPr/>
        <a:lstStyle/>
        <a:p>
          <a:endParaRPr lang="zh-CN" altLang="en-US" sz="2400"/>
        </a:p>
      </dgm:t>
    </dgm:pt>
    <dgm:pt modelId="{F7246A7C-C25F-4313-AA31-6D62EC70914B}" type="pres">
      <dgm:prSet presAssocID="{76A9E5D6-4ED5-49D6-A270-F592741188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FB583AB-76B4-4F70-8674-09D693836DD8}" type="pres">
      <dgm:prSet presAssocID="{4DB9E238-E1DC-4921-B5CF-1DF3C1170774}" presName="parentText" presStyleLbl="node1" presStyleIdx="0" presStyleCnt="1" custLinFactNeighborX="-248" custLinFactNeighborY="-849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2B2C872-54C3-4D22-AFDB-D33F6725C2D0}" srcId="{76A9E5D6-4ED5-49D6-A270-F592741188C7}" destId="{4DB9E238-E1DC-4921-B5CF-1DF3C1170774}" srcOrd="0" destOrd="0" parTransId="{94FDB0C4-C65A-4BD9-B242-98989E1EE5E5}" sibTransId="{6BC19F6F-7797-46DA-B977-7ED69325876A}"/>
    <dgm:cxn modelId="{74E89EDE-86CA-428F-94FD-3A47E6944860}" type="presOf" srcId="{76A9E5D6-4ED5-49D6-A270-F592741188C7}" destId="{F7246A7C-C25F-4313-AA31-6D62EC70914B}" srcOrd="0" destOrd="0" presId="urn:microsoft.com/office/officeart/2005/8/layout/vList2#12"/>
    <dgm:cxn modelId="{2830D87E-DF10-4274-939C-B158B80E098D}" type="presOf" srcId="{4DB9E238-E1DC-4921-B5CF-1DF3C1170774}" destId="{4FB583AB-76B4-4F70-8674-09D693836DD8}" srcOrd="0" destOrd="0" presId="urn:microsoft.com/office/officeart/2005/8/layout/vList2#12"/>
    <dgm:cxn modelId="{2D1C580F-8FA9-43AC-B83E-DDD1C1A3BDE8}" type="presParOf" srcId="{F7246A7C-C25F-4313-AA31-6D62EC70914B}" destId="{4FB583AB-76B4-4F70-8674-09D693836DD8}" srcOrd="0" destOrd="0" presId="urn:microsoft.com/office/officeart/2005/8/layout/vList2#12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F38332B-4D18-4A3D-9C93-7E0817CF2001}" type="doc">
      <dgm:prSet loTypeId="urn:microsoft.com/office/officeart/2005/8/layout/vList2#13" loCatId="list" qsTypeId="urn:microsoft.com/office/officeart/2005/8/quickstyle/simple1#14" qsCatId="simple" csTypeId="urn:microsoft.com/office/officeart/2005/8/colors/accent1_2#12" csCatId="accent1" phldr="1"/>
      <dgm:spPr/>
      <dgm:t>
        <a:bodyPr/>
        <a:lstStyle/>
        <a:p>
          <a:endParaRPr lang="zh-CN" altLang="en-US"/>
        </a:p>
      </dgm:t>
    </dgm:pt>
    <dgm:pt modelId="{F8E043F4-3C71-490E-99F8-8E65BB758EBE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zh-CN" sz="2400" dirty="0" smtClean="0"/>
            <a:t>追问1</a:t>
          </a:r>
          <a:r>
            <a:rPr lang="zh-CN" altLang="en-US" sz="2400" dirty="0" smtClean="0"/>
            <a:t>：</a:t>
          </a:r>
          <a:r>
            <a:rPr lang="zh-CN" sz="2400" dirty="0" smtClean="0"/>
            <a:t>请归纳概括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zh-CN" sz="2400" dirty="0" smtClean="0"/>
            <a:t>个数据的第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</a:t>
          </a:r>
          <a:r>
            <a:rPr lang="zh-CN" sz="2400" dirty="0" smtClean="0"/>
            <a:t>百分位数的计算</a:t>
          </a:r>
          <a:r>
            <a:rPr lang="zh-CN" altLang="en-US" sz="2400" dirty="0" smtClean="0"/>
            <a:t>步骤</a:t>
          </a:r>
          <a:r>
            <a:rPr lang="zh-CN" sz="2400" dirty="0" smtClean="0"/>
            <a:t>。</a:t>
          </a:r>
          <a:endParaRPr lang="zh-CN" sz="2400" dirty="0"/>
        </a:p>
      </dgm:t>
    </dgm:pt>
    <dgm:pt modelId="{3B23DCBC-3217-4B21-8855-BB5897609FA0}" type="parTrans" cxnId="{A34E98A0-1635-4668-B32E-D235A3A13443}">
      <dgm:prSet/>
      <dgm:spPr/>
      <dgm:t>
        <a:bodyPr/>
        <a:lstStyle/>
        <a:p>
          <a:endParaRPr lang="zh-CN" altLang="en-US" sz="2400"/>
        </a:p>
      </dgm:t>
    </dgm:pt>
    <dgm:pt modelId="{00683F44-5E27-47A7-826B-83236D29297F}" type="sibTrans" cxnId="{A34E98A0-1635-4668-B32E-D235A3A13443}">
      <dgm:prSet/>
      <dgm:spPr/>
      <dgm:t>
        <a:bodyPr/>
        <a:lstStyle/>
        <a:p>
          <a:endParaRPr lang="zh-CN" altLang="en-US" sz="2400"/>
        </a:p>
      </dgm:t>
    </dgm:pt>
    <dgm:pt modelId="{95D62805-EABA-4F1A-82D8-6F0A2351C1A5}" type="pres">
      <dgm:prSet presAssocID="{5F38332B-4D18-4A3D-9C93-7E0817CF20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5BA036A-7454-46B5-9D8A-E72CE1C3F3F0}" type="pres">
      <dgm:prSet presAssocID="{F8E043F4-3C71-490E-99F8-8E65BB758EBE}" presName="parentText" presStyleLbl="node1" presStyleIdx="0" presStyleCnt="1" custScaleY="17852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A1D052C-E0D9-4D5F-8032-93201EA53607}" type="presOf" srcId="{F8E043F4-3C71-490E-99F8-8E65BB758EBE}" destId="{A5BA036A-7454-46B5-9D8A-E72CE1C3F3F0}" srcOrd="0" destOrd="0" presId="urn:microsoft.com/office/officeart/2005/8/layout/vList2#13"/>
    <dgm:cxn modelId="{A34E98A0-1635-4668-B32E-D235A3A13443}" srcId="{5F38332B-4D18-4A3D-9C93-7E0817CF2001}" destId="{F8E043F4-3C71-490E-99F8-8E65BB758EBE}" srcOrd="0" destOrd="0" parTransId="{3B23DCBC-3217-4B21-8855-BB5897609FA0}" sibTransId="{00683F44-5E27-47A7-826B-83236D29297F}"/>
    <dgm:cxn modelId="{1EB533BB-1AF7-4B80-8F6E-52860C759C3C}" type="presOf" srcId="{5F38332B-4D18-4A3D-9C93-7E0817CF2001}" destId="{95D62805-EABA-4F1A-82D8-6F0A2351C1A5}" srcOrd="0" destOrd="0" presId="urn:microsoft.com/office/officeart/2005/8/layout/vList2#13"/>
    <dgm:cxn modelId="{B79B6AC1-3B24-4ECE-8D4F-9C98D0DB0501}" type="presParOf" srcId="{95D62805-EABA-4F1A-82D8-6F0A2351C1A5}" destId="{A5BA036A-7454-46B5-9D8A-E72CE1C3F3F0}" srcOrd="0" destOrd="0" presId="urn:microsoft.com/office/officeart/2005/8/layout/vList2#13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6FDA5C7-6955-43CF-BCC0-420B526D9C0E}" type="doc">
      <dgm:prSet loTypeId="urn:microsoft.com/office/officeart/2005/8/layout/vList2#14" loCatId="list" qsTypeId="urn:microsoft.com/office/officeart/2005/8/quickstyle/simple1#15" qsCatId="simple" csTypeId="urn:microsoft.com/office/officeart/2005/8/colors/accent1_2#13" csCatId="accent1" phldr="1"/>
      <dgm:spPr/>
      <dgm:t>
        <a:bodyPr/>
        <a:lstStyle/>
        <a:p>
          <a:endParaRPr lang="zh-CN" altLang="en-US"/>
        </a:p>
      </dgm:t>
    </dgm:pt>
    <dgm:pt modelId="{6D47EA21-C279-4806-B147-D2C1DEE4DC29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zh-CN" sz="2400" dirty="0" smtClean="0"/>
            <a:t>追问</a:t>
          </a:r>
          <a:r>
            <a:rPr lang="en-US" sz="2400" dirty="0" smtClean="0"/>
            <a:t>2</a:t>
          </a:r>
          <a:r>
            <a:rPr lang="zh-CN" sz="2400" dirty="0" smtClean="0"/>
            <a:t>：为鼓励居民节约用水，我国很多城市都执行了阶梯水价政策。即制定一个月均用水量标准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dirty="0" smtClean="0"/>
            <a:t>（单位：吨），月均用水量不超过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dirty="0" smtClean="0"/>
            <a:t>的按平价收费，超过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dirty="0" smtClean="0"/>
            <a:t>的按议价收费。如果市政府希望80%的居民用户</a:t>
          </a:r>
          <a:r>
            <a:rPr lang="zh-CN" altLang="en-US" sz="2400" dirty="0" smtClean="0"/>
            <a:t>的</a:t>
          </a:r>
          <a:r>
            <a:rPr lang="zh-CN" sz="2400" dirty="0" smtClean="0"/>
            <a:t>水费支出不受影响，你认为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dirty="0" smtClean="0"/>
            <a:t>值可以定为多少？</a:t>
          </a:r>
          <a:endParaRPr lang="zh-CN" sz="2400" dirty="0"/>
        </a:p>
      </dgm:t>
    </dgm:pt>
    <dgm:pt modelId="{3EBFC85F-7E1D-43ED-BDD5-182F9CA23B1F}" type="parTrans" cxnId="{EB546D8A-ABC2-42EA-A410-4C81EAD3193A}">
      <dgm:prSet/>
      <dgm:spPr/>
      <dgm:t>
        <a:bodyPr/>
        <a:lstStyle/>
        <a:p>
          <a:endParaRPr lang="zh-CN" altLang="en-US" sz="2400"/>
        </a:p>
      </dgm:t>
    </dgm:pt>
    <dgm:pt modelId="{9AA15A8D-1DC2-4DD7-B3CE-210AB67EEF0C}" type="sibTrans" cxnId="{EB546D8A-ABC2-42EA-A410-4C81EAD3193A}">
      <dgm:prSet/>
      <dgm:spPr/>
      <dgm:t>
        <a:bodyPr/>
        <a:lstStyle/>
        <a:p>
          <a:endParaRPr lang="zh-CN" altLang="en-US" sz="2400"/>
        </a:p>
      </dgm:t>
    </dgm:pt>
    <dgm:pt modelId="{1B5BEB98-3E62-482B-B224-5A615FB2B50A}" type="pres">
      <dgm:prSet presAssocID="{16FDA5C7-6955-43CF-BCC0-420B526D9C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B623210-A2AE-4BAB-8E46-51E951BB3EDC}" type="pres">
      <dgm:prSet presAssocID="{6D47EA21-C279-4806-B147-D2C1DEE4DC29}" presName="parentText" presStyleLbl="node1" presStyleIdx="0" presStyleCnt="1" custScaleY="885329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9389260-3F29-4852-ABD0-3BA7B90A14A5}" type="presOf" srcId="{16FDA5C7-6955-43CF-BCC0-420B526D9C0E}" destId="{1B5BEB98-3E62-482B-B224-5A615FB2B50A}" srcOrd="0" destOrd="0" presId="urn:microsoft.com/office/officeart/2005/8/layout/vList2#14"/>
    <dgm:cxn modelId="{296EEE94-5010-4FFD-9814-964E64361A51}" type="presOf" srcId="{6D47EA21-C279-4806-B147-D2C1DEE4DC29}" destId="{FB623210-A2AE-4BAB-8E46-51E951BB3EDC}" srcOrd="0" destOrd="0" presId="urn:microsoft.com/office/officeart/2005/8/layout/vList2#14"/>
    <dgm:cxn modelId="{EB546D8A-ABC2-42EA-A410-4C81EAD3193A}" srcId="{16FDA5C7-6955-43CF-BCC0-420B526D9C0E}" destId="{6D47EA21-C279-4806-B147-D2C1DEE4DC29}" srcOrd="0" destOrd="0" parTransId="{3EBFC85F-7E1D-43ED-BDD5-182F9CA23B1F}" sibTransId="{9AA15A8D-1DC2-4DD7-B3CE-210AB67EEF0C}"/>
    <dgm:cxn modelId="{D8721285-BFEA-44C7-BFA8-9FAD5C9E9130}" type="presParOf" srcId="{1B5BEB98-3E62-482B-B224-5A615FB2B50A}" destId="{FB623210-A2AE-4BAB-8E46-51E951BB3EDC}" srcOrd="0" destOrd="0" presId="urn:microsoft.com/office/officeart/2005/8/layout/vList2#14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ADF890C-95FC-4492-A8C2-B50D1B60B153}" type="doc">
      <dgm:prSet loTypeId="urn:microsoft.com/office/officeart/2005/8/layout/vList2#15" loCatId="list" qsTypeId="urn:microsoft.com/office/officeart/2005/8/quickstyle/simple1#16" qsCatId="simple" csTypeId="urn:microsoft.com/office/officeart/2005/8/colors/accent1_2#14" csCatId="accent1" phldr="1"/>
      <dgm:spPr/>
      <dgm:t>
        <a:bodyPr/>
        <a:lstStyle/>
        <a:p>
          <a:endParaRPr lang="zh-CN" altLang="en-US"/>
        </a:p>
      </dgm:t>
    </dgm:pt>
    <dgm:pt modelId="{1D9737A0-9585-4052-9025-395F253DCDF9}">
      <dgm:prSet phldr="0" custT="1"/>
      <dgm:spPr>
        <a:solidFill>
          <a:schemeClr val="accent3"/>
        </a:solidFill>
      </dgm:spPr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dirty="0" smtClean="0"/>
            <a:t>活动</a:t>
          </a:r>
          <a:r>
            <a:rPr lang="en-US" altLang="zh-CN" sz="2400" dirty="0" smtClean="0"/>
            <a:t>4</a:t>
          </a:r>
          <a:r>
            <a:rPr lang="zh-CN" altLang="en-US" sz="2400" dirty="0" smtClean="0"/>
            <a:t>：现实生活中，如果不是亲自调查，很难获得原始数据。通过查询资料，得到的往往是处理过的统计表或统计图。请同学将这些数据整理成直方图，并通过直方图估计这组数据的第</a:t>
          </a:r>
          <a:r>
            <a:rPr lang="en-US" altLang="zh-CN" sz="2400" dirty="0" smtClean="0"/>
            <a:t>80</a:t>
          </a:r>
          <a:r>
            <a:rPr lang="zh-CN" altLang="en-US" sz="2400" dirty="0" smtClean="0"/>
            <a:t>百分位数。</a:t>
          </a:r>
          <a:endParaRPr lang="zh-CN" altLang="en-US" sz="2400" dirty="0"/>
        </a:p>
      </dgm:t>
    </dgm:pt>
    <dgm:pt modelId="{420526AA-E672-49E5-A248-E5DB5DE39626}" type="parTrans" cxnId="{F6698248-0CBE-4D7A-BB68-DFE2BDF6A687}">
      <dgm:prSet/>
      <dgm:spPr/>
      <dgm:t>
        <a:bodyPr/>
        <a:lstStyle/>
        <a:p>
          <a:endParaRPr lang="zh-CN" altLang="en-US" sz="2000"/>
        </a:p>
      </dgm:t>
    </dgm:pt>
    <dgm:pt modelId="{BF30DACF-B898-4962-9DF6-386064C330F2}" type="sibTrans" cxnId="{F6698248-0CBE-4D7A-BB68-DFE2BDF6A687}">
      <dgm:prSet/>
      <dgm:spPr/>
      <dgm:t>
        <a:bodyPr/>
        <a:lstStyle/>
        <a:p>
          <a:endParaRPr lang="zh-CN" altLang="en-US" sz="2000"/>
        </a:p>
      </dgm:t>
    </dgm:pt>
    <dgm:pt modelId="{BB4124F4-9ECE-421E-847F-B22F49CBCBFE}" type="pres">
      <dgm:prSet presAssocID="{CADF890C-95FC-4492-A8C2-B50D1B60B1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5D95F3D-79AD-4D08-87AE-044A2851E465}" type="pres">
      <dgm:prSet presAssocID="{1D9737A0-9585-4052-9025-395F253DCDF9}" presName="parentText" presStyleLbl="node1" presStyleIdx="0" presStyleCnt="1" custScaleY="63538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6698248-0CBE-4D7A-BB68-DFE2BDF6A687}" srcId="{CADF890C-95FC-4492-A8C2-B50D1B60B153}" destId="{1D9737A0-9585-4052-9025-395F253DCDF9}" srcOrd="0" destOrd="0" parTransId="{420526AA-E672-49E5-A248-E5DB5DE39626}" sibTransId="{BF30DACF-B898-4962-9DF6-386064C330F2}"/>
    <dgm:cxn modelId="{5BA2566B-E81B-47EF-A6BD-F78CE5D1B199}" type="presOf" srcId="{1D9737A0-9585-4052-9025-395F253DCDF9}" destId="{55D95F3D-79AD-4D08-87AE-044A2851E465}" srcOrd="0" destOrd="0" presId="urn:microsoft.com/office/officeart/2005/8/layout/vList2#15"/>
    <dgm:cxn modelId="{BAC73B83-46E9-4F83-8541-A6E9FEBBB495}" type="presOf" srcId="{CADF890C-95FC-4492-A8C2-B50D1B60B153}" destId="{BB4124F4-9ECE-421E-847F-B22F49CBCBFE}" srcOrd="0" destOrd="0" presId="urn:microsoft.com/office/officeart/2005/8/layout/vList2#15"/>
    <dgm:cxn modelId="{181BFDD8-651A-4AAE-B95C-B8A674163167}" type="presParOf" srcId="{BB4124F4-9ECE-421E-847F-B22F49CBCBFE}" destId="{55D95F3D-79AD-4D08-87AE-044A2851E465}" srcOrd="0" destOrd="0" presId="urn:microsoft.com/office/officeart/2005/8/layout/vList2#15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D7F7753-1B6A-4A25-B795-986CB49A550A}" type="doc">
      <dgm:prSet loTypeId="urn:microsoft.com/office/officeart/2005/8/layout/vList2#16" loCatId="list" qsTypeId="urn:microsoft.com/office/officeart/2005/8/quickstyle/simple1#17" qsCatId="simple" csTypeId="urn:microsoft.com/office/officeart/2005/8/colors/accent1_2#15" csCatId="accent1" phldr="1"/>
      <dgm:spPr/>
      <dgm:t>
        <a:bodyPr/>
        <a:lstStyle/>
        <a:p>
          <a:endParaRPr lang="zh-CN" altLang="en-US"/>
        </a:p>
      </dgm:t>
    </dgm:pt>
    <dgm:pt modelId="{F2C01BE4-6458-4846-9F7B-138823EDC233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zh-CN" sz="2400" dirty="0" smtClean="0"/>
            <a:t>追问</a:t>
          </a:r>
          <a:r>
            <a:rPr lang="en-US" sz="2400" dirty="0" smtClean="0"/>
            <a:t>1</a:t>
          </a:r>
          <a:r>
            <a:rPr lang="zh-CN" altLang="en-US" sz="2400" dirty="0" smtClean="0"/>
            <a:t>：</a:t>
          </a:r>
          <a:r>
            <a:rPr lang="zh-CN" sz="2400" dirty="0" smtClean="0"/>
            <a:t>为什么用直方图估计的第</a:t>
          </a:r>
          <a:r>
            <a:rPr lang="en-US" sz="2400" dirty="0" smtClean="0"/>
            <a:t>80</a:t>
          </a:r>
          <a:r>
            <a:rPr lang="zh-CN" sz="2400" dirty="0" smtClean="0"/>
            <a:t>百分位数和</a:t>
          </a:r>
          <a:r>
            <a:rPr lang="zh-CN" altLang="en-US" sz="2400" dirty="0" smtClean="0"/>
            <a:t>通过</a:t>
          </a:r>
          <a:r>
            <a:rPr lang="zh-CN" sz="2400" dirty="0" smtClean="0"/>
            <a:t>原始数据得到的第</a:t>
          </a:r>
          <a:r>
            <a:rPr lang="en-US" sz="2400" dirty="0" smtClean="0"/>
            <a:t>80</a:t>
          </a:r>
          <a:r>
            <a:rPr lang="zh-CN" sz="2400" dirty="0" smtClean="0"/>
            <a:t>百分位数不同？</a:t>
          </a:r>
          <a:endParaRPr lang="zh-CN" sz="2400" dirty="0"/>
        </a:p>
      </dgm:t>
    </dgm:pt>
    <dgm:pt modelId="{9D10E647-AC16-4F8B-BDF9-722041D9DF32}" type="parTrans" cxnId="{AC139692-7C7B-4E43-8D8B-CE8B970E8570}">
      <dgm:prSet/>
      <dgm:spPr/>
      <dgm:t>
        <a:bodyPr/>
        <a:lstStyle/>
        <a:p>
          <a:endParaRPr lang="zh-CN" altLang="en-US"/>
        </a:p>
      </dgm:t>
    </dgm:pt>
    <dgm:pt modelId="{52B7B62E-492B-472F-BBD3-C5FDB725AF35}" type="sibTrans" cxnId="{AC139692-7C7B-4E43-8D8B-CE8B970E8570}">
      <dgm:prSet/>
      <dgm:spPr/>
      <dgm:t>
        <a:bodyPr/>
        <a:lstStyle/>
        <a:p>
          <a:endParaRPr lang="zh-CN" altLang="en-US"/>
        </a:p>
      </dgm:t>
    </dgm:pt>
    <dgm:pt modelId="{07A26C2E-5E3A-4E90-BDA4-64584BFB7597}" type="pres">
      <dgm:prSet presAssocID="{AD7F7753-1B6A-4A25-B795-986CB49A55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752FB37-3E38-4FEA-B556-D20EE894ECC9}" type="pres">
      <dgm:prSet presAssocID="{F2C01BE4-6458-4846-9F7B-138823EDC233}" presName="parentText" presStyleLbl="node1" presStyleIdx="0" presStyleCnt="1" custScaleX="100617" custScaleY="316826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D5E1DBE-81EC-4CFA-9E8C-7E60985BC0E9}" type="presOf" srcId="{F2C01BE4-6458-4846-9F7B-138823EDC233}" destId="{5752FB37-3E38-4FEA-B556-D20EE894ECC9}" srcOrd="0" destOrd="0" presId="urn:microsoft.com/office/officeart/2005/8/layout/vList2#16"/>
    <dgm:cxn modelId="{AC139692-7C7B-4E43-8D8B-CE8B970E8570}" srcId="{AD7F7753-1B6A-4A25-B795-986CB49A550A}" destId="{F2C01BE4-6458-4846-9F7B-138823EDC233}" srcOrd="0" destOrd="0" parTransId="{9D10E647-AC16-4F8B-BDF9-722041D9DF32}" sibTransId="{52B7B62E-492B-472F-BBD3-C5FDB725AF35}"/>
    <dgm:cxn modelId="{BD341B3B-5056-49D3-9BA9-C98410DE99D7}" type="presOf" srcId="{AD7F7753-1B6A-4A25-B795-986CB49A550A}" destId="{07A26C2E-5E3A-4E90-BDA4-64584BFB7597}" srcOrd="0" destOrd="0" presId="urn:microsoft.com/office/officeart/2005/8/layout/vList2#16"/>
    <dgm:cxn modelId="{C7EF4353-0463-4ED5-B018-229050B68EE7}" type="presParOf" srcId="{07A26C2E-5E3A-4E90-BDA4-64584BFB7597}" destId="{5752FB37-3E38-4FEA-B556-D20EE894ECC9}" srcOrd="0" destOrd="0" presId="urn:microsoft.com/office/officeart/2005/8/layout/vList2#16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BAFFAE8-FD31-4021-8426-592507A11758}" type="doc">
      <dgm:prSet loTypeId="urn:microsoft.com/office/officeart/2005/8/layout/vList2#17" loCatId="list" qsTypeId="urn:microsoft.com/office/officeart/2005/8/quickstyle/simple1#18" qsCatId="simple" csTypeId="urn:microsoft.com/office/officeart/2005/8/colors/accent1_2#16" csCatId="accent1" phldr="1"/>
      <dgm:spPr/>
      <dgm:t>
        <a:bodyPr/>
        <a:lstStyle/>
        <a:p>
          <a:endParaRPr lang="zh-CN" altLang="en-US"/>
        </a:p>
      </dgm:t>
    </dgm:pt>
    <dgm:pt modelId="{D99BEF10-98D6-489C-9767-45C49FF8557C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zh-CN" sz="2400" dirty="0" smtClean="0"/>
            <a:t>追问</a:t>
          </a:r>
          <a:r>
            <a:rPr lang="en-US" sz="2400" dirty="0" smtClean="0"/>
            <a:t>2</a:t>
          </a:r>
          <a:r>
            <a:rPr lang="zh-CN" altLang="en-US" sz="2400" dirty="0" smtClean="0"/>
            <a:t>：</a:t>
          </a:r>
          <a:r>
            <a:rPr lang="zh-CN" sz="2400" dirty="0" smtClean="0"/>
            <a:t>如何通过频率分布直方图求一组数据的第</a:t>
          </a:r>
          <a:r>
            <a:rPr 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</a:t>
          </a:r>
          <a:r>
            <a:rPr lang="zh-CN" sz="2400" dirty="0" smtClean="0"/>
            <a:t>百分位数？</a:t>
          </a:r>
          <a:endParaRPr lang="zh-CN" sz="2400" dirty="0"/>
        </a:p>
      </dgm:t>
    </dgm:pt>
    <dgm:pt modelId="{EA9042C7-238C-4221-96E0-08987AA19C66}" type="parTrans" cxnId="{B5876509-0679-4F17-8C62-8B641B38D7EC}">
      <dgm:prSet/>
      <dgm:spPr/>
      <dgm:t>
        <a:bodyPr/>
        <a:lstStyle/>
        <a:p>
          <a:endParaRPr lang="zh-CN" altLang="en-US" sz="2800"/>
        </a:p>
      </dgm:t>
    </dgm:pt>
    <dgm:pt modelId="{30D22460-5BC0-4A7A-9321-3F23E4676472}" type="sibTrans" cxnId="{B5876509-0679-4F17-8C62-8B641B38D7EC}">
      <dgm:prSet/>
      <dgm:spPr/>
      <dgm:t>
        <a:bodyPr/>
        <a:lstStyle/>
        <a:p>
          <a:endParaRPr lang="zh-CN" altLang="en-US" sz="2800"/>
        </a:p>
      </dgm:t>
    </dgm:pt>
    <dgm:pt modelId="{3755D116-67CC-40C0-817D-EBB259FD2CBF}" type="pres">
      <dgm:prSet presAssocID="{0BAFFAE8-FD31-4021-8426-592507A117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E18D83F-69B3-4F14-84A5-63E6FD00B79D}" type="pres">
      <dgm:prSet presAssocID="{D99BEF10-98D6-489C-9767-45C49FF855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B5C242A-F2EC-48D6-988F-ACA0934A1946}" type="presOf" srcId="{D99BEF10-98D6-489C-9767-45C49FF8557C}" destId="{FE18D83F-69B3-4F14-84A5-63E6FD00B79D}" srcOrd="0" destOrd="0" presId="urn:microsoft.com/office/officeart/2005/8/layout/vList2#17"/>
    <dgm:cxn modelId="{B5876509-0679-4F17-8C62-8B641B38D7EC}" srcId="{0BAFFAE8-FD31-4021-8426-592507A11758}" destId="{D99BEF10-98D6-489C-9767-45C49FF8557C}" srcOrd="0" destOrd="0" parTransId="{EA9042C7-238C-4221-96E0-08987AA19C66}" sibTransId="{30D22460-5BC0-4A7A-9321-3F23E4676472}"/>
    <dgm:cxn modelId="{54F2359C-F491-49B5-B0F2-F68979303515}" type="presOf" srcId="{0BAFFAE8-FD31-4021-8426-592507A11758}" destId="{3755D116-67CC-40C0-817D-EBB259FD2CBF}" srcOrd="0" destOrd="0" presId="urn:microsoft.com/office/officeart/2005/8/layout/vList2#17"/>
    <dgm:cxn modelId="{69FE09A4-CF75-4556-81B1-3A99996B319A}" type="presParOf" srcId="{3755D116-67CC-40C0-817D-EBB259FD2CBF}" destId="{FE18D83F-69B3-4F14-84A5-63E6FD00B79D}" srcOrd="0" destOrd="0" presId="urn:microsoft.com/office/officeart/2005/8/layout/vList2#17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CEB4B83-0DCB-4AB0-B752-B7F1762A7DDF}" type="doc">
      <dgm:prSet loTypeId="urn:microsoft.com/office/officeart/2005/8/layout/vList2#18" loCatId="list" qsTypeId="urn:microsoft.com/office/officeart/2005/8/quickstyle/simple1#19" qsCatId="simple" csTypeId="urn:microsoft.com/office/officeart/2005/8/colors/accent1_2#17" csCatId="accent1" phldr="1"/>
      <dgm:spPr/>
      <dgm:t>
        <a:bodyPr/>
        <a:lstStyle/>
        <a:p>
          <a:endParaRPr lang="zh-CN" altLang="en-US"/>
        </a:p>
      </dgm:t>
    </dgm:pt>
    <dgm:pt modelId="{F4F4BB04-0FE8-4985-9A87-EFF59AC602D7}">
      <dgm:prSet custT="1"/>
      <dgm:spPr>
        <a:solidFill>
          <a:schemeClr val="accent3"/>
        </a:solidFill>
        <a:ln>
          <a:noFill/>
        </a:ln>
      </dgm:spPr>
      <dgm:t>
        <a:bodyPr/>
        <a:lstStyle/>
        <a:p>
          <a:pPr rtl="0"/>
          <a:r>
            <a:rPr lang="zh-CN" sz="1800" dirty="0" smtClean="0"/>
            <a:t>第一步：确定第</a:t>
          </a:r>
          <a:r>
            <a:rPr lang="en-US" sz="18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</a:t>
          </a:r>
          <a:r>
            <a:rPr lang="zh-CN" sz="1800" dirty="0" smtClean="0"/>
            <a:t>百分位数位于哪个直方内。</a:t>
          </a:r>
          <a:endParaRPr lang="zh-CN" sz="1800" dirty="0"/>
        </a:p>
      </dgm:t>
    </dgm:pt>
    <dgm:pt modelId="{69A09E76-C71B-4FDF-BE1C-AA48C346FD7F}" type="parTrans" cxnId="{CEC9D3E1-9D40-4C11-9F89-B57DDF5DCC05}">
      <dgm:prSet/>
      <dgm:spPr/>
      <dgm:t>
        <a:bodyPr/>
        <a:lstStyle/>
        <a:p>
          <a:endParaRPr lang="zh-CN" altLang="en-US" sz="2400"/>
        </a:p>
      </dgm:t>
    </dgm:pt>
    <dgm:pt modelId="{A42EB562-E158-4C23-87F2-BB7CC6CFB4EF}" type="sibTrans" cxnId="{CEC9D3E1-9D40-4C11-9F89-B57DDF5DCC05}">
      <dgm:prSet/>
      <dgm:spPr/>
      <dgm:t>
        <a:bodyPr/>
        <a:lstStyle/>
        <a:p>
          <a:endParaRPr lang="zh-CN" altLang="en-US" sz="2400"/>
        </a:p>
      </dgm:t>
    </dgm:pt>
    <dgm:pt modelId="{354AA0AF-9A89-4DC0-8F6E-84AB63CFA773}" type="pres">
      <dgm:prSet presAssocID="{BCEB4B83-0DCB-4AB0-B752-B7F1762A7DD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8F3EDA86-1BBA-4321-B469-E5E3701DF28B}" type="pres">
      <dgm:prSet presAssocID="{F4F4BB04-0FE8-4985-9A87-EFF59AC602D7}" presName="parentText" presStyleLbl="node1" presStyleIdx="0" presStyleCnt="1" custLinFactNeighborY="14040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0046E84-EEE2-45E5-9407-800127FEE8C4}" type="presOf" srcId="{BCEB4B83-0DCB-4AB0-B752-B7F1762A7DDF}" destId="{354AA0AF-9A89-4DC0-8F6E-84AB63CFA773}" srcOrd="0" destOrd="0" presId="urn:microsoft.com/office/officeart/2005/8/layout/vList2#18"/>
    <dgm:cxn modelId="{CEC9D3E1-9D40-4C11-9F89-B57DDF5DCC05}" srcId="{BCEB4B83-0DCB-4AB0-B752-B7F1762A7DDF}" destId="{F4F4BB04-0FE8-4985-9A87-EFF59AC602D7}" srcOrd="0" destOrd="0" parTransId="{69A09E76-C71B-4FDF-BE1C-AA48C346FD7F}" sibTransId="{A42EB562-E158-4C23-87F2-BB7CC6CFB4EF}"/>
    <dgm:cxn modelId="{1340F8E6-E921-4F81-8856-437BC72D2494}" type="presOf" srcId="{F4F4BB04-0FE8-4985-9A87-EFF59AC602D7}" destId="{8F3EDA86-1BBA-4321-B469-E5E3701DF28B}" srcOrd="0" destOrd="0" presId="urn:microsoft.com/office/officeart/2005/8/layout/vList2#18"/>
    <dgm:cxn modelId="{B1B4BE87-91E4-4C92-BE12-A7CBA6A0B9C6}" type="presParOf" srcId="{354AA0AF-9A89-4DC0-8F6E-84AB63CFA773}" destId="{8F3EDA86-1BBA-4321-B469-E5E3701DF28B}" srcOrd="0" destOrd="0" presId="urn:microsoft.com/office/officeart/2005/8/layout/vList2#18"/>
  </dgm:cxnLst>
  <dgm:bg>
    <a:solidFill>
      <a:schemeClr val="accent3"/>
    </a:solidFill>
  </dgm:bg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5FE1F7F-5E3D-4BEC-B159-9E0803E90BEC}" type="doc">
      <dgm:prSet loTypeId="urn:microsoft.com/office/officeart/2005/8/layout/vList2#19" loCatId="list" qsTypeId="urn:microsoft.com/office/officeart/2005/8/quickstyle/simple1#20" qsCatId="simple" csTypeId="urn:microsoft.com/office/officeart/2005/8/colors/accent1_2#18" csCatId="accent1" phldr="1"/>
      <dgm:spPr/>
      <dgm:t>
        <a:bodyPr/>
        <a:lstStyle/>
        <a:p>
          <a:endParaRPr lang="zh-CN" altLang="en-US"/>
        </a:p>
      </dgm:t>
    </dgm:pt>
    <dgm:pt modelId="{D668DD27-D78D-49A1-A14B-2357C649425C}">
      <dgm:prSet custT="1"/>
      <dgm:spPr>
        <a:solidFill>
          <a:schemeClr val="accent4"/>
        </a:solidFill>
      </dgm:spPr>
      <dgm:t>
        <a:bodyPr/>
        <a:lstStyle/>
        <a:p>
          <a:pPr rtl="0"/>
          <a:r>
            <a:rPr lang="zh-CN" sz="2000" dirty="0" smtClean="0"/>
            <a:t>第二步：</a:t>
          </a:r>
          <a:endParaRPr lang="en-US" altLang="zh-CN" sz="2000" dirty="0" smtClean="0"/>
        </a:p>
        <a:p>
          <a:pPr rtl="0"/>
          <a:endParaRPr lang="zh-CN" sz="2400" dirty="0"/>
        </a:p>
      </dgm:t>
    </dgm:pt>
    <dgm:pt modelId="{E8DC2E4C-5455-47B6-B746-62F65839DC8B}" type="parTrans" cxnId="{218EB5A4-5006-49BF-AECC-FD4FDDEE90F8}">
      <dgm:prSet/>
      <dgm:spPr/>
      <dgm:t>
        <a:bodyPr/>
        <a:lstStyle/>
        <a:p>
          <a:endParaRPr lang="zh-CN" altLang="en-US"/>
        </a:p>
      </dgm:t>
    </dgm:pt>
    <dgm:pt modelId="{4ABFE804-BFA5-4EA3-999E-1825BD86F851}" type="sibTrans" cxnId="{218EB5A4-5006-49BF-AECC-FD4FDDEE90F8}">
      <dgm:prSet/>
      <dgm:spPr/>
      <dgm:t>
        <a:bodyPr/>
        <a:lstStyle/>
        <a:p>
          <a:endParaRPr lang="zh-CN" altLang="en-US"/>
        </a:p>
      </dgm:t>
    </dgm:pt>
    <dgm:pt modelId="{CFDA2ACB-4D25-488B-87D0-AF917EB72E69}" type="pres">
      <dgm:prSet presAssocID="{85FE1F7F-5E3D-4BEC-B159-9E0803E90B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68202C4-785F-403B-BE2E-45C3BE2A05D7}" type="pres">
      <dgm:prSet presAssocID="{D668DD27-D78D-49A1-A14B-2357C649425C}" presName="parentText" presStyleLbl="node1" presStyleIdx="0" presStyleCnt="1" custScaleY="108429" custLinFactNeighborX="0" custLinFactNeighborY="-1800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218EB5A4-5006-49BF-AECC-FD4FDDEE90F8}" srcId="{85FE1F7F-5E3D-4BEC-B159-9E0803E90BEC}" destId="{D668DD27-D78D-49A1-A14B-2357C649425C}" srcOrd="0" destOrd="0" parTransId="{E8DC2E4C-5455-47B6-B746-62F65839DC8B}" sibTransId="{4ABFE804-BFA5-4EA3-999E-1825BD86F851}"/>
    <dgm:cxn modelId="{CC2F3A19-5120-476B-ADFD-EF73EA9C2321}" type="presOf" srcId="{D668DD27-D78D-49A1-A14B-2357C649425C}" destId="{768202C4-785F-403B-BE2E-45C3BE2A05D7}" srcOrd="0" destOrd="0" presId="urn:microsoft.com/office/officeart/2005/8/layout/vList2#19"/>
    <dgm:cxn modelId="{B74EEFFE-A1E0-449C-9385-0B91C93EA74F}" type="presOf" srcId="{85FE1F7F-5E3D-4BEC-B159-9E0803E90BEC}" destId="{CFDA2ACB-4D25-488B-87D0-AF917EB72E69}" srcOrd="0" destOrd="0" presId="urn:microsoft.com/office/officeart/2005/8/layout/vList2#19"/>
    <dgm:cxn modelId="{33F75521-3748-4F8D-BEFF-B28DE7F1755E}" type="presParOf" srcId="{CFDA2ACB-4D25-488B-87D0-AF917EB72E69}" destId="{768202C4-785F-403B-BE2E-45C3BE2A05D7}" srcOrd="0" destOrd="0" presId="urn:microsoft.com/office/officeart/2005/8/layout/vList2#19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A49DE7B-59A3-4835-A716-1F5732B79C3F}" type="doc">
      <dgm:prSet loTypeId="urn:microsoft.com/office/officeart/2005/8/layout/hList6" loCatId="list" qsTypeId="urn:microsoft.com/office/officeart/2005/8/quickstyle/simple1#22" qsCatId="simple" csTypeId="urn:microsoft.com/office/officeart/2005/8/colors/colorful5#1" csCatId="colorful"/>
      <dgm:spPr/>
      <dgm:t>
        <a:bodyPr/>
        <a:lstStyle/>
        <a:p>
          <a:endParaRPr lang="zh-CN" altLang="en-US"/>
        </a:p>
      </dgm:t>
    </dgm:pt>
    <dgm:pt modelId="{F6B59126-1D97-4066-9916-89609CE944E8}">
      <dgm:prSet/>
      <dgm:spPr/>
      <dgm:t>
        <a:bodyPr/>
        <a:lstStyle/>
        <a:p>
          <a:pPr rtl="0"/>
          <a:r>
            <a:rPr lang="zh-CN" dirty="0" smtClean="0"/>
            <a:t>回顾本课，你学到了什么知识？</a:t>
          </a:r>
          <a:endParaRPr lang="zh-CN" dirty="0"/>
        </a:p>
      </dgm:t>
    </dgm:pt>
    <dgm:pt modelId="{68A851D5-BF72-4B92-93B3-FC52AD1AB53D}" type="parTrans" cxnId="{DA71CA51-CF97-477D-A37D-BAB19CE58CBE}">
      <dgm:prSet/>
      <dgm:spPr/>
      <dgm:t>
        <a:bodyPr/>
        <a:lstStyle/>
        <a:p>
          <a:endParaRPr lang="zh-CN" altLang="en-US"/>
        </a:p>
      </dgm:t>
    </dgm:pt>
    <dgm:pt modelId="{A09FB259-23B6-443A-A875-070628AFCC5A}" type="sibTrans" cxnId="{DA71CA51-CF97-477D-A37D-BAB19CE58CBE}">
      <dgm:prSet/>
      <dgm:spPr/>
      <dgm:t>
        <a:bodyPr/>
        <a:lstStyle/>
        <a:p>
          <a:endParaRPr lang="zh-CN" altLang="en-US"/>
        </a:p>
      </dgm:t>
    </dgm:pt>
    <dgm:pt modelId="{AB51D6C5-A83D-44D8-88F8-63344A57C467}">
      <dgm:prSet/>
      <dgm:spPr/>
      <dgm:t>
        <a:bodyPr/>
        <a:lstStyle/>
        <a:p>
          <a:pPr rtl="0"/>
          <a:r>
            <a:rPr lang="zh-CN" smtClean="0"/>
            <a:t>你是如何获得这些知识的？</a:t>
          </a:r>
          <a:endParaRPr lang="zh-CN"/>
        </a:p>
      </dgm:t>
    </dgm:pt>
    <dgm:pt modelId="{51932156-4768-474C-A644-AB1A8C4E5BCE}" type="parTrans" cxnId="{739670B3-ED57-4A69-BD65-39E33195FAFC}">
      <dgm:prSet/>
      <dgm:spPr/>
      <dgm:t>
        <a:bodyPr/>
        <a:lstStyle/>
        <a:p>
          <a:endParaRPr lang="zh-CN" altLang="en-US"/>
        </a:p>
      </dgm:t>
    </dgm:pt>
    <dgm:pt modelId="{5D4F1227-E0BD-449C-85CB-80068C6C36D1}" type="sibTrans" cxnId="{739670B3-ED57-4A69-BD65-39E33195FAFC}">
      <dgm:prSet/>
      <dgm:spPr/>
      <dgm:t>
        <a:bodyPr/>
        <a:lstStyle/>
        <a:p>
          <a:endParaRPr lang="zh-CN" altLang="en-US"/>
        </a:p>
      </dgm:t>
    </dgm:pt>
    <dgm:pt modelId="{8867D48D-E9F0-4550-B3F8-122E38F87BBA}">
      <dgm:prSet/>
      <dgm:spPr/>
      <dgm:t>
        <a:bodyPr/>
        <a:lstStyle/>
        <a:p>
          <a:pPr rtl="0"/>
          <a:r>
            <a:rPr lang="zh-CN" smtClean="0"/>
            <a:t>你有什么感想？</a:t>
          </a:r>
          <a:endParaRPr lang="zh-CN"/>
        </a:p>
      </dgm:t>
    </dgm:pt>
    <dgm:pt modelId="{1C34B005-8326-42A1-8195-2D760B84276D}" type="parTrans" cxnId="{EBC4944A-9955-43FC-A19C-D167063E0B6D}">
      <dgm:prSet/>
      <dgm:spPr/>
      <dgm:t>
        <a:bodyPr/>
        <a:lstStyle/>
        <a:p>
          <a:endParaRPr lang="zh-CN" altLang="en-US"/>
        </a:p>
      </dgm:t>
    </dgm:pt>
    <dgm:pt modelId="{3D87AC73-9C56-484F-87BC-06A709277390}" type="sibTrans" cxnId="{EBC4944A-9955-43FC-A19C-D167063E0B6D}">
      <dgm:prSet/>
      <dgm:spPr/>
      <dgm:t>
        <a:bodyPr/>
        <a:lstStyle/>
        <a:p>
          <a:endParaRPr lang="zh-CN" altLang="en-US"/>
        </a:p>
      </dgm:t>
    </dgm:pt>
    <dgm:pt modelId="{6F767604-7DCB-4753-A9AB-E51E71BC1D72}" type="pres">
      <dgm:prSet presAssocID="{8A49DE7B-59A3-4835-A716-1F5732B79C3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F2E7548-8D2C-4798-B11F-773AD72E12F9}" type="pres">
      <dgm:prSet presAssocID="{F6B59126-1D97-4066-9916-89609CE944E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D9CF8EE-8B74-4C72-B500-5D8D3D20AD16}" type="pres">
      <dgm:prSet presAssocID="{A09FB259-23B6-443A-A875-070628AFCC5A}" presName="sibTrans" presStyleCnt="0"/>
      <dgm:spPr/>
    </dgm:pt>
    <dgm:pt modelId="{2A743DB2-3564-4A3D-93A2-51D53D15EF5F}" type="pres">
      <dgm:prSet presAssocID="{AB51D6C5-A83D-44D8-88F8-63344A57C46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80B4602-65EC-47D9-85B6-93893C35D82F}" type="pres">
      <dgm:prSet presAssocID="{5D4F1227-E0BD-449C-85CB-80068C6C36D1}" presName="sibTrans" presStyleCnt="0"/>
      <dgm:spPr/>
    </dgm:pt>
    <dgm:pt modelId="{853C68A7-98F4-485D-8758-D4FC814C373B}" type="pres">
      <dgm:prSet presAssocID="{8867D48D-E9F0-4550-B3F8-122E38F87BB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A71CA51-CF97-477D-A37D-BAB19CE58CBE}" srcId="{8A49DE7B-59A3-4835-A716-1F5732B79C3F}" destId="{F6B59126-1D97-4066-9916-89609CE944E8}" srcOrd="0" destOrd="0" parTransId="{68A851D5-BF72-4B92-93B3-FC52AD1AB53D}" sibTransId="{A09FB259-23B6-443A-A875-070628AFCC5A}"/>
    <dgm:cxn modelId="{EBC4944A-9955-43FC-A19C-D167063E0B6D}" srcId="{8A49DE7B-59A3-4835-A716-1F5732B79C3F}" destId="{8867D48D-E9F0-4550-B3F8-122E38F87BBA}" srcOrd="2" destOrd="0" parTransId="{1C34B005-8326-42A1-8195-2D760B84276D}" sibTransId="{3D87AC73-9C56-484F-87BC-06A709277390}"/>
    <dgm:cxn modelId="{739670B3-ED57-4A69-BD65-39E33195FAFC}" srcId="{8A49DE7B-59A3-4835-A716-1F5732B79C3F}" destId="{AB51D6C5-A83D-44D8-88F8-63344A57C467}" srcOrd="1" destOrd="0" parTransId="{51932156-4768-474C-A644-AB1A8C4E5BCE}" sibTransId="{5D4F1227-E0BD-449C-85CB-80068C6C36D1}"/>
    <dgm:cxn modelId="{89856DE6-CFA2-4467-9C58-CDBC6823CF66}" type="presOf" srcId="{8A49DE7B-59A3-4835-A716-1F5732B79C3F}" destId="{6F767604-7DCB-4753-A9AB-E51E71BC1D72}" srcOrd="0" destOrd="0" presId="urn:microsoft.com/office/officeart/2005/8/layout/hList6"/>
    <dgm:cxn modelId="{5006E9E6-FEA0-447F-9A2D-97C990488FE9}" type="presOf" srcId="{AB51D6C5-A83D-44D8-88F8-63344A57C467}" destId="{2A743DB2-3564-4A3D-93A2-51D53D15EF5F}" srcOrd="0" destOrd="0" presId="urn:microsoft.com/office/officeart/2005/8/layout/hList6"/>
    <dgm:cxn modelId="{60DCA7C1-267B-4A79-ACA9-759FB198834E}" type="presOf" srcId="{F6B59126-1D97-4066-9916-89609CE944E8}" destId="{0F2E7548-8D2C-4798-B11F-773AD72E12F9}" srcOrd="0" destOrd="0" presId="urn:microsoft.com/office/officeart/2005/8/layout/hList6"/>
    <dgm:cxn modelId="{81233F25-62E4-4C30-9758-FAC9D6382857}" type="presOf" srcId="{8867D48D-E9F0-4550-B3F8-122E38F87BBA}" destId="{853C68A7-98F4-485D-8758-D4FC814C373B}" srcOrd="0" destOrd="0" presId="urn:microsoft.com/office/officeart/2005/8/layout/hList6"/>
    <dgm:cxn modelId="{069A7B16-CF24-45CE-8898-41E907B84345}" type="presParOf" srcId="{6F767604-7DCB-4753-A9AB-E51E71BC1D72}" destId="{0F2E7548-8D2C-4798-B11F-773AD72E12F9}" srcOrd="0" destOrd="0" presId="urn:microsoft.com/office/officeart/2005/8/layout/hList6"/>
    <dgm:cxn modelId="{33FCD5D2-745D-4D7C-AAE1-109E42B96815}" type="presParOf" srcId="{6F767604-7DCB-4753-A9AB-E51E71BC1D72}" destId="{AD9CF8EE-8B74-4C72-B500-5D8D3D20AD16}" srcOrd="1" destOrd="0" presId="urn:microsoft.com/office/officeart/2005/8/layout/hList6"/>
    <dgm:cxn modelId="{99BA8928-2EB1-448C-A2FC-33F3AB19B3BB}" type="presParOf" srcId="{6F767604-7DCB-4753-A9AB-E51E71BC1D72}" destId="{2A743DB2-3564-4A3D-93A2-51D53D15EF5F}" srcOrd="2" destOrd="0" presId="urn:microsoft.com/office/officeart/2005/8/layout/hList6"/>
    <dgm:cxn modelId="{4B78F3B3-62A8-45A6-9703-FFB744BAF7AA}" type="presParOf" srcId="{6F767604-7DCB-4753-A9AB-E51E71BC1D72}" destId="{680B4602-65EC-47D9-85B6-93893C35D82F}" srcOrd="3" destOrd="0" presId="urn:microsoft.com/office/officeart/2005/8/layout/hList6"/>
    <dgm:cxn modelId="{780B9ED4-F357-4D5F-B712-5E961B38FB12}" type="presParOf" srcId="{6F767604-7DCB-4753-A9AB-E51E71BC1D72}" destId="{853C68A7-98F4-485D-8758-D4FC814C373B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9A52F-7D4C-4DD6-AE38-DE69EAC5AD93}">
      <dsp:nvSpPr>
        <dsp:cNvPr id="0" name=""/>
        <dsp:cNvSpPr/>
      </dsp:nvSpPr>
      <dsp:spPr>
        <a:xfrm>
          <a:off x="0" y="63559"/>
          <a:ext cx="8837295" cy="169533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300" kern="1200" dirty="0" smtClean="0"/>
            <a:t>情境：我校准备成立男子篮球队。选拔队员时，教练组想设定一个身高标准</a:t>
          </a:r>
          <a:r>
            <a:rPr lang="en-US" sz="23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en-US" sz="2300" kern="1200" dirty="0" smtClean="0"/>
            <a:t>(</a:t>
          </a:r>
          <a:r>
            <a:rPr lang="zh-CN" sz="2300" kern="1200" dirty="0" smtClean="0"/>
            <a:t>单位：cm</a:t>
          </a:r>
          <a:r>
            <a:rPr lang="en-US" sz="2300" kern="1200" dirty="0" smtClean="0"/>
            <a:t>)</a:t>
          </a:r>
          <a:r>
            <a:rPr lang="zh-CN" sz="2300" kern="1200" dirty="0" smtClean="0"/>
            <a:t>，身高超过</a:t>
          </a:r>
          <a:r>
            <a:rPr lang="en-US" sz="23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300" kern="1200" dirty="0" smtClean="0"/>
            <a:t>的男生可以报名参加选拔。如果教练组希望全校一半的男生都可以报名，那么可以把</a:t>
          </a:r>
          <a:r>
            <a:rPr lang="en-US" sz="23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300" kern="1200" dirty="0" smtClean="0"/>
            <a:t>定为何值？</a:t>
          </a:r>
          <a:endParaRPr lang="zh-CN" sz="2300" kern="1200" dirty="0"/>
        </a:p>
      </dsp:txBody>
      <dsp:txXfrm>
        <a:off x="82759" y="146318"/>
        <a:ext cx="8671777" cy="1529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B26A7-3061-4DCB-8D86-3350D76C4014}">
      <dsp:nvSpPr>
        <dsp:cNvPr id="0" name=""/>
        <dsp:cNvSpPr/>
      </dsp:nvSpPr>
      <dsp:spPr>
        <a:xfrm>
          <a:off x="0" y="34389"/>
          <a:ext cx="8853170" cy="1711125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300" kern="1200" dirty="0" smtClean="0"/>
            <a:t>追问：如果教练组希望只有最高的那10%的男生可以报名，把</a:t>
          </a:r>
          <a:r>
            <a:rPr lang="en-US" sz="23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300" kern="1200" dirty="0" smtClean="0"/>
            <a:t>定为我校全体男生身高的中位数还行吗？平均数、众数可以吗？该怎么确定</a:t>
          </a:r>
          <a:r>
            <a:rPr lang="en-US" sz="23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300" kern="1200" dirty="0" smtClean="0"/>
            <a:t>的值呢？</a:t>
          </a:r>
          <a:endParaRPr lang="zh-CN" sz="2300" kern="1200" dirty="0"/>
        </a:p>
      </dsp:txBody>
      <dsp:txXfrm>
        <a:off x="83530" y="117919"/>
        <a:ext cx="8686110" cy="15440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7B11E-9F66-47E5-8F37-C9F4EA78F78D}">
      <dsp:nvSpPr>
        <dsp:cNvPr id="0" name=""/>
        <dsp:cNvSpPr/>
      </dsp:nvSpPr>
      <dsp:spPr>
        <a:xfrm>
          <a:off x="0" y="258"/>
          <a:ext cx="8389348" cy="723023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i="0" kern="1200" baseline="0" dirty="0" smtClean="0"/>
            <a:t>有时我们需要了解某个数据在一组数据中的</a:t>
          </a:r>
          <a:r>
            <a:rPr lang="zh-CN" altLang="en-US" sz="2800" b="1" i="0" kern="1200" baseline="0" dirty="0" smtClean="0">
              <a:solidFill>
                <a:schemeClr val="tx1"/>
              </a:solidFill>
            </a:rPr>
            <a:t>位置</a:t>
          </a:r>
        </a:p>
      </dsp:txBody>
      <dsp:txXfrm>
        <a:off x="35295" y="35553"/>
        <a:ext cx="8318758" cy="6524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382BA-9FD1-4AAA-B171-99CB156057B5}">
      <dsp:nvSpPr>
        <dsp:cNvPr id="0" name=""/>
        <dsp:cNvSpPr/>
      </dsp:nvSpPr>
      <dsp:spPr>
        <a:xfrm>
          <a:off x="1041400" y="837"/>
          <a:ext cx="1171575" cy="552524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000" b="1" kern="1200" smtClean="0"/>
            <a:t>平均数</a:t>
          </a:r>
          <a:endParaRPr lang="zh-CN" sz="2000" kern="1200"/>
        </a:p>
      </dsp:txBody>
      <dsp:txXfrm>
        <a:off x="1068372" y="27809"/>
        <a:ext cx="1117631" cy="498580"/>
      </dsp:txXfrm>
    </dsp:sp>
    <dsp:sp modelId="{E851CF69-561B-4C15-BCFF-5ABF9DAD9902}">
      <dsp:nvSpPr>
        <dsp:cNvPr id="0" name=""/>
        <dsp:cNvSpPr/>
      </dsp:nvSpPr>
      <dsp:spPr>
        <a:xfrm>
          <a:off x="1041400" y="580987"/>
          <a:ext cx="1171575" cy="552524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000" b="1" kern="1200" smtClean="0"/>
            <a:t>众数</a:t>
          </a:r>
          <a:endParaRPr lang="zh-CN" sz="2000" kern="1200"/>
        </a:p>
      </dsp:txBody>
      <dsp:txXfrm>
        <a:off x="1068372" y="607959"/>
        <a:ext cx="1117631" cy="498580"/>
      </dsp:txXfrm>
    </dsp:sp>
    <dsp:sp modelId="{FE1622BA-D762-42BE-95B1-150893E7EDC3}">
      <dsp:nvSpPr>
        <dsp:cNvPr id="0" name=""/>
        <dsp:cNvSpPr/>
      </dsp:nvSpPr>
      <dsp:spPr>
        <a:xfrm>
          <a:off x="1041400" y="1161138"/>
          <a:ext cx="1171575" cy="552524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000" b="1" kern="1200" smtClean="0"/>
            <a:t>中位数</a:t>
          </a:r>
          <a:endParaRPr lang="zh-CN" sz="2000" kern="1200"/>
        </a:p>
      </dsp:txBody>
      <dsp:txXfrm>
        <a:off x="1068372" y="1188110"/>
        <a:ext cx="1117631" cy="4985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20F274-FC3F-4589-A3C9-2C0E9583A2BA}">
      <dsp:nvSpPr>
        <dsp:cNvPr id="0" name=""/>
        <dsp:cNvSpPr/>
      </dsp:nvSpPr>
      <dsp:spPr>
        <a:xfrm>
          <a:off x="0" y="287"/>
          <a:ext cx="4144645" cy="595054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2800" b="1" kern="1200" dirty="0" smtClean="0"/>
            <a:t>只能刻画</a:t>
          </a:r>
          <a:r>
            <a:rPr lang="en-US" sz="2800" b="1" kern="1200" dirty="0" smtClean="0"/>
            <a:t>“</a:t>
          </a:r>
          <a:r>
            <a:rPr lang="zh-CN" sz="2800" b="1" kern="1200" dirty="0" smtClean="0">
              <a:solidFill>
                <a:schemeClr val="tx1"/>
              </a:solidFill>
            </a:rPr>
            <a:t>中心位置</a:t>
          </a:r>
          <a:r>
            <a:rPr lang="en-US" sz="2800" b="1" kern="1200" dirty="0" smtClean="0"/>
            <a:t>”</a:t>
          </a:r>
          <a:endParaRPr lang="zh-CN" sz="2800" kern="1200" dirty="0"/>
        </a:p>
      </dsp:txBody>
      <dsp:txXfrm>
        <a:off x="29048" y="29335"/>
        <a:ext cx="4086549" cy="5369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411EA-0D80-49F5-8160-3AB0FB83B1CD}">
      <dsp:nvSpPr>
        <dsp:cNvPr id="0" name=""/>
        <dsp:cNvSpPr/>
      </dsp:nvSpPr>
      <dsp:spPr>
        <a:xfrm>
          <a:off x="0" y="295132"/>
          <a:ext cx="8749665" cy="1787175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b="0" i="0" kern="1200" baseline="0" dirty="0" smtClean="0"/>
            <a:t>活动</a:t>
          </a:r>
          <a:r>
            <a:rPr lang="en-US" sz="2400" b="0" i="0" kern="1200" baseline="0" dirty="0" smtClean="0"/>
            <a:t>1</a:t>
          </a:r>
          <a:r>
            <a:rPr lang="zh-CN" sz="2400" b="0" i="0" kern="1200" baseline="0" dirty="0" smtClean="0"/>
            <a:t>：下表是教练组通过简单随机抽样获得的我校100名男生的身高数据（单位：</a:t>
          </a:r>
          <a:r>
            <a:rPr lang="en-US" sz="2400" b="0" i="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cm</a:t>
          </a:r>
          <a:r>
            <a:rPr lang="zh-CN" sz="2400" b="0" i="0" kern="1200" baseline="0" dirty="0" smtClean="0"/>
            <a:t>）。请利用这些数据，帮教练组确定一个</a:t>
          </a:r>
          <a:r>
            <a:rPr lang="en-US" sz="2400" b="0" i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b="0" i="0" kern="1200" baseline="0" dirty="0" smtClean="0"/>
            <a:t>值，使得只有最高的那10%的男生可以报名。</a:t>
          </a:r>
          <a:endParaRPr lang="zh-CN" sz="2400" kern="1200" dirty="0"/>
        </a:p>
      </dsp:txBody>
      <dsp:txXfrm>
        <a:off x="87243" y="382375"/>
        <a:ext cx="8575179" cy="16126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5860D-7E04-421A-87E2-A8C187B476F0}">
      <dsp:nvSpPr>
        <dsp:cNvPr id="0" name=""/>
        <dsp:cNvSpPr/>
      </dsp:nvSpPr>
      <dsp:spPr>
        <a:xfrm>
          <a:off x="0" y="203692"/>
          <a:ext cx="8569234" cy="1787175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b="0" i="0" kern="1200" baseline="0" dirty="0" smtClean="0"/>
            <a:t>问题</a:t>
          </a:r>
          <a:r>
            <a:rPr lang="en-US" sz="2400" b="0" i="0" kern="1200" baseline="0" dirty="0" smtClean="0"/>
            <a:t>1</a:t>
          </a:r>
          <a:r>
            <a:rPr lang="zh-CN" sz="2400" b="0" i="0" kern="1200" baseline="0" dirty="0" smtClean="0"/>
            <a:t>：我们称一组数据的中位数为这组数据的第50百分位数，那么你认为下列关于中位数的说法哪个是正确的？对于不正确的说法，你能举出反例吗？</a:t>
          </a:r>
          <a:endParaRPr lang="zh-CN" sz="2400" kern="1200" dirty="0"/>
        </a:p>
      </dsp:txBody>
      <dsp:txXfrm>
        <a:off x="87243" y="290935"/>
        <a:ext cx="8394748" cy="16126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F9421-DD10-477D-8B5C-FC524AF50E85}">
      <dsp:nvSpPr>
        <dsp:cNvPr id="0" name=""/>
        <dsp:cNvSpPr/>
      </dsp:nvSpPr>
      <dsp:spPr>
        <a:xfrm>
          <a:off x="0" y="15124"/>
          <a:ext cx="8685076" cy="917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A.</a:t>
          </a:r>
          <a:r>
            <a:rPr lang="zh-CN" sz="2000" kern="1200" dirty="0" smtClean="0"/>
            <a:t>有</a:t>
          </a:r>
          <a:r>
            <a:rPr lang="en-US" sz="2000" kern="1200" dirty="0" smtClean="0"/>
            <a:t>50%</a:t>
          </a:r>
          <a:r>
            <a:rPr lang="zh-CN" sz="2000" kern="1200" dirty="0" smtClean="0"/>
            <a:t>的数据小于它，有</a:t>
          </a:r>
          <a:r>
            <a:rPr lang="en-US" sz="2000" kern="1200" dirty="0" smtClean="0"/>
            <a:t>50%</a:t>
          </a:r>
          <a:r>
            <a:rPr lang="zh-CN" sz="2000" kern="1200" dirty="0" smtClean="0"/>
            <a:t>的数据大于它</a:t>
          </a:r>
        </a:p>
      </dsp:txBody>
      <dsp:txXfrm>
        <a:off x="44778" y="59902"/>
        <a:ext cx="8595520" cy="827724"/>
      </dsp:txXfrm>
    </dsp:sp>
    <dsp:sp modelId="{89778893-D1C8-48CA-B419-BA77E5219F08}">
      <dsp:nvSpPr>
        <dsp:cNvPr id="0" name=""/>
        <dsp:cNvSpPr/>
      </dsp:nvSpPr>
      <dsp:spPr>
        <a:xfrm>
          <a:off x="0" y="1073524"/>
          <a:ext cx="8685076" cy="917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B.</a:t>
          </a:r>
          <a:r>
            <a:rPr lang="zh-CN" sz="2000" kern="1200" smtClean="0"/>
            <a:t>有</a:t>
          </a:r>
          <a:r>
            <a:rPr lang="en-US" sz="2000" kern="1200" smtClean="0"/>
            <a:t>50%</a:t>
          </a:r>
          <a:r>
            <a:rPr lang="zh-CN" sz="2000" kern="1200" smtClean="0"/>
            <a:t>的数据小于等于它，有</a:t>
          </a:r>
          <a:r>
            <a:rPr lang="en-US" sz="2000" kern="1200" smtClean="0"/>
            <a:t>50%</a:t>
          </a:r>
          <a:r>
            <a:rPr lang="zh-CN" sz="2000" kern="1200" smtClean="0"/>
            <a:t>的数据大于等于它</a:t>
          </a:r>
        </a:p>
      </dsp:txBody>
      <dsp:txXfrm>
        <a:off x="44778" y="1118302"/>
        <a:ext cx="8595520" cy="827724"/>
      </dsp:txXfrm>
    </dsp:sp>
    <dsp:sp modelId="{19847C76-62D2-410B-B570-A234927BF1DA}">
      <dsp:nvSpPr>
        <dsp:cNvPr id="0" name=""/>
        <dsp:cNvSpPr/>
      </dsp:nvSpPr>
      <dsp:spPr>
        <a:xfrm>
          <a:off x="0" y="2131924"/>
          <a:ext cx="8685076" cy="917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C.</a:t>
          </a:r>
          <a:r>
            <a:rPr lang="zh-CN" sz="2000" kern="1200" dirty="0" smtClean="0"/>
            <a:t>至少有</a:t>
          </a:r>
          <a:r>
            <a:rPr lang="en-US" sz="2000" kern="1200" dirty="0" smtClean="0"/>
            <a:t>50%</a:t>
          </a:r>
          <a:r>
            <a:rPr lang="zh-CN" sz="2000" kern="1200" dirty="0" smtClean="0"/>
            <a:t>的数据小于等于它，至少有</a:t>
          </a:r>
          <a:r>
            <a:rPr lang="en-US" sz="2000" kern="1200" dirty="0" smtClean="0"/>
            <a:t>50%</a:t>
          </a:r>
          <a:r>
            <a:rPr lang="zh-CN" sz="2000" kern="1200" dirty="0" smtClean="0"/>
            <a:t>的数据大于等于它</a:t>
          </a:r>
        </a:p>
      </dsp:txBody>
      <dsp:txXfrm>
        <a:off x="44778" y="2176702"/>
        <a:ext cx="8595520" cy="8277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5FA48-7755-43FF-9022-2C6F0F62DDD4}">
      <dsp:nvSpPr>
        <dsp:cNvPr id="0" name=""/>
        <dsp:cNvSpPr/>
      </dsp:nvSpPr>
      <dsp:spPr>
        <a:xfrm>
          <a:off x="0" y="235552"/>
          <a:ext cx="8895080" cy="1254825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b="0" i="0" kern="1200" baseline="0" dirty="0" smtClean="0"/>
            <a:t>【追问】</a:t>
          </a:r>
          <a:r>
            <a:rPr lang="zh-CN" altLang="en-US" sz="2400" b="0" i="0" kern="1200" baseline="0" dirty="0" smtClean="0"/>
            <a:t>大家</a:t>
          </a:r>
          <a:r>
            <a:rPr lang="zh-CN" sz="2400" b="0" i="0" kern="1200" baseline="0" dirty="0" smtClean="0"/>
            <a:t>能从这些特殊的百分位数出发，归纳出一组数据的第</a:t>
          </a:r>
          <a:r>
            <a:rPr lang="en-US" sz="2400" b="0" i="1" kern="1200" baseline="0" dirty="0" smtClean="0"/>
            <a:t>p</a:t>
          </a:r>
          <a:r>
            <a:rPr lang="zh-CN" sz="2400" b="0" i="0" kern="1200" baseline="0" dirty="0" smtClean="0"/>
            <a:t>百分位数是怎样一个值吗？</a:t>
          </a:r>
          <a:endParaRPr lang="zh-CN" sz="2400" kern="1200" dirty="0"/>
        </a:p>
      </dsp:txBody>
      <dsp:txXfrm>
        <a:off x="61256" y="296808"/>
        <a:ext cx="8772568" cy="11323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5FA48-7755-43FF-9022-2C6F0F62DDD4}">
      <dsp:nvSpPr>
        <dsp:cNvPr id="0" name=""/>
        <dsp:cNvSpPr/>
      </dsp:nvSpPr>
      <dsp:spPr>
        <a:xfrm>
          <a:off x="0" y="235552"/>
          <a:ext cx="8895080" cy="1254825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b="0" i="0" kern="1200" baseline="0" dirty="0" smtClean="0"/>
            <a:t>【追问】</a:t>
          </a:r>
          <a:r>
            <a:rPr lang="zh-CN" altLang="en-US" sz="2400" b="0" i="0" kern="1200" baseline="0" dirty="0" smtClean="0"/>
            <a:t>大家</a:t>
          </a:r>
          <a:r>
            <a:rPr lang="zh-CN" sz="2400" b="0" i="0" kern="1200" baseline="0" dirty="0" smtClean="0"/>
            <a:t>能从这些特殊的百分位数出发，归纳出一组数据的第</a:t>
          </a:r>
          <a:r>
            <a:rPr lang="en-US" sz="2400" b="0" i="1" kern="1200" baseline="0" dirty="0" smtClean="0"/>
            <a:t>p</a:t>
          </a:r>
          <a:r>
            <a:rPr lang="zh-CN" sz="2400" b="0" i="0" kern="1200" baseline="0" dirty="0" smtClean="0"/>
            <a:t>百分位数是怎样一个值吗？</a:t>
          </a:r>
          <a:endParaRPr lang="zh-CN" sz="2400" kern="1200" dirty="0"/>
        </a:p>
      </dsp:txBody>
      <dsp:txXfrm>
        <a:off x="61256" y="296808"/>
        <a:ext cx="8772568" cy="113231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32DCC-F2AA-47A9-AEEF-316B671C705D}">
      <dsp:nvSpPr>
        <dsp:cNvPr id="0" name=""/>
        <dsp:cNvSpPr/>
      </dsp:nvSpPr>
      <dsp:spPr>
        <a:xfrm>
          <a:off x="0" y="55876"/>
          <a:ext cx="8477930" cy="121680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dirty="0" smtClean="0"/>
            <a:t>问题</a:t>
          </a:r>
          <a:r>
            <a:rPr lang="en-US" sz="2400" kern="1200" dirty="0" smtClean="0"/>
            <a:t>2</a:t>
          </a:r>
          <a:r>
            <a:rPr lang="zh-CN" altLang="en-US" sz="2400" kern="1200" dirty="0" smtClean="0"/>
            <a:t>：</a:t>
          </a:r>
          <a:r>
            <a:rPr lang="zh-CN" sz="2400" kern="1200" dirty="0" smtClean="0"/>
            <a:t>假设有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zh-CN" sz="2400" kern="1200" dirty="0" smtClean="0"/>
            <a:t>个数据</a:t>
          </a:r>
          <a:r>
            <a:rPr lang="zh-CN" sz="2400" i="1" kern="1200" dirty="0" smtClean="0"/>
            <a:t>，</a:t>
          </a:r>
          <a:r>
            <a:rPr lang="zh-CN" sz="2400" kern="1200" dirty="0" smtClean="0"/>
            <a:t>怎么确定</a:t>
          </a:r>
          <a:r>
            <a:rPr lang="zh-CN" altLang="en-US" sz="2400" kern="1200" dirty="0" smtClean="0"/>
            <a:t>这组数据的</a:t>
          </a:r>
          <a:r>
            <a:rPr lang="zh-CN" sz="2400" kern="1200" dirty="0" smtClean="0"/>
            <a:t>中位数呢？</a:t>
          </a:r>
          <a:endParaRPr lang="zh-CN" sz="2400" kern="1200" dirty="0"/>
        </a:p>
      </dsp:txBody>
      <dsp:txXfrm>
        <a:off x="59399" y="115275"/>
        <a:ext cx="8359132" cy="10980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32DCC-F2AA-47A9-AEEF-316B671C705D}">
      <dsp:nvSpPr>
        <dsp:cNvPr id="0" name=""/>
        <dsp:cNvSpPr/>
      </dsp:nvSpPr>
      <dsp:spPr>
        <a:xfrm>
          <a:off x="0" y="55876"/>
          <a:ext cx="8477930" cy="121680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dirty="0" smtClean="0"/>
            <a:t>问题</a:t>
          </a:r>
          <a:r>
            <a:rPr lang="en-US" sz="2400" kern="1200" dirty="0" smtClean="0"/>
            <a:t>2</a:t>
          </a:r>
          <a:r>
            <a:rPr lang="zh-CN" altLang="en-US" sz="2400" kern="1200" dirty="0" smtClean="0"/>
            <a:t>：</a:t>
          </a:r>
          <a:r>
            <a:rPr lang="zh-CN" sz="2400" kern="1200" dirty="0" smtClean="0"/>
            <a:t>假设有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zh-CN" sz="2400" kern="1200" dirty="0" smtClean="0"/>
            <a:t>个数据</a:t>
          </a:r>
          <a:r>
            <a:rPr lang="zh-CN" sz="2400" i="1" kern="1200" dirty="0" smtClean="0"/>
            <a:t>，</a:t>
          </a:r>
          <a:r>
            <a:rPr lang="zh-CN" sz="2400" kern="1200" dirty="0" smtClean="0"/>
            <a:t>怎么确定</a:t>
          </a:r>
          <a:r>
            <a:rPr lang="zh-CN" altLang="en-US" sz="2400" kern="1200" dirty="0" smtClean="0"/>
            <a:t>这组数据的</a:t>
          </a:r>
          <a:r>
            <a:rPr lang="zh-CN" sz="2400" kern="1200" dirty="0" smtClean="0"/>
            <a:t>中位数呢？</a:t>
          </a:r>
          <a:endParaRPr lang="zh-CN" sz="2400" kern="1200" dirty="0"/>
        </a:p>
      </dsp:txBody>
      <dsp:txXfrm>
        <a:off x="59399" y="115275"/>
        <a:ext cx="8359132" cy="109800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583AB-76B4-4F70-8674-09D693836DD8}">
      <dsp:nvSpPr>
        <dsp:cNvPr id="0" name=""/>
        <dsp:cNvSpPr/>
      </dsp:nvSpPr>
      <dsp:spPr>
        <a:xfrm>
          <a:off x="0" y="0"/>
          <a:ext cx="8722281" cy="2250513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300" kern="1200" dirty="0" smtClean="0"/>
            <a:t>活动</a:t>
          </a:r>
          <a:r>
            <a:rPr lang="en-US" sz="2300" kern="1200" dirty="0" smtClean="0"/>
            <a:t>2</a:t>
          </a:r>
          <a:r>
            <a:rPr lang="zh-CN" altLang="en-US" sz="2300" kern="1200" dirty="0" smtClean="0"/>
            <a:t>：</a:t>
          </a:r>
          <a:r>
            <a:rPr lang="zh-CN" sz="2300" kern="1200" dirty="0" smtClean="0"/>
            <a:t>为了解某市家庭用水情况，某人提前</a:t>
          </a:r>
          <a:r>
            <a:rPr lang="zh-CN" altLang="en-US" sz="2300" kern="1200" dirty="0" smtClean="0"/>
            <a:t>通过简单随机抽样获得了</a:t>
          </a:r>
          <a:r>
            <a:rPr lang="zh-CN" sz="2300" kern="1200" dirty="0" smtClean="0"/>
            <a:t>该市家庭月均用水量的数据（单位：吨），</a:t>
          </a:r>
          <a:r>
            <a:rPr lang="zh-CN" altLang="en-US" sz="2300" kern="1200" dirty="0" smtClean="0"/>
            <a:t>共</a:t>
          </a:r>
          <a:r>
            <a:rPr lang="zh-CN" sz="2300" kern="1200" dirty="0" smtClean="0"/>
            <a:t>得到210个数据。请同学们计算这</a:t>
          </a:r>
          <a:r>
            <a:rPr lang="en-US" sz="2300" kern="1200" dirty="0" smtClean="0"/>
            <a:t>210</a:t>
          </a:r>
          <a:r>
            <a:rPr lang="zh-CN" sz="2300" kern="1200" dirty="0" smtClean="0"/>
            <a:t>个数的某个百分位数。</a:t>
          </a:r>
          <a:r>
            <a:rPr lang="zh-CN" sz="2300" kern="1200" dirty="0" smtClean="0">
              <a:solidFill>
                <a:srgbClr val="FF0000"/>
              </a:solidFill>
            </a:rPr>
            <a:t>汇报时说清楚你的步骤是什么？结果是什么？这个过程中有什么需要特别说明的</a:t>
          </a:r>
          <a:r>
            <a:rPr lang="zh-CN" altLang="en-US" sz="2300" kern="1200" dirty="0" smtClean="0">
              <a:solidFill>
                <a:srgbClr val="FF0000"/>
              </a:solidFill>
            </a:rPr>
            <a:t>，等</a:t>
          </a:r>
          <a:r>
            <a:rPr lang="zh-CN" sz="2300" kern="1200" dirty="0" smtClean="0">
              <a:solidFill>
                <a:srgbClr val="FF0000"/>
              </a:solidFill>
            </a:rPr>
            <a:t>等。</a:t>
          </a:r>
          <a:endParaRPr lang="zh-CN" sz="2300" kern="1200" dirty="0">
            <a:solidFill>
              <a:srgbClr val="FF0000"/>
            </a:solidFill>
          </a:endParaRPr>
        </a:p>
      </dsp:txBody>
      <dsp:txXfrm>
        <a:off x="109861" y="109861"/>
        <a:ext cx="8502559" cy="203079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BA036A-7454-46B5-9D8A-E72CE1C3F3F0}">
      <dsp:nvSpPr>
        <dsp:cNvPr id="0" name=""/>
        <dsp:cNvSpPr/>
      </dsp:nvSpPr>
      <dsp:spPr>
        <a:xfrm>
          <a:off x="0" y="275"/>
          <a:ext cx="8349139" cy="562853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dirty="0" smtClean="0"/>
            <a:t>追问1</a:t>
          </a:r>
          <a:r>
            <a:rPr lang="zh-CN" altLang="en-US" sz="2400" kern="1200" dirty="0" smtClean="0"/>
            <a:t>：</a:t>
          </a:r>
          <a:r>
            <a:rPr lang="zh-CN" sz="2400" kern="1200" dirty="0" smtClean="0"/>
            <a:t>请归纳概括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zh-CN" sz="2400" kern="1200" dirty="0" smtClean="0"/>
            <a:t>个数据的第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</a:t>
          </a:r>
          <a:r>
            <a:rPr lang="zh-CN" sz="2400" kern="1200" dirty="0" smtClean="0"/>
            <a:t>百分位数的计算</a:t>
          </a:r>
          <a:r>
            <a:rPr lang="zh-CN" altLang="en-US" sz="2400" kern="1200" dirty="0" smtClean="0"/>
            <a:t>步骤</a:t>
          </a:r>
          <a:r>
            <a:rPr lang="zh-CN" sz="2400" kern="1200" dirty="0" smtClean="0"/>
            <a:t>。</a:t>
          </a:r>
          <a:endParaRPr lang="zh-CN" sz="2400" kern="1200" dirty="0"/>
        </a:p>
      </dsp:txBody>
      <dsp:txXfrm>
        <a:off x="27476" y="27751"/>
        <a:ext cx="8294187" cy="50790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23210-A2AE-4BAB-8E46-51E951BB3EDC}">
      <dsp:nvSpPr>
        <dsp:cNvPr id="0" name=""/>
        <dsp:cNvSpPr/>
      </dsp:nvSpPr>
      <dsp:spPr>
        <a:xfrm>
          <a:off x="0" y="1364"/>
          <a:ext cx="8539978" cy="2791293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dirty="0" smtClean="0"/>
            <a:t>追问</a:t>
          </a:r>
          <a:r>
            <a:rPr lang="en-US" sz="2400" kern="1200" dirty="0" smtClean="0"/>
            <a:t>2</a:t>
          </a:r>
          <a:r>
            <a:rPr lang="zh-CN" sz="2400" kern="1200" dirty="0" smtClean="0"/>
            <a:t>：为鼓励居民节约用水，我国很多城市都执行了阶梯水价政策。即制定一个月均用水量标准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kern="1200" dirty="0" smtClean="0"/>
            <a:t>（单位：吨），月均用水量不超过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kern="1200" dirty="0" smtClean="0"/>
            <a:t>的按平价收费，超过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kern="1200" dirty="0" smtClean="0"/>
            <a:t>的按议价收费。如果市政府希望80%的居民用户</a:t>
          </a:r>
          <a:r>
            <a:rPr lang="zh-CN" altLang="en-US" sz="2400" kern="1200" dirty="0" smtClean="0"/>
            <a:t>的</a:t>
          </a:r>
          <a:r>
            <a:rPr lang="zh-CN" sz="2400" kern="1200" dirty="0" smtClean="0"/>
            <a:t>水费支出不受影响，你认为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zh-CN" sz="2400" kern="1200" dirty="0" smtClean="0"/>
            <a:t>值可以定为多少？</a:t>
          </a:r>
          <a:endParaRPr lang="zh-CN" sz="2400" kern="1200" dirty="0"/>
        </a:p>
      </dsp:txBody>
      <dsp:txXfrm>
        <a:off x="136260" y="137624"/>
        <a:ext cx="8267458" cy="251877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D95F3D-79AD-4D08-87AE-044A2851E465}">
      <dsp:nvSpPr>
        <dsp:cNvPr id="0" name=""/>
        <dsp:cNvSpPr/>
      </dsp:nvSpPr>
      <dsp:spPr>
        <a:xfrm>
          <a:off x="0" y="979"/>
          <a:ext cx="8594884" cy="2003256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/>
            <a:t>活动</a:t>
          </a:r>
          <a:r>
            <a:rPr lang="en-US" altLang="zh-CN" sz="2400" kern="1200" dirty="0" smtClean="0"/>
            <a:t>3</a:t>
          </a:r>
          <a:r>
            <a:rPr lang="zh-CN" altLang="en-US" sz="2400" kern="1200" dirty="0" smtClean="0"/>
            <a:t>：现实生活中，如果不是亲自调查，很难获得原始数据。通过查询资料，得到的往往是处理过的统计表或统计图。请同学将这些数据整理成直方图，并通过直方图估计这组数据的第</a:t>
          </a:r>
          <a:r>
            <a:rPr lang="en-US" altLang="zh-CN" sz="2400" kern="1200" dirty="0" smtClean="0"/>
            <a:t>80</a:t>
          </a:r>
          <a:r>
            <a:rPr lang="zh-CN" altLang="en-US" sz="2400" kern="1200" dirty="0" smtClean="0"/>
            <a:t>百分位数。</a:t>
          </a:r>
          <a:endParaRPr lang="zh-CN" altLang="en-US" sz="2400" kern="1200" dirty="0"/>
        </a:p>
      </dsp:txBody>
      <dsp:txXfrm>
        <a:off x="97791" y="98770"/>
        <a:ext cx="8399302" cy="180767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2FB37-3E38-4FEA-B556-D20EE894ECC9}">
      <dsp:nvSpPr>
        <dsp:cNvPr id="0" name=""/>
        <dsp:cNvSpPr/>
      </dsp:nvSpPr>
      <dsp:spPr>
        <a:xfrm>
          <a:off x="0" y="975"/>
          <a:ext cx="8620805" cy="996949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dirty="0" smtClean="0"/>
            <a:t>追问</a:t>
          </a:r>
          <a:r>
            <a:rPr lang="en-US" sz="2400" kern="1200" dirty="0" smtClean="0"/>
            <a:t>1</a:t>
          </a:r>
          <a:r>
            <a:rPr lang="zh-CN" altLang="en-US" sz="2400" kern="1200" dirty="0" smtClean="0"/>
            <a:t>：</a:t>
          </a:r>
          <a:r>
            <a:rPr lang="zh-CN" sz="2400" kern="1200" dirty="0" smtClean="0"/>
            <a:t>为什么用直方图估计的第</a:t>
          </a:r>
          <a:r>
            <a:rPr lang="en-US" sz="2400" kern="1200" dirty="0" smtClean="0"/>
            <a:t>80</a:t>
          </a:r>
          <a:r>
            <a:rPr lang="zh-CN" sz="2400" kern="1200" dirty="0" smtClean="0"/>
            <a:t>百分位数和</a:t>
          </a:r>
          <a:r>
            <a:rPr lang="zh-CN" altLang="en-US" sz="2400" kern="1200" dirty="0" smtClean="0"/>
            <a:t>通过</a:t>
          </a:r>
          <a:r>
            <a:rPr lang="zh-CN" sz="2400" kern="1200" dirty="0" smtClean="0"/>
            <a:t>原始数据得到的第</a:t>
          </a:r>
          <a:r>
            <a:rPr lang="en-US" sz="2400" kern="1200" dirty="0" smtClean="0"/>
            <a:t>80</a:t>
          </a:r>
          <a:r>
            <a:rPr lang="zh-CN" sz="2400" kern="1200" dirty="0" smtClean="0"/>
            <a:t>百分位数不同？</a:t>
          </a:r>
          <a:endParaRPr lang="zh-CN" sz="2400" kern="1200" dirty="0"/>
        </a:p>
      </dsp:txBody>
      <dsp:txXfrm>
        <a:off x="48667" y="49642"/>
        <a:ext cx="8523471" cy="89961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8D83F-69B3-4F14-84A5-63E6FD00B79D}">
      <dsp:nvSpPr>
        <dsp:cNvPr id="0" name=""/>
        <dsp:cNvSpPr/>
      </dsp:nvSpPr>
      <dsp:spPr>
        <a:xfrm>
          <a:off x="0" y="3575"/>
          <a:ext cx="8594884" cy="86112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dirty="0" smtClean="0"/>
            <a:t>追问</a:t>
          </a:r>
          <a:r>
            <a:rPr lang="en-US" sz="2400" kern="1200" dirty="0" smtClean="0"/>
            <a:t>2</a:t>
          </a:r>
          <a:r>
            <a:rPr lang="zh-CN" altLang="en-US" sz="2400" kern="1200" dirty="0" smtClean="0"/>
            <a:t>：</a:t>
          </a:r>
          <a:r>
            <a:rPr lang="zh-CN" sz="2400" kern="1200" dirty="0" smtClean="0"/>
            <a:t>如何通过频率分布直方图求一组数据的第</a:t>
          </a:r>
          <a:r>
            <a:rPr lang="en-U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</a:t>
          </a:r>
          <a:r>
            <a:rPr lang="zh-CN" sz="2400" kern="1200" dirty="0" smtClean="0"/>
            <a:t>百分位数？</a:t>
          </a:r>
          <a:endParaRPr lang="zh-CN" sz="2400" kern="1200" dirty="0"/>
        </a:p>
      </dsp:txBody>
      <dsp:txXfrm>
        <a:off x="42036" y="45611"/>
        <a:ext cx="8510812" cy="77704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EDA86-1BBA-4321-B469-E5E3701DF28B}">
      <dsp:nvSpPr>
        <dsp:cNvPr id="0" name=""/>
        <dsp:cNvSpPr/>
      </dsp:nvSpPr>
      <dsp:spPr>
        <a:xfrm>
          <a:off x="0" y="9"/>
          <a:ext cx="5929313" cy="437664"/>
        </a:xfrm>
        <a:prstGeom prst="round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1800" kern="1200" dirty="0" smtClean="0"/>
            <a:t>第一步：确定第</a:t>
          </a:r>
          <a:r>
            <a:rPr lang="en-US" sz="18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</a:t>
          </a:r>
          <a:r>
            <a:rPr lang="zh-CN" sz="1800" kern="1200" dirty="0" smtClean="0"/>
            <a:t>百分位数位于哪个直方内。</a:t>
          </a:r>
          <a:endParaRPr lang="zh-CN" sz="1800" kern="1200" dirty="0"/>
        </a:p>
      </dsp:txBody>
      <dsp:txXfrm>
        <a:off x="21365" y="21374"/>
        <a:ext cx="5886583" cy="39493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202C4-785F-403B-BE2E-45C3BE2A05D7}">
      <dsp:nvSpPr>
        <dsp:cNvPr id="0" name=""/>
        <dsp:cNvSpPr/>
      </dsp:nvSpPr>
      <dsp:spPr>
        <a:xfrm>
          <a:off x="0" y="0"/>
          <a:ext cx="5929313" cy="1319364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000" kern="1200" dirty="0" smtClean="0"/>
            <a:t>第二步：</a:t>
          </a:r>
          <a:endParaRPr lang="en-US" altLang="zh-CN" sz="2000" kern="1200" dirty="0" smtClean="0"/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sz="2400" kern="1200" dirty="0"/>
        </a:p>
      </dsp:txBody>
      <dsp:txXfrm>
        <a:off x="64406" y="64406"/>
        <a:ext cx="5800501" cy="119055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2E7548-8D2C-4798-B11F-773AD72E12F9}">
      <dsp:nvSpPr>
        <dsp:cNvPr id="0" name=""/>
        <dsp:cNvSpPr/>
      </dsp:nvSpPr>
      <dsp:spPr>
        <a:xfrm rot="16200000">
          <a:off x="-677907" y="678516"/>
          <a:ext cx="2940777" cy="1583743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859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dirty="0" smtClean="0"/>
            <a:t>回顾本课，你学到了什么知识？</a:t>
          </a:r>
          <a:endParaRPr lang="zh-CN" sz="2400" kern="1200" dirty="0"/>
        </a:p>
      </dsp:txBody>
      <dsp:txXfrm rot="5400000">
        <a:off x="610" y="588154"/>
        <a:ext cx="1583743" cy="1764467"/>
      </dsp:txXfrm>
    </dsp:sp>
    <dsp:sp modelId="{2A743DB2-3564-4A3D-93A2-51D53D15EF5F}">
      <dsp:nvSpPr>
        <dsp:cNvPr id="0" name=""/>
        <dsp:cNvSpPr/>
      </dsp:nvSpPr>
      <dsp:spPr>
        <a:xfrm rot="16200000">
          <a:off x="1024617" y="678516"/>
          <a:ext cx="2940777" cy="1583743"/>
        </a:xfrm>
        <a:prstGeom prst="flowChartManualOperation">
          <a:avLst/>
        </a:prstGeom>
        <a:solidFill>
          <a:schemeClr val="accent5">
            <a:hueOff val="-6137544"/>
            <a:satOff val="5478"/>
            <a:lumOff val="-97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859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smtClean="0"/>
            <a:t>你是如何获得这些知识的？</a:t>
          </a:r>
          <a:endParaRPr lang="zh-CN" sz="2400" kern="1200"/>
        </a:p>
      </dsp:txBody>
      <dsp:txXfrm rot="5400000">
        <a:off x="1703134" y="588154"/>
        <a:ext cx="1583743" cy="1764467"/>
      </dsp:txXfrm>
    </dsp:sp>
    <dsp:sp modelId="{853C68A7-98F4-485D-8758-D4FC814C373B}">
      <dsp:nvSpPr>
        <dsp:cNvPr id="0" name=""/>
        <dsp:cNvSpPr/>
      </dsp:nvSpPr>
      <dsp:spPr>
        <a:xfrm rot="16200000">
          <a:off x="2727141" y="678516"/>
          <a:ext cx="2940777" cy="1583743"/>
        </a:xfrm>
        <a:prstGeom prst="flowChartManualOperation">
          <a:avLst/>
        </a:prstGeom>
        <a:solidFill>
          <a:schemeClr val="accent5">
            <a:hueOff val="-12275088"/>
            <a:satOff val="10957"/>
            <a:lumOff val="-19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859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2400" kern="1200" smtClean="0"/>
            <a:t>你有什么感想？</a:t>
          </a:r>
          <a:endParaRPr lang="zh-CN" sz="2400" kern="1200"/>
        </a:p>
      </dsp:txBody>
      <dsp:txXfrm rot="5400000">
        <a:off x="3405658" y="588154"/>
        <a:ext cx="1583743" cy="1764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#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3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#4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#5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#6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#7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#8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#8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#10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#10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#1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#13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#14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#15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#16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#17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#18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#19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文件发给学生，学生用计算器操作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文件发给学生，学生用计算器操作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9.xml"/><Relationship Id="rId21" Type="http://schemas.openxmlformats.org/officeDocument/2006/relationships/image" Target="../media/image3.png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image" Target="../media/image7.png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image" Target="../media/image2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image" Target="../media/image6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image" Target="../media/image5.png"/><Relationship Id="rId10" Type="http://schemas.openxmlformats.org/officeDocument/2006/relationships/tags" Target="../tags/tag16.xml"/><Relationship Id="rId19" Type="http://schemas.openxmlformats.org/officeDocument/2006/relationships/image" Target="../media/image1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8.xml"/><Relationship Id="rId4" Type="http://schemas.openxmlformats.org/officeDocument/2006/relationships/tags" Target="../tags/tag27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tags" Target="../tags/tag41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2" Type="http://schemas.openxmlformats.org/officeDocument/2006/relationships/tags" Target="../tags/tag30.xml"/><Relationship Id="rId16" Type="http://schemas.openxmlformats.org/officeDocument/2006/relationships/image" Target="../media/image9.png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image" Target="../media/image8.png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9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10.png"/><Relationship Id="rId5" Type="http://schemas.openxmlformats.org/officeDocument/2006/relationships/tags" Target="../tags/tag5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52.xml"/><Relationship Id="rId9" Type="http://schemas.openxmlformats.org/officeDocument/2006/relationships/tags" Target="../tags/tag57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6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9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10" Type="http://schemas.openxmlformats.org/officeDocument/2006/relationships/image" Target="../media/image10.png"/><Relationship Id="rId4" Type="http://schemas.openxmlformats.org/officeDocument/2006/relationships/tags" Target="../tags/tag77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9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91.xml"/><Relationship Id="rId21" Type="http://schemas.openxmlformats.org/officeDocument/2006/relationships/image" Target="../media/image3.png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5" Type="http://schemas.openxmlformats.org/officeDocument/2006/relationships/image" Target="../media/image7.png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image" Target="../media/image2.png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24" Type="http://schemas.openxmlformats.org/officeDocument/2006/relationships/image" Target="../media/image6.png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23" Type="http://schemas.openxmlformats.org/officeDocument/2006/relationships/image" Target="../media/image5.png"/><Relationship Id="rId10" Type="http://schemas.openxmlformats.org/officeDocument/2006/relationships/tags" Target="../tags/tag98.xml"/><Relationship Id="rId19" Type="http://schemas.openxmlformats.org/officeDocument/2006/relationships/image" Target="../media/image1.png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image" Target="../media/image10.png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9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10" Type="http://schemas.openxmlformats.org/officeDocument/2006/relationships/image" Target="../media/image10.png"/><Relationship Id="rId4" Type="http://schemas.openxmlformats.org/officeDocument/2006/relationships/tags" Target="../tags/tag121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10" Type="http://schemas.openxmlformats.org/officeDocument/2006/relationships/image" Target="../media/image10.png"/><Relationship Id="rId4" Type="http://schemas.openxmlformats.org/officeDocument/2006/relationships/tags" Target="../tags/tag129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0.png"/><Relationship Id="rId4" Type="http://schemas.openxmlformats.org/officeDocument/2006/relationships/tags" Target="../tags/tag137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12" Type="http://schemas.openxmlformats.org/officeDocument/2006/relationships/image" Target="../media/image10.png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46.xml"/><Relationship Id="rId10" Type="http://schemas.openxmlformats.org/officeDocument/2006/relationships/tags" Target="../tags/tag151.xml"/><Relationship Id="rId4" Type="http://schemas.openxmlformats.org/officeDocument/2006/relationships/tags" Target="../tags/tag145.xml"/><Relationship Id="rId9" Type="http://schemas.openxmlformats.org/officeDocument/2006/relationships/tags" Target="../tags/tag150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59.xml"/><Relationship Id="rId3" Type="http://schemas.openxmlformats.org/officeDocument/2006/relationships/tags" Target="../tags/tag154.xml"/><Relationship Id="rId7" Type="http://schemas.openxmlformats.org/officeDocument/2006/relationships/tags" Target="../tags/tag158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11" Type="http://schemas.openxmlformats.org/officeDocument/2006/relationships/image" Target="../media/image13.png"/><Relationship Id="rId5" Type="http://schemas.openxmlformats.org/officeDocument/2006/relationships/tags" Target="../tags/tag156.xml"/><Relationship Id="rId10" Type="http://schemas.openxmlformats.org/officeDocument/2006/relationships/image" Target="../media/image12.png"/><Relationship Id="rId4" Type="http://schemas.openxmlformats.org/officeDocument/2006/relationships/tags" Target="../tags/tag155.xml"/><Relationship Id="rId9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2956" y="227965"/>
            <a:ext cx="4012406" cy="6708775"/>
            <a:chOff x="7" y="587"/>
            <a:chExt cx="8425" cy="10565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9">
              <a:lum bright="6000"/>
            </a:blip>
            <a:srcRect/>
            <a:stretch>
              <a:fillRect/>
            </a:stretch>
          </p:blipFill>
          <p:spPr>
            <a:xfrm>
              <a:off x="7" y="587"/>
              <a:ext cx="7535" cy="1020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0">
              <a:lum bright="6000"/>
            </a:blip>
            <a:srcRect/>
            <a:stretch>
              <a:fillRect/>
            </a:stretch>
          </p:blipFill>
          <p:spPr>
            <a:xfrm>
              <a:off x="6905" y="10332"/>
              <a:ext cx="1527" cy="820"/>
            </a:xfrm>
            <a:prstGeom prst="rect">
              <a:avLst/>
            </a:prstGeom>
          </p:spPr>
        </p:pic>
      </p:grpSp>
      <p:sp>
        <p:nvSpPr>
          <p:cNvPr id="10" name="流程图: 延期 9"/>
          <p:cNvSpPr/>
          <p:nvPr>
            <p:custDataLst>
              <p:tags r:id="rId2"/>
            </p:custDataLst>
          </p:nvPr>
        </p:nvSpPr>
        <p:spPr>
          <a:xfrm flipH="1">
            <a:off x="2176463" y="7620"/>
            <a:ext cx="5132070" cy="6842760"/>
          </a:xfrm>
          <a:prstGeom prst="flowChartDelay">
            <a:avLst/>
          </a:prstGeom>
          <a:solidFill>
            <a:schemeClr val="bg2">
              <a:alpha val="99000"/>
            </a:schemeClr>
          </a:solidFill>
          <a:ln>
            <a:noFill/>
          </a:ln>
          <a:effectLst>
            <a:outerShdw blurRad="50800" dist="38100" dir="10800000" algn="r" rotWithShape="0">
              <a:srgbClr val="52654F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n>
                <a:solidFill>
                  <a:schemeClr val="accent1"/>
                </a:solidFill>
              </a:ln>
            </a:endParaRPr>
          </a:p>
        </p:txBody>
      </p:sp>
      <p:pic>
        <p:nvPicPr>
          <p:cNvPr id="11" name="图片 10" descr="60076ba32008fed45d0337233ef2a29a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2669858" y="4086225"/>
            <a:ext cx="6443186" cy="2835275"/>
          </a:xfrm>
          <a:prstGeom prst="rect">
            <a:avLst/>
          </a:prstGeom>
        </p:spPr>
      </p:pic>
      <p:grpSp>
        <p:nvGrpSpPr>
          <p:cNvPr id="12" name="组合 11"/>
          <p:cNvGrpSpPr/>
          <p:nvPr>
            <p:custDataLst>
              <p:tags r:id="rId4"/>
            </p:custDataLst>
          </p:nvPr>
        </p:nvGrpSpPr>
        <p:grpSpPr>
          <a:xfrm flipH="1">
            <a:off x="3879140" y="368300"/>
            <a:ext cx="5308675" cy="2336053"/>
            <a:chOff x="4985" y="560"/>
            <a:chExt cx="13529" cy="4465"/>
          </a:xfrm>
        </p:grpSpPr>
        <p:pic>
          <p:nvPicPr>
            <p:cNvPr id="13" name="图片 12" descr="60076ba32008fed45d0337233ef2a29a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2"/>
            <a:srcRect/>
            <a:stretch>
              <a:fillRect/>
            </a:stretch>
          </p:blipFill>
          <p:spPr>
            <a:xfrm>
              <a:off x="4985" y="560"/>
              <a:ext cx="13529" cy="4465"/>
            </a:xfrm>
            <a:prstGeom prst="rect">
              <a:avLst/>
            </a:prstGeom>
          </p:spPr>
        </p:pic>
        <p:sp>
          <p:nvSpPr>
            <p:cNvPr id="14" name="椭圆 13"/>
            <p:cNvSpPr/>
            <p:nvPr>
              <p:custDataLst>
                <p:tags r:id="rId14"/>
              </p:custDataLst>
            </p:nvPr>
          </p:nvSpPr>
          <p:spPr>
            <a:xfrm>
              <a:off x="13565" y="3480"/>
              <a:ext cx="2761" cy="102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15" name="椭圆 14"/>
            <p:cNvSpPr/>
            <p:nvPr>
              <p:custDataLst>
                <p:tags r:id="rId15"/>
              </p:custDataLst>
            </p:nvPr>
          </p:nvSpPr>
          <p:spPr>
            <a:xfrm>
              <a:off x="7586" y="3025"/>
              <a:ext cx="1877" cy="189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pic>
        <p:nvPicPr>
          <p:cNvPr id="19" name="图片 1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23">
            <a:lum bright="18000"/>
          </a:blip>
          <a:srcRect/>
          <a:stretch>
            <a:fillRect/>
          </a:stretch>
        </p:blipFill>
        <p:spPr>
          <a:xfrm>
            <a:off x="3303509" y="2966085"/>
            <a:ext cx="1112044" cy="381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24">
            <a:lum bright="48000"/>
          </a:blip>
          <a:srcRect/>
          <a:stretch>
            <a:fillRect/>
          </a:stretch>
        </p:blipFill>
        <p:spPr>
          <a:xfrm flipH="1">
            <a:off x="6173391" y="4241794"/>
            <a:ext cx="2005489" cy="686435"/>
          </a:xfrm>
          <a:prstGeom prst="rect">
            <a:avLst/>
          </a:prstGeom>
        </p:spPr>
      </p:pic>
      <p:pic>
        <p:nvPicPr>
          <p:cNvPr id="21" name="图片 20" descr="90b9e84ed701da1599f8f5c551cd62cb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>
            <a:lum bright="72000"/>
          </a:blip>
          <a:srcRect/>
          <a:stretch>
            <a:fillRect/>
          </a:stretch>
        </p:blipFill>
        <p:spPr>
          <a:xfrm>
            <a:off x="4538425" y="3215640"/>
            <a:ext cx="2306955" cy="762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3831898" y="2076653"/>
            <a:ext cx="4119105" cy="1834074"/>
          </a:xfrm>
        </p:spPr>
        <p:txBody>
          <a:bodyPr lIns="90000" tIns="46800" rIns="90000" bIns="46800" anchor="t" anchorCtr="0">
            <a:normAutofit/>
          </a:bodyPr>
          <a:lstStyle>
            <a:lvl1pPr algn="ctr">
              <a:defRPr sz="6000" b="0" spc="600" baseline="0">
                <a:ea typeface="汉仪尚巍手书W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3831898" y="3949694"/>
            <a:ext cx="4119105" cy="564855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02412" y="952508"/>
            <a:ext cx="8139178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 flipH="1">
            <a:off x="2771299" y="-256540"/>
            <a:ext cx="6542246" cy="2823210"/>
            <a:chOff x="4985" y="560"/>
            <a:chExt cx="13528" cy="4464"/>
          </a:xfrm>
        </p:grpSpPr>
        <p:pic>
          <p:nvPicPr>
            <p:cNvPr id="8" name="图片 7" descr="60076ba32008fed45d0337233ef2a29a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>
              <a:lum bright="-6000"/>
            </a:blip>
            <a:srcRect/>
            <a:stretch>
              <a:fillRect/>
            </a:stretch>
          </p:blipFill>
          <p:spPr>
            <a:xfrm>
              <a:off x="4985" y="560"/>
              <a:ext cx="13529" cy="4465"/>
            </a:xfrm>
            <a:prstGeom prst="rect">
              <a:avLst/>
            </a:prstGeom>
          </p:spPr>
        </p:pic>
        <p:sp>
          <p:nvSpPr>
            <p:cNvPr id="9" name="椭圆 8"/>
            <p:cNvSpPr/>
            <p:nvPr>
              <p:custDataLst>
                <p:tags r:id="rId12"/>
              </p:custDataLst>
            </p:nvPr>
          </p:nvSpPr>
          <p:spPr>
            <a:xfrm>
              <a:off x="13565" y="3480"/>
              <a:ext cx="2761" cy="1026"/>
            </a:xfrm>
            <a:prstGeom prst="ellipse">
              <a:avLst/>
            </a:prstGeom>
            <a:solidFill>
              <a:srgbClr val="F6F5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latin typeface="Arial" panose="020B0604020202020204" pitchFamily="34" charset="0"/>
              </a:endParaRPr>
            </a:p>
          </p:txBody>
        </p:sp>
        <p:sp>
          <p:nvSpPr>
            <p:cNvPr id="10" name="椭圆 9"/>
            <p:cNvSpPr/>
            <p:nvPr>
              <p:custDataLst>
                <p:tags r:id="rId13"/>
              </p:custDataLst>
            </p:nvPr>
          </p:nvSpPr>
          <p:spPr>
            <a:xfrm>
              <a:off x="7586" y="3025"/>
              <a:ext cx="1877" cy="1891"/>
            </a:xfrm>
            <a:prstGeom prst="ellipse">
              <a:avLst/>
            </a:prstGeom>
            <a:solidFill>
              <a:srgbClr val="F4F3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 flipH="1">
            <a:off x="-4386" y="1301236"/>
            <a:ext cx="9155185" cy="5300859"/>
            <a:chOff x="4857" y="-184"/>
            <a:chExt cx="12473" cy="4834"/>
          </a:xfrm>
        </p:grpSpPr>
        <p:pic>
          <p:nvPicPr>
            <p:cNvPr id="12" name="图片 11" descr="60076ba32008fed45d0337233ef2a29a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>
              <a:lum bright="-12000"/>
            </a:blip>
            <a:srcRect/>
            <a:stretch>
              <a:fillRect/>
            </a:stretch>
          </p:blipFill>
          <p:spPr>
            <a:xfrm>
              <a:off x="4857" y="-184"/>
              <a:ext cx="12473" cy="4305"/>
            </a:xfrm>
            <a:prstGeom prst="rect">
              <a:avLst/>
            </a:prstGeom>
          </p:spPr>
        </p:pic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>
              <a:off x="13565" y="3480"/>
              <a:ext cx="2761" cy="1026"/>
            </a:xfrm>
            <a:prstGeom prst="ellipse">
              <a:avLst/>
            </a:prstGeom>
            <a:solidFill>
              <a:srgbClr val="F6F5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latin typeface="Arial" panose="020B0604020202020204" pitchFamily="34" charset="0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>
              <a:off x="7586" y="2759"/>
              <a:ext cx="1877" cy="1891"/>
            </a:xfrm>
            <a:prstGeom prst="ellipse">
              <a:avLst/>
            </a:prstGeom>
            <a:solidFill>
              <a:srgbClr val="F4F3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latin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305526" y="3040380"/>
            <a:ext cx="4533424" cy="914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8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305358" y="3987277"/>
            <a:ext cx="4533284" cy="1428535"/>
          </a:xfrm>
        </p:spPr>
        <p:txBody>
          <a:bodyPr lIns="90170" tIns="46990" rIns="90170" bIns="4699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7908131" y="5905493"/>
            <a:ext cx="1235869" cy="9525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7908131" y="5905493"/>
            <a:ext cx="1235869" cy="9525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952508"/>
            <a:ext cx="396243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406525"/>
            <a:ext cx="39624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952508"/>
            <a:ext cx="396243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406525"/>
            <a:ext cx="396243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lum bright="6000"/>
          </a:blip>
          <a:srcRect/>
          <a:stretch>
            <a:fillRect/>
          </a:stretch>
        </p:blipFill>
        <p:spPr>
          <a:xfrm>
            <a:off x="5082064" y="-243205"/>
            <a:ext cx="4094321" cy="7098030"/>
          </a:xfrm>
          <a:prstGeom prst="rect">
            <a:avLst/>
          </a:prstGeom>
        </p:spPr>
      </p:pic>
      <p:sp>
        <p:nvSpPr>
          <p:cNvPr id="7" name="流程图: 延期 6"/>
          <p:cNvSpPr/>
          <p:nvPr>
            <p:custDataLst>
              <p:tags r:id="rId2"/>
            </p:custDataLst>
          </p:nvPr>
        </p:nvSpPr>
        <p:spPr>
          <a:xfrm>
            <a:off x="2221230" y="12065"/>
            <a:ext cx="5132070" cy="6842760"/>
          </a:xfrm>
          <a:prstGeom prst="flowChartDelay">
            <a:avLst/>
          </a:prstGeom>
          <a:solidFill>
            <a:schemeClr val="bg2">
              <a:alpha val="99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7908131" y="5905493"/>
            <a:ext cx="1235869" cy="9525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952508"/>
            <a:ext cx="396243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2021/4/22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214789" y="273050"/>
            <a:ext cx="8929211" cy="6584951"/>
            <a:chOff x="286385" y="273050"/>
            <a:chExt cx="11905614" cy="6584951"/>
          </a:xfrm>
        </p:grpSpPr>
        <p:sp>
          <p:nvSpPr>
            <p:cNvPr id="9" name="矩形 8"/>
            <p:cNvSpPr/>
            <p:nvPr userDrawn="1">
              <p:custDataLst>
                <p:tags r:id="rId7"/>
              </p:custDataLst>
            </p:nvPr>
          </p:nvSpPr>
          <p:spPr>
            <a:xfrm>
              <a:off x="286385" y="273050"/>
              <a:ext cx="11616055" cy="6311900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altLang="zh-CN" sz="1350" dirty="0">
                <a:sym typeface="+mn-ea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 rotWithShape="1">
            <a:blip r:embed="rId10"/>
            <a:srcRect/>
            <a:stretch>
              <a:fillRect/>
            </a:stretch>
          </p:blipFill>
          <p:spPr>
            <a:xfrm flipH="1">
              <a:off x="10544174" y="5905493"/>
              <a:ext cx="1647825" cy="952508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214789" y="273050"/>
            <a:ext cx="8929211" cy="6584951"/>
            <a:chOff x="286385" y="273050"/>
            <a:chExt cx="11905614" cy="6584951"/>
          </a:xfrm>
        </p:grpSpPr>
        <p:sp>
          <p:nvSpPr>
            <p:cNvPr id="9" name="矩形 8"/>
            <p:cNvSpPr/>
            <p:nvPr userDrawn="1">
              <p:custDataLst>
                <p:tags r:id="rId6"/>
              </p:custDataLst>
            </p:nvPr>
          </p:nvSpPr>
          <p:spPr>
            <a:xfrm>
              <a:off x="286385" y="273050"/>
              <a:ext cx="11616055" cy="6311900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en-US" altLang="zh-CN" sz="1350" dirty="0">
                <a:sym typeface="+mn-ea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 rotWithShape="1">
            <a:blip r:embed="rId9"/>
            <a:srcRect/>
            <a:stretch>
              <a:fillRect/>
            </a:stretch>
          </p:blipFill>
          <p:spPr>
            <a:xfrm flipH="1">
              <a:off x="10544174" y="5905493"/>
              <a:ext cx="1647825" cy="952508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2139" y="268661"/>
            <a:ext cx="4012406" cy="6708775"/>
            <a:chOff x="7" y="587"/>
            <a:chExt cx="8425" cy="10565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9">
              <a:lum bright="6000"/>
            </a:blip>
            <a:srcRect/>
            <a:stretch>
              <a:fillRect/>
            </a:stretch>
          </p:blipFill>
          <p:spPr>
            <a:xfrm>
              <a:off x="7" y="587"/>
              <a:ext cx="7535" cy="1020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0">
              <a:lum bright="6000"/>
            </a:blip>
            <a:srcRect/>
            <a:stretch>
              <a:fillRect/>
            </a:stretch>
          </p:blipFill>
          <p:spPr>
            <a:xfrm>
              <a:off x="6905" y="10332"/>
              <a:ext cx="1527" cy="820"/>
            </a:xfrm>
            <a:prstGeom prst="rect">
              <a:avLst/>
            </a:prstGeom>
          </p:spPr>
        </p:pic>
      </p:grpSp>
      <p:sp>
        <p:nvSpPr>
          <p:cNvPr id="9" name="流程图: 延期 8"/>
          <p:cNvSpPr/>
          <p:nvPr>
            <p:custDataLst>
              <p:tags r:id="rId2"/>
            </p:custDataLst>
          </p:nvPr>
        </p:nvSpPr>
        <p:spPr>
          <a:xfrm flipH="1">
            <a:off x="2176463" y="7620"/>
            <a:ext cx="5132070" cy="6842760"/>
          </a:xfrm>
          <a:prstGeom prst="flowChartDelay">
            <a:avLst/>
          </a:prstGeom>
          <a:solidFill>
            <a:schemeClr val="bg2">
              <a:alpha val="99000"/>
            </a:schemeClr>
          </a:solidFill>
          <a:ln>
            <a:noFill/>
          </a:ln>
          <a:effectLst>
            <a:outerShdw blurRad="50800" dist="38100" dir="10800000" algn="r" rotWithShape="0">
              <a:srgbClr val="52654F">
                <a:alpha val="6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kern="1200" cap="all" baseline="0">
              <a:ln>
                <a:solidFill>
                  <a:schemeClr val="accent1"/>
                </a:solidFill>
              </a:ln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图片 9" descr="60076ba32008fed45d0337233ef2a29a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2669858" y="4086225"/>
            <a:ext cx="6443186" cy="2835275"/>
          </a:xfrm>
          <a:prstGeom prst="rect">
            <a:avLst/>
          </a:prstGeom>
        </p:spPr>
      </p:pic>
      <p:grpSp>
        <p:nvGrpSpPr>
          <p:cNvPr id="11" name="组合 10"/>
          <p:cNvGrpSpPr/>
          <p:nvPr>
            <p:custDataLst>
              <p:tags r:id="rId4"/>
            </p:custDataLst>
          </p:nvPr>
        </p:nvGrpSpPr>
        <p:grpSpPr>
          <a:xfrm flipH="1">
            <a:off x="3879533" y="368300"/>
            <a:ext cx="5308283" cy="2335530"/>
            <a:chOff x="4985" y="560"/>
            <a:chExt cx="13528" cy="4464"/>
          </a:xfrm>
        </p:grpSpPr>
        <p:pic>
          <p:nvPicPr>
            <p:cNvPr id="12" name="图片 11" descr="60076ba32008fed45d0337233ef2a29a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2"/>
            <a:srcRect/>
            <a:stretch>
              <a:fillRect/>
            </a:stretch>
          </p:blipFill>
          <p:spPr>
            <a:xfrm>
              <a:off x="4985" y="560"/>
              <a:ext cx="13529" cy="4465"/>
            </a:xfrm>
            <a:prstGeom prst="rect">
              <a:avLst/>
            </a:prstGeom>
          </p:spPr>
        </p:pic>
        <p:sp>
          <p:nvSpPr>
            <p:cNvPr id="13" name="椭圆 12"/>
            <p:cNvSpPr/>
            <p:nvPr>
              <p:custDataLst>
                <p:tags r:id="rId14"/>
              </p:custDataLst>
            </p:nvPr>
          </p:nvSpPr>
          <p:spPr>
            <a:xfrm>
              <a:off x="13565" y="3480"/>
              <a:ext cx="2761" cy="102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kern="1200" cap="all" baseline="0">
                <a:latin typeface="Arial" panose="020B0604020202020204" pitchFamily="34" charset="0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5"/>
              </p:custDataLst>
            </p:nvPr>
          </p:nvSpPr>
          <p:spPr>
            <a:xfrm>
              <a:off x="7586" y="3025"/>
              <a:ext cx="1877" cy="189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kern="1200" cap="all" baseline="0">
                <a:latin typeface="Arial" panose="020B0604020202020204" pitchFamily="34" charset="0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23">
            <a:lum bright="18000"/>
          </a:blip>
          <a:srcRect/>
          <a:stretch>
            <a:fillRect/>
          </a:stretch>
        </p:blipFill>
        <p:spPr>
          <a:xfrm>
            <a:off x="3303509" y="2966085"/>
            <a:ext cx="1112044" cy="381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24">
            <a:lum bright="48000"/>
          </a:blip>
          <a:srcRect/>
          <a:stretch>
            <a:fillRect/>
          </a:stretch>
        </p:blipFill>
        <p:spPr>
          <a:xfrm flipH="1">
            <a:off x="5820966" y="3905250"/>
            <a:ext cx="2005489" cy="686435"/>
          </a:xfrm>
          <a:prstGeom prst="rect">
            <a:avLst/>
          </a:prstGeom>
        </p:spPr>
      </p:pic>
      <p:pic>
        <p:nvPicPr>
          <p:cNvPr id="17" name="图片 16" descr="90b9e84ed701da1599f8f5c551cd62cb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>
            <a:lum bright="72000"/>
          </a:blip>
          <a:srcRect/>
          <a:stretch>
            <a:fillRect/>
          </a:stretch>
        </p:blipFill>
        <p:spPr>
          <a:xfrm>
            <a:off x="4538425" y="3215640"/>
            <a:ext cx="2306955" cy="762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4150043" y="2251710"/>
            <a:ext cx="3814286" cy="1629410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all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kern="1200" cap="all"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kern="1200" cap="all"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kern="1200" cap="all"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3" hasCustomPrompt="1"/>
            <p:custDataLst>
              <p:tags r:id="rId12"/>
            </p:custDataLst>
          </p:nvPr>
        </p:nvSpPr>
        <p:spPr>
          <a:xfrm>
            <a:off x="4149951" y="3916681"/>
            <a:ext cx="3814098" cy="526234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2800" kern="120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 flipH="1">
            <a:off x="7908131" y="5905493"/>
            <a:ext cx="1235869" cy="95250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>
            <a:normAutofit/>
          </a:bodyPr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14789" y="273050"/>
            <a:ext cx="8712041" cy="63119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7908131" y="5905500"/>
            <a:ext cx="1235869" cy="952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961200" y="1249200"/>
            <a:ext cx="7219800" cy="723600"/>
          </a:xfrm>
        </p:spPr>
        <p:txBody>
          <a:bodyPr anchor="ctr">
            <a:normAutofit/>
          </a:bodyPr>
          <a:lstStyle>
            <a:lvl1pPr>
              <a:defRPr sz="32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960835" y="2163600"/>
            <a:ext cx="7219950" cy="3445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7908131" y="5905493"/>
            <a:ext cx="1235869" cy="952508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4128"/>
            <a:ext cx="3815239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37400" y="770400"/>
            <a:ext cx="2970000" cy="882000"/>
          </a:xfrm>
        </p:spPr>
        <p:txBody>
          <a:bodyPr anchor="ctr"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40100" y="1764000"/>
            <a:ext cx="2967300" cy="4093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3825900" y="769938"/>
            <a:ext cx="4860000" cy="508793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7908131" y="5905493"/>
            <a:ext cx="1235869" cy="95250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9000" y="781200"/>
            <a:ext cx="82323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459000" y="1659600"/>
            <a:ext cx="8231981" cy="828000"/>
          </a:xfrm>
        </p:spPr>
        <p:txBody>
          <a:bodyPr/>
          <a:lstStyle>
            <a:lvl1pPr algn="ctr"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459581" y="2808000"/>
            <a:ext cx="8224200" cy="3430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2858" y="5020946"/>
            <a:ext cx="9144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7908131" y="5905493"/>
            <a:ext cx="1235869" cy="95250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3600" y="669600"/>
            <a:ext cx="82323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453628" y="1681200"/>
            <a:ext cx="8243100" cy="321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435023" y="5180400"/>
            <a:ext cx="8251200" cy="1011600"/>
          </a:xfrm>
        </p:spPr>
        <p:txBody>
          <a:bodyPr/>
          <a:lstStyle>
            <a:lvl1pPr marL="0" indent="0">
              <a:buNone/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7908131" y="5905493"/>
            <a:ext cx="1235869" cy="952508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34700" y="237600"/>
            <a:ext cx="8278200" cy="441964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434700" y="1663200"/>
            <a:ext cx="40068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4681800" y="1663200"/>
            <a:ext cx="40257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429300" y="4816800"/>
            <a:ext cx="40068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4689900" y="4813200"/>
            <a:ext cx="40257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9224"/>
            <a:ext cx="9144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-27622" y="2948305"/>
            <a:ext cx="1210151" cy="15551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 flipH="1">
            <a:off x="7961471" y="2948305"/>
            <a:ext cx="1183958" cy="15551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42100" y="1339200"/>
            <a:ext cx="6858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141810" y="3862800"/>
            <a:ext cx="6858000" cy="1656000"/>
          </a:xfrm>
        </p:spPr>
        <p:txBody>
          <a:bodyPr/>
          <a:lstStyle>
            <a:lvl1pPr algn="ctr"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02412" y="443230"/>
            <a:ext cx="8139178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502412" y="952508"/>
            <a:ext cx="8139178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659807" y="6349833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3087000" y="6349833"/>
            <a:ext cx="297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6457950" y="6349833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oleObject" Target="../embeddings/oleObject2.bin"/><Relationship Id="rId3" Type="http://schemas.openxmlformats.org/officeDocument/2006/relationships/tags" Target="../tags/tag160.xml"/><Relationship Id="rId7" Type="http://schemas.openxmlformats.org/officeDocument/2006/relationships/diagramLayout" Target="../diagrams/layout1.xml"/><Relationship Id="rId12" Type="http://schemas.openxmlformats.org/officeDocument/2006/relationships/oleObject" Target="../embeddings/oleObject1.bin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6" Type="http://schemas.openxmlformats.org/officeDocument/2006/relationships/diagramData" Target="../diagrams/data1.xml"/><Relationship Id="rId11" Type="http://schemas.openxmlformats.org/officeDocument/2006/relationships/image" Target="../media/image22.png"/><Relationship Id="rId5" Type="http://schemas.openxmlformats.org/officeDocument/2006/relationships/notesSlide" Target="../notesSlides/notesSlide1.xml"/><Relationship Id="rId15" Type="http://schemas.microsoft.com/office/2007/relationships/diagramDrawing" Target="../diagrams/drawing1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7.xml"/><Relationship Id="rId9" Type="http://schemas.openxmlformats.org/officeDocument/2006/relationships/diagramColors" Target="../diagrams/colors1.xml"/><Relationship Id="rId1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diagramColors" Target="../diagrams/colors2.xml"/><Relationship Id="rId3" Type="http://schemas.openxmlformats.org/officeDocument/2006/relationships/tags" Target="../tags/tag161.xml"/><Relationship Id="rId7" Type="http://schemas.openxmlformats.org/officeDocument/2006/relationships/oleObject" Target="../embeddings/oleObject4.bin"/><Relationship Id="rId12" Type="http://schemas.openxmlformats.org/officeDocument/2006/relationships/diagramQuickStyle" Target="../diagrams/quickStyle2.xml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2.png"/><Relationship Id="rId11" Type="http://schemas.openxmlformats.org/officeDocument/2006/relationships/diagramLayout" Target="../diagrams/layout2.xml"/><Relationship Id="rId5" Type="http://schemas.openxmlformats.org/officeDocument/2006/relationships/notesSlide" Target="../notesSlides/notesSlide2.xml"/><Relationship Id="rId15" Type="http://schemas.microsoft.com/office/2007/relationships/diagramDrawing" Target="../diagrams/drawing2.xml"/><Relationship Id="rId10" Type="http://schemas.openxmlformats.org/officeDocument/2006/relationships/diagramData" Target="../diagrams/data2.xml"/><Relationship Id="rId4" Type="http://schemas.openxmlformats.org/officeDocument/2006/relationships/slideLayout" Target="../slideLayouts/slideLayout2.xml"/><Relationship Id="rId9" Type="http://schemas.openxmlformats.org/officeDocument/2006/relationships/oleObject" Target="../embeddings/oleObject6.bin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Data" Target="../diagrams/data5.xml"/><Relationship Id="rId18" Type="http://schemas.openxmlformats.org/officeDocument/2006/relationships/oleObject" Target="../embeddings/oleObject8.bin"/><Relationship Id="rId3" Type="http://schemas.openxmlformats.org/officeDocument/2006/relationships/tags" Target="../tags/tag162.xml"/><Relationship Id="rId21" Type="http://schemas.openxmlformats.org/officeDocument/2006/relationships/oleObject" Target="../embeddings/oleObject10.bin"/><Relationship Id="rId7" Type="http://schemas.openxmlformats.org/officeDocument/2006/relationships/diagramQuickStyle" Target="../diagrams/quickStyle3.xml"/><Relationship Id="rId12" Type="http://schemas.openxmlformats.org/officeDocument/2006/relationships/diagramColors" Target="../diagrams/colors4.xml"/><Relationship Id="rId17" Type="http://schemas.openxmlformats.org/officeDocument/2006/relationships/oleObject" Target="../embeddings/oleObject7.bin"/><Relationship Id="rId25" Type="http://schemas.microsoft.com/office/2007/relationships/diagramDrawing" Target="../diagrams/drawing4.xml"/><Relationship Id="rId2" Type="http://schemas.openxmlformats.org/officeDocument/2006/relationships/vmlDrawing" Target="../drawings/vmlDrawing3.vml"/><Relationship Id="rId16" Type="http://schemas.openxmlformats.org/officeDocument/2006/relationships/diagramColors" Target="../diagrams/colors5.xml"/><Relationship Id="rId20" Type="http://schemas.openxmlformats.org/officeDocument/2006/relationships/image" Target="../media/image22.png"/><Relationship Id="rId1" Type="http://schemas.openxmlformats.org/officeDocument/2006/relationships/themeOverride" Target="../theme/themeOverride3.xml"/><Relationship Id="rId6" Type="http://schemas.openxmlformats.org/officeDocument/2006/relationships/diagramLayout" Target="../diagrams/layout3.xml"/><Relationship Id="rId11" Type="http://schemas.openxmlformats.org/officeDocument/2006/relationships/diagramQuickStyle" Target="../diagrams/quickStyle4.xml"/><Relationship Id="rId24" Type="http://schemas.microsoft.com/office/2007/relationships/diagramDrawing" Target="../diagrams/drawing5.xml"/><Relationship Id="rId5" Type="http://schemas.openxmlformats.org/officeDocument/2006/relationships/diagramData" Target="../diagrams/data3.xml"/><Relationship Id="rId15" Type="http://schemas.openxmlformats.org/officeDocument/2006/relationships/diagramQuickStyle" Target="../diagrams/quickStyle5.xml"/><Relationship Id="rId23" Type="http://schemas.microsoft.com/office/2007/relationships/diagramDrawing" Target="../diagrams/drawing3.xml"/><Relationship Id="rId10" Type="http://schemas.openxmlformats.org/officeDocument/2006/relationships/diagramLayout" Target="../diagrams/layout4.xml"/><Relationship Id="rId19" Type="http://schemas.openxmlformats.org/officeDocument/2006/relationships/oleObject" Target="../embeddings/oleObject9.bin"/><Relationship Id="rId4" Type="http://schemas.openxmlformats.org/officeDocument/2006/relationships/slideLayout" Target="../slideLayouts/slideLayout2.xml"/><Relationship Id="rId9" Type="http://schemas.openxmlformats.org/officeDocument/2006/relationships/diagramData" Target="../diagrams/data4.xml"/><Relationship Id="rId14" Type="http://schemas.openxmlformats.org/officeDocument/2006/relationships/diagramLayout" Target="../diagrams/layout5.xml"/><Relationship Id="rId22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6.xml"/><Relationship Id="rId2" Type="http://schemas.openxmlformats.org/officeDocument/2006/relationships/tags" Target="../tags/tag163.xml"/><Relationship Id="rId1" Type="http://schemas.openxmlformats.org/officeDocument/2006/relationships/themeOverride" Target="../theme/themeOverride4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microsoft.com/office/2007/relationships/diagramDrawing" Target="../diagrams/drawing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microsoft.com/office/2007/relationships/diagramDrawing" Target="../diagrams/drawing8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7.xml"/><Relationship Id="rId12" Type="http://schemas.microsoft.com/office/2007/relationships/diagramDrawing" Target="../diagrams/drawing7.xml"/><Relationship Id="rId2" Type="http://schemas.openxmlformats.org/officeDocument/2006/relationships/tags" Target="../tags/tag164.xml"/><Relationship Id="rId1" Type="http://schemas.openxmlformats.org/officeDocument/2006/relationships/themeOverride" Target="../theme/themeOverride5.xml"/><Relationship Id="rId6" Type="http://schemas.openxmlformats.org/officeDocument/2006/relationships/diagramQuickStyle" Target="../diagrams/quickStyle7.xml"/><Relationship Id="rId11" Type="http://schemas.openxmlformats.org/officeDocument/2006/relationships/diagramColors" Target="../diagrams/colors8.xml"/><Relationship Id="rId5" Type="http://schemas.openxmlformats.org/officeDocument/2006/relationships/diagramLayout" Target="../diagrams/layout7.xml"/><Relationship Id="rId10" Type="http://schemas.openxmlformats.org/officeDocument/2006/relationships/diagramQuickStyle" Target="../diagrams/quickStyle8.xml"/><Relationship Id="rId4" Type="http://schemas.openxmlformats.org/officeDocument/2006/relationships/diagramData" Target="../diagrams/data7.xml"/><Relationship Id="rId9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9.xml"/><Relationship Id="rId2" Type="http://schemas.openxmlformats.org/officeDocument/2006/relationships/tags" Target="../tags/tag165.xml"/><Relationship Id="rId1" Type="http://schemas.openxmlformats.org/officeDocument/2006/relationships/themeOverride" Target="../theme/themeOverride6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0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microsoft.com/office/2007/relationships/diagramDrawing" Target="../diagrams/drawin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8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9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1.xml"/><Relationship Id="rId2" Type="http://schemas.openxmlformats.org/officeDocument/2006/relationships/tags" Target="../tags/tag170.xml"/><Relationship Id="rId1" Type="http://schemas.openxmlformats.org/officeDocument/2006/relationships/themeOverride" Target="../theme/themeOverride9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microsoft.com/office/2007/relationships/diagramDrawing" Target="../diagrams/drawing12.xml"/><Relationship Id="rId3" Type="http://schemas.openxmlformats.org/officeDocument/2006/relationships/tags" Target="../tags/tag171.xml"/><Relationship Id="rId7" Type="http://schemas.openxmlformats.org/officeDocument/2006/relationships/oleObject" Target="../embeddings/oleObject14.bin"/><Relationship Id="rId12" Type="http://schemas.openxmlformats.org/officeDocument/2006/relationships/diagramColors" Target="../diagrams/colors12.xml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10.xml"/><Relationship Id="rId6" Type="http://schemas.openxmlformats.org/officeDocument/2006/relationships/oleObject" Target="../embeddings/oleObject13.bin"/><Relationship Id="rId11" Type="http://schemas.openxmlformats.org/officeDocument/2006/relationships/diagramQuickStyle" Target="../diagrams/quickStyle12.xml"/><Relationship Id="rId5" Type="http://schemas.openxmlformats.org/officeDocument/2006/relationships/oleObject" Target="../embeddings/oleObject12.bin"/><Relationship Id="rId10" Type="http://schemas.openxmlformats.org/officeDocument/2006/relationships/diagramLayout" Target="../diagrams/layout12.xml"/><Relationship Id="rId4" Type="http://schemas.openxmlformats.org/officeDocument/2006/relationships/slideLayout" Target="../slideLayouts/slideLayout2.xml"/><Relationship Id="rId9" Type="http://schemas.openxmlformats.org/officeDocument/2006/relationships/diagramData" Target="../diagrams/data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3.xml"/><Relationship Id="rId2" Type="http://schemas.openxmlformats.org/officeDocument/2006/relationships/tags" Target="../tags/tag172.xml"/><Relationship Id="rId1" Type="http://schemas.openxmlformats.org/officeDocument/2006/relationships/themeOverride" Target="../theme/themeOverride11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Relationship Id="rId9" Type="http://schemas.microsoft.com/office/2007/relationships/diagramDrawing" Target="../diagrams/drawing13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4.xml"/><Relationship Id="rId2" Type="http://schemas.openxmlformats.org/officeDocument/2006/relationships/tags" Target="../tags/tag173.xml"/><Relationship Id="rId1" Type="http://schemas.openxmlformats.org/officeDocument/2006/relationships/themeOverride" Target="../theme/themeOverride12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5.xml"/><Relationship Id="rId2" Type="http://schemas.openxmlformats.org/officeDocument/2006/relationships/tags" Target="../tags/tag174.xml"/><Relationship Id="rId1" Type="http://schemas.openxmlformats.org/officeDocument/2006/relationships/themeOverride" Target="../theme/themeOverride13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6.xml"/><Relationship Id="rId2" Type="http://schemas.openxmlformats.org/officeDocument/2006/relationships/tags" Target="../tags/tag175.xml"/><Relationship Id="rId1" Type="http://schemas.openxmlformats.org/officeDocument/2006/relationships/themeOverride" Target="../theme/themeOverride14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Relationship Id="rId9" Type="http://schemas.microsoft.com/office/2007/relationships/diagramDrawing" Target="../diagrams/drawing16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7.xml"/><Relationship Id="rId2" Type="http://schemas.openxmlformats.org/officeDocument/2006/relationships/tags" Target="../tags/tag176.xml"/><Relationship Id="rId1" Type="http://schemas.openxmlformats.org/officeDocument/2006/relationships/themeOverride" Target="../theme/themeOverride15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8.xml"/><Relationship Id="rId2" Type="http://schemas.openxmlformats.org/officeDocument/2006/relationships/tags" Target="../tags/tag177.xml"/><Relationship Id="rId1" Type="http://schemas.openxmlformats.org/officeDocument/2006/relationships/themeOverride" Target="../theme/themeOverride16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9.xml"/><Relationship Id="rId13" Type="http://schemas.openxmlformats.org/officeDocument/2006/relationships/oleObject" Target="../embeddings/oleObject16.bin"/><Relationship Id="rId3" Type="http://schemas.openxmlformats.org/officeDocument/2006/relationships/tags" Target="../tags/tag178.xml"/><Relationship Id="rId7" Type="http://schemas.openxmlformats.org/officeDocument/2006/relationships/diagramQuickStyle" Target="../diagrams/quickStyle19.xml"/><Relationship Id="rId12" Type="http://schemas.openxmlformats.org/officeDocument/2006/relationships/diagramColors" Target="../diagrams/colors20.xml"/><Relationship Id="rId2" Type="http://schemas.openxmlformats.org/officeDocument/2006/relationships/vmlDrawing" Target="../drawings/vmlDrawing5.vml"/><Relationship Id="rId16" Type="http://schemas.microsoft.com/office/2007/relationships/diagramDrawing" Target="../diagrams/drawing20.xml"/><Relationship Id="rId1" Type="http://schemas.openxmlformats.org/officeDocument/2006/relationships/themeOverride" Target="../theme/themeOverride17.xml"/><Relationship Id="rId6" Type="http://schemas.openxmlformats.org/officeDocument/2006/relationships/diagramLayout" Target="../diagrams/layout19.xml"/><Relationship Id="rId11" Type="http://schemas.openxmlformats.org/officeDocument/2006/relationships/diagramQuickStyle" Target="../diagrams/quickStyle20.xml"/><Relationship Id="rId5" Type="http://schemas.openxmlformats.org/officeDocument/2006/relationships/diagramData" Target="../diagrams/data19.xml"/><Relationship Id="rId15" Type="http://schemas.microsoft.com/office/2007/relationships/diagramDrawing" Target="../diagrams/drawing19.xml"/><Relationship Id="rId10" Type="http://schemas.openxmlformats.org/officeDocument/2006/relationships/diagramLayout" Target="../diagrams/layout20.xml"/><Relationship Id="rId4" Type="http://schemas.openxmlformats.org/officeDocument/2006/relationships/slideLayout" Target="../slideLayouts/slideLayout2.xml"/><Relationship Id="rId9" Type="http://schemas.openxmlformats.org/officeDocument/2006/relationships/diagramData" Target="../diagrams/data20.xml"/><Relationship Id="rId14" Type="http://schemas.openxmlformats.org/officeDocument/2006/relationships/image" Target="../media/image36.emf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1.xml"/><Relationship Id="rId2" Type="http://schemas.openxmlformats.org/officeDocument/2006/relationships/tags" Target="../tags/tag179.xml"/><Relationship Id="rId1" Type="http://schemas.openxmlformats.org/officeDocument/2006/relationships/themeOverride" Target="../theme/themeOverride18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0.xml"/><Relationship Id="rId1" Type="http://schemas.openxmlformats.org/officeDocument/2006/relationships/themeOverride" Target="../theme/themeOverride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 descr="未标题-1 422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6"/>
          <p:cNvSpPr>
            <a:spLocks noChangeArrowheads="1"/>
          </p:cNvSpPr>
          <p:nvPr/>
        </p:nvSpPr>
        <p:spPr bwMode="auto">
          <a:xfrm>
            <a:off x="0" y="4762500"/>
            <a:ext cx="914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280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28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0" y="5334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32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6" name="矩形 8"/>
          <p:cNvSpPr>
            <a:spLocks noChangeArrowheads="1"/>
          </p:cNvSpPr>
          <p:nvPr/>
        </p:nvSpPr>
        <p:spPr bwMode="auto">
          <a:xfrm>
            <a:off x="0" y="6429375"/>
            <a:ext cx="914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1400"/>
              <a:t>获取更多信息，请联系编辑：</a:t>
            </a:r>
            <a:r>
              <a:rPr lang="en-US" altLang="zh-CN" sz="1400"/>
              <a:t>13166715360</a:t>
            </a:r>
            <a:r>
              <a:rPr lang="zh-CN" altLang="en-US" sz="1400"/>
              <a:t>（杜编辑）</a:t>
            </a:r>
          </a:p>
        </p:txBody>
      </p:sp>
      <p:pic>
        <p:nvPicPr>
          <p:cNvPr id="8197" name="图片 9" descr="1fe0de1d6852c096e27215f80f572a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177165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" descr="Pictur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762" y="0"/>
            <a:ext cx="9153525" cy="6858000"/>
          </a:xfrm>
          <a:prstGeom prst="rect">
            <a:avLst/>
          </a:prstGeom>
        </p:spPr>
      </p:pic>
      <p:pic>
        <p:nvPicPr>
          <p:cNvPr id="4315" name="Picture" descr="Pictur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839" y="1616294"/>
            <a:ext cx="1303284" cy="598985"/>
          </a:xfrm>
          <a:prstGeom prst="rect">
            <a:avLst/>
          </a:prstGeom>
        </p:spPr>
      </p:pic>
      <p:pic>
        <p:nvPicPr>
          <p:cNvPr id="4783" name="Picture" descr="Pictur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6936" y="4799170"/>
            <a:ext cx="1261224" cy="579653"/>
          </a:xfrm>
          <a:prstGeom prst="rect">
            <a:avLst/>
          </a:prstGeom>
        </p:spPr>
      </p:pic>
      <p:sp>
        <p:nvSpPr>
          <p:cNvPr id="8" name="标题 1"/>
          <p:cNvSpPr txBox="1"/>
          <p:nvPr/>
        </p:nvSpPr>
        <p:spPr>
          <a:xfrm>
            <a:off x="1179980" y="2436281"/>
            <a:ext cx="7584140" cy="95237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</a:defRPr>
            </a:lvl1pPr>
          </a:lstStyle>
          <a:p>
            <a:r>
              <a:rPr lang="en-US" altLang="zh-CN" sz="4500" dirty="0" smtClean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9.2.2</a:t>
            </a:r>
            <a:r>
              <a:rPr lang="en-US" altLang="zh-CN" sz="45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zh-CN" altLang="zh-CN" sz="4500" dirty="0" smtClean="0">
                <a:solidFill>
                  <a:schemeClr val="bg1"/>
                </a:solidFill>
                <a:latin typeface="+mn-ea"/>
                <a:ea typeface="+mn-ea"/>
              </a:rPr>
              <a:t>总体百分位数的估计</a:t>
            </a:r>
            <a:endParaRPr lang="zh-CN" altLang="zh-CN" sz="45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9" name="副标题 2"/>
          <p:cNvSpPr txBox="1"/>
          <p:nvPr/>
        </p:nvSpPr>
        <p:spPr>
          <a:xfrm>
            <a:off x="2402540" y="3626470"/>
            <a:ext cx="4338920" cy="11727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700" dirty="0" smtClean="0">
                <a:solidFill>
                  <a:schemeClr val="accent6"/>
                </a:solidFill>
              </a:rPr>
              <a:t>北京市朝阳外国语学校</a:t>
            </a:r>
          </a:p>
          <a:p>
            <a:pPr marL="0" indent="0" algn="ctr">
              <a:buNone/>
            </a:pPr>
            <a:r>
              <a:rPr lang="zh-CN" altLang="en-US" sz="2700" dirty="0" smtClean="0">
                <a:solidFill>
                  <a:schemeClr val="accent6"/>
                </a:solidFill>
              </a:rPr>
              <a:t>刘嘉</a:t>
            </a:r>
            <a:endParaRPr lang="zh-CN" altLang="en-US" sz="2700" dirty="0">
              <a:solidFill>
                <a:schemeClr val="accent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图示 19"/>
          <p:cNvGraphicFramePr/>
          <p:nvPr/>
        </p:nvGraphicFramePr>
        <p:xfrm>
          <a:off x="119380" y="88900"/>
          <a:ext cx="8837295" cy="1822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5F5F5">
                  <a:alpha val="100000"/>
                </a:srgbClr>
              </a:clrFrom>
              <a:clrTo>
                <a:srgbClr val="F5F5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2670" y="1911350"/>
            <a:ext cx="1056640" cy="99377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17170" y="2406015"/>
            <a:ext cx="8096885" cy="3502660"/>
            <a:chOff x="1433830" y="2248535"/>
            <a:chExt cx="6245407" cy="33782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33830" y="4592320"/>
              <a:ext cx="447675" cy="91567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76755" y="4464050"/>
              <a:ext cx="447040" cy="104394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29205" y="4286250"/>
              <a:ext cx="447040" cy="1221740"/>
            </a:xfrm>
            <a:prstGeom prst="rect">
              <a:avLst/>
            </a:prstGeom>
          </p:spPr>
        </p:pic>
        <p:graphicFrame>
          <p:nvGraphicFramePr>
            <p:cNvPr id="7" name="对象 6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098800" y="4898390"/>
            <a:ext cx="1026160" cy="362585"/>
          </p:xfrm>
          <a:graphic>
            <a:graphicData uri="http://schemas.openxmlformats.org/presentationml/2006/ole">
              <p:oleObj spid="_x0000_s1080" r:id="rId12" imgW="215640" imgH="75960" progId="Equation.DSMT4">
                <p:embed/>
              </p:oleObj>
            </a:graphicData>
          </a:graphic>
        </p:graphicFrame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21455" y="4138295"/>
              <a:ext cx="447040" cy="145859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54220" y="4058920"/>
              <a:ext cx="447040" cy="156781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68720" y="3783330"/>
              <a:ext cx="447040" cy="175514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715760" y="3665855"/>
              <a:ext cx="363220" cy="1872615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078980" y="3550920"/>
              <a:ext cx="447040" cy="1987550"/>
            </a:xfrm>
            <a:prstGeom prst="rect">
              <a:avLst/>
            </a:prstGeom>
          </p:spPr>
        </p:pic>
        <p:graphicFrame>
          <p:nvGraphicFramePr>
            <p:cNvPr id="13" name="对象 1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5121910" y="4868545"/>
            <a:ext cx="1026160" cy="362585"/>
          </p:xfrm>
          <a:graphic>
            <a:graphicData uri="http://schemas.openxmlformats.org/presentationml/2006/ole">
              <p:oleObj spid="_x0000_s1081" r:id="rId13" imgW="215640" imgH="75960" progId="Equation.DSMT4">
                <p:embed/>
              </p:oleObj>
            </a:graphicData>
          </a:graphic>
        </p:graphicFrame>
        <p:sp>
          <p:nvSpPr>
            <p:cNvPr id="15" name="左大括号 14"/>
            <p:cNvSpPr/>
            <p:nvPr/>
          </p:nvSpPr>
          <p:spPr>
            <a:xfrm rot="5400000">
              <a:off x="5655945" y="2016125"/>
              <a:ext cx="548005" cy="2751455"/>
            </a:xfrm>
            <a:prstGeom prst="leftBrac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998085" y="2304823"/>
              <a:ext cx="2681152" cy="444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B050"/>
                  </a:solidFill>
                </a:rPr>
                <a:t>50%</a:t>
              </a:r>
              <a:r>
                <a:rPr lang="zh-CN" altLang="zh-CN" sz="2400" b="1" dirty="0">
                  <a:solidFill>
                    <a:srgbClr val="00B050"/>
                  </a:solidFill>
                </a:rPr>
                <a:t>可以报名</a:t>
              </a:r>
            </a:p>
          </p:txBody>
        </p:sp>
        <p:sp>
          <p:nvSpPr>
            <p:cNvPr id="17" name="左大括号 16"/>
            <p:cNvSpPr/>
            <p:nvPr/>
          </p:nvSpPr>
          <p:spPr>
            <a:xfrm rot="5400000">
              <a:off x="2818765" y="2016125"/>
              <a:ext cx="548005" cy="2751455"/>
            </a:xfrm>
            <a:prstGeom prst="leftBrac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04340" y="2276504"/>
              <a:ext cx="2679700" cy="444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2">
                      <a:lumMod val="75000"/>
                    </a:schemeClr>
                  </a:solidFill>
                </a:rPr>
                <a:t>50%</a:t>
              </a:r>
              <a:r>
                <a:rPr lang="zh-CN" altLang="zh-CN" sz="2400" b="1" dirty="0">
                  <a:solidFill>
                    <a:schemeClr val="tx2">
                      <a:lumMod val="75000"/>
                    </a:schemeClr>
                  </a:solidFill>
                </a:rPr>
                <a:t>不能报名</a:t>
              </a:r>
            </a:p>
          </p:txBody>
        </p:sp>
        <p:sp>
          <p:nvSpPr>
            <p:cNvPr id="32" name="下箭头 31"/>
            <p:cNvSpPr/>
            <p:nvPr/>
          </p:nvSpPr>
          <p:spPr>
            <a:xfrm>
              <a:off x="4394200" y="2819400"/>
              <a:ext cx="306705" cy="550545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aphicFrame>
          <p:nvGraphicFramePr>
            <p:cNvPr id="19" name="对象 1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291466" y="2248535"/>
            <a:ext cx="603885" cy="664845"/>
          </p:xfrm>
          <a:graphic>
            <a:graphicData uri="http://schemas.openxmlformats.org/presentationml/2006/ole">
              <p:oleObj spid="_x0000_s1082" name="Equation" r:id="rId14" imgW="3048000" imgH="3352800" progId="Equation.DSMT4">
                <p:embed/>
              </p:oleObj>
            </a:graphicData>
          </a:graphic>
        </p:graphicFrame>
      </p:grpSp>
      <p:sp>
        <p:nvSpPr>
          <p:cNvPr id="21" name="TextBox 20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4780" y="2752090"/>
            <a:ext cx="9761220" cy="3740785"/>
            <a:chOff x="1433830" y="2155190"/>
            <a:chExt cx="7950019" cy="347154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33830" y="4592320"/>
              <a:ext cx="447675" cy="91567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76755" y="4464050"/>
              <a:ext cx="447040" cy="104394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9205" y="4286250"/>
              <a:ext cx="447040" cy="1221740"/>
            </a:xfrm>
            <a:prstGeom prst="rect">
              <a:avLst/>
            </a:prstGeom>
          </p:spPr>
        </p:pic>
        <p:graphicFrame>
          <p:nvGraphicFramePr>
            <p:cNvPr id="7" name="对象 6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098800" y="4898390"/>
            <a:ext cx="1026160" cy="362585"/>
          </p:xfrm>
          <a:graphic>
            <a:graphicData uri="http://schemas.openxmlformats.org/presentationml/2006/ole">
              <p:oleObj spid="_x0000_s24579" r:id="rId7" imgW="215640" imgH="75960" progId="Equation.DSMT4">
                <p:embed/>
              </p:oleObj>
            </a:graphicData>
          </a:graphic>
        </p:graphicFrame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21455" y="4138295"/>
              <a:ext cx="447040" cy="145859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54220" y="4058920"/>
              <a:ext cx="447040" cy="156781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68720" y="3783330"/>
              <a:ext cx="447040" cy="175514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15760" y="3665855"/>
              <a:ext cx="363220" cy="1872615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78980" y="3550920"/>
              <a:ext cx="447040" cy="1987550"/>
            </a:xfrm>
            <a:prstGeom prst="rect">
              <a:avLst/>
            </a:prstGeom>
          </p:spPr>
        </p:pic>
        <p:graphicFrame>
          <p:nvGraphicFramePr>
            <p:cNvPr id="13" name="对象 1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5121910" y="4868545"/>
            <a:ext cx="1026160" cy="362585"/>
          </p:xfrm>
          <a:graphic>
            <a:graphicData uri="http://schemas.openxmlformats.org/presentationml/2006/ole">
              <p:oleObj spid="_x0000_s24578" r:id="rId8" imgW="215640" imgH="75960" progId="Equation.DSMT4">
                <p:embed/>
              </p:oleObj>
            </a:graphicData>
          </a:graphic>
        </p:graphicFrame>
        <p:sp>
          <p:nvSpPr>
            <p:cNvPr id="15" name="左大括号 14"/>
            <p:cNvSpPr/>
            <p:nvPr/>
          </p:nvSpPr>
          <p:spPr>
            <a:xfrm rot="5400000">
              <a:off x="6640830" y="3001010"/>
              <a:ext cx="548005" cy="782320"/>
            </a:xfrm>
            <a:prstGeom prst="leftBrac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15760" y="2218145"/>
              <a:ext cx="2668089" cy="427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B050"/>
                  </a:solidFill>
                </a:rPr>
                <a:t>10%</a:t>
              </a:r>
              <a:r>
                <a:rPr lang="zh-CN" altLang="zh-CN" sz="2400" b="1" dirty="0">
                  <a:solidFill>
                    <a:srgbClr val="00B050"/>
                  </a:solidFill>
                </a:rPr>
                <a:t>可以报名</a:t>
              </a:r>
            </a:p>
          </p:txBody>
        </p:sp>
        <p:sp>
          <p:nvSpPr>
            <p:cNvPr id="17" name="左大括号 16"/>
            <p:cNvSpPr/>
            <p:nvPr/>
          </p:nvSpPr>
          <p:spPr>
            <a:xfrm rot="5400000">
              <a:off x="3811905" y="1022985"/>
              <a:ext cx="548005" cy="4737735"/>
            </a:xfrm>
            <a:prstGeom prst="leftBrac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798444" y="2195830"/>
              <a:ext cx="2731135" cy="427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tx2">
                      <a:lumMod val="75000"/>
                    </a:schemeClr>
                  </a:solidFill>
                </a:rPr>
                <a:t>90%</a:t>
              </a:r>
              <a:r>
                <a:rPr lang="zh-CN" altLang="zh-CN" sz="2400" b="1" dirty="0">
                  <a:solidFill>
                    <a:schemeClr val="tx2">
                      <a:lumMod val="75000"/>
                    </a:schemeClr>
                  </a:solidFill>
                </a:rPr>
                <a:t>不能报名</a:t>
              </a:r>
            </a:p>
          </p:txBody>
        </p:sp>
        <p:sp>
          <p:nvSpPr>
            <p:cNvPr id="32" name="下箭头 31"/>
            <p:cNvSpPr/>
            <p:nvPr/>
          </p:nvSpPr>
          <p:spPr>
            <a:xfrm>
              <a:off x="6338570" y="2820035"/>
              <a:ext cx="306705" cy="550545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aphicFrame>
          <p:nvGraphicFramePr>
            <p:cNvPr id="19" name="对象 1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6190298" y="2155190"/>
            <a:ext cx="603885" cy="664845"/>
          </p:xfrm>
          <a:graphic>
            <a:graphicData uri="http://schemas.openxmlformats.org/presentationml/2006/ole">
              <p:oleObj spid="_x0000_s24577" name="Equation" r:id="rId9" imgW="3048000" imgH="3352800" progId="Equation.DSMT4">
                <p:embed/>
              </p:oleObj>
            </a:graphicData>
          </a:graphic>
        </p:graphicFrame>
      </p:grpSp>
      <p:graphicFrame>
        <p:nvGraphicFramePr>
          <p:cNvPr id="14" name="图示 13"/>
          <p:cNvGraphicFramePr/>
          <p:nvPr/>
        </p:nvGraphicFramePr>
        <p:xfrm>
          <a:off x="168275" y="176530"/>
          <a:ext cx="8853170" cy="1779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40" name="图片 39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5F5F5">
                  <a:alpha val="100000"/>
                </a:srgbClr>
              </a:clrFrom>
              <a:clrTo>
                <a:srgbClr val="F5F5F5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24495" y="4324985"/>
            <a:ext cx="1119505" cy="105346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341445" y="423461"/>
          <a:ext cx="8389348" cy="723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" name="图示 4"/>
          <p:cNvGraphicFramePr/>
          <p:nvPr/>
        </p:nvGraphicFramePr>
        <p:xfrm>
          <a:off x="116840" y="828675"/>
          <a:ext cx="3254375" cy="1714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6" name="图示 5"/>
          <p:cNvGraphicFramePr/>
          <p:nvPr/>
        </p:nvGraphicFramePr>
        <p:xfrm>
          <a:off x="4748530" y="1388110"/>
          <a:ext cx="4144645" cy="595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30" name="直接箭头连接符 29"/>
          <p:cNvCxnSpPr/>
          <p:nvPr/>
        </p:nvCxnSpPr>
        <p:spPr>
          <a:xfrm>
            <a:off x="3215799" y="2543016"/>
            <a:ext cx="920591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对象 46">
            <a:hlinkClick r:id="" action="ppaction://ole?verb=0"/>
          </p:cNvPr>
          <p:cNvGraphicFramePr>
            <a:graphicFrameLocks/>
          </p:cNvGraphicFramePr>
          <p:nvPr/>
        </p:nvGraphicFramePr>
        <p:xfrm>
          <a:off x="5594271" y="3179286"/>
          <a:ext cx="452914" cy="498634"/>
        </p:xfrm>
        <a:graphic>
          <a:graphicData uri="http://schemas.openxmlformats.org/presentationml/2006/ole">
            <p:oleObj spid="_x0000_s26629" name="Equation" r:id="rId17" imgW="3048000" imgH="3352800" progId="Equation.DSMT4">
              <p:embed/>
            </p:oleObj>
          </a:graphicData>
        </a:graphic>
      </p:graphicFrame>
      <p:graphicFrame>
        <p:nvGraphicFramePr>
          <p:cNvPr id="49" name="对象 48">
            <a:hlinkClick r:id="" action="ppaction://ole?verb=0"/>
          </p:cNvPr>
          <p:cNvGraphicFramePr>
            <a:graphicFrameLocks/>
          </p:cNvGraphicFramePr>
          <p:nvPr/>
        </p:nvGraphicFramePr>
        <p:xfrm>
          <a:off x="3043952" y="3066415"/>
          <a:ext cx="996791" cy="725329"/>
        </p:xfrm>
        <a:graphic>
          <a:graphicData uri="http://schemas.openxmlformats.org/presentationml/2006/ole">
            <p:oleObj spid="_x0000_s26628" name="Equation" r:id="rId18" imgW="279360" imgH="203040" progId="Equation.DSMT4">
              <p:embed/>
            </p:oleObj>
          </a:graphicData>
        </a:graphic>
      </p:graphicFrame>
      <p:graphicFrame>
        <p:nvGraphicFramePr>
          <p:cNvPr id="51" name="对象 50">
            <a:hlinkClick r:id="" action="ppaction://ole?verb=0"/>
          </p:cNvPr>
          <p:cNvGraphicFramePr>
            <a:graphicFrameLocks/>
          </p:cNvGraphicFramePr>
          <p:nvPr/>
        </p:nvGraphicFramePr>
        <p:xfrm>
          <a:off x="6310710" y="3066415"/>
          <a:ext cx="2582704" cy="725329"/>
        </p:xfrm>
        <a:graphic>
          <a:graphicData uri="http://schemas.openxmlformats.org/presentationml/2006/ole">
            <p:oleObj spid="_x0000_s26627" name="Equation" r:id="rId19" imgW="17373600" imgH="4876800" progId="Equation.DSMT4">
              <p:embed/>
            </p:oleObj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573405" y="3618358"/>
            <a:ext cx="7955280" cy="3024377"/>
            <a:chOff x="1433830" y="2820035"/>
            <a:chExt cx="6092190" cy="28067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433830" y="4592320"/>
              <a:ext cx="447675" cy="91567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976755" y="4464050"/>
              <a:ext cx="447040" cy="104394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529205" y="4286250"/>
              <a:ext cx="447040" cy="1221740"/>
            </a:xfrm>
            <a:prstGeom prst="rect">
              <a:avLst/>
            </a:prstGeom>
          </p:spPr>
        </p:pic>
        <p:graphicFrame>
          <p:nvGraphicFramePr>
            <p:cNvPr id="8" name="对象 7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098800" y="4898390"/>
            <a:ext cx="1026160" cy="362585"/>
          </p:xfrm>
          <a:graphic>
            <a:graphicData uri="http://schemas.openxmlformats.org/presentationml/2006/ole">
              <p:oleObj spid="_x0000_s26626" r:id="rId21" imgW="215640" imgH="75960" progId="Equation.DSMT4">
                <p:embed/>
              </p:oleObj>
            </a:graphicData>
          </a:graphic>
        </p:graphicFrame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021455" y="4138295"/>
              <a:ext cx="447040" cy="145859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554220" y="4058920"/>
              <a:ext cx="447040" cy="156781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268720" y="3783330"/>
              <a:ext cx="447040" cy="175514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715760" y="3665855"/>
              <a:ext cx="363220" cy="187261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078980" y="3550920"/>
              <a:ext cx="447040" cy="1987550"/>
            </a:xfrm>
            <a:prstGeom prst="rect">
              <a:avLst/>
            </a:prstGeom>
          </p:spPr>
        </p:pic>
        <p:graphicFrame>
          <p:nvGraphicFramePr>
            <p:cNvPr id="14" name="对象 13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5121910" y="4868545"/>
            <a:ext cx="1026160" cy="362585"/>
          </p:xfrm>
          <a:graphic>
            <a:graphicData uri="http://schemas.openxmlformats.org/presentationml/2006/ole">
              <p:oleObj spid="_x0000_s26625" r:id="rId22" imgW="215640" imgH="75960" progId="Equation.DSMT4">
                <p:embed/>
              </p:oleObj>
            </a:graphicData>
          </a:graphic>
        </p:graphicFrame>
        <p:sp>
          <p:nvSpPr>
            <p:cNvPr id="15" name="左大括号 14"/>
            <p:cNvSpPr/>
            <p:nvPr/>
          </p:nvSpPr>
          <p:spPr>
            <a:xfrm rot="5400000">
              <a:off x="6110684" y="2470611"/>
              <a:ext cx="548046" cy="1843024"/>
            </a:xfrm>
            <a:prstGeom prst="leftBrac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" name="左大括号 16"/>
            <p:cNvSpPr/>
            <p:nvPr/>
          </p:nvSpPr>
          <p:spPr>
            <a:xfrm rot="5400000">
              <a:off x="3286336" y="1548629"/>
              <a:ext cx="548046" cy="3686047"/>
            </a:xfrm>
            <a:prstGeom prst="leftBrac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下箭头 31"/>
            <p:cNvSpPr/>
            <p:nvPr/>
          </p:nvSpPr>
          <p:spPr>
            <a:xfrm>
              <a:off x="5271660" y="2820035"/>
              <a:ext cx="306705" cy="550545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209550" y="291465"/>
          <a:ext cx="8749665" cy="2377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图片 17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935" y="3080385"/>
            <a:ext cx="8684895" cy="24187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/>
        </p:nvGraphicFramePr>
        <p:xfrm>
          <a:off x="302170" y="105092"/>
          <a:ext cx="8569234" cy="2194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2" name="文本框 111"/>
          <p:cNvSpPr txBox="1"/>
          <p:nvPr/>
        </p:nvSpPr>
        <p:spPr>
          <a:xfrm>
            <a:off x="302170" y="2299652"/>
            <a:ext cx="99504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2400" b="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cs typeface="Times New Roman" panose="02020603050405020304" pitchFamily="18" charset="0"/>
              </a:rPr>
              <a:t>一组数据的中位数是这样一个值：这组数据</a:t>
            </a:r>
            <a:r>
              <a:rPr lang="zh-CN" altLang="en-US" sz="2400" b="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cs typeface="Times New Roman" panose="02020603050405020304" pitchFamily="18" charset="0"/>
              </a:rPr>
              <a:t>中</a:t>
            </a:r>
            <a:endParaRPr lang="zh-CN" altLang="en-US" sz="2400" b="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302170" y="2970712"/>
          <a:ext cx="8685076" cy="3064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41275" y="75565"/>
          <a:ext cx="8895080" cy="1725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50850" y="2116546"/>
            <a:ext cx="8485505" cy="3538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3200" b="0" spc="2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一组数据的</a:t>
            </a:r>
            <a:r>
              <a:rPr sz="3200" dirty="0" err="1">
                <a:solidFill>
                  <a:schemeClr val="accent2"/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3200" i="1" dirty="0" err="1">
                <a:solidFill>
                  <a:schemeClr val="accent2"/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p</a:t>
            </a:r>
            <a:r>
              <a:rPr sz="3200" dirty="0" err="1">
                <a:solidFill>
                  <a:schemeClr val="accent2"/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百分位数</a:t>
            </a:r>
            <a:r>
              <a:rPr lang="zh-CN" altLang="en-US" sz="3200" b="0" spc="2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是这样一个值：</a:t>
            </a:r>
          </a:p>
          <a:p>
            <a:pPr indent="0"/>
            <a:r>
              <a:rPr lang="zh-CN" altLang="en-US" sz="3200" b="0" spc="2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这组数据中</a:t>
            </a:r>
          </a:p>
          <a:p>
            <a:pPr indent="0"/>
            <a:endParaRPr lang="zh-CN" altLang="en-US" sz="3200" b="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  <a:p>
            <a:pPr indent="0"/>
            <a:r>
              <a:rPr lang="en-US" altLang="zh-CN" sz="3200" b="0" u="sng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zh-CN" altLang="en-US" sz="3200" b="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的数据</a:t>
            </a:r>
            <a:r>
              <a:rPr lang="zh-CN" altLang="en-US" sz="3200" b="0" u="sng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b="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它，</a:t>
            </a:r>
          </a:p>
          <a:p>
            <a:pPr indent="0"/>
            <a:endParaRPr lang="en-US" altLang="zh-CN" sz="3200" spc="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  <a:p>
            <a:pPr indent="0"/>
            <a:r>
              <a:rPr lang="en-US" altLang="zh-CN" sz="3200" u="sng" spc="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zh-CN" altLang="en-US" sz="320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的</a:t>
            </a:r>
            <a:r>
              <a:rPr lang="zh-CN" altLang="en-US" sz="32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数据</a:t>
            </a:r>
            <a:r>
              <a:rPr lang="zh-CN" altLang="en-US" sz="3200" u="sng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它</a:t>
            </a:r>
            <a:r>
              <a:rPr lang="en-US" altLang="zh-CN" sz="3200" b="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. </a:t>
            </a:r>
            <a:endParaRPr lang="zh-CN" altLang="en-US" sz="3200" b="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  <a:p>
            <a:endParaRPr lang="zh-CN" altLang="en-US" sz="3200" b="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41275" y="75565"/>
          <a:ext cx="8895080" cy="1725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50850" y="1484721"/>
            <a:ext cx="8485505" cy="2553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3200" b="0" spc="2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一组数据的</a:t>
            </a:r>
            <a:r>
              <a:rPr sz="3200" dirty="0" err="1">
                <a:solidFill>
                  <a:schemeClr val="accent2"/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3200" i="1" dirty="0" err="1">
                <a:solidFill>
                  <a:schemeClr val="accent2"/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p</a:t>
            </a:r>
            <a:r>
              <a:rPr sz="3200" dirty="0" err="1">
                <a:solidFill>
                  <a:schemeClr val="accent2"/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  <a:sym typeface="+mn-ea"/>
              </a:rPr>
              <a:t>百分位数</a:t>
            </a:r>
            <a:r>
              <a:rPr lang="zh-CN" altLang="en-US" sz="3200" b="0" spc="2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是这样一个值：</a:t>
            </a:r>
          </a:p>
          <a:p>
            <a:pPr indent="0"/>
            <a:r>
              <a:rPr lang="zh-CN" altLang="en-US" sz="3200" b="0" spc="200" dirty="0"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这组数据中</a:t>
            </a:r>
            <a:endParaRPr lang="zh-CN" altLang="en-US" sz="3200" b="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  <a:p>
            <a:pPr indent="0"/>
            <a:r>
              <a:rPr lang="en-US" altLang="zh-CN" sz="3200" b="0" u="sng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zh-CN" altLang="en-US" sz="3200" b="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的数据</a:t>
            </a:r>
            <a:r>
              <a:rPr lang="zh-CN" altLang="en-US" sz="3200" b="0" u="sng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b="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它，</a:t>
            </a:r>
          </a:p>
          <a:p>
            <a:pPr indent="0"/>
            <a:r>
              <a:rPr lang="en-US" altLang="zh-CN" sz="3200" u="sng" spc="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               </a:t>
            </a:r>
            <a:r>
              <a:rPr lang="zh-CN" altLang="en-US" sz="320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的</a:t>
            </a:r>
            <a:r>
              <a:rPr lang="zh-CN" altLang="en-US" sz="32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数据</a:t>
            </a:r>
            <a:r>
              <a:rPr lang="zh-CN" altLang="en-US" sz="3200" u="sng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它</a:t>
            </a:r>
            <a:r>
              <a:rPr lang="en-US" altLang="zh-CN" sz="3200" b="0" spc="200" dirty="0" smtClean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. </a:t>
            </a:r>
            <a:endParaRPr lang="zh-CN" altLang="en-US" sz="3200" b="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  <a:p>
            <a:endParaRPr lang="zh-CN" altLang="en-US" sz="3200" b="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11191" y="2443252"/>
            <a:ext cx="16182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>
                <a:solidFill>
                  <a:schemeClr val="accent1"/>
                </a:solidFill>
              </a:rPr>
              <a:t>至少有</a:t>
            </a:r>
            <a:r>
              <a:rPr lang="en-US" altLang="zh-CN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44491" y="2991293"/>
            <a:ext cx="2560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b="1" dirty="0">
                <a:solidFill>
                  <a:schemeClr val="accent1"/>
                </a:solidFill>
              </a:rPr>
              <a:t>至少有</a:t>
            </a:r>
            <a:r>
              <a:rPr lang="en-US" altLang="zh-CN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(100-</a:t>
            </a:r>
            <a:r>
              <a:rPr lang="en-US" altLang="zh-CN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)%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34611" y="2530883"/>
            <a:ext cx="16182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小于等于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13986" y="2991736"/>
            <a:ext cx="161829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大于等于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r="993"/>
          <a:stretch>
            <a:fillRect/>
          </a:stretch>
        </p:blipFill>
        <p:spPr>
          <a:xfrm>
            <a:off x="0" y="4127500"/>
            <a:ext cx="8865870" cy="25781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75175" y="3908425"/>
            <a:ext cx="24936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accent5">
                    <a:lumMod val="75000"/>
                  </a:schemeClr>
                </a:solidFill>
              </a:rPr>
              <a:t>第</a:t>
            </a:r>
            <a:r>
              <a:rPr lang="en-US" altLang="zh-CN" sz="2400" b="1" i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zh-CN" sz="2400" b="1">
                <a:solidFill>
                  <a:schemeClr val="accent5">
                    <a:lumMod val="75000"/>
                  </a:schemeClr>
                </a:solidFill>
              </a:rPr>
              <a:t>百分位数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标注 32"/>
          <p:cNvSpPr/>
          <p:nvPr/>
        </p:nvSpPr>
        <p:spPr>
          <a:xfrm>
            <a:off x="2416969" y="1429156"/>
            <a:ext cx="4721543" cy="945833"/>
          </a:xfrm>
          <a:prstGeom prst="wedgeRectCallout">
            <a:avLst>
              <a:gd name="adj1" fmla="val 60671"/>
              <a:gd name="adj2" fmla="val -15256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文本框 3"/>
          <p:cNvSpPr txBox="1"/>
          <p:nvPr/>
        </p:nvSpPr>
        <p:spPr>
          <a:xfrm>
            <a:off x="256223" y="3704749"/>
            <a:ext cx="868013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162,162.3,162.5,...,167.8,168.2,...,172,172.2,...,176.2,176.3,...,187.1,189.6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645887" y="3507002"/>
            <a:ext cx="0" cy="131778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左大括号 13"/>
          <p:cNvSpPr/>
          <p:nvPr/>
        </p:nvSpPr>
        <p:spPr>
          <a:xfrm rot="16200000">
            <a:off x="3671411" y="3634740"/>
            <a:ext cx="404813" cy="1420654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左大括号 15"/>
          <p:cNvSpPr/>
          <p:nvPr/>
        </p:nvSpPr>
        <p:spPr>
          <a:xfrm rot="16200000">
            <a:off x="1554956" y="2999423"/>
            <a:ext cx="404813" cy="2690813"/>
          </a:xfrm>
          <a:prstGeom prst="leftBrace">
            <a:avLst/>
          </a:prstGeom>
          <a:noFill/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accent3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75373" y="4472940"/>
            <a:ext cx="1211104" cy="82994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25</a:t>
            </a:r>
            <a:r>
              <a:rPr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%的数据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172778" y="3558778"/>
            <a:ext cx="0" cy="1317784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330928" y="3503125"/>
            <a:ext cx="0" cy="1317784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374311" y="2541955"/>
            <a:ext cx="143490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accent3"/>
                </a:solidFill>
              </a:rPr>
              <a:t>第</a:t>
            </a:r>
            <a:r>
              <a:rPr lang="en-US" altLang="zh-CN" sz="2100" b="1" dirty="0">
                <a:solidFill>
                  <a:schemeClr val="accent3"/>
                </a:solidFill>
              </a:rPr>
              <a:t>25</a:t>
            </a:r>
            <a:r>
              <a:rPr lang="zh-CN" altLang="en-US" sz="2100" b="1" dirty="0">
                <a:solidFill>
                  <a:schemeClr val="accent3"/>
                </a:solidFill>
              </a:rPr>
              <a:t>百</a:t>
            </a:r>
          </a:p>
          <a:p>
            <a:pPr algn="ctr"/>
            <a:r>
              <a:rPr lang="zh-CN" altLang="en-US" sz="2100" b="1" dirty="0" smtClean="0">
                <a:solidFill>
                  <a:schemeClr val="accent3"/>
                </a:solidFill>
              </a:rPr>
              <a:t>分位数</a:t>
            </a:r>
            <a:endParaRPr lang="en-US" altLang="zh-CN" sz="2100" b="1" dirty="0" smtClean="0">
              <a:solidFill>
                <a:schemeClr val="accent3"/>
              </a:solidFill>
            </a:endParaRPr>
          </a:p>
          <a:p>
            <a:pPr algn="ctr"/>
            <a:r>
              <a:rPr lang="en-US" altLang="zh-CN" sz="2100" b="1" dirty="0" smtClean="0">
                <a:solidFill>
                  <a:schemeClr val="accent3"/>
                </a:solidFill>
              </a:rPr>
              <a:t>168</a:t>
            </a:r>
            <a:endParaRPr lang="en-US" altLang="zh-CN" sz="2100" b="1" dirty="0">
              <a:solidFill>
                <a:schemeClr val="accent3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91065" y="2475954"/>
            <a:ext cx="155475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accent1"/>
                </a:solidFill>
              </a:rPr>
              <a:t>第</a:t>
            </a:r>
            <a:r>
              <a:rPr lang="en-US" altLang="zh-CN" sz="2100" b="1" dirty="0">
                <a:solidFill>
                  <a:schemeClr val="accent1"/>
                </a:solidFill>
              </a:rPr>
              <a:t>50</a:t>
            </a:r>
            <a:r>
              <a:rPr lang="zh-CN" altLang="en-US" sz="2100" b="1" dirty="0">
                <a:solidFill>
                  <a:schemeClr val="accent1"/>
                </a:solidFill>
              </a:rPr>
              <a:t>百</a:t>
            </a:r>
          </a:p>
          <a:p>
            <a:pPr algn="ctr"/>
            <a:r>
              <a:rPr lang="zh-CN" altLang="en-US" sz="2100" b="1" dirty="0">
                <a:solidFill>
                  <a:schemeClr val="accent1"/>
                </a:solidFill>
              </a:rPr>
              <a:t>分位数</a:t>
            </a:r>
            <a:r>
              <a:rPr lang="en-US" altLang="zh-CN" sz="2100" b="1" dirty="0">
                <a:solidFill>
                  <a:schemeClr val="accent1"/>
                </a:solidFill>
              </a:rPr>
              <a:t>172.1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480447" y="2496949"/>
            <a:ext cx="16225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accent5"/>
                </a:solidFill>
              </a:rPr>
              <a:t>第</a:t>
            </a:r>
            <a:r>
              <a:rPr lang="en-US" altLang="zh-CN" sz="2100" b="1" dirty="0">
                <a:solidFill>
                  <a:schemeClr val="accent5"/>
                </a:solidFill>
              </a:rPr>
              <a:t>75</a:t>
            </a:r>
            <a:r>
              <a:rPr lang="zh-CN" altLang="en-US" sz="2100" b="1" dirty="0">
                <a:solidFill>
                  <a:schemeClr val="accent5"/>
                </a:solidFill>
              </a:rPr>
              <a:t>百</a:t>
            </a:r>
          </a:p>
          <a:p>
            <a:pPr algn="ctr"/>
            <a:r>
              <a:rPr lang="zh-CN" altLang="en-US" sz="2100" b="1" dirty="0">
                <a:solidFill>
                  <a:schemeClr val="accent5"/>
                </a:solidFill>
              </a:rPr>
              <a:t>分位数</a:t>
            </a:r>
            <a:r>
              <a:rPr lang="en-US" altLang="zh-CN" sz="2100" b="1" dirty="0">
                <a:solidFill>
                  <a:schemeClr val="accent5"/>
                </a:solidFill>
              </a:rPr>
              <a:t>176.25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219382" y="4472940"/>
            <a:ext cx="1211104" cy="8299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25</a:t>
            </a:r>
            <a:r>
              <a:rPr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%的数据</a:t>
            </a:r>
          </a:p>
        </p:txBody>
      </p:sp>
      <p:sp>
        <p:nvSpPr>
          <p:cNvPr id="26" name="左大括号 25"/>
          <p:cNvSpPr/>
          <p:nvPr/>
        </p:nvSpPr>
        <p:spPr>
          <a:xfrm rot="16200000">
            <a:off x="7282815" y="3225641"/>
            <a:ext cx="404813" cy="2239328"/>
          </a:xfrm>
          <a:prstGeom prst="lef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7" name="文本框 26"/>
          <p:cNvSpPr txBox="1"/>
          <p:nvPr/>
        </p:nvSpPr>
        <p:spPr>
          <a:xfrm>
            <a:off x="4904423" y="4472940"/>
            <a:ext cx="1211104" cy="8299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25</a:t>
            </a:r>
            <a:r>
              <a:rPr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%的数据</a:t>
            </a:r>
          </a:p>
        </p:txBody>
      </p:sp>
      <p:sp>
        <p:nvSpPr>
          <p:cNvPr id="28" name="左大括号 27"/>
          <p:cNvSpPr/>
          <p:nvPr/>
        </p:nvSpPr>
        <p:spPr>
          <a:xfrm rot="16200000">
            <a:off x="5307330" y="3563303"/>
            <a:ext cx="404813" cy="1564005"/>
          </a:xfrm>
          <a:prstGeom prst="leftBrac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9" name="文本框 28"/>
          <p:cNvSpPr txBox="1"/>
          <p:nvPr/>
        </p:nvSpPr>
        <p:spPr>
          <a:xfrm>
            <a:off x="6951345" y="4472940"/>
            <a:ext cx="1211104" cy="8299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25</a:t>
            </a:r>
            <a:r>
              <a:rPr sz="240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%的数据</a:t>
            </a:r>
          </a:p>
        </p:txBody>
      </p:sp>
      <p:sp>
        <p:nvSpPr>
          <p:cNvPr id="30" name="矩形 29"/>
          <p:cNvSpPr/>
          <p:nvPr/>
        </p:nvSpPr>
        <p:spPr>
          <a:xfrm>
            <a:off x="2554605" y="1530121"/>
            <a:ext cx="1236345" cy="6586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/>
              <a:t>下四分</a:t>
            </a:r>
          </a:p>
          <a:p>
            <a:pPr algn="ctr"/>
            <a:r>
              <a:rPr lang="zh-CN" altLang="en-US" sz="2100" b="1"/>
              <a:t>位数</a:t>
            </a:r>
          </a:p>
        </p:txBody>
      </p:sp>
      <p:sp>
        <p:nvSpPr>
          <p:cNvPr id="31" name="矩形 30"/>
          <p:cNvSpPr/>
          <p:nvPr/>
        </p:nvSpPr>
        <p:spPr>
          <a:xfrm>
            <a:off x="5601653" y="1537264"/>
            <a:ext cx="1236345" cy="6586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/>
              <a:t>上四分</a:t>
            </a:r>
          </a:p>
          <a:p>
            <a:pPr algn="ctr"/>
            <a:r>
              <a:rPr lang="zh-CN" altLang="en-US" sz="2100" b="1"/>
              <a:t>位数</a:t>
            </a:r>
          </a:p>
        </p:txBody>
      </p:sp>
      <p:sp>
        <p:nvSpPr>
          <p:cNvPr id="32" name="矩形 31"/>
          <p:cNvSpPr/>
          <p:nvPr/>
        </p:nvSpPr>
        <p:spPr>
          <a:xfrm>
            <a:off x="4078129" y="1530121"/>
            <a:ext cx="1236345" cy="658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b="1"/>
              <a:t>中位数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425690" y="1530121"/>
            <a:ext cx="143589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3"/>
                </a:solidFill>
              </a:rPr>
              <a:t>四</a:t>
            </a:r>
            <a:r>
              <a:rPr lang="zh-CN" altLang="en-US" sz="2400" b="1" dirty="0" smtClean="0">
                <a:solidFill>
                  <a:schemeClr val="accent3"/>
                </a:solidFill>
              </a:rPr>
              <a:t>分位数</a:t>
            </a:r>
            <a:endParaRPr lang="zh-CN" altLang="en-US" sz="2400" b="1" dirty="0">
              <a:solidFill>
                <a:schemeClr val="accent3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云形标注 3"/>
          <p:cNvSpPr/>
          <p:nvPr/>
        </p:nvSpPr>
        <p:spPr>
          <a:xfrm>
            <a:off x="2687955" y="1082585"/>
            <a:ext cx="6374402" cy="2980781"/>
          </a:xfrm>
          <a:prstGeom prst="cloudCallout">
            <a:avLst>
              <a:gd name="adj1" fmla="val -40838"/>
              <a:gd name="adj2" fmla="val 548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 dirty="0"/>
              <a:t>那么怎么求一组数据的第</a:t>
            </a:r>
            <a:r>
              <a:rPr lang="en-US" altLang="zh-CN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3000" b="1" dirty="0"/>
              <a:t>百分位数呢？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clrChange>
              <a:clrFrom>
                <a:srgbClr val="89ABAC">
                  <a:alpha val="100000"/>
                </a:srgbClr>
              </a:clrFrom>
              <a:clrTo>
                <a:srgbClr val="89ABAC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4014" y="3597116"/>
            <a:ext cx="1438275" cy="21288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/>
        </p:nvGraphicFramePr>
        <p:xfrm>
          <a:off x="417876" y="712878"/>
          <a:ext cx="8477930" cy="1272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对象 15">
            <a:hlinkClick r:id="" action="ppaction://ole?verb=0"/>
          </p:cNvPr>
          <p:cNvGraphicFramePr>
            <a:graphicFrameLocks/>
          </p:cNvGraphicFramePr>
          <p:nvPr/>
        </p:nvGraphicFramePr>
        <p:xfrm>
          <a:off x="4822190" y="2246630"/>
          <a:ext cx="1904365" cy="1562735"/>
        </p:xfrm>
        <a:graphic>
          <a:graphicData uri="http://schemas.openxmlformats.org/presentationml/2006/ole">
            <p:oleObj spid="_x0000_s28676" r:id="rId5" imgW="876240" imgH="850680" progId="Equation.DSMT4">
              <p:embed/>
            </p:oleObj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2385582" y="2278063"/>
            <a:ext cx="4875371" cy="3517106"/>
            <a:chOff x="3794125" y="1266190"/>
            <a:chExt cx="6500495" cy="4689475"/>
          </a:xfrm>
        </p:grpSpPr>
        <p:sp>
          <p:nvSpPr>
            <p:cNvPr id="3" name="流程图: 过程 2"/>
            <p:cNvSpPr/>
            <p:nvPr/>
          </p:nvSpPr>
          <p:spPr>
            <a:xfrm>
              <a:off x="4516755" y="1266190"/>
              <a:ext cx="1939290" cy="949960"/>
            </a:xfrm>
            <a:prstGeom prst="flowChartProcess">
              <a:avLst/>
            </a:prstGeom>
            <a:solidFill>
              <a:schemeClr val="accent5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</a:rPr>
                <a:t>从小到</a:t>
              </a:r>
            </a:p>
            <a:p>
              <a:pPr algn="ctr"/>
              <a:r>
                <a:rPr lang="zh-CN" altLang="en-US" sz="2100" dirty="0">
                  <a:solidFill>
                    <a:schemeClr val="bg1"/>
                  </a:solidFill>
                </a:rPr>
                <a:t>大排序</a:t>
              </a:r>
            </a:p>
          </p:txBody>
        </p:sp>
        <p:sp>
          <p:nvSpPr>
            <p:cNvPr id="6" name="流程图: 决策 5"/>
            <p:cNvSpPr/>
            <p:nvPr/>
          </p:nvSpPr>
          <p:spPr>
            <a:xfrm>
              <a:off x="3794125" y="2618105"/>
              <a:ext cx="3384550" cy="1287145"/>
            </a:xfrm>
            <a:prstGeom prst="flowChartDecisi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/>
                <a:t> </a:t>
              </a:r>
              <a:endParaRPr lang="zh-CN" altLang="en-US" sz="1350"/>
            </a:p>
          </p:txBody>
        </p:sp>
        <p:graphicFrame>
          <p:nvGraphicFramePr>
            <p:cNvPr id="7" name="对象 6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253593" y="2967673"/>
            <a:ext cx="2465388" cy="588962"/>
          </p:xfrm>
          <a:graphic>
            <a:graphicData uri="http://schemas.openxmlformats.org/presentationml/2006/ole">
              <p:oleObj spid="_x0000_s28675" name="Equation" r:id="rId6" imgW="20421600" imgH="4876800" progId="Equation.DSMT4">
                <p:embed/>
              </p:oleObj>
            </a:graphicData>
          </a:graphic>
        </p:graphicFrame>
        <p:sp>
          <p:nvSpPr>
            <p:cNvPr id="8" name="流程图: 过程 7"/>
            <p:cNvSpPr/>
            <p:nvPr/>
          </p:nvSpPr>
          <p:spPr>
            <a:xfrm>
              <a:off x="4517390" y="4689475"/>
              <a:ext cx="1939290" cy="1266190"/>
            </a:xfrm>
            <a:prstGeom prst="flowChartProcess">
              <a:avLst/>
            </a:prstGeom>
            <a:solidFill>
              <a:schemeClr val="accent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9" name="流程图: 过程 8"/>
            <p:cNvSpPr/>
            <p:nvPr/>
          </p:nvSpPr>
          <p:spPr>
            <a:xfrm>
              <a:off x="8355330" y="4728210"/>
              <a:ext cx="1939290" cy="1227455"/>
            </a:xfrm>
            <a:prstGeom prst="flowChartProcess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cxnSp>
          <p:nvCxnSpPr>
            <p:cNvPr id="10" name="直接箭头连接符 9"/>
            <p:cNvCxnSpPr>
              <a:stCxn id="3" idx="2"/>
            </p:cNvCxnSpPr>
            <p:nvPr/>
          </p:nvCxnSpPr>
          <p:spPr>
            <a:xfrm>
              <a:off x="5486400" y="2216150"/>
              <a:ext cx="10160" cy="386080"/>
            </a:xfrm>
            <a:prstGeom prst="straightConnector1">
              <a:avLst/>
            </a:prstGeom>
            <a:ln w="76200">
              <a:solidFill>
                <a:schemeClr val="accent5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endCxn id="8" idx="0"/>
            </p:cNvCxnSpPr>
            <p:nvPr/>
          </p:nvCxnSpPr>
          <p:spPr>
            <a:xfrm>
              <a:off x="5485765" y="3905250"/>
              <a:ext cx="1270" cy="784225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 flipH="1">
              <a:off x="9256395" y="3216275"/>
              <a:ext cx="2540" cy="1610360"/>
            </a:xfrm>
            <a:prstGeom prst="straightConnector1">
              <a:avLst/>
            </a:prstGeom>
            <a:ln w="7620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6" idx="3"/>
            </p:cNvCxnSpPr>
            <p:nvPr/>
          </p:nvCxnSpPr>
          <p:spPr>
            <a:xfrm>
              <a:off x="7178675" y="3261995"/>
              <a:ext cx="207835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712970" y="3905250"/>
              <a:ext cx="1177290" cy="675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700" dirty="0">
                  <a:solidFill>
                    <a:schemeClr val="accent1"/>
                  </a:solidFill>
                </a:rPr>
                <a:t>是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861936" y="3307716"/>
              <a:ext cx="1177290" cy="675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700" dirty="0">
                  <a:solidFill>
                    <a:schemeClr val="accent4"/>
                  </a:solidFill>
                </a:rPr>
                <a:t>否</a:t>
              </a:r>
            </a:p>
          </p:txBody>
        </p:sp>
        <p:graphicFrame>
          <p:nvGraphicFramePr>
            <p:cNvPr id="17" name="对象 16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712653" y="4689158"/>
            <a:ext cx="1545590" cy="1141730"/>
          </p:xfrm>
          <a:graphic>
            <a:graphicData uri="http://schemas.openxmlformats.org/presentationml/2006/ole">
              <p:oleObj spid="_x0000_s28674" r:id="rId7" imgW="533160" imgH="393480" progId="Equation.DSMT4">
                <p:embed/>
              </p:oleObj>
            </a:graphicData>
          </a:graphic>
        </p:graphicFrame>
        <p:graphicFrame>
          <p:nvGraphicFramePr>
            <p:cNvPr id="19" name="对象 1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9068435" y="4928553"/>
            <a:ext cx="513715" cy="662940"/>
          </p:xfrm>
          <a:graphic>
            <a:graphicData uri="http://schemas.openxmlformats.org/presentationml/2006/ole">
              <p:oleObj spid="_x0000_s28673" r:id="rId8" imgW="177480" imgH="228600" progId="Equation.DSMT4">
                <p:embed/>
              </p:oleObj>
            </a:graphicData>
          </a:graphic>
        </p:graphicFrame>
      </p:grpSp>
      <p:graphicFrame>
        <p:nvGraphicFramePr>
          <p:cNvPr id="20" name="图示 19"/>
          <p:cNvGraphicFramePr/>
          <p:nvPr/>
        </p:nvGraphicFramePr>
        <p:xfrm>
          <a:off x="417876" y="712878"/>
          <a:ext cx="8477930" cy="1272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199650" y="287384"/>
          <a:ext cx="8722281" cy="2252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3" name="图片 11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4441" y="2684010"/>
            <a:ext cx="7812698" cy="383435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393383" y="1110343"/>
          <a:ext cx="8349139" cy="56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264388" y="445566"/>
          <a:ext cx="8539978" cy="2794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209686" y="666206"/>
          <a:ext cx="8594884" cy="2005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80" y="2506980"/>
            <a:ext cx="5780405" cy="4351020"/>
          </a:xfrm>
          <a:prstGeom prst="rect">
            <a:avLst/>
          </a:prstGeom>
        </p:spPr>
      </p:pic>
      <p:sp>
        <p:nvSpPr>
          <p:cNvPr id="3" name="椭圆形标注 2"/>
          <p:cNvSpPr/>
          <p:nvPr/>
        </p:nvSpPr>
        <p:spPr>
          <a:xfrm>
            <a:off x="6775450" y="2978785"/>
            <a:ext cx="1682115" cy="1811020"/>
          </a:xfrm>
          <a:prstGeom prst="wedgeEllipseCallout">
            <a:avLst>
              <a:gd name="adj1" fmla="val -251396"/>
              <a:gd name="adj2" fmla="val 439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/>
              <a:t>应该取什么值呢？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170497" y="1208723"/>
          <a:ext cx="8620805" cy="998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1"/>
          <p:cNvGraphicFramePr/>
          <p:nvPr/>
        </p:nvGraphicFramePr>
        <p:xfrm>
          <a:off x="170498" y="1208722"/>
          <a:ext cx="8594884" cy="868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图示 13"/>
          <p:cNvGraphicFramePr/>
          <p:nvPr/>
        </p:nvGraphicFramePr>
        <p:xfrm>
          <a:off x="2836069" y="1868805"/>
          <a:ext cx="5929313" cy="437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5" name="图示 14"/>
          <p:cNvGraphicFramePr/>
          <p:nvPr/>
        </p:nvGraphicFramePr>
        <p:xfrm>
          <a:off x="2836069" y="2635091"/>
          <a:ext cx="5929313" cy="154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" name="圆角矩形标注 5"/>
          <p:cNvSpPr/>
          <p:nvPr/>
        </p:nvSpPr>
        <p:spPr>
          <a:xfrm>
            <a:off x="4213860" y="4382453"/>
            <a:ext cx="1342549" cy="993934"/>
          </a:xfrm>
          <a:prstGeom prst="wedgeRoundRectCallout">
            <a:avLst>
              <a:gd name="adj1" fmla="val -2406"/>
              <a:gd name="adj2" fmla="val -157390"/>
              <a:gd name="adj3" fmla="val 16667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dirty="0"/>
              <a:t>第</a:t>
            </a:r>
            <a:r>
              <a:rPr lang="en-US" altLang="zh-CN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100" dirty="0"/>
              <a:t>个直方的左边界值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5837396" y="4382453"/>
            <a:ext cx="1342549" cy="993934"/>
          </a:xfrm>
          <a:prstGeom prst="wedgeRoundRectCallout">
            <a:avLst>
              <a:gd name="adj1" fmla="val -960"/>
              <a:gd name="adj2" fmla="val -133085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dirty="0"/>
              <a:t>各直方的面积</a:t>
            </a:r>
          </a:p>
        </p:txBody>
      </p:sp>
      <p:sp>
        <p:nvSpPr>
          <p:cNvPr id="8" name="圆角矩形标注 7"/>
          <p:cNvSpPr/>
          <p:nvPr/>
        </p:nvSpPr>
        <p:spPr>
          <a:xfrm>
            <a:off x="7422833" y="4382453"/>
            <a:ext cx="1342549" cy="993934"/>
          </a:xfrm>
          <a:prstGeom prst="wedgeRoundRectCallout">
            <a:avLst>
              <a:gd name="adj1" fmla="val 12479"/>
              <a:gd name="adj2" fmla="val -152464"/>
              <a:gd name="adj3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/>
              <a:t>组距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4213860" y="2528888"/>
          <a:ext cx="4227909" cy="1084660"/>
        </p:xfrm>
        <a:graphic>
          <a:graphicData uri="http://schemas.openxmlformats.org/presentationml/2006/ole">
            <p:oleObj spid="_x0000_s36865" name="Equation" r:id="rId13" imgW="53340000" imgH="13716000" progId="Equation.DSMT4">
              <p:embed/>
            </p:oleObj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0498" y="3407602"/>
            <a:ext cx="3365659" cy="25336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70498" y="843379"/>
            <a:ext cx="8594884" cy="861120"/>
            <a:chOff x="0" y="3575"/>
            <a:chExt cx="8594884" cy="861120"/>
          </a:xfrm>
        </p:grpSpPr>
        <p:sp>
          <p:nvSpPr>
            <p:cNvPr id="11" name="圆角矩形 10"/>
            <p:cNvSpPr/>
            <p:nvPr/>
          </p:nvSpPr>
          <p:spPr>
            <a:xfrm>
              <a:off x="0" y="3575"/>
              <a:ext cx="8594884" cy="861120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圆角矩形 4"/>
            <p:cNvSpPr txBox="1"/>
            <p:nvPr/>
          </p:nvSpPr>
          <p:spPr>
            <a:xfrm>
              <a:off x="42036" y="45611"/>
              <a:ext cx="8510812" cy="7770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sz="2400" kern="1200" dirty="0" smtClean="0"/>
                <a:t>追问</a:t>
              </a:r>
              <a:r>
                <a:rPr lang="en-US" sz="2400" kern="1200" dirty="0" smtClean="0"/>
                <a:t>2</a:t>
              </a:r>
              <a:r>
                <a:rPr lang="zh-CN" altLang="en-US" sz="2400" kern="1200" dirty="0" smtClean="0"/>
                <a:t>：</a:t>
              </a:r>
              <a:r>
                <a:rPr lang="zh-CN" sz="2400" kern="1200" dirty="0" smtClean="0"/>
                <a:t>如何通过频率分布直方图求一组数据的第</a:t>
              </a:r>
              <a:r>
                <a:rPr lang="en-US" sz="2400" i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zh-CN" sz="2400" kern="1200" dirty="0" smtClean="0"/>
                <a:t>百分位数？</a:t>
              </a:r>
              <a:endParaRPr lang="zh-CN" sz="2400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/>
        </p:nvGraphicFramePr>
        <p:xfrm>
          <a:off x="2057399" y="2454182"/>
          <a:ext cx="4990011" cy="2940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矩形 5"/>
          <p:cNvSpPr/>
          <p:nvPr/>
        </p:nvSpPr>
        <p:spPr>
          <a:xfrm>
            <a:off x="-140426" y="955361"/>
            <a:ext cx="9385663" cy="5321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 rtl="0"/>
            <a:r>
              <a:rPr lang="zh-CN" altLang="en-US" sz="2700" b="0" i="0" baseline="0" dirty="0" smtClean="0"/>
              <a:t>  总结与回顾</a:t>
            </a:r>
            <a:endParaRPr lang="zh-CN" altLang="en-US" sz="2700" dirty="0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67236" y="2875290"/>
            <a:ext cx="4008377" cy="994172"/>
          </a:xfrm>
        </p:spPr>
        <p:txBody>
          <a:bodyPr>
            <a:noAutofit/>
          </a:bodyPr>
          <a:lstStyle/>
          <a:p>
            <a:r>
              <a:rPr lang="zh-CN" altLang="en-US" sz="6000" dirty="0">
                <a:solidFill>
                  <a:schemeClr val="accent1"/>
                </a:solidFill>
              </a:rPr>
              <a:t>谢谢</a:t>
            </a:r>
            <a:r>
              <a:rPr lang="zh-CN" altLang="en-US" sz="6000" dirty="0" smtClean="0">
                <a:solidFill>
                  <a:schemeClr val="accent1"/>
                </a:solidFill>
              </a:rPr>
              <a:t>大家！</a:t>
            </a:r>
            <a:endParaRPr lang="zh-CN" altLang="en-US" sz="6000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6"/>
          <p:cNvSpPr>
            <a:spLocks noChangeArrowheads="1"/>
          </p:cNvSpPr>
          <p:nvPr/>
        </p:nvSpPr>
        <p:spPr bwMode="auto">
          <a:xfrm>
            <a:off x="0" y="4762500"/>
            <a:ext cx="914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280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28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0" y="5334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32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6" name="矩形 8"/>
          <p:cNvSpPr>
            <a:spLocks noChangeArrowheads="1"/>
          </p:cNvSpPr>
          <p:nvPr/>
        </p:nvSpPr>
        <p:spPr bwMode="auto">
          <a:xfrm>
            <a:off x="0" y="6429375"/>
            <a:ext cx="914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1400"/>
              <a:t>获取更多信息，请联系编辑：</a:t>
            </a:r>
            <a:r>
              <a:rPr lang="en-US" altLang="zh-CN" sz="1400"/>
              <a:t>13166715360</a:t>
            </a:r>
            <a:r>
              <a:rPr lang="zh-CN" altLang="en-US" sz="1400"/>
              <a:t>（杜编辑）</a:t>
            </a:r>
          </a:p>
        </p:txBody>
      </p:sp>
      <p:pic>
        <p:nvPicPr>
          <p:cNvPr id="8197" name="图片 9" descr="1fe0de1d6852c096e27215f80f572a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177165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 descr="未标题-1 422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0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807"/>
  <p:tag name="KSO_WM_TEMPLATE_THUMBS_INDEX" val="1、4、6、7、9、10、11、12、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9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0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280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280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280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60,&quot;width&quot;:9110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280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280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280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280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"/>
  <p:tag name="KSO_WM_TEMPLATE_INDEX" val="20202807"/>
</p:tagLst>
</file>

<file path=ppt/theme/theme1.xml><?xml version="1.0" encoding="utf-8"?>
<a:theme xmlns:a="http://schemas.openxmlformats.org/drawingml/2006/main" name="Office 主题​​">
  <a:themeElements>
    <a:clrScheme name="20202807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F74C4C"/>
      </a:accent1>
      <a:accent2>
        <a:srgbClr val="FF6A41"/>
      </a:accent2>
      <a:accent3>
        <a:srgbClr val="5BA3EB"/>
      </a:accent3>
      <a:accent4>
        <a:srgbClr val="06BA99"/>
      </a:accent4>
      <a:accent5>
        <a:srgbClr val="8E7EF0"/>
      </a:accent5>
      <a:accent6>
        <a:srgbClr val="F3B818"/>
      </a:accent6>
      <a:hlink>
        <a:srgbClr val="4472C4"/>
      </a:hlink>
      <a:folHlink>
        <a:srgbClr val="BFBFB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20202807">
    <a:dk1>
      <a:srgbClr val="000000"/>
    </a:dk1>
    <a:lt1>
      <a:srgbClr val="FFFFFF"/>
    </a:lt1>
    <a:dk2>
      <a:srgbClr val="768395"/>
    </a:dk2>
    <a:lt2>
      <a:srgbClr val="F0F0F0"/>
    </a:lt2>
    <a:accent1>
      <a:srgbClr val="F74C4C"/>
    </a:accent1>
    <a:accent2>
      <a:srgbClr val="FF6A41"/>
    </a:accent2>
    <a:accent3>
      <a:srgbClr val="5BA3EB"/>
    </a:accent3>
    <a:accent4>
      <a:srgbClr val="06BA99"/>
    </a:accent4>
    <a:accent5>
      <a:srgbClr val="8E7EF0"/>
    </a:accent5>
    <a:accent6>
      <a:srgbClr val="F3B818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1046</Words>
  <Application>WPS 演示</Application>
  <PresentationFormat>全屏显示(4:3)</PresentationFormat>
  <Paragraphs>110</Paragraphs>
  <Slides>25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28" baseType="lpstr">
      <vt:lpstr>Office 主题​​</vt:lpstr>
      <vt:lpstr>MathType 6.0 Equation</vt:lpstr>
      <vt:lpstr>Equation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谢谢大家！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9.2.2 总体百分位数的估计</dc:title>
  <dc:creator>Administrator</dc:creator>
  <cp:lastModifiedBy>lkwjefklj43</cp:lastModifiedBy>
  <cp:revision>78</cp:revision>
  <dcterms:created xsi:type="dcterms:W3CDTF">2020-09-24T04:38:00Z</dcterms:created>
  <dcterms:modified xsi:type="dcterms:W3CDTF">2021-04-22T06:13:25Z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  <property fmtid="{D5CDD505-2E9C-101B-9397-08002B2CF9AE}" pid="3" name="_MarkAsFinal">
    <vt:bool>true</vt:bool>
  </property>
</Properties>
</file>