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docProps/custom.xml" ContentType="application/vnd.openxmlformats-officedocument.custom-properties+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5"/>
  </p:notesMasterIdLst>
  <p:handoutMasterIdLst>
    <p:handoutMasterId r:id="rId36"/>
  </p:handoutMasterIdLst>
  <p:sldIdLst>
    <p:sldId id="331" r:id="rId3"/>
    <p:sldId id="332" r:id="rId4"/>
    <p:sldId id="256" r:id="rId5"/>
    <p:sldId id="257" r:id="rId6"/>
    <p:sldId id="284" r:id="rId7"/>
    <p:sldId id="285" r:id="rId8"/>
    <p:sldId id="286" r:id="rId9"/>
    <p:sldId id="327" r:id="rId10"/>
    <p:sldId id="328" r:id="rId11"/>
    <p:sldId id="287" r:id="rId12"/>
    <p:sldId id="258" r:id="rId13"/>
    <p:sldId id="290" r:id="rId14"/>
    <p:sldId id="292" r:id="rId15"/>
    <p:sldId id="309" r:id="rId16"/>
    <p:sldId id="329" r:id="rId17"/>
    <p:sldId id="294" r:id="rId18"/>
    <p:sldId id="310" r:id="rId19"/>
    <p:sldId id="311" r:id="rId20"/>
    <p:sldId id="312" r:id="rId21"/>
    <p:sldId id="313" r:id="rId22"/>
    <p:sldId id="314" r:id="rId23"/>
    <p:sldId id="315" r:id="rId24"/>
    <p:sldId id="316" r:id="rId25"/>
    <p:sldId id="317" r:id="rId26"/>
    <p:sldId id="320" r:id="rId27"/>
    <p:sldId id="326" r:id="rId28"/>
    <p:sldId id="321" r:id="rId29"/>
    <p:sldId id="330" r:id="rId30"/>
    <p:sldId id="325" r:id="rId31"/>
    <p:sldId id="276" r:id="rId32"/>
    <p:sldId id="335" r:id="rId33"/>
    <p:sldId id="334" r:id="rId34"/>
  </p:sldIdLst>
  <p:sldSz cx="12192000" cy="6858000"/>
  <p:notesSz cx="5789613" cy="8488363"/>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CCFF"/>
    <a:srgbClr val="F9FDF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8" d="100"/>
          <a:sy n="108" d="100"/>
        </p:scale>
        <p:origin x="-636" y="-78"/>
      </p:cViewPr>
      <p:guideLst>
        <p:guide orient="horz" pos="2160"/>
        <p:guide pos="384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xmlns="" id="{6850F10A-0464-4ED0-AEAB-87FCEE89913F}"/>
              </a:ext>
            </a:extLst>
          </p:cNvPr>
          <p:cNvSpPr>
            <a:spLocks noGrp="1"/>
          </p:cNvSpPr>
          <p:nvPr>
            <p:ph type="hdr" sz="quarter"/>
          </p:nvPr>
        </p:nvSpPr>
        <p:spPr>
          <a:xfrm>
            <a:off x="1" y="0"/>
            <a:ext cx="2508832" cy="424418"/>
          </a:xfrm>
          <a:prstGeom prst="rect">
            <a:avLst/>
          </a:prstGeom>
        </p:spPr>
        <p:txBody>
          <a:bodyPr vert="horz" lIns="78062" tIns="39031" rIns="78062" bIns="39031" rtlCol="0"/>
          <a:lstStyle>
            <a:lvl1pPr algn="l">
              <a:defRPr sz="1000">
                <a:latin typeface="Arial" charset="0"/>
              </a:defRPr>
            </a:lvl1pPr>
          </a:lstStyle>
          <a:p>
            <a:pPr>
              <a:defRPr/>
            </a:pPr>
            <a:endParaRPr lang="zh-CN" altLang="en-US"/>
          </a:p>
        </p:txBody>
      </p:sp>
      <p:sp>
        <p:nvSpPr>
          <p:cNvPr id="3" name="日期占位符 2">
            <a:extLst>
              <a:ext uri="{FF2B5EF4-FFF2-40B4-BE49-F238E27FC236}">
                <a16:creationId xmlns:a16="http://schemas.microsoft.com/office/drawing/2014/main" xmlns="" id="{802F5861-0682-4636-9A83-1C426DE0BA42}"/>
              </a:ext>
            </a:extLst>
          </p:cNvPr>
          <p:cNvSpPr>
            <a:spLocks noGrp="1"/>
          </p:cNvSpPr>
          <p:nvPr>
            <p:ph type="dt" sz="quarter" idx="1"/>
          </p:nvPr>
        </p:nvSpPr>
        <p:spPr>
          <a:xfrm>
            <a:off x="3279442" y="0"/>
            <a:ext cx="2508832" cy="424418"/>
          </a:xfrm>
          <a:prstGeom prst="rect">
            <a:avLst/>
          </a:prstGeom>
        </p:spPr>
        <p:txBody>
          <a:bodyPr vert="horz" lIns="78062" tIns="39031" rIns="78062" bIns="39031" rtlCol="0"/>
          <a:lstStyle>
            <a:lvl1pPr algn="r">
              <a:defRPr sz="1000">
                <a:latin typeface="Arial" charset="0"/>
              </a:defRPr>
            </a:lvl1pPr>
          </a:lstStyle>
          <a:p>
            <a:pPr>
              <a:defRPr/>
            </a:pPr>
            <a:fld id="{A50D45EA-1867-47EA-A11C-D169A1B5AD9C}" type="datetimeFigureOut">
              <a:rPr lang="zh-CN" altLang="en-US"/>
              <a:pPr>
                <a:defRPr/>
              </a:pPr>
              <a:t>2021/4/22</a:t>
            </a:fld>
            <a:endParaRPr lang="zh-CN" altLang="en-US"/>
          </a:p>
        </p:txBody>
      </p:sp>
      <p:sp>
        <p:nvSpPr>
          <p:cNvPr id="4" name="页脚占位符 3">
            <a:extLst>
              <a:ext uri="{FF2B5EF4-FFF2-40B4-BE49-F238E27FC236}">
                <a16:creationId xmlns:a16="http://schemas.microsoft.com/office/drawing/2014/main" xmlns="" id="{B09C3AEC-E550-4943-B7C5-AB3E9B1730A6}"/>
              </a:ext>
            </a:extLst>
          </p:cNvPr>
          <p:cNvSpPr>
            <a:spLocks noGrp="1"/>
          </p:cNvSpPr>
          <p:nvPr>
            <p:ph type="ftr" sz="quarter" idx="2"/>
          </p:nvPr>
        </p:nvSpPr>
        <p:spPr>
          <a:xfrm>
            <a:off x="1" y="8062472"/>
            <a:ext cx="2508832" cy="424418"/>
          </a:xfrm>
          <a:prstGeom prst="rect">
            <a:avLst/>
          </a:prstGeom>
        </p:spPr>
        <p:txBody>
          <a:bodyPr vert="horz" lIns="78062" tIns="39031" rIns="78062" bIns="39031" rtlCol="0" anchor="b"/>
          <a:lstStyle>
            <a:lvl1pPr algn="l">
              <a:defRPr sz="1000">
                <a:latin typeface="Arial" charset="0"/>
              </a:defRPr>
            </a:lvl1pPr>
          </a:lstStyle>
          <a:p>
            <a:pPr>
              <a:defRPr/>
            </a:pPr>
            <a:endParaRPr lang="zh-CN" altLang="en-US"/>
          </a:p>
        </p:txBody>
      </p:sp>
      <p:sp>
        <p:nvSpPr>
          <p:cNvPr id="5" name="灯片编号占位符 4">
            <a:extLst>
              <a:ext uri="{FF2B5EF4-FFF2-40B4-BE49-F238E27FC236}">
                <a16:creationId xmlns:a16="http://schemas.microsoft.com/office/drawing/2014/main" xmlns="" id="{F7E805B7-D622-4495-92A8-E373622C161C}"/>
              </a:ext>
            </a:extLst>
          </p:cNvPr>
          <p:cNvSpPr>
            <a:spLocks noGrp="1"/>
          </p:cNvSpPr>
          <p:nvPr>
            <p:ph type="sldNum" sz="quarter" idx="3"/>
          </p:nvPr>
        </p:nvSpPr>
        <p:spPr>
          <a:xfrm>
            <a:off x="3279442" y="8062472"/>
            <a:ext cx="2508832" cy="424418"/>
          </a:xfrm>
          <a:prstGeom prst="rect">
            <a:avLst/>
          </a:prstGeom>
        </p:spPr>
        <p:txBody>
          <a:bodyPr vert="horz" wrap="square" lIns="78062" tIns="39031" rIns="78062" bIns="39031" numCol="1" anchor="b" anchorCtr="0" compatLnSpc="1">
            <a:prstTxWarp prst="textNoShape">
              <a:avLst/>
            </a:prstTxWarp>
          </a:bodyPr>
          <a:lstStyle>
            <a:lvl1pPr algn="r">
              <a:defRPr sz="1000"/>
            </a:lvl1pPr>
          </a:lstStyle>
          <a:p>
            <a:fld id="{4C82CC5D-A8E7-41E5-8B16-FA0D99EB0CE9}" type="slidenum">
              <a:rPr lang="zh-CN" altLang="en-US"/>
              <a:pPr/>
              <a:t>‹#›</a:t>
            </a:fld>
            <a:endParaRPr lang="zh-CN"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xmlns="" id="{89009EEB-13B7-4C21-B8FC-AFD31DD5F0B4}"/>
              </a:ext>
            </a:extLst>
          </p:cNvPr>
          <p:cNvSpPr>
            <a:spLocks noGrp="1"/>
          </p:cNvSpPr>
          <p:nvPr>
            <p:ph type="hdr" sz="quarter"/>
          </p:nvPr>
        </p:nvSpPr>
        <p:spPr>
          <a:xfrm>
            <a:off x="1" y="0"/>
            <a:ext cx="2508832" cy="424418"/>
          </a:xfrm>
          <a:prstGeom prst="rect">
            <a:avLst/>
          </a:prstGeom>
        </p:spPr>
        <p:txBody>
          <a:bodyPr vert="horz" lIns="78062" tIns="39031" rIns="78062" bIns="39031" rtlCol="0"/>
          <a:lstStyle>
            <a:lvl1pPr algn="l">
              <a:defRPr sz="1000">
                <a:latin typeface="Arial" charset="0"/>
              </a:defRPr>
            </a:lvl1pPr>
          </a:lstStyle>
          <a:p>
            <a:pPr>
              <a:defRPr/>
            </a:pPr>
            <a:endParaRPr lang="zh-CN" altLang="en-US"/>
          </a:p>
        </p:txBody>
      </p:sp>
      <p:sp>
        <p:nvSpPr>
          <p:cNvPr id="3" name="日期占位符 2">
            <a:extLst>
              <a:ext uri="{FF2B5EF4-FFF2-40B4-BE49-F238E27FC236}">
                <a16:creationId xmlns:a16="http://schemas.microsoft.com/office/drawing/2014/main" xmlns="" id="{D7E5EB5C-0E74-411E-80C1-C09456A63574}"/>
              </a:ext>
            </a:extLst>
          </p:cNvPr>
          <p:cNvSpPr>
            <a:spLocks noGrp="1"/>
          </p:cNvSpPr>
          <p:nvPr>
            <p:ph type="dt" idx="1"/>
          </p:nvPr>
        </p:nvSpPr>
        <p:spPr>
          <a:xfrm>
            <a:off x="3279442" y="0"/>
            <a:ext cx="2508832" cy="424418"/>
          </a:xfrm>
          <a:prstGeom prst="rect">
            <a:avLst/>
          </a:prstGeom>
        </p:spPr>
        <p:txBody>
          <a:bodyPr vert="horz" lIns="78062" tIns="39031" rIns="78062" bIns="39031" rtlCol="0"/>
          <a:lstStyle>
            <a:lvl1pPr algn="r">
              <a:defRPr sz="1000">
                <a:latin typeface="Arial" charset="0"/>
              </a:defRPr>
            </a:lvl1pPr>
          </a:lstStyle>
          <a:p>
            <a:pPr>
              <a:defRPr/>
            </a:pPr>
            <a:fld id="{795A1B14-2FAB-40AB-BF85-8E2391216C8E}" type="datetimeFigureOut">
              <a:rPr lang="zh-CN" altLang="en-US"/>
              <a:pPr>
                <a:defRPr/>
              </a:pPr>
              <a:t>2021/4/22</a:t>
            </a:fld>
            <a:endParaRPr lang="zh-CN" altLang="en-US"/>
          </a:p>
        </p:txBody>
      </p:sp>
      <p:sp>
        <p:nvSpPr>
          <p:cNvPr id="4" name="幻灯片图像占位符 3">
            <a:extLst>
              <a:ext uri="{FF2B5EF4-FFF2-40B4-BE49-F238E27FC236}">
                <a16:creationId xmlns:a16="http://schemas.microsoft.com/office/drawing/2014/main" xmlns="" id="{886C7404-B7AE-46EC-BFD1-0DFFE9FDEA3D}"/>
              </a:ext>
            </a:extLst>
          </p:cNvPr>
          <p:cNvSpPr>
            <a:spLocks noGrp="1" noRot="1" noChangeAspect="1"/>
          </p:cNvSpPr>
          <p:nvPr>
            <p:ph type="sldImg" idx="2"/>
          </p:nvPr>
        </p:nvSpPr>
        <p:spPr>
          <a:xfrm>
            <a:off x="66675" y="636588"/>
            <a:ext cx="5656263" cy="3182937"/>
          </a:xfrm>
          <a:prstGeom prst="rect">
            <a:avLst/>
          </a:prstGeom>
          <a:noFill/>
          <a:ln w="12700">
            <a:solidFill>
              <a:prstClr val="black"/>
            </a:solidFill>
          </a:ln>
        </p:spPr>
        <p:txBody>
          <a:bodyPr vert="horz" lIns="78062" tIns="39031" rIns="78062" bIns="39031" rtlCol="0" anchor="ctr"/>
          <a:lstStyle/>
          <a:p>
            <a:pPr lvl="0"/>
            <a:endParaRPr lang="zh-CN" altLang="en-US" noProof="0"/>
          </a:p>
        </p:txBody>
      </p:sp>
      <p:sp>
        <p:nvSpPr>
          <p:cNvPr id="5" name="备注占位符 4">
            <a:extLst>
              <a:ext uri="{FF2B5EF4-FFF2-40B4-BE49-F238E27FC236}">
                <a16:creationId xmlns:a16="http://schemas.microsoft.com/office/drawing/2014/main" xmlns="" id="{9FE8CE10-06E2-41FD-AC86-AD09553DB41D}"/>
              </a:ext>
            </a:extLst>
          </p:cNvPr>
          <p:cNvSpPr>
            <a:spLocks noGrp="1"/>
          </p:cNvSpPr>
          <p:nvPr>
            <p:ph type="body" sz="quarter" idx="3"/>
          </p:nvPr>
        </p:nvSpPr>
        <p:spPr>
          <a:xfrm>
            <a:off x="578962" y="4031973"/>
            <a:ext cx="4631690" cy="3819763"/>
          </a:xfrm>
          <a:prstGeom prst="rect">
            <a:avLst/>
          </a:prstGeom>
        </p:spPr>
        <p:txBody>
          <a:bodyPr vert="horz" lIns="78062" tIns="39031" rIns="78062" bIns="39031"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xmlns="" id="{6F49D21D-83B2-44BD-9452-F9EAF6C627DE}"/>
              </a:ext>
            </a:extLst>
          </p:cNvPr>
          <p:cNvSpPr>
            <a:spLocks noGrp="1"/>
          </p:cNvSpPr>
          <p:nvPr>
            <p:ph type="ftr" sz="quarter" idx="4"/>
          </p:nvPr>
        </p:nvSpPr>
        <p:spPr>
          <a:xfrm>
            <a:off x="1" y="8062472"/>
            <a:ext cx="2508832" cy="424418"/>
          </a:xfrm>
          <a:prstGeom prst="rect">
            <a:avLst/>
          </a:prstGeom>
        </p:spPr>
        <p:txBody>
          <a:bodyPr vert="horz" lIns="78062" tIns="39031" rIns="78062" bIns="39031" rtlCol="0" anchor="b"/>
          <a:lstStyle>
            <a:lvl1pPr algn="l">
              <a:defRPr sz="1000">
                <a:latin typeface="Arial" charset="0"/>
              </a:defRPr>
            </a:lvl1pPr>
          </a:lstStyle>
          <a:p>
            <a:pPr>
              <a:defRPr/>
            </a:pPr>
            <a:endParaRPr lang="zh-CN" altLang="en-US"/>
          </a:p>
        </p:txBody>
      </p:sp>
      <p:sp>
        <p:nvSpPr>
          <p:cNvPr id="7" name="灯片编号占位符 6">
            <a:extLst>
              <a:ext uri="{FF2B5EF4-FFF2-40B4-BE49-F238E27FC236}">
                <a16:creationId xmlns:a16="http://schemas.microsoft.com/office/drawing/2014/main" xmlns="" id="{2A6FFCBC-25E3-40D1-9B96-083E46737C5A}"/>
              </a:ext>
            </a:extLst>
          </p:cNvPr>
          <p:cNvSpPr>
            <a:spLocks noGrp="1"/>
          </p:cNvSpPr>
          <p:nvPr>
            <p:ph type="sldNum" sz="quarter" idx="5"/>
          </p:nvPr>
        </p:nvSpPr>
        <p:spPr>
          <a:xfrm>
            <a:off x="3279442" y="8062472"/>
            <a:ext cx="2508832" cy="424418"/>
          </a:xfrm>
          <a:prstGeom prst="rect">
            <a:avLst/>
          </a:prstGeom>
        </p:spPr>
        <p:txBody>
          <a:bodyPr vert="horz" wrap="square" lIns="78062" tIns="39031" rIns="78062" bIns="39031" numCol="1" anchor="b" anchorCtr="0" compatLnSpc="1">
            <a:prstTxWarp prst="textNoShape">
              <a:avLst/>
            </a:prstTxWarp>
          </a:bodyPr>
          <a:lstStyle>
            <a:lvl1pPr algn="r">
              <a:defRPr sz="1000"/>
            </a:lvl1pPr>
          </a:lstStyle>
          <a:p>
            <a:fld id="{5A2B406C-540D-42D8-8BC8-D4F441452C93}" type="slidenum">
              <a:rPr lang="zh-CN" altLang="en-US"/>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a:extLst>
              <a:ext uri="{FF2B5EF4-FFF2-40B4-BE49-F238E27FC236}">
                <a16:creationId xmlns:a16="http://schemas.microsoft.com/office/drawing/2014/main" xmlns="" id="{A0876F3B-3AF2-4E5F-83F0-52D26866CFAA}"/>
              </a:ext>
            </a:extLst>
          </p:cNvPr>
          <p:cNvSpPr>
            <a:spLocks noGrp="1" noRot="1" noChangeAspect="1" noTextEdit="1"/>
          </p:cNvSpPr>
          <p:nvPr>
            <p:ph type="sldImg"/>
          </p:nvPr>
        </p:nvSpPr>
        <p:spPr bwMode="auto">
          <a:xfrm>
            <a:off x="66675" y="636588"/>
            <a:ext cx="5656263" cy="3182937"/>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459" name="备注占位符 2">
            <a:extLst>
              <a:ext uri="{FF2B5EF4-FFF2-40B4-BE49-F238E27FC236}">
                <a16:creationId xmlns:a16="http://schemas.microsoft.com/office/drawing/2014/main" xmlns="" id="{474B87FD-6EE1-490E-875F-C70139CE4416}"/>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9460" name="灯片编号占位符 3">
            <a:extLst>
              <a:ext uri="{FF2B5EF4-FFF2-40B4-BE49-F238E27FC236}">
                <a16:creationId xmlns:a16="http://schemas.microsoft.com/office/drawing/2014/main" xmlns="" id="{A581F399-77D3-429E-8127-B342665CCB8D}"/>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000">
                <a:solidFill>
                  <a:schemeClr val="tx1"/>
                </a:solidFill>
                <a:latin typeface="Calibri" panose="020F0502020204030204" pitchFamily="34" charset="0"/>
                <a:ea typeface="宋体" panose="02010600030101010101" pitchFamily="2" charset="-122"/>
              </a:defRPr>
            </a:lvl1pPr>
            <a:lvl2pPr marL="634256" indent="-243945" eaLnBrk="0" hangingPunct="0">
              <a:spcBef>
                <a:spcPct val="30000"/>
              </a:spcBef>
              <a:defRPr sz="1000">
                <a:solidFill>
                  <a:schemeClr val="tx1"/>
                </a:solidFill>
                <a:latin typeface="Calibri" panose="020F0502020204030204" pitchFamily="34" charset="0"/>
                <a:ea typeface="宋体" panose="02010600030101010101" pitchFamily="2" charset="-122"/>
              </a:defRPr>
            </a:lvl2pPr>
            <a:lvl3pPr marL="975779" indent="-195156" eaLnBrk="0" hangingPunct="0">
              <a:spcBef>
                <a:spcPct val="30000"/>
              </a:spcBef>
              <a:defRPr sz="1000">
                <a:solidFill>
                  <a:schemeClr val="tx1"/>
                </a:solidFill>
                <a:latin typeface="Calibri" panose="020F0502020204030204" pitchFamily="34" charset="0"/>
                <a:ea typeface="宋体" panose="02010600030101010101" pitchFamily="2" charset="-122"/>
              </a:defRPr>
            </a:lvl3pPr>
            <a:lvl4pPr marL="1366091" indent="-195156" eaLnBrk="0" hangingPunct="0">
              <a:spcBef>
                <a:spcPct val="30000"/>
              </a:spcBef>
              <a:defRPr sz="1000">
                <a:solidFill>
                  <a:schemeClr val="tx1"/>
                </a:solidFill>
                <a:latin typeface="Calibri" panose="020F0502020204030204" pitchFamily="34" charset="0"/>
                <a:ea typeface="宋体" panose="02010600030101010101" pitchFamily="2" charset="-122"/>
              </a:defRPr>
            </a:lvl4pPr>
            <a:lvl5pPr marL="1756402" indent="-195156" eaLnBrk="0" hangingPunct="0">
              <a:spcBef>
                <a:spcPct val="30000"/>
              </a:spcBef>
              <a:defRPr sz="1000">
                <a:solidFill>
                  <a:schemeClr val="tx1"/>
                </a:solidFill>
                <a:latin typeface="Calibri" panose="020F0502020204030204" pitchFamily="34" charset="0"/>
                <a:ea typeface="宋体" panose="02010600030101010101" pitchFamily="2" charset="-122"/>
              </a:defRPr>
            </a:lvl5pPr>
            <a:lvl6pPr marL="2146714"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6pPr>
            <a:lvl7pPr marL="2537026"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7pPr>
            <a:lvl8pPr marL="2927337"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8pPr>
            <a:lvl9pPr marL="3317649"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5E3971A5-BC06-4F3E-94F7-52204AC9D0CB}" type="slidenum">
              <a:rPr lang="zh-CN" altLang="en-US">
                <a:latin typeface="Arial" panose="020B0604020202020204" pitchFamily="34" charset="0"/>
              </a:rPr>
              <a:pPr eaLnBrk="1" hangingPunct="1">
                <a:spcBef>
                  <a:spcPct val="0"/>
                </a:spcBef>
              </a:pPr>
              <a:t>3</a:t>
            </a:fld>
            <a:endParaRPr lang="zh-CN"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a:extLst>
              <a:ext uri="{FF2B5EF4-FFF2-40B4-BE49-F238E27FC236}">
                <a16:creationId xmlns:a16="http://schemas.microsoft.com/office/drawing/2014/main" xmlns="" id="{068DE4C2-4C62-4238-94D6-0C24DE3055C4}"/>
              </a:ext>
            </a:extLst>
          </p:cNvPr>
          <p:cNvSpPr>
            <a:spLocks noGrp="1" noRot="1" noChangeAspect="1" noTextEdit="1"/>
          </p:cNvSpPr>
          <p:nvPr>
            <p:ph type="sldImg"/>
          </p:nvPr>
        </p:nvSpPr>
        <p:spPr bwMode="auto">
          <a:xfrm>
            <a:off x="66675" y="636588"/>
            <a:ext cx="5656263" cy="3182937"/>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483" name="备注占位符 2">
            <a:extLst>
              <a:ext uri="{FF2B5EF4-FFF2-40B4-BE49-F238E27FC236}">
                <a16:creationId xmlns:a16="http://schemas.microsoft.com/office/drawing/2014/main" xmlns="" id="{25A5A576-4FBB-4A61-8812-C871F42AB0B7}"/>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20484" name="灯片编号占位符 3">
            <a:extLst>
              <a:ext uri="{FF2B5EF4-FFF2-40B4-BE49-F238E27FC236}">
                <a16:creationId xmlns:a16="http://schemas.microsoft.com/office/drawing/2014/main" xmlns="" id="{89BF39A3-5B25-448C-B94F-107712A58AA8}"/>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000">
                <a:solidFill>
                  <a:schemeClr val="tx1"/>
                </a:solidFill>
                <a:latin typeface="Calibri" panose="020F0502020204030204" pitchFamily="34" charset="0"/>
                <a:ea typeface="宋体" panose="02010600030101010101" pitchFamily="2" charset="-122"/>
              </a:defRPr>
            </a:lvl1pPr>
            <a:lvl2pPr marL="634256" indent="-243945" eaLnBrk="0" hangingPunct="0">
              <a:spcBef>
                <a:spcPct val="30000"/>
              </a:spcBef>
              <a:defRPr sz="1000">
                <a:solidFill>
                  <a:schemeClr val="tx1"/>
                </a:solidFill>
                <a:latin typeface="Calibri" panose="020F0502020204030204" pitchFamily="34" charset="0"/>
                <a:ea typeface="宋体" panose="02010600030101010101" pitchFamily="2" charset="-122"/>
              </a:defRPr>
            </a:lvl2pPr>
            <a:lvl3pPr marL="975779" indent="-195156" eaLnBrk="0" hangingPunct="0">
              <a:spcBef>
                <a:spcPct val="30000"/>
              </a:spcBef>
              <a:defRPr sz="1000">
                <a:solidFill>
                  <a:schemeClr val="tx1"/>
                </a:solidFill>
                <a:latin typeface="Calibri" panose="020F0502020204030204" pitchFamily="34" charset="0"/>
                <a:ea typeface="宋体" panose="02010600030101010101" pitchFamily="2" charset="-122"/>
              </a:defRPr>
            </a:lvl3pPr>
            <a:lvl4pPr marL="1366091" indent="-195156" eaLnBrk="0" hangingPunct="0">
              <a:spcBef>
                <a:spcPct val="30000"/>
              </a:spcBef>
              <a:defRPr sz="1000">
                <a:solidFill>
                  <a:schemeClr val="tx1"/>
                </a:solidFill>
                <a:latin typeface="Calibri" panose="020F0502020204030204" pitchFamily="34" charset="0"/>
                <a:ea typeface="宋体" panose="02010600030101010101" pitchFamily="2" charset="-122"/>
              </a:defRPr>
            </a:lvl4pPr>
            <a:lvl5pPr marL="1756402" indent="-195156" eaLnBrk="0" hangingPunct="0">
              <a:spcBef>
                <a:spcPct val="30000"/>
              </a:spcBef>
              <a:defRPr sz="1000">
                <a:solidFill>
                  <a:schemeClr val="tx1"/>
                </a:solidFill>
                <a:latin typeface="Calibri" panose="020F0502020204030204" pitchFamily="34" charset="0"/>
                <a:ea typeface="宋体" panose="02010600030101010101" pitchFamily="2" charset="-122"/>
              </a:defRPr>
            </a:lvl5pPr>
            <a:lvl6pPr marL="2146714"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6pPr>
            <a:lvl7pPr marL="2537026"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7pPr>
            <a:lvl8pPr marL="2927337"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8pPr>
            <a:lvl9pPr marL="3317649"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2F75C986-FFD6-4EB9-BEB2-EF6C91ABE188}" type="slidenum">
              <a:rPr lang="zh-CN" altLang="en-US">
                <a:latin typeface="Arial" panose="020B0604020202020204" pitchFamily="34" charset="0"/>
              </a:rPr>
              <a:pPr eaLnBrk="1" hangingPunct="1">
                <a:spcBef>
                  <a:spcPct val="0"/>
                </a:spcBef>
              </a:pPr>
              <a:t>10</a:t>
            </a:fld>
            <a:endParaRPr lang="zh-CN" altLang="en-US">
              <a:latin typeface="Arial" panose="020B0604020202020204" pitchFamily="34" charset="0"/>
            </a:endParaRPr>
          </a:p>
        </p:txBody>
      </p:sp>
    </p:spTree>
    <p:extLst>
      <p:ext uri="{BB962C8B-B14F-4D97-AF65-F5344CB8AC3E}">
        <p14:creationId xmlns:p14="http://schemas.microsoft.com/office/powerpoint/2010/main" xmlns="" val="713847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a:extLst>
              <a:ext uri="{FF2B5EF4-FFF2-40B4-BE49-F238E27FC236}">
                <a16:creationId xmlns:a16="http://schemas.microsoft.com/office/drawing/2014/main" xmlns="" id="{068DE4C2-4C62-4238-94D6-0C24DE3055C4}"/>
              </a:ext>
            </a:extLst>
          </p:cNvPr>
          <p:cNvSpPr>
            <a:spLocks noGrp="1" noRot="1" noChangeAspect="1" noTextEdit="1"/>
          </p:cNvSpPr>
          <p:nvPr>
            <p:ph type="sldImg"/>
          </p:nvPr>
        </p:nvSpPr>
        <p:spPr bwMode="auto">
          <a:xfrm>
            <a:off x="66675" y="636588"/>
            <a:ext cx="5656263" cy="3182937"/>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483" name="备注占位符 2">
            <a:extLst>
              <a:ext uri="{FF2B5EF4-FFF2-40B4-BE49-F238E27FC236}">
                <a16:creationId xmlns:a16="http://schemas.microsoft.com/office/drawing/2014/main" xmlns="" id="{25A5A576-4FBB-4A61-8812-C871F42AB0B7}"/>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20484" name="灯片编号占位符 3">
            <a:extLst>
              <a:ext uri="{FF2B5EF4-FFF2-40B4-BE49-F238E27FC236}">
                <a16:creationId xmlns:a16="http://schemas.microsoft.com/office/drawing/2014/main" xmlns="" id="{89BF39A3-5B25-448C-B94F-107712A58AA8}"/>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000">
                <a:solidFill>
                  <a:schemeClr val="tx1"/>
                </a:solidFill>
                <a:latin typeface="Calibri" panose="020F0502020204030204" pitchFamily="34" charset="0"/>
                <a:ea typeface="宋体" panose="02010600030101010101" pitchFamily="2" charset="-122"/>
              </a:defRPr>
            </a:lvl1pPr>
            <a:lvl2pPr marL="634256" indent="-243945" eaLnBrk="0" hangingPunct="0">
              <a:spcBef>
                <a:spcPct val="30000"/>
              </a:spcBef>
              <a:defRPr sz="1000">
                <a:solidFill>
                  <a:schemeClr val="tx1"/>
                </a:solidFill>
                <a:latin typeface="Calibri" panose="020F0502020204030204" pitchFamily="34" charset="0"/>
                <a:ea typeface="宋体" panose="02010600030101010101" pitchFamily="2" charset="-122"/>
              </a:defRPr>
            </a:lvl2pPr>
            <a:lvl3pPr marL="975779" indent="-195156" eaLnBrk="0" hangingPunct="0">
              <a:spcBef>
                <a:spcPct val="30000"/>
              </a:spcBef>
              <a:defRPr sz="1000">
                <a:solidFill>
                  <a:schemeClr val="tx1"/>
                </a:solidFill>
                <a:latin typeface="Calibri" panose="020F0502020204030204" pitchFamily="34" charset="0"/>
                <a:ea typeface="宋体" panose="02010600030101010101" pitchFamily="2" charset="-122"/>
              </a:defRPr>
            </a:lvl3pPr>
            <a:lvl4pPr marL="1366091" indent="-195156" eaLnBrk="0" hangingPunct="0">
              <a:spcBef>
                <a:spcPct val="30000"/>
              </a:spcBef>
              <a:defRPr sz="1000">
                <a:solidFill>
                  <a:schemeClr val="tx1"/>
                </a:solidFill>
                <a:latin typeface="Calibri" panose="020F0502020204030204" pitchFamily="34" charset="0"/>
                <a:ea typeface="宋体" panose="02010600030101010101" pitchFamily="2" charset="-122"/>
              </a:defRPr>
            </a:lvl4pPr>
            <a:lvl5pPr marL="1756402" indent="-195156" eaLnBrk="0" hangingPunct="0">
              <a:spcBef>
                <a:spcPct val="30000"/>
              </a:spcBef>
              <a:defRPr sz="1000">
                <a:solidFill>
                  <a:schemeClr val="tx1"/>
                </a:solidFill>
                <a:latin typeface="Calibri" panose="020F0502020204030204" pitchFamily="34" charset="0"/>
                <a:ea typeface="宋体" panose="02010600030101010101" pitchFamily="2" charset="-122"/>
              </a:defRPr>
            </a:lvl5pPr>
            <a:lvl6pPr marL="2146714"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6pPr>
            <a:lvl7pPr marL="2537026"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7pPr>
            <a:lvl8pPr marL="2927337"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8pPr>
            <a:lvl9pPr marL="3317649"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2F75C986-FFD6-4EB9-BEB2-EF6C91ABE188}" type="slidenum">
              <a:rPr lang="zh-CN" altLang="en-US">
                <a:latin typeface="Arial" panose="020B0604020202020204" pitchFamily="34" charset="0"/>
              </a:rPr>
              <a:pPr eaLnBrk="1" hangingPunct="1">
                <a:spcBef>
                  <a:spcPct val="0"/>
                </a:spcBef>
              </a:pPr>
              <a:t>11</a:t>
            </a:fld>
            <a:endParaRPr lang="zh-CN"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a:extLst>
              <a:ext uri="{FF2B5EF4-FFF2-40B4-BE49-F238E27FC236}">
                <a16:creationId xmlns:a16="http://schemas.microsoft.com/office/drawing/2014/main" xmlns="" id="{068DE4C2-4C62-4238-94D6-0C24DE3055C4}"/>
              </a:ext>
            </a:extLst>
          </p:cNvPr>
          <p:cNvSpPr>
            <a:spLocks noGrp="1" noRot="1" noChangeAspect="1" noTextEdit="1"/>
          </p:cNvSpPr>
          <p:nvPr>
            <p:ph type="sldImg"/>
          </p:nvPr>
        </p:nvSpPr>
        <p:spPr bwMode="auto">
          <a:xfrm>
            <a:off x="66675" y="636588"/>
            <a:ext cx="5656263" cy="3182937"/>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483" name="备注占位符 2">
            <a:extLst>
              <a:ext uri="{FF2B5EF4-FFF2-40B4-BE49-F238E27FC236}">
                <a16:creationId xmlns:a16="http://schemas.microsoft.com/office/drawing/2014/main" xmlns="" id="{25A5A576-4FBB-4A61-8812-C871F42AB0B7}"/>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20484" name="灯片编号占位符 3">
            <a:extLst>
              <a:ext uri="{FF2B5EF4-FFF2-40B4-BE49-F238E27FC236}">
                <a16:creationId xmlns:a16="http://schemas.microsoft.com/office/drawing/2014/main" xmlns="" id="{89BF39A3-5B25-448C-B94F-107712A58AA8}"/>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000">
                <a:solidFill>
                  <a:schemeClr val="tx1"/>
                </a:solidFill>
                <a:latin typeface="Calibri" panose="020F0502020204030204" pitchFamily="34" charset="0"/>
                <a:ea typeface="宋体" panose="02010600030101010101" pitchFamily="2" charset="-122"/>
              </a:defRPr>
            </a:lvl1pPr>
            <a:lvl2pPr marL="634256" indent="-243945" eaLnBrk="0" hangingPunct="0">
              <a:spcBef>
                <a:spcPct val="30000"/>
              </a:spcBef>
              <a:defRPr sz="1000">
                <a:solidFill>
                  <a:schemeClr val="tx1"/>
                </a:solidFill>
                <a:latin typeface="Calibri" panose="020F0502020204030204" pitchFamily="34" charset="0"/>
                <a:ea typeface="宋体" panose="02010600030101010101" pitchFamily="2" charset="-122"/>
              </a:defRPr>
            </a:lvl2pPr>
            <a:lvl3pPr marL="975779" indent="-195156" eaLnBrk="0" hangingPunct="0">
              <a:spcBef>
                <a:spcPct val="30000"/>
              </a:spcBef>
              <a:defRPr sz="1000">
                <a:solidFill>
                  <a:schemeClr val="tx1"/>
                </a:solidFill>
                <a:latin typeface="Calibri" panose="020F0502020204030204" pitchFamily="34" charset="0"/>
                <a:ea typeface="宋体" panose="02010600030101010101" pitchFamily="2" charset="-122"/>
              </a:defRPr>
            </a:lvl3pPr>
            <a:lvl4pPr marL="1366091" indent="-195156" eaLnBrk="0" hangingPunct="0">
              <a:spcBef>
                <a:spcPct val="30000"/>
              </a:spcBef>
              <a:defRPr sz="1000">
                <a:solidFill>
                  <a:schemeClr val="tx1"/>
                </a:solidFill>
                <a:latin typeface="Calibri" panose="020F0502020204030204" pitchFamily="34" charset="0"/>
                <a:ea typeface="宋体" panose="02010600030101010101" pitchFamily="2" charset="-122"/>
              </a:defRPr>
            </a:lvl4pPr>
            <a:lvl5pPr marL="1756402" indent="-195156" eaLnBrk="0" hangingPunct="0">
              <a:spcBef>
                <a:spcPct val="30000"/>
              </a:spcBef>
              <a:defRPr sz="1000">
                <a:solidFill>
                  <a:schemeClr val="tx1"/>
                </a:solidFill>
                <a:latin typeface="Calibri" panose="020F0502020204030204" pitchFamily="34" charset="0"/>
                <a:ea typeface="宋体" panose="02010600030101010101" pitchFamily="2" charset="-122"/>
              </a:defRPr>
            </a:lvl5pPr>
            <a:lvl6pPr marL="2146714"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6pPr>
            <a:lvl7pPr marL="2537026"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7pPr>
            <a:lvl8pPr marL="2927337"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8pPr>
            <a:lvl9pPr marL="3317649"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2F75C986-FFD6-4EB9-BEB2-EF6C91ABE188}" type="slidenum">
              <a:rPr lang="zh-CN" altLang="en-US">
                <a:latin typeface="Arial" panose="020B0604020202020204" pitchFamily="34" charset="0"/>
              </a:rPr>
              <a:pPr eaLnBrk="1" hangingPunct="1">
                <a:spcBef>
                  <a:spcPct val="0"/>
                </a:spcBef>
              </a:pPr>
              <a:t>12</a:t>
            </a:fld>
            <a:endParaRPr lang="zh-CN" altLang="en-US">
              <a:latin typeface="Arial" panose="020B0604020202020204" pitchFamily="34" charset="0"/>
            </a:endParaRPr>
          </a:p>
        </p:txBody>
      </p:sp>
    </p:spTree>
    <p:extLst>
      <p:ext uri="{BB962C8B-B14F-4D97-AF65-F5344CB8AC3E}">
        <p14:creationId xmlns:p14="http://schemas.microsoft.com/office/powerpoint/2010/main" xmlns="" val="373612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a:extLst>
              <a:ext uri="{FF2B5EF4-FFF2-40B4-BE49-F238E27FC236}">
                <a16:creationId xmlns:a16="http://schemas.microsoft.com/office/drawing/2014/main" xmlns="" id="{068DE4C2-4C62-4238-94D6-0C24DE3055C4}"/>
              </a:ext>
            </a:extLst>
          </p:cNvPr>
          <p:cNvSpPr>
            <a:spLocks noGrp="1" noRot="1" noChangeAspect="1" noTextEdit="1"/>
          </p:cNvSpPr>
          <p:nvPr>
            <p:ph type="sldImg"/>
          </p:nvPr>
        </p:nvSpPr>
        <p:spPr bwMode="auto">
          <a:xfrm>
            <a:off x="66675" y="636588"/>
            <a:ext cx="5656263" cy="3182937"/>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483" name="备注占位符 2">
            <a:extLst>
              <a:ext uri="{FF2B5EF4-FFF2-40B4-BE49-F238E27FC236}">
                <a16:creationId xmlns:a16="http://schemas.microsoft.com/office/drawing/2014/main" xmlns="" id="{25A5A576-4FBB-4A61-8812-C871F42AB0B7}"/>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20484" name="灯片编号占位符 3">
            <a:extLst>
              <a:ext uri="{FF2B5EF4-FFF2-40B4-BE49-F238E27FC236}">
                <a16:creationId xmlns:a16="http://schemas.microsoft.com/office/drawing/2014/main" xmlns="" id="{89BF39A3-5B25-448C-B94F-107712A58AA8}"/>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000">
                <a:solidFill>
                  <a:schemeClr val="tx1"/>
                </a:solidFill>
                <a:latin typeface="Calibri" panose="020F0502020204030204" pitchFamily="34" charset="0"/>
                <a:ea typeface="宋体" panose="02010600030101010101" pitchFamily="2" charset="-122"/>
              </a:defRPr>
            </a:lvl1pPr>
            <a:lvl2pPr marL="634256" indent="-243945" eaLnBrk="0" hangingPunct="0">
              <a:spcBef>
                <a:spcPct val="30000"/>
              </a:spcBef>
              <a:defRPr sz="1000">
                <a:solidFill>
                  <a:schemeClr val="tx1"/>
                </a:solidFill>
                <a:latin typeface="Calibri" panose="020F0502020204030204" pitchFamily="34" charset="0"/>
                <a:ea typeface="宋体" panose="02010600030101010101" pitchFamily="2" charset="-122"/>
              </a:defRPr>
            </a:lvl2pPr>
            <a:lvl3pPr marL="975779" indent="-195156" eaLnBrk="0" hangingPunct="0">
              <a:spcBef>
                <a:spcPct val="30000"/>
              </a:spcBef>
              <a:defRPr sz="1000">
                <a:solidFill>
                  <a:schemeClr val="tx1"/>
                </a:solidFill>
                <a:latin typeface="Calibri" panose="020F0502020204030204" pitchFamily="34" charset="0"/>
                <a:ea typeface="宋体" panose="02010600030101010101" pitchFamily="2" charset="-122"/>
              </a:defRPr>
            </a:lvl3pPr>
            <a:lvl4pPr marL="1366091" indent="-195156" eaLnBrk="0" hangingPunct="0">
              <a:spcBef>
                <a:spcPct val="30000"/>
              </a:spcBef>
              <a:defRPr sz="1000">
                <a:solidFill>
                  <a:schemeClr val="tx1"/>
                </a:solidFill>
                <a:latin typeface="Calibri" panose="020F0502020204030204" pitchFamily="34" charset="0"/>
                <a:ea typeface="宋体" panose="02010600030101010101" pitchFamily="2" charset="-122"/>
              </a:defRPr>
            </a:lvl4pPr>
            <a:lvl5pPr marL="1756402" indent="-195156" eaLnBrk="0" hangingPunct="0">
              <a:spcBef>
                <a:spcPct val="30000"/>
              </a:spcBef>
              <a:defRPr sz="1000">
                <a:solidFill>
                  <a:schemeClr val="tx1"/>
                </a:solidFill>
                <a:latin typeface="Calibri" panose="020F0502020204030204" pitchFamily="34" charset="0"/>
                <a:ea typeface="宋体" panose="02010600030101010101" pitchFamily="2" charset="-122"/>
              </a:defRPr>
            </a:lvl5pPr>
            <a:lvl6pPr marL="2146714"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6pPr>
            <a:lvl7pPr marL="2537026"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7pPr>
            <a:lvl8pPr marL="2927337"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8pPr>
            <a:lvl9pPr marL="3317649"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2F75C986-FFD6-4EB9-BEB2-EF6C91ABE188}" type="slidenum">
              <a:rPr lang="zh-CN" altLang="en-US">
                <a:latin typeface="Arial" panose="020B0604020202020204" pitchFamily="34" charset="0"/>
              </a:rPr>
              <a:pPr eaLnBrk="1" hangingPunct="1">
                <a:spcBef>
                  <a:spcPct val="0"/>
                </a:spcBef>
              </a:pPr>
              <a:t>13</a:t>
            </a:fld>
            <a:endParaRPr lang="zh-CN" altLang="en-US">
              <a:latin typeface="Arial" panose="020B0604020202020204" pitchFamily="34" charset="0"/>
            </a:endParaRPr>
          </a:p>
        </p:txBody>
      </p:sp>
    </p:spTree>
    <p:extLst>
      <p:ext uri="{BB962C8B-B14F-4D97-AF65-F5344CB8AC3E}">
        <p14:creationId xmlns:p14="http://schemas.microsoft.com/office/powerpoint/2010/main" xmlns="" val="2946754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a:extLst>
              <a:ext uri="{FF2B5EF4-FFF2-40B4-BE49-F238E27FC236}">
                <a16:creationId xmlns:a16="http://schemas.microsoft.com/office/drawing/2014/main" xmlns="" id="{068DE4C2-4C62-4238-94D6-0C24DE3055C4}"/>
              </a:ext>
            </a:extLst>
          </p:cNvPr>
          <p:cNvSpPr>
            <a:spLocks noGrp="1" noRot="1" noChangeAspect="1" noTextEdit="1"/>
          </p:cNvSpPr>
          <p:nvPr>
            <p:ph type="sldImg"/>
          </p:nvPr>
        </p:nvSpPr>
        <p:spPr bwMode="auto">
          <a:xfrm>
            <a:off x="66675" y="636588"/>
            <a:ext cx="5656263" cy="3182937"/>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483" name="备注占位符 2">
            <a:extLst>
              <a:ext uri="{FF2B5EF4-FFF2-40B4-BE49-F238E27FC236}">
                <a16:creationId xmlns:a16="http://schemas.microsoft.com/office/drawing/2014/main" xmlns="" id="{25A5A576-4FBB-4A61-8812-C871F42AB0B7}"/>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20484" name="灯片编号占位符 3">
            <a:extLst>
              <a:ext uri="{FF2B5EF4-FFF2-40B4-BE49-F238E27FC236}">
                <a16:creationId xmlns:a16="http://schemas.microsoft.com/office/drawing/2014/main" xmlns="" id="{89BF39A3-5B25-448C-B94F-107712A58AA8}"/>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000">
                <a:solidFill>
                  <a:schemeClr val="tx1"/>
                </a:solidFill>
                <a:latin typeface="Calibri" panose="020F0502020204030204" pitchFamily="34" charset="0"/>
                <a:ea typeface="宋体" panose="02010600030101010101" pitchFamily="2" charset="-122"/>
              </a:defRPr>
            </a:lvl1pPr>
            <a:lvl2pPr marL="634256" indent="-243945" eaLnBrk="0" hangingPunct="0">
              <a:spcBef>
                <a:spcPct val="30000"/>
              </a:spcBef>
              <a:defRPr sz="1000">
                <a:solidFill>
                  <a:schemeClr val="tx1"/>
                </a:solidFill>
                <a:latin typeface="Calibri" panose="020F0502020204030204" pitchFamily="34" charset="0"/>
                <a:ea typeface="宋体" panose="02010600030101010101" pitchFamily="2" charset="-122"/>
              </a:defRPr>
            </a:lvl2pPr>
            <a:lvl3pPr marL="975779" indent="-195156" eaLnBrk="0" hangingPunct="0">
              <a:spcBef>
                <a:spcPct val="30000"/>
              </a:spcBef>
              <a:defRPr sz="1000">
                <a:solidFill>
                  <a:schemeClr val="tx1"/>
                </a:solidFill>
                <a:latin typeface="Calibri" panose="020F0502020204030204" pitchFamily="34" charset="0"/>
                <a:ea typeface="宋体" panose="02010600030101010101" pitchFamily="2" charset="-122"/>
              </a:defRPr>
            </a:lvl3pPr>
            <a:lvl4pPr marL="1366091" indent="-195156" eaLnBrk="0" hangingPunct="0">
              <a:spcBef>
                <a:spcPct val="30000"/>
              </a:spcBef>
              <a:defRPr sz="1000">
                <a:solidFill>
                  <a:schemeClr val="tx1"/>
                </a:solidFill>
                <a:latin typeface="Calibri" panose="020F0502020204030204" pitchFamily="34" charset="0"/>
                <a:ea typeface="宋体" panose="02010600030101010101" pitchFamily="2" charset="-122"/>
              </a:defRPr>
            </a:lvl4pPr>
            <a:lvl5pPr marL="1756402" indent="-195156" eaLnBrk="0" hangingPunct="0">
              <a:spcBef>
                <a:spcPct val="30000"/>
              </a:spcBef>
              <a:defRPr sz="1000">
                <a:solidFill>
                  <a:schemeClr val="tx1"/>
                </a:solidFill>
                <a:latin typeface="Calibri" panose="020F0502020204030204" pitchFamily="34" charset="0"/>
                <a:ea typeface="宋体" panose="02010600030101010101" pitchFamily="2" charset="-122"/>
              </a:defRPr>
            </a:lvl5pPr>
            <a:lvl6pPr marL="2146714"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6pPr>
            <a:lvl7pPr marL="2537026"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7pPr>
            <a:lvl8pPr marL="2927337"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8pPr>
            <a:lvl9pPr marL="3317649" indent="-195156" eaLnBrk="0" fontAlgn="base" hangingPunct="0">
              <a:spcBef>
                <a:spcPct val="30000"/>
              </a:spcBef>
              <a:spcAft>
                <a:spcPct val="0"/>
              </a:spcAft>
              <a:defRPr sz="1000">
                <a:solidFill>
                  <a:schemeClr val="tx1"/>
                </a:solidFill>
                <a:latin typeface="Calibri" panose="020F0502020204030204" pitchFamily="34" charset="0"/>
                <a:ea typeface="宋体" panose="02010600030101010101" pitchFamily="2" charset="-122"/>
              </a:defRPr>
            </a:lvl9pPr>
          </a:lstStyle>
          <a:p>
            <a:pPr eaLnBrk="1" hangingPunct="1">
              <a:spcBef>
                <a:spcPct val="0"/>
              </a:spcBef>
            </a:pPr>
            <a:fld id="{2F75C986-FFD6-4EB9-BEB2-EF6C91ABE188}" type="slidenum">
              <a:rPr lang="zh-CN" altLang="en-US">
                <a:latin typeface="Arial" panose="020B0604020202020204" pitchFamily="34" charset="0"/>
              </a:rPr>
              <a:pPr eaLnBrk="1" hangingPunct="1">
                <a:spcBef>
                  <a:spcPct val="0"/>
                </a:spcBef>
              </a:pPr>
              <a:t>14</a:t>
            </a:fld>
            <a:endParaRPr lang="zh-CN" altLang="en-US">
              <a:latin typeface="Arial" panose="020B0604020202020204" pitchFamily="34" charset="0"/>
            </a:endParaRPr>
          </a:p>
        </p:txBody>
      </p:sp>
    </p:spTree>
    <p:extLst>
      <p:ext uri="{BB962C8B-B14F-4D97-AF65-F5344CB8AC3E}">
        <p14:creationId xmlns:p14="http://schemas.microsoft.com/office/powerpoint/2010/main" xmlns="" val="1770454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a:extLst>
              <a:ext uri="{FF2B5EF4-FFF2-40B4-BE49-F238E27FC236}">
                <a16:creationId xmlns:a16="http://schemas.microsoft.com/office/drawing/2014/main" xmlns="" id="{F8DE2A64-3CE7-436E-8CB1-BC650AABF8B9}"/>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xmlns="" id="{B531837D-C5D0-458F-86BD-92167760FB67}"/>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xmlns="" id="{6C8E6AE8-DD76-460C-A99B-DA6555D5C163}"/>
              </a:ext>
            </a:extLst>
          </p:cNvPr>
          <p:cNvSpPr>
            <a:spLocks noGrp="1" noChangeArrowheads="1"/>
          </p:cNvSpPr>
          <p:nvPr>
            <p:ph type="sldNum" sz="quarter" idx="12"/>
          </p:nvPr>
        </p:nvSpPr>
        <p:spPr>
          <a:ln/>
        </p:spPr>
        <p:txBody>
          <a:bodyPr/>
          <a:lstStyle>
            <a:lvl1pPr>
              <a:defRPr/>
            </a:lvl1pPr>
          </a:lstStyle>
          <a:p>
            <a:fld id="{C43C0E6A-F629-40B5-B56C-55F91F1519A2}" type="slidenum">
              <a:rPr lang="en-US" altLang="zh-CN"/>
              <a:pPr/>
              <a:t>‹#›</a:t>
            </a:fld>
            <a:endParaRPr lang="en-US" altLang="zh-CN"/>
          </a:p>
        </p:txBody>
      </p:sp>
    </p:spTree>
    <p:extLst>
      <p:ext uri="{BB962C8B-B14F-4D97-AF65-F5344CB8AC3E}">
        <p14:creationId xmlns:p14="http://schemas.microsoft.com/office/powerpoint/2010/main" xmlns="" val="326131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xmlns="" id="{E2A83BE4-1834-4A2D-A799-7202C09BF4C9}"/>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xmlns="" id="{1222973F-8173-4BE3-B022-D1CA29C01B46}"/>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xmlns="" id="{4550B7F1-3A02-49B8-82DC-2891E6A6DC76}"/>
              </a:ext>
            </a:extLst>
          </p:cNvPr>
          <p:cNvSpPr>
            <a:spLocks noGrp="1" noChangeArrowheads="1"/>
          </p:cNvSpPr>
          <p:nvPr>
            <p:ph type="sldNum" sz="quarter" idx="12"/>
          </p:nvPr>
        </p:nvSpPr>
        <p:spPr>
          <a:ln/>
        </p:spPr>
        <p:txBody>
          <a:bodyPr/>
          <a:lstStyle>
            <a:lvl1pPr>
              <a:defRPr/>
            </a:lvl1pPr>
          </a:lstStyle>
          <a:p>
            <a:fld id="{AC485477-C642-4610-95D6-D446FE1127D9}" type="slidenum">
              <a:rPr lang="en-US" altLang="zh-CN"/>
              <a:pPr/>
              <a:t>‹#›</a:t>
            </a:fld>
            <a:endParaRPr lang="en-US" altLang="zh-CN"/>
          </a:p>
        </p:txBody>
      </p:sp>
    </p:spTree>
    <p:extLst>
      <p:ext uri="{BB962C8B-B14F-4D97-AF65-F5344CB8AC3E}">
        <p14:creationId xmlns:p14="http://schemas.microsoft.com/office/powerpoint/2010/main" xmlns="" val="1464014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a:extLst>
              <a:ext uri="{FF2B5EF4-FFF2-40B4-BE49-F238E27FC236}">
                <a16:creationId xmlns:a16="http://schemas.microsoft.com/office/drawing/2014/main" xmlns="" id="{D8A36B4E-080A-4F7C-B3BA-2A85E3247BC1}"/>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xmlns="" id="{6DDF35A7-A463-47AB-840A-F9134AF1B0F4}"/>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xmlns="" id="{5906654B-45D1-4C59-9EEB-553201564DA3}"/>
              </a:ext>
            </a:extLst>
          </p:cNvPr>
          <p:cNvSpPr>
            <a:spLocks noGrp="1" noChangeArrowheads="1"/>
          </p:cNvSpPr>
          <p:nvPr>
            <p:ph type="sldNum" sz="quarter" idx="12"/>
          </p:nvPr>
        </p:nvSpPr>
        <p:spPr>
          <a:ln/>
        </p:spPr>
        <p:txBody>
          <a:bodyPr/>
          <a:lstStyle>
            <a:lvl1pPr>
              <a:defRPr/>
            </a:lvl1pPr>
          </a:lstStyle>
          <a:p>
            <a:fld id="{CE16C225-2B8E-4620-9E39-EC8DC7F612BD}" type="slidenum">
              <a:rPr lang="en-US" altLang="zh-CN"/>
              <a:pPr/>
              <a:t>‹#›</a:t>
            </a:fld>
            <a:endParaRPr lang="en-US" altLang="zh-CN"/>
          </a:p>
        </p:txBody>
      </p:sp>
    </p:spTree>
    <p:extLst>
      <p:ext uri="{BB962C8B-B14F-4D97-AF65-F5344CB8AC3E}">
        <p14:creationId xmlns:p14="http://schemas.microsoft.com/office/powerpoint/2010/main" xmlns="" val="1255107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a:extLst>
              <a:ext uri="{FF2B5EF4-FFF2-40B4-BE49-F238E27FC236}">
                <a16:creationId xmlns:a16="http://schemas.microsoft.com/office/drawing/2014/main" xmlns="" id="{D6D0E4B9-3488-4D06-AD0D-8FC9C4E34319}"/>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a:extLst>
              <a:ext uri="{FF2B5EF4-FFF2-40B4-BE49-F238E27FC236}">
                <a16:creationId xmlns:a16="http://schemas.microsoft.com/office/drawing/2014/main" xmlns="" id="{02C8F1AA-C97B-42EB-A152-7F2872EF6E3D}"/>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a:extLst>
              <a:ext uri="{FF2B5EF4-FFF2-40B4-BE49-F238E27FC236}">
                <a16:creationId xmlns:a16="http://schemas.microsoft.com/office/drawing/2014/main" xmlns="" id="{0797F80D-8389-4C31-895C-86A3A566CEF4}"/>
              </a:ext>
            </a:extLst>
          </p:cNvPr>
          <p:cNvSpPr>
            <a:spLocks noGrp="1" noChangeArrowheads="1"/>
          </p:cNvSpPr>
          <p:nvPr>
            <p:ph type="sldNum" sz="quarter" idx="12"/>
          </p:nvPr>
        </p:nvSpPr>
        <p:spPr>
          <a:ln/>
        </p:spPr>
        <p:txBody>
          <a:bodyPr/>
          <a:lstStyle>
            <a:lvl1pPr>
              <a:defRPr/>
            </a:lvl1pPr>
          </a:lstStyle>
          <a:p>
            <a:fld id="{D6122359-C06F-4995-A981-C90ED6C69D2C}" type="slidenum">
              <a:rPr lang="en-US" altLang="zh-CN"/>
              <a:pPr/>
              <a:t>‹#›</a:t>
            </a:fld>
            <a:endParaRPr lang="en-US" altLang="zh-CN"/>
          </a:p>
        </p:txBody>
      </p:sp>
    </p:spTree>
    <p:extLst>
      <p:ext uri="{BB962C8B-B14F-4D97-AF65-F5344CB8AC3E}">
        <p14:creationId xmlns:p14="http://schemas.microsoft.com/office/powerpoint/2010/main" xmlns="" val="284865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a:extLst>
              <a:ext uri="{FF2B5EF4-FFF2-40B4-BE49-F238E27FC236}">
                <a16:creationId xmlns:a16="http://schemas.microsoft.com/office/drawing/2014/main" xmlns="" id="{85BFF422-0E11-4631-9C91-07021BBED21C}"/>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a:extLst>
              <a:ext uri="{FF2B5EF4-FFF2-40B4-BE49-F238E27FC236}">
                <a16:creationId xmlns:a16="http://schemas.microsoft.com/office/drawing/2014/main" xmlns="" id="{2288AEEE-8D0E-4844-ACA7-FE118DEF3B37}"/>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a:extLst>
              <a:ext uri="{FF2B5EF4-FFF2-40B4-BE49-F238E27FC236}">
                <a16:creationId xmlns:a16="http://schemas.microsoft.com/office/drawing/2014/main" xmlns="" id="{0AC4B512-A71C-4AC6-B085-A76B91EDE1C3}"/>
              </a:ext>
            </a:extLst>
          </p:cNvPr>
          <p:cNvSpPr>
            <a:spLocks noGrp="1" noChangeArrowheads="1"/>
          </p:cNvSpPr>
          <p:nvPr>
            <p:ph type="sldNum" sz="quarter" idx="12"/>
          </p:nvPr>
        </p:nvSpPr>
        <p:spPr>
          <a:ln/>
        </p:spPr>
        <p:txBody>
          <a:bodyPr/>
          <a:lstStyle>
            <a:lvl1pPr>
              <a:defRPr/>
            </a:lvl1pPr>
          </a:lstStyle>
          <a:p>
            <a:fld id="{7A1D6D45-DE6A-41A4-BD71-CF96A237E34E}" type="slidenum">
              <a:rPr lang="en-US" altLang="zh-CN"/>
              <a:pPr/>
              <a:t>‹#›</a:t>
            </a:fld>
            <a:endParaRPr lang="en-US" altLang="zh-CN"/>
          </a:p>
        </p:txBody>
      </p:sp>
    </p:spTree>
    <p:extLst>
      <p:ext uri="{BB962C8B-B14F-4D97-AF65-F5344CB8AC3E}">
        <p14:creationId xmlns:p14="http://schemas.microsoft.com/office/powerpoint/2010/main" xmlns="" val="331608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a:extLst>
              <a:ext uri="{FF2B5EF4-FFF2-40B4-BE49-F238E27FC236}">
                <a16:creationId xmlns:a16="http://schemas.microsoft.com/office/drawing/2014/main" xmlns="" id="{C3FA6A13-A5B9-459C-B850-877C38BDDA47}"/>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a:extLst>
              <a:ext uri="{FF2B5EF4-FFF2-40B4-BE49-F238E27FC236}">
                <a16:creationId xmlns:a16="http://schemas.microsoft.com/office/drawing/2014/main" xmlns="" id="{69AA05B4-3AAD-46BA-97CA-22AEE789674D}"/>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a:extLst>
              <a:ext uri="{FF2B5EF4-FFF2-40B4-BE49-F238E27FC236}">
                <a16:creationId xmlns:a16="http://schemas.microsoft.com/office/drawing/2014/main" xmlns="" id="{4B1D0E69-E2CF-4601-BF35-FAE3B6F18916}"/>
              </a:ext>
            </a:extLst>
          </p:cNvPr>
          <p:cNvSpPr>
            <a:spLocks noGrp="1" noChangeArrowheads="1"/>
          </p:cNvSpPr>
          <p:nvPr>
            <p:ph type="sldNum" sz="quarter" idx="12"/>
          </p:nvPr>
        </p:nvSpPr>
        <p:spPr>
          <a:ln/>
        </p:spPr>
        <p:txBody>
          <a:bodyPr/>
          <a:lstStyle>
            <a:lvl1pPr>
              <a:defRPr/>
            </a:lvl1pPr>
          </a:lstStyle>
          <a:p>
            <a:fld id="{32C37267-78CF-4FA3-A09C-088C7704DE4F}" type="slidenum">
              <a:rPr lang="en-US" altLang="zh-CN"/>
              <a:pPr/>
              <a:t>‹#›</a:t>
            </a:fld>
            <a:endParaRPr lang="en-US" altLang="zh-CN"/>
          </a:p>
        </p:txBody>
      </p:sp>
    </p:spTree>
    <p:extLst>
      <p:ext uri="{BB962C8B-B14F-4D97-AF65-F5344CB8AC3E}">
        <p14:creationId xmlns:p14="http://schemas.microsoft.com/office/powerpoint/2010/main" xmlns="" val="2209087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xmlns="" id="{F32352EC-8596-4C3E-BC71-28C62EDF3EDB}"/>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a:extLst>
              <a:ext uri="{FF2B5EF4-FFF2-40B4-BE49-F238E27FC236}">
                <a16:creationId xmlns:a16="http://schemas.microsoft.com/office/drawing/2014/main" xmlns="" id="{52954C3A-D092-4517-B7AC-CBB7DBBDFEE5}"/>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a:extLst>
              <a:ext uri="{FF2B5EF4-FFF2-40B4-BE49-F238E27FC236}">
                <a16:creationId xmlns:a16="http://schemas.microsoft.com/office/drawing/2014/main" xmlns="" id="{EA79B23A-8107-4F4E-BBBA-D3B77BCF00DA}"/>
              </a:ext>
            </a:extLst>
          </p:cNvPr>
          <p:cNvSpPr>
            <a:spLocks noGrp="1" noChangeArrowheads="1"/>
          </p:cNvSpPr>
          <p:nvPr>
            <p:ph type="sldNum" sz="quarter" idx="12"/>
          </p:nvPr>
        </p:nvSpPr>
        <p:spPr>
          <a:ln/>
        </p:spPr>
        <p:txBody>
          <a:bodyPr/>
          <a:lstStyle>
            <a:lvl1pPr>
              <a:defRPr/>
            </a:lvl1pPr>
          </a:lstStyle>
          <a:p>
            <a:fld id="{C10498E9-3055-4A99-8680-539D2A930F96}" type="slidenum">
              <a:rPr lang="en-US" altLang="zh-CN"/>
              <a:pPr/>
              <a:t>‹#›</a:t>
            </a:fld>
            <a:endParaRPr lang="en-US" altLang="zh-CN"/>
          </a:p>
        </p:txBody>
      </p:sp>
    </p:spTree>
    <p:extLst>
      <p:ext uri="{BB962C8B-B14F-4D97-AF65-F5344CB8AC3E}">
        <p14:creationId xmlns:p14="http://schemas.microsoft.com/office/powerpoint/2010/main" xmlns="" val="1426970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a:extLst>
              <a:ext uri="{FF2B5EF4-FFF2-40B4-BE49-F238E27FC236}">
                <a16:creationId xmlns:a16="http://schemas.microsoft.com/office/drawing/2014/main" xmlns="" id="{CC94DE43-E78F-4AF9-9EF8-D4DD54DB80F8}"/>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a:extLst>
              <a:ext uri="{FF2B5EF4-FFF2-40B4-BE49-F238E27FC236}">
                <a16:creationId xmlns:a16="http://schemas.microsoft.com/office/drawing/2014/main" xmlns="" id="{40B595A9-1366-4ADD-AE63-DB89ACFAE5FE}"/>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a:extLst>
              <a:ext uri="{FF2B5EF4-FFF2-40B4-BE49-F238E27FC236}">
                <a16:creationId xmlns:a16="http://schemas.microsoft.com/office/drawing/2014/main" xmlns="" id="{846C7AF7-20D0-4C9D-AF7D-19A43251E9E0}"/>
              </a:ext>
            </a:extLst>
          </p:cNvPr>
          <p:cNvSpPr>
            <a:spLocks noGrp="1" noChangeArrowheads="1"/>
          </p:cNvSpPr>
          <p:nvPr>
            <p:ph type="sldNum" sz="quarter" idx="12"/>
          </p:nvPr>
        </p:nvSpPr>
        <p:spPr>
          <a:ln/>
        </p:spPr>
        <p:txBody>
          <a:bodyPr/>
          <a:lstStyle>
            <a:lvl1pPr>
              <a:defRPr/>
            </a:lvl1pPr>
          </a:lstStyle>
          <a:p>
            <a:fld id="{AD2DDB09-6802-44E1-90E5-9B43DFF364B5}" type="slidenum">
              <a:rPr lang="en-US" altLang="zh-CN"/>
              <a:pPr/>
              <a:t>‹#›</a:t>
            </a:fld>
            <a:endParaRPr lang="en-US" altLang="zh-CN"/>
          </a:p>
        </p:txBody>
      </p:sp>
    </p:spTree>
    <p:extLst>
      <p:ext uri="{BB962C8B-B14F-4D97-AF65-F5344CB8AC3E}">
        <p14:creationId xmlns:p14="http://schemas.microsoft.com/office/powerpoint/2010/main" xmlns="" val="529985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a:extLst>
              <a:ext uri="{FF2B5EF4-FFF2-40B4-BE49-F238E27FC236}">
                <a16:creationId xmlns:a16="http://schemas.microsoft.com/office/drawing/2014/main" xmlns="" id="{9962CFEA-BFF6-454A-8253-FA6A63E6EC8D}"/>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a:extLst>
              <a:ext uri="{FF2B5EF4-FFF2-40B4-BE49-F238E27FC236}">
                <a16:creationId xmlns:a16="http://schemas.microsoft.com/office/drawing/2014/main" xmlns="" id="{E703B646-B190-47C1-B532-708BC6B45022}"/>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a:extLst>
              <a:ext uri="{FF2B5EF4-FFF2-40B4-BE49-F238E27FC236}">
                <a16:creationId xmlns:a16="http://schemas.microsoft.com/office/drawing/2014/main" xmlns="" id="{B4079E10-C1BD-4ADB-AA95-781C71E38C50}"/>
              </a:ext>
            </a:extLst>
          </p:cNvPr>
          <p:cNvSpPr>
            <a:spLocks noGrp="1" noChangeArrowheads="1"/>
          </p:cNvSpPr>
          <p:nvPr>
            <p:ph type="sldNum" sz="quarter" idx="12"/>
          </p:nvPr>
        </p:nvSpPr>
        <p:spPr>
          <a:ln/>
        </p:spPr>
        <p:txBody>
          <a:bodyPr/>
          <a:lstStyle>
            <a:lvl1pPr>
              <a:defRPr/>
            </a:lvl1pPr>
          </a:lstStyle>
          <a:p>
            <a:fld id="{76CBA801-D3E7-4E7B-B582-3DB6BC5446AA}" type="slidenum">
              <a:rPr lang="en-US" altLang="zh-CN"/>
              <a:pPr/>
              <a:t>‹#›</a:t>
            </a:fld>
            <a:endParaRPr lang="en-US" altLang="zh-CN"/>
          </a:p>
        </p:txBody>
      </p:sp>
    </p:spTree>
    <p:extLst>
      <p:ext uri="{BB962C8B-B14F-4D97-AF65-F5344CB8AC3E}">
        <p14:creationId xmlns:p14="http://schemas.microsoft.com/office/powerpoint/2010/main" xmlns="" val="190193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xmlns="" id="{0BE06B25-1B05-4E4A-94FA-2F8E81EA7813}"/>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xmlns="" id="{BB15AB9C-547F-4B93-984C-DD35DE30F0D8}"/>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xmlns="" id="{4D47CECF-1C78-4961-A886-1EF55F6CC11B}"/>
              </a:ext>
            </a:extLst>
          </p:cNvPr>
          <p:cNvSpPr>
            <a:spLocks noGrp="1" noChangeArrowheads="1"/>
          </p:cNvSpPr>
          <p:nvPr>
            <p:ph type="sldNum" sz="quarter" idx="12"/>
          </p:nvPr>
        </p:nvSpPr>
        <p:spPr>
          <a:ln/>
        </p:spPr>
        <p:txBody>
          <a:bodyPr/>
          <a:lstStyle>
            <a:lvl1pPr>
              <a:defRPr/>
            </a:lvl1pPr>
          </a:lstStyle>
          <a:p>
            <a:fld id="{F8F8298A-F9EA-4BC8-BD48-B144BEE31E3D}" type="slidenum">
              <a:rPr lang="en-US" altLang="zh-CN"/>
              <a:pPr/>
              <a:t>‹#›</a:t>
            </a:fld>
            <a:endParaRPr lang="en-US" altLang="zh-CN"/>
          </a:p>
        </p:txBody>
      </p:sp>
    </p:spTree>
    <p:extLst>
      <p:ext uri="{BB962C8B-B14F-4D97-AF65-F5344CB8AC3E}">
        <p14:creationId xmlns:p14="http://schemas.microsoft.com/office/powerpoint/2010/main" xmlns="" val="2797691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xmlns="" id="{8AD6F864-4F49-4F55-A499-8C8F4D1E8872}"/>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xmlns="" id="{33221D84-F58E-49B7-A9CD-D199CF40B9EA}"/>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xmlns="" id="{B4F6ED66-927F-4425-93A2-2CEE19D3D77C}"/>
              </a:ext>
            </a:extLst>
          </p:cNvPr>
          <p:cNvSpPr>
            <a:spLocks noGrp="1" noChangeArrowheads="1"/>
          </p:cNvSpPr>
          <p:nvPr>
            <p:ph type="sldNum" sz="quarter" idx="12"/>
          </p:nvPr>
        </p:nvSpPr>
        <p:spPr>
          <a:ln/>
        </p:spPr>
        <p:txBody>
          <a:bodyPr/>
          <a:lstStyle>
            <a:lvl1pPr>
              <a:defRPr/>
            </a:lvl1pPr>
          </a:lstStyle>
          <a:p>
            <a:fld id="{90FE886E-7B63-4632-8503-EBB0F66D515F}" type="slidenum">
              <a:rPr lang="en-US" altLang="zh-CN"/>
              <a:pPr/>
              <a:t>‹#›</a:t>
            </a:fld>
            <a:endParaRPr lang="en-US" altLang="zh-CN"/>
          </a:p>
        </p:txBody>
      </p:sp>
    </p:spTree>
    <p:extLst>
      <p:ext uri="{BB962C8B-B14F-4D97-AF65-F5344CB8AC3E}">
        <p14:creationId xmlns:p14="http://schemas.microsoft.com/office/powerpoint/2010/main" xmlns="" val="1152400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4423D83-3B81-4518-AAF1-0D6AED3D143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5547A0FC-5917-442F-AD3A-C650A370F307}"/>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74D61462-94A2-47FF-A668-49C688D8C95B}"/>
              </a:ext>
            </a:extLst>
          </p:cNvPr>
          <p:cNvSpPr>
            <a:spLocks noGrp="1"/>
          </p:cNvSpPr>
          <p:nvPr>
            <p:ph type="dt" sz="half" idx="10"/>
          </p:nvPr>
        </p:nvSpPr>
        <p:spPr>
          <a:xfrm>
            <a:off x="838200" y="6356350"/>
            <a:ext cx="2743200" cy="365125"/>
          </a:xfrm>
          <a:prstGeom prst="rect">
            <a:avLst/>
          </a:prstGeom>
        </p:spPr>
        <p:txBody>
          <a:bodyPr/>
          <a:lstStyle/>
          <a:p>
            <a:fld id="{F4137F12-7A20-4B6A-BFC6-CFBC5EFA399F}" type="datetimeFigureOut">
              <a:rPr lang="zh-CN" altLang="en-US" smtClean="0"/>
              <a:pPr/>
              <a:t>2021/4/22</a:t>
            </a:fld>
            <a:endParaRPr lang="zh-CN" altLang="en-US"/>
          </a:p>
        </p:txBody>
      </p:sp>
      <p:sp>
        <p:nvSpPr>
          <p:cNvPr id="5" name="页脚占位符 4">
            <a:extLst>
              <a:ext uri="{FF2B5EF4-FFF2-40B4-BE49-F238E27FC236}">
                <a16:creationId xmlns:a16="http://schemas.microsoft.com/office/drawing/2014/main" xmlns="" id="{45D32DCE-9579-4113-93B9-9756A82EFB1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CA0B2233-3285-481C-811E-E061F4A76164}"/>
              </a:ext>
            </a:extLst>
          </p:cNvPr>
          <p:cNvSpPr>
            <a:spLocks noGrp="1"/>
          </p:cNvSpPr>
          <p:nvPr>
            <p:ph type="sldNum" sz="quarter" idx="12"/>
          </p:nvPr>
        </p:nvSpPr>
        <p:spPr>
          <a:xfrm>
            <a:off x="8610600" y="6356350"/>
            <a:ext cx="2743200" cy="365125"/>
          </a:xfrm>
          <a:prstGeom prst="rect">
            <a:avLst/>
          </a:prstGeom>
        </p:spPr>
        <p:txBody>
          <a:bodyPr/>
          <a:lstStyle/>
          <a:p>
            <a:fld id="{1C558926-3DCA-4DF6-AFF2-3A8E6B5B2459}" type="slidenum">
              <a:rPr lang="zh-CN" altLang="en-US" smtClean="0"/>
              <a:pPr/>
              <a:t>‹#›</a:t>
            </a:fld>
            <a:endParaRPr lang="zh-CN" altLang="en-US"/>
          </a:p>
        </p:txBody>
      </p:sp>
    </p:spTree>
    <p:extLst>
      <p:ext uri="{BB962C8B-B14F-4D97-AF65-F5344CB8AC3E}">
        <p14:creationId xmlns:p14="http://schemas.microsoft.com/office/powerpoint/2010/main" xmlns="" val="2889305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B2E145D-2B4E-4C8A-99C7-A651486C6C12}"/>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8583959E-2B76-4DE4-A20D-7CD675A3B38E}"/>
              </a:ext>
            </a:extLst>
          </p:cNvPr>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A6C0218-B925-472F-B5C9-E2CD854ADB79}"/>
              </a:ext>
            </a:extLst>
          </p:cNvPr>
          <p:cNvSpPr>
            <a:spLocks noGrp="1"/>
          </p:cNvSpPr>
          <p:nvPr>
            <p:ph type="dt" sz="half" idx="10"/>
          </p:nvPr>
        </p:nvSpPr>
        <p:spPr>
          <a:xfrm>
            <a:off x="838200" y="6356350"/>
            <a:ext cx="2743200" cy="365125"/>
          </a:xfrm>
          <a:prstGeom prst="rect">
            <a:avLst/>
          </a:prstGeom>
        </p:spPr>
        <p:txBody>
          <a:bodyPr/>
          <a:lstStyle/>
          <a:p>
            <a:fld id="{F4137F12-7A20-4B6A-BFC6-CFBC5EFA399F}" type="datetimeFigureOut">
              <a:rPr lang="zh-CN" altLang="en-US" smtClean="0"/>
              <a:pPr/>
              <a:t>2021/4/22</a:t>
            </a:fld>
            <a:endParaRPr lang="zh-CN" altLang="en-US"/>
          </a:p>
        </p:txBody>
      </p:sp>
      <p:sp>
        <p:nvSpPr>
          <p:cNvPr id="5" name="页脚占位符 4">
            <a:extLst>
              <a:ext uri="{FF2B5EF4-FFF2-40B4-BE49-F238E27FC236}">
                <a16:creationId xmlns:a16="http://schemas.microsoft.com/office/drawing/2014/main" xmlns="" id="{7234FE69-8B7A-4053-BAA2-C0515EC0D2E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5E3ED769-B0AB-4DD4-8F4A-2CDA07AD7C04}"/>
              </a:ext>
            </a:extLst>
          </p:cNvPr>
          <p:cNvSpPr>
            <a:spLocks noGrp="1"/>
          </p:cNvSpPr>
          <p:nvPr>
            <p:ph type="sldNum" sz="quarter" idx="12"/>
          </p:nvPr>
        </p:nvSpPr>
        <p:spPr>
          <a:xfrm>
            <a:off x="8610600" y="6356350"/>
            <a:ext cx="2743200" cy="365125"/>
          </a:xfrm>
          <a:prstGeom prst="rect">
            <a:avLst/>
          </a:prstGeom>
        </p:spPr>
        <p:txBody>
          <a:bodyPr/>
          <a:lstStyle/>
          <a:p>
            <a:fld id="{1C558926-3DCA-4DF6-AFF2-3A8E6B5B2459}" type="slidenum">
              <a:rPr lang="zh-CN" altLang="en-US" smtClean="0"/>
              <a:pPr/>
              <a:t>‹#›</a:t>
            </a:fld>
            <a:endParaRPr lang="zh-CN" altLang="en-US"/>
          </a:p>
        </p:txBody>
      </p:sp>
    </p:spTree>
    <p:extLst>
      <p:ext uri="{BB962C8B-B14F-4D97-AF65-F5344CB8AC3E}">
        <p14:creationId xmlns:p14="http://schemas.microsoft.com/office/powerpoint/2010/main" xmlns="" val="20758960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206CDAC-FB6A-4746-B345-B65202A1B1E5}"/>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47E52059-08A9-4C91-A46B-99529F8741F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7E0C8CCE-3B59-487F-8B17-80A331C9D48E}"/>
              </a:ext>
            </a:extLst>
          </p:cNvPr>
          <p:cNvSpPr>
            <a:spLocks noGrp="1"/>
          </p:cNvSpPr>
          <p:nvPr>
            <p:ph type="dt" sz="half" idx="10"/>
          </p:nvPr>
        </p:nvSpPr>
        <p:spPr>
          <a:xfrm>
            <a:off x="838200" y="6356350"/>
            <a:ext cx="2743200" cy="365125"/>
          </a:xfrm>
          <a:prstGeom prst="rect">
            <a:avLst/>
          </a:prstGeom>
        </p:spPr>
        <p:txBody>
          <a:bodyPr/>
          <a:lstStyle/>
          <a:p>
            <a:fld id="{F4137F12-7A20-4B6A-BFC6-CFBC5EFA399F}" type="datetimeFigureOut">
              <a:rPr lang="zh-CN" altLang="en-US" smtClean="0"/>
              <a:pPr/>
              <a:t>2021/4/22</a:t>
            </a:fld>
            <a:endParaRPr lang="zh-CN" altLang="en-US"/>
          </a:p>
        </p:txBody>
      </p:sp>
      <p:sp>
        <p:nvSpPr>
          <p:cNvPr id="5" name="页脚占位符 4">
            <a:extLst>
              <a:ext uri="{FF2B5EF4-FFF2-40B4-BE49-F238E27FC236}">
                <a16:creationId xmlns:a16="http://schemas.microsoft.com/office/drawing/2014/main" xmlns="" id="{8A60A657-37AB-4D83-BE86-1D759867E99C}"/>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37BE3861-4EC0-421D-AB27-B9C2BC9E28E2}"/>
              </a:ext>
            </a:extLst>
          </p:cNvPr>
          <p:cNvSpPr>
            <a:spLocks noGrp="1"/>
          </p:cNvSpPr>
          <p:nvPr>
            <p:ph type="sldNum" sz="quarter" idx="12"/>
          </p:nvPr>
        </p:nvSpPr>
        <p:spPr>
          <a:xfrm>
            <a:off x="8610600" y="6356350"/>
            <a:ext cx="2743200" cy="365125"/>
          </a:xfrm>
          <a:prstGeom prst="rect">
            <a:avLst/>
          </a:prstGeom>
        </p:spPr>
        <p:txBody>
          <a:bodyPr/>
          <a:lstStyle/>
          <a:p>
            <a:fld id="{1C558926-3DCA-4DF6-AFF2-3A8E6B5B2459}" type="slidenum">
              <a:rPr lang="zh-CN" altLang="en-US" smtClean="0"/>
              <a:pPr/>
              <a:t>‹#›</a:t>
            </a:fld>
            <a:endParaRPr lang="zh-CN" altLang="en-US"/>
          </a:p>
        </p:txBody>
      </p:sp>
    </p:spTree>
    <p:extLst>
      <p:ext uri="{BB962C8B-B14F-4D97-AF65-F5344CB8AC3E}">
        <p14:creationId xmlns:p14="http://schemas.microsoft.com/office/powerpoint/2010/main" xmlns="" val="1547687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59ED049-A167-4ED8-9696-56D557501001}"/>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694AC5DC-5A44-4BE7-89F8-44FF1B5A9CF0}"/>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A6D50932-D156-4C23-BAFB-B50F1AB45B4B}"/>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6DB851F5-D611-488F-AE68-16CDDA7F0304}"/>
              </a:ext>
            </a:extLst>
          </p:cNvPr>
          <p:cNvSpPr>
            <a:spLocks noGrp="1"/>
          </p:cNvSpPr>
          <p:nvPr>
            <p:ph type="dt" sz="half" idx="10"/>
          </p:nvPr>
        </p:nvSpPr>
        <p:spPr>
          <a:xfrm>
            <a:off x="838200" y="6356350"/>
            <a:ext cx="2743200" cy="365125"/>
          </a:xfrm>
          <a:prstGeom prst="rect">
            <a:avLst/>
          </a:prstGeom>
        </p:spPr>
        <p:txBody>
          <a:bodyPr/>
          <a:lstStyle/>
          <a:p>
            <a:fld id="{F4137F12-7A20-4B6A-BFC6-CFBC5EFA399F}" type="datetimeFigureOut">
              <a:rPr lang="zh-CN" altLang="en-US" smtClean="0"/>
              <a:pPr/>
              <a:t>2021/4/22</a:t>
            </a:fld>
            <a:endParaRPr lang="zh-CN" altLang="en-US"/>
          </a:p>
        </p:txBody>
      </p:sp>
      <p:sp>
        <p:nvSpPr>
          <p:cNvPr id="6" name="页脚占位符 5">
            <a:extLst>
              <a:ext uri="{FF2B5EF4-FFF2-40B4-BE49-F238E27FC236}">
                <a16:creationId xmlns:a16="http://schemas.microsoft.com/office/drawing/2014/main" xmlns="" id="{05DA9A19-8E65-4250-ADBC-BF8A914C953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F64C7134-66D0-4C18-BBBF-E02F86154635}"/>
              </a:ext>
            </a:extLst>
          </p:cNvPr>
          <p:cNvSpPr>
            <a:spLocks noGrp="1"/>
          </p:cNvSpPr>
          <p:nvPr>
            <p:ph type="sldNum" sz="quarter" idx="12"/>
          </p:nvPr>
        </p:nvSpPr>
        <p:spPr>
          <a:xfrm>
            <a:off x="8610600" y="6356350"/>
            <a:ext cx="2743200" cy="365125"/>
          </a:xfrm>
          <a:prstGeom prst="rect">
            <a:avLst/>
          </a:prstGeom>
        </p:spPr>
        <p:txBody>
          <a:bodyPr/>
          <a:lstStyle/>
          <a:p>
            <a:fld id="{1C558926-3DCA-4DF6-AFF2-3A8E6B5B2459}" type="slidenum">
              <a:rPr lang="zh-CN" altLang="en-US" smtClean="0"/>
              <a:pPr/>
              <a:t>‹#›</a:t>
            </a:fld>
            <a:endParaRPr lang="zh-CN" altLang="en-US"/>
          </a:p>
        </p:txBody>
      </p:sp>
    </p:spTree>
    <p:extLst>
      <p:ext uri="{BB962C8B-B14F-4D97-AF65-F5344CB8AC3E}">
        <p14:creationId xmlns:p14="http://schemas.microsoft.com/office/powerpoint/2010/main" xmlns="" val="24444134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E0BC24D-E467-4CE2-BA5C-B17F1B61A6BC}"/>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FA20D8D1-EFD2-4CD7-A451-62FBFF9ECCDB}"/>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DEF2C899-A340-4EB6-813C-445F20D0FC82}"/>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0E4EEF97-843A-4065-AB90-F14D5866231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2BF3A20F-681D-4DC8-8FB1-F370505D05BE}"/>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682F482C-D61D-422E-B623-AC01A71FC6BD}"/>
              </a:ext>
            </a:extLst>
          </p:cNvPr>
          <p:cNvSpPr>
            <a:spLocks noGrp="1"/>
          </p:cNvSpPr>
          <p:nvPr>
            <p:ph type="dt" sz="half" idx="10"/>
          </p:nvPr>
        </p:nvSpPr>
        <p:spPr>
          <a:xfrm>
            <a:off x="838200" y="6356350"/>
            <a:ext cx="2743200" cy="365125"/>
          </a:xfrm>
          <a:prstGeom prst="rect">
            <a:avLst/>
          </a:prstGeom>
        </p:spPr>
        <p:txBody>
          <a:bodyPr/>
          <a:lstStyle/>
          <a:p>
            <a:fld id="{F4137F12-7A20-4B6A-BFC6-CFBC5EFA399F}" type="datetimeFigureOut">
              <a:rPr lang="zh-CN" altLang="en-US" smtClean="0"/>
              <a:pPr/>
              <a:t>2021/4/22</a:t>
            </a:fld>
            <a:endParaRPr lang="zh-CN" altLang="en-US"/>
          </a:p>
        </p:txBody>
      </p:sp>
      <p:sp>
        <p:nvSpPr>
          <p:cNvPr id="8" name="页脚占位符 7">
            <a:extLst>
              <a:ext uri="{FF2B5EF4-FFF2-40B4-BE49-F238E27FC236}">
                <a16:creationId xmlns:a16="http://schemas.microsoft.com/office/drawing/2014/main" xmlns="" id="{47EF9DE0-8644-4481-BEE0-9382A0BB491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xmlns="" id="{EB378177-9D43-44BF-A4FC-9EEAC4B6F2CF}"/>
              </a:ext>
            </a:extLst>
          </p:cNvPr>
          <p:cNvSpPr>
            <a:spLocks noGrp="1"/>
          </p:cNvSpPr>
          <p:nvPr>
            <p:ph type="sldNum" sz="quarter" idx="12"/>
          </p:nvPr>
        </p:nvSpPr>
        <p:spPr>
          <a:xfrm>
            <a:off x="8610600" y="6356350"/>
            <a:ext cx="2743200" cy="365125"/>
          </a:xfrm>
          <a:prstGeom prst="rect">
            <a:avLst/>
          </a:prstGeom>
        </p:spPr>
        <p:txBody>
          <a:bodyPr/>
          <a:lstStyle/>
          <a:p>
            <a:fld id="{1C558926-3DCA-4DF6-AFF2-3A8E6B5B2459}" type="slidenum">
              <a:rPr lang="zh-CN" altLang="en-US" smtClean="0"/>
              <a:pPr/>
              <a:t>‹#›</a:t>
            </a:fld>
            <a:endParaRPr lang="zh-CN" altLang="en-US"/>
          </a:p>
        </p:txBody>
      </p:sp>
    </p:spTree>
    <p:extLst>
      <p:ext uri="{BB962C8B-B14F-4D97-AF65-F5344CB8AC3E}">
        <p14:creationId xmlns:p14="http://schemas.microsoft.com/office/powerpoint/2010/main" xmlns="" val="472458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E087F79-A1CB-4351-9C0C-A0266DB592AE}"/>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9A35E426-FA1A-41AA-AF72-FFB77CA88503}"/>
              </a:ext>
            </a:extLst>
          </p:cNvPr>
          <p:cNvSpPr>
            <a:spLocks noGrp="1"/>
          </p:cNvSpPr>
          <p:nvPr>
            <p:ph type="dt" sz="half" idx="10"/>
          </p:nvPr>
        </p:nvSpPr>
        <p:spPr>
          <a:xfrm>
            <a:off x="838200" y="6356350"/>
            <a:ext cx="2743200" cy="365125"/>
          </a:xfrm>
          <a:prstGeom prst="rect">
            <a:avLst/>
          </a:prstGeom>
        </p:spPr>
        <p:txBody>
          <a:bodyPr/>
          <a:lstStyle/>
          <a:p>
            <a:fld id="{F4137F12-7A20-4B6A-BFC6-CFBC5EFA399F}" type="datetimeFigureOut">
              <a:rPr lang="zh-CN" altLang="en-US" smtClean="0"/>
              <a:pPr/>
              <a:t>2021/4/22</a:t>
            </a:fld>
            <a:endParaRPr lang="zh-CN" altLang="en-US"/>
          </a:p>
        </p:txBody>
      </p:sp>
      <p:sp>
        <p:nvSpPr>
          <p:cNvPr id="4" name="页脚占位符 3">
            <a:extLst>
              <a:ext uri="{FF2B5EF4-FFF2-40B4-BE49-F238E27FC236}">
                <a16:creationId xmlns:a16="http://schemas.microsoft.com/office/drawing/2014/main" xmlns="" id="{DFA5F816-5E56-4D45-948E-A660EE6B3000}"/>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xmlns="" id="{04AF6162-E293-4FEE-94CD-BDAA8261CFDD}"/>
              </a:ext>
            </a:extLst>
          </p:cNvPr>
          <p:cNvSpPr>
            <a:spLocks noGrp="1"/>
          </p:cNvSpPr>
          <p:nvPr>
            <p:ph type="sldNum" sz="quarter" idx="12"/>
          </p:nvPr>
        </p:nvSpPr>
        <p:spPr>
          <a:xfrm>
            <a:off x="8610600" y="6356350"/>
            <a:ext cx="2743200" cy="365125"/>
          </a:xfrm>
          <a:prstGeom prst="rect">
            <a:avLst/>
          </a:prstGeom>
        </p:spPr>
        <p:txBody>
          <a:bodyPr/>
          <a:lstStyle/>
          <a:p>
            <a:fld id="{1C558926-3DCA-4DF6-AFF2-3A8E6B5B2459}" type="slidenum">
              <a:rPr lang="zh-CN" altLang="en-US" smtClean="0"/>
              <a:pPr/>
              <a:t>‹#›</a:t>
            </a:fld>
            <a:endParaRPr lang="zh-CN" altLang="en-US"/>
          </a:p>
        </p:txBody>
      </p:sp>
    </p:spTree>
    <p:extLst>
      <p:ext uri="{BB962C8B-B14F-4D97-AF65-F5344CB8AC3E}">
        <p14:creationId xmlns:p14="http://schemas.microsoft.com/office/powerpoint/2010/main" xmlns="" val="26972955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DD49F3D9-C413-4183-BACF-E7AB37C75425}"/>
              </a:ext>
            </a:extLst>
          </p:cNvPr>
          <p:cNvSpPr>
            <a:spLocks noGrp="1"/>
          </p:cNvSpPr>
          <p:nvPr>
            <p:ph type="dt" sz="half" idx="10"/>
          </p:nvPr>
        </p:nvSpPr>
        <p:spPr>
          <a:xfrm>
            <a:off x="838200" y="6356350"/>
            <a:ext cx="2743200" cy="365125"/>
          </a:xfrm>
          <a:prstGeom prst="rect">
            <a:avLst/>
          </a:prstGeom>
        </p:spPr>
        <p:txBody>
          <a:bodyPr/>
          <a:lstStyle/>
          <a:p>
            <a:fld id="{F4137F12-7A20-4B6A-BFC6-CFBC5EFA399F}" type="datetimeFigureOut">
              <a:rPr lang="zh-CN" altLang="en-US" smtClean="0"/>
              <a:pPr/>
              <a:t>2021/4/22</a:t>
            </a:fld>
            <a:endParaRPr lang="zh-CN" altLang="en-US"/>
          </a:p>
        </p:txBody>
      </p:sp>
      <p:sp>
        <p:nvSpPr>
          <p:cNvPr id="3" name="页脚占位符 2">
            <a:extLst>
              <a:ext uri="{FF2B5EF4-FFF2-40B4-BE49-F238E27FC236}">
                <a16:creationId xmlns:a16="http://schemas.microsoft.com/office/drawing/2014/main" xmlns="" id="{BEC0E3AF-CEAE-407A-941D-D1F1E07911F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xmlns="" id="{709D3D75-61FA-40F4-9208-A53F93C3C2D9}"/>
              </a:ext>
            </a:extLst>
          </p:cNvPr>
          <p:cNvSpPr>
            <a:spLocks noGrp="1"/>
          </p:cNvSpPr>
          <p:nvPr>
            <p:ph type="sldNum" sz="quarter" idx="12"/>
          </p:nvPr>
        </p:nvSpPr>
        <p:spPr>
          <a:xfrm>
            <a:off x="8610600" y="6356350"/>
            <a:ext cx="2743200" cy="365125"/>
          </a:xfrm>
          <a:prstGeom prst="rect">
            <a:avLst/>
          </a:prstGeom>
        </p:spPr>
        <p:txBody>
          <a:bodyPr/>
          <a:lstStyle/>
          <a:p>
            <a:fld id="{1C558926-3DCA-4DF6-AFF2-3A8E6B5B2459}" type="slidenum">
              <a:rPr lang="zh-CN" altLang="en-US" smtClean="0"/>
              <a:pPr/>
              <a:t>‹#›</a:t>
            </a:fld>
            <a:endParaRPr lang="zh-CN" altLang="en-US"/>
          </a:p>
        </p:txBody>
      </p:sp>
    </p:spTree>
    <p:extLst>
      <p:ext uri="{BB962C8B-B14F-4D97-AF65-F5344CB8AC3E}">
        <p14:creationId xmlns:p14="http://schemas.microsoft.com/office/powerpoint/2010/main" xmlns="" val="8465638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7B8E9DD-7964-4D40-868F-E8848FF2ED3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64D52A7D-5ABD-4AD9-9DC0-0B0E7918643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CE6B43F0-0ABF-45B4-AD20-B2B6C87F909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A46B9957-80C5-4B15-8D3A-C833E528606B}"/>
              </a:ext>
            </a:extLst>
          </p:cNvPr>
          <p:cNvSpPr>
            <a:spLocks noGrp="1"/>
          </p:cNvSpPr>
          <p:nvPr>
            <p:ph type="dt" sz="half" idx="10"/>
          </p:nvPr>
        </p:nvSpPr>
        <p:spPr>
          <a:xfrm>
            <a:off x="838200" y="6356350"/>
            <a:ext cx="2743200" cy="365125"/>
          </a:xfrm>
          <a:prstGeom prst="rect">
            <a:avLst/>
          </a:prstGeom>
        </p:spPr>
        <p:txBody>
          <a:bodyPr/>
          <a:lstStyle/>
          <a:p>
            <a:fld id="{F4137F12-7A20-4B6A-BFC6-CFBC5EFA399F}" type="datetimeFigureOut">
              <a:rPr lang="zh-CN" altLang="en-US" smtClean="0"/>
              <a:pPr/>
              <a:t>2021/4/22</a:t>
            </a:fld>
            <a:endParaRPr lang="zh-CN" altLang="en-US"/>
          </a:p>
        </p:txBody>
      </p:sp>
      <p:sp>
        <p:nvSpPr>
          <p:cNvPr id="6" name="页脚占位符 5">
            <a:extLst>
              <a:ext uri="{FF2B5EF4-FFF2-40B4-BE49-F238E27FC236}">
                <a16:creationId xmlns:a16="http://schemas.microsoft.com/office/drawing/2014/main" xmlns="" id="{9505C528-8BEC-4FEE-802B-1E2A38EDCB8A}"/>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C7A635A1-575C-4922-BD31-ACD6960395EF}"/>
              </a:ext>
            </a:extLst>
          </p:cNvPr>
          <p:cNvSpPr>
            <a:spLocks noGrp="1"/>
          </p:cNvSpPr>
          <p:nvPr>
            <p:ph type="sldNum" sz="quarter" idx="12"/>
          </p:nvPr>
        </p:nvSpPr>
        <p:spPr>
          <a:xfrm>
            <a:off x="8610600" y="6356350"/>
            <a:ext cx="2743200" cy="365125"/>
          </a:xfrm>
          <a:prstGeom prst="rect">
            <a:avLst/>
          </a:prstGeom>
        </p:spPr>
        <p:txBody>
          <a:bodyPr/>
          <a:lstStyle/>
          <a:p>
            <a:fld id="{1C558926-3DCA-4DF6-AFF2-3A8E6B5B2459}" type="slidenum">
              <a:rPr lang="zh-CN" altLang="en-US" smtClean="0"/>
              <a:pPr/>
              <a:t>‹#›</a:t>
            </a:fld>
            <a:endParaRPr lang="zh-CN" altLang="en-US"/>
          </a:p>
        </p:txBody>
      </p:sp>
    </p:spTree>
    <p:extLst>
      <p:ext uri="{BB962C8B-B14F-4D97-AF65-F5344CB8AC3E}">
        <p14:creationId xmlns:p14="http://schemas.microsoft.com/office/powerpoint/2010/main" xmlns="" val="5600025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4BCC4CE-69B1-491C-AB3F-8CF1759CEEB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CAFE8F7C-076F-4F06-9E5A-B55206F69219}"/>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5FD42A98-61AC-4F6E-AAFA-CF7FC539BB8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64AB3891-70E4-49B9-849C-6FDEA3A2109D}"/>
              </a:ext>
            </a:extLst>
          </p:cNvPr>
          <p:cNvSpPr>
            <a:spLocks noGrp="1"/>
          </p:cNvSpPr>
          <p:nvPr>
            <p:ph type="dt" sz="half" idx="10"/>
          </p:nvPr>
        </p:nvSpPr>
        <p:spPr>
          <a:xfrm>
            <a:off x="838200" y="6356350"/>
            <a:ext cx="2743200" cy="365125"/>
          </a:xfrm>
          <a:prstGeom prst="rect">
            <a:avLst/>
          </a:prstGeom>
        </p:spPr>
        <p:txBody>
          <a:bodyPr/>
          <a:lstStyle/>
          <a:p>
            <a:fld id="{F4137F12-7A20-4B6A-BFC6-CFBC5EFA399F}" type="datetimeFigureOut">
              <a:rPr lang="zh-CN" altLang="en-US" smtClean="0"/>
              <a:pPr/>
              <a:t>2021/4/22</a:t>
            </a:fld>
            <a:endParaRPr lang="zh-CN" altLang="en-US"/>
          </a:p>
        </p:txBody>
      </p:sp>
      <p:sp>
        <p:nvSpPr>
          <p:cNvPr id="6" name="页脚占位符 5">
            <a:extLst>
              <a:ext uri="{FF2B5EF4-FFF2-40B4-BE49-F238E27FC236}">
                <a16:creationId xmlns:a16="http://schemas.microsoft.com/office/drawing/2014/main" xmlns="" id="{D8EB7755-0604-4D9C-8F5A-D69E97F79F8E}"/>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EA9CAFED-6F6E-4DE4-9229-2E3C044DC010}"/>
              </a:ext>
            </a:extLst>
          </p:cNvPr>
          <p:cNvSpPr>
            <a:spLocks noGrp="1"/>
          </p:cNvSpPr>
          <p:nvPr>
            <p:ph type="sldNum" sz="quarter" idx="12"/>
          </p:nvPr>
        </p:nvSpPr>
        <p:spPr>
          <a:xfrm>
            <a:off x="8610600" y="6356350"/>
            <a:ext cx="2743200" cy="365125"/>
          </a:xfrm>
          <a:prstGeom prst="rect">
            <a:avLst/>
          </a:prstGeom>
        </p:spPr>
        <p:txBody>
          <a:bodyPr/>
          <a:lstStyle/>
          <a:p>
            <a:fld id="{1C558926-3DCA-4DF6-AFF2-3A8E6B5B2459}" type="slidenum">
              <a:rPr lang="zh-CN" altLang="en-US" smtClean="0"/>
              <a:pPr/>
              <a:t>‹#›</a:t>
            </a:fld>
            <a:endParaRPr lang="zh-CN" altLang="en-US"/>
          </a:p>
        </p:txBody>
      </p:sp>
    </p:spTree>
    <p:extLst>
      <p:ext uri="{BB962C8B-B14F-4D97-AF65-F5344CB8AC3E}">
        <p14:creationId xmlns:p14="http://schemas.microsoft.com/office/powerpoint/2010/main" xmlns="" val="13890773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B7E596F-7390-42F8-8CE6-BA6D86E8B779}"/>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C36FE4C5-9D81-4F36-8382-530CA909A0B7}"/>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D38FF54-9E6C-47C9-A6C0-8C268A9D47C3}"/>
              </a:ext>
            </a:extLst>
          </p:cNvPr>
          <p:cNvSpPr>
            <a:spLocks noGrp="1"/>
          </p:cNvSpPr>
          <p:nvPr>
            <p:ph type="dt" sz="half" idx="10"/>
          </p:nvPr>
        </p:nvSpPr>
        <p:spPr>
          <a:xfrm>
            <a:off x="838200" y="6356350"/>
            <a:ext cx="2743200" cy="365125"/>
          </a:xfrm>
          <a:prstGeom prst="rect">
            <a:avLst/>
          </a:prstGeom>
        </p:spPr>
        <p:txBody>
          <a:bodyPr/>
          <a:lstStyle/>
          <a:p>
            <a:fld id="{F4137F12-7A20-4B6A-BFC6-CFBC5EFA399F}" type="datetimeFigureOut">
              <a:rPr lang="zh-CN" altLang="en-US" smtClean="0"/>
              <a:pPr/>
              <a:t>2021/4/22</a:t>
            </a:fld>
            <a:endParaRPr lang="zh-CN" altLang="en-US"/>
          </a:p>
        </p:txBody>
      </p:sp>
      <p:sp>
        <p:nvSpPr>
          <p:cNvPr id="5" name="页脚占位符 4">
            <a:extLst>
              <a:ext uri="{FF2B5EF4-FFF2-40B4-BE49-F238E27FC236}">
                <a16:creationId xmlns:a16="http://schemas.microsoft.com/office/drawing/2014/main" xmlns="" id="{A4BB2331-E4B9-467F-92FB-2CDBDCB4303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9A495E9E-ABE2-4AE8-8E81-B7BD375F1668}"/>
              </a:ext>
            </a:extLst>
          </p:cNvPr>
          <p:cNvSpPr>
            <a:spLocks noGrp="1"/>
          </p:cNvSpPr>
          <p:nvPr>
            <p:ph type="sldNum" sz="quarter" idx="12"/>
          </p:nvPr>
        </p:nvSpPr>
        <p:spPr>
          <a:xfrm>
            <a:off x="8610600" y="6356350"/>
            <a:ext cx="2743200" cy="365125"/>
          </a:xfrm>
          <a:prstGeom prst="rect">
            <a:avLst/>
          </a:prstGeom>
        </p:spPr>
        <p:txBody>
          <a:bodyPr/>
          <a:lstStyle/>
          <a:p>
            <a:fld id="{1C558926-3DCA-4DF6-AFF2-3A8E6B5B2459}" type="slidenum">
              <a:rPr lang="zh-CN" altLang="en-US" smtClean="0"/>
              <a:pPr/>
              <a:t>‹#›</a:t>
            </a:fld>
            <a:endParaRPr lang="zh-CN" altLang="en-US"/>
          </a:p>
        </p:txBody>
      </p:sp>
    </p:spTree>
    <p:extLst>
      <p:ext uri="{BB962C8B-B14F-4D97-AF65-F5344CB8AC3E}">
        <p14:creationId xmlns:p14="http://schemas.microsoft.com/office/powerpoint/2010/main" xmlns="" val="37543547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E40B5792-4D44-4E0F-B788-B48D05A06878}"/>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8A9AFFB7-CBE7-4CC2-BB49-BE97B7F6F201}"/>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96710C1-8346-4CC3-9B40-8BC67F2B876F}"/>
              </a:ext>
            </a:extLst>
          </p:cNvPr>
          <p:cNvSpPr>
            <a:spLocks noGrp="1"/>
          </p:cNvSpPr>
          <p:nvPr>
            <p:ph type="dt" sz="half" idx="10"/>
          </p:nvPr>
        </p:nvSpPr>
        <p:spPr>
          <a:xfrm>
            <a:off x="838200" y="6356350"/>
            <a:ext cx="2743200" cy="365125"/>
          </a:xfrm>
          <a:prstGeom prst="rect">
            <a:avLst/>
          </a:prstGeom>
        </p:spPr>
        <p:txBody>
          <a:bodyPr/>
          <a:lstStyle/>
          <a:p>
            <a:fld id="{F4137F12-7A20-4B6A-BFC6-CFBC5EFA399F}" type="datetimeFigureOut">
              <a:rPr lang="zh-CN" altLang="en-US" smtClean="0"/>
              <a:pPr/>
              <a:t>2021/4/22</a:t>
            </a:fld>
            <a:endParaRPr lang="zh-CN" altLang="en-US"/>
          </a:p>
        </p:txBody>
      </p:sp>
      <p:sp>
        <p:nvSpPr>
          <p:cNvPr id="5" name="页脚占位符 4">
            <a:extLst>
              <a:ext uri="{FF2B5EF4-FFF2-40B4-BE49-F238E27FC236}">
                <a16:creationId xmlns:a16="http://schemas.microsoft.com/office/drawing/2014/main" xmlns="" id="{DFD66727-2A73-467A-B080-703550B5EA6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8A867006-F45E-4F53-962C-BC227EDA417A}"/>
              </a:ext>
            </a:extLst>
          </p:cNvPr>
          <p:cNvSpPr>
            <a:spLocks noGrp="1"/>
          </p:cNvSpPr>
          <p:nvPr>
            <p:ph type="sldNum" sz="quarter" idx="12"/>
          </p:nvPr>
        </p:nvSpPr>
        <p:spPr>
          <a:xfrm>
            <a:off x="8610600" y="6356350"/>
            <a:ext cx="2743200" cy="365125"/>
          </a:xfrm>
          <a:prstGeom prst="rect">
            <a:avLst/>
          </a:prstGeom>
        </p:spPr>
        <p:txBody>
          <a:bodyPr/>
          <a:lstStyle/>
          <a:p>
            <a:fld id="{1C558926-3DCA-4DF6-AFF2-3A8E6B5B2459}" type="slidenum">
              <a:rPr lang="zh-CN" altLang="en-US" smtClean="0"/>
              <a:pPr/>
              <a:t>‹#›</a:t>
            </a:fld>
            <a:endParaRPr lang="zh-CN" altLang="en-US"/>
          </a:p>
        </p:txBody>
      </p:sp>
    </p:spTree>
    <p:extLst>
      <p:ext uri="{BB962C8B-B14F-4D97-AF65-F5344CB8AC3E}">
        <p14:creationId xmlns:p14="http://schemas.microsoft.com/office/powerpoint/2010/main" xmlns="" val="3537611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microsoft.com/office/2007/relationships/hdphoto" Target="../media/hdphoto2.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4D45A981-DC90-469C-B691-D659B7615F1B}"/>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Rectangle 3">
            <a:extLst>
              <a:ext uri="{FF2B5EF4-FFF2-40B4-BE49-F238E27FC236}">
                <a16:creationId xmlns:a16="http://schemas.microsoft.com/office/drawing/2014/main" xmlns="" id="{0ABF01D2-74C5-4307-A9DA-E9033745F073}"/>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Rectangle 4">
            <a:extLst>
              <a:ext uri="{FF2B5EF4-FFF2-40B4-BE49-F238E27FC236}">
                <a16:creationId xmlns:a16="http://schemas.microsoft.com/office/drawing/2014/main" xmlns="" id="{2E724D04-D6DB-4833-9E04-164D5E37A295}"/>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宋体" charset="-122"/>
              </a:defRPr>
            </a:lvl1pPr>
          </a:lstStyle>
          <a:p>
            <a:pPr>
              <a:defRPr/>
            </a:pPr>
            <a:endParaRPr lang="en-US" altLang="zh-CN"/>
          </a:p>
        </p:txBody>
      </p:sp>
      <p:sp>
        <p:nvSpPr>
          <p:cNvPr id="1029" name="Rectangle 5">
            <a:extLst>
              <a:ext uri="{FF2B5EF4-FFF2-40B4-BE49-F238E27FC236}">
                <a16:creationId xmlns:a16="http://schemas.microsoft.com/office/drawing/2014/main" xmlns="" id="{AD5044D1-B50D-4E92-983B-5F3362510ECD}"/>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宋体" charset="-122"/>
              </a:defRPr>
            </a:lvl1pPr>
          </a:lstStyle>
          <a:p>
            <a:pPr>
              <a:defRPr/>
            </a:pPr>
            <a:endParaRPr lang="en-US" altLang="zh-CN"/>
          </a:p>
        </p:txBody>
      </p:sp>
      <p:sp>
        <p:nvSpPr>
          <p:cNvPr id="1030" name="Rectangle 6">
            <a:extLst>
              <a:ext uri="{FF2B5EF4-FFF2-40B4-BE49-F238E27FC236}">
                <a16:creationId xmlns:a16="http://schemas.microsoft.com/office/drawing/2014/main" xmlns="" id="{DFFAF320-FC3D-4BDC-9C74-A9BD49C0EA73}"/>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27C5A4B-6705-4D71-9D1C-D1DBA13D3387}" type="slidenum">
              <a:rPr lang="en-US" altLang="zh-CN"/>
              <a:pPr/>
              <a:t>‹#›</a:t>
            </a:fld>
            <a:endParaRPr lang="en-US" altLang="zh-CN"/>
          </a:p>
        </p:txBody>
      </p:sp>
      <p:pic>
        <p:nvPicPr>
          <p:cNvPr id="1031" name="Picture 12" descr="幻灯片样式6副本">
            <a:extLst>
              <a:ext uri="{FF2B5EF4-FFF2-40B4-BE49-F238E27FC236}">
                <a16:creationId xmlns:a16="http://schemas.microsoft.com/office/drawing/2014/main" xmlns="" id="{3C0AB1A6-3BB2-49D5-BEC2-A48C5464D8E2}"/>
              </a:ext>
            </a:extLst>
          </p:cNvPr>
          <p:cNvPicPr>
            <a:picLocks noChangeAspect="1" noChangeArrowheads="1"/>
          </p:cNvPicPr>
          <p:nvPr userDrawn="1"/>
        </p:nvPicPr>
        <p:blipFill rotWithShape="1">
          <a:blip r:embed="rId14" cstate="print">
            <a:extLst>
              <a:ext uri="{BEBA8EAE-BF5A-486C-A8C5-ECC9F3942E4B}">
                <a14:imgProps xmlns:a14="http://schemas.microsoft.com/office/drawing/2010/main" xmlns="">
                  <a14:imgLayer r:embed="rId15">
                    <a14:imgEffect>
                      <a14:artisticCrisscrossEtching/>
                    </a14:imgEffect>
                  </a14:imgLayer>
                </a14:imgProps>
              </a:ext>
              <a:ext uri="{28A0092B-C50C-407E-A947-70E740481C1C}">
                <a14:useLocalDpi xmlns:a14="http://schemas.microsoft.com/office/drawing/2010/main" xmlns="" val="0"/>
              </a:ext>
            </a:extLst>
          </a:blip>
          <a:srcRect l="21407" t="16076" r="114" b="8266"/>
          <a:stretch/>
        </p:blipFill>
        <p:spPr bwMode="auto">
          <a:xfrm>
            <a:off x="0" y="-32185"/>
            <a:ext cx="12192000" cy="6890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EE2FDDF4-F6C0-4E93-A7F4-668368B5BC98}"/>
              </a:ext>
            </a:extLst>
          </p:cNvPr>
          <p:cNvPicPr>
            <a:picLocks noChangeAspect="1"/>
          </p:cNvPicPr>
          <p:nvPr userDrawn="1"/>
        </p:nvPicPr>
        <p:blipFill>
          <a:blip r:embed="rId13" cstate="print">
            <a:duotone>
              <a:schemeClr val="bg2">
                <a:shade val="45000"/>
                <a:satMod val="135000"/>
              </a:schemeClr>
              <a:prstClr val="white"/>
            </a:duotone>
            <a:extLst>
              <a:ext uri="{BEBA8EAE-BF5A-486C-A8C5-ECC9F3942E4B}">
                <a14:imgProps xmlns:a14="http://schemas.microsoft.com/office/drawing/2010/main" xmlns="">
                  <a14:imgLayer r:embed="rId14">
                    <a14:imgEffect>
                      <a14:artisticCutout trans="50000"/>
                    </a14:imgEffect>
                  </a14:imgLayer>
                </a14:imgProps>
              </a:ext>
            </a:extLst>
          </a:blip>
          <a:stretch>
            <a:fillRect/>
          </a:stretch>
        </p:blipFill>
        <p:spPr>
          <a:xfrm>
            <a:off x="26973" y="0"/>
            <a:ext cx="12138053" cy="6858000"/>
          </a:xfrm>
          <a:prstGeom prst="rect">
            <a:avLst/>
          </a:prstGeom>
        </p:spPr>
      </p:pic>
    </p:spTree>
    <p:extLst>
      <p:ext uri="{BB962C8B-B14F-4D97-AF65-F5344CB8AC3E}">
        <p14:creationId xmlns:p14="http://schemas.microsoft.com/office/powerpoint/2010/main" xmlns="" val="31291109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gif"/><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7" Type="http://schemas.openxmlformats.org/officeDocument/2006/relationships/image" Target="../media/image14.png"/><Relationship Id="rId2" Type="http://schemas.openxmlformats.org/officeDocument/2006/relationships/hyperlink" Target="&#35282;&#30340;&#23450;&#20041;%20-%20&#21103;&#26412;.gsp" TargetMode="External"/><Relationship Id="rId1" Type="http://schemas.openxmlformats.org/officeDocument/2006/relationships/slideLayout" Target="../slideLayouts/slideLayout19.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3" Type="http://schemas.openxmlformats.org/officeDocument/2006/relationships/hyperlink" Target="&#35282;&#30340;&#23450;&#20041;.gsp" TargetMode="External"/><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image" Target="../media/image15.emf"/></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9.xml"/><Relationship Id="rId5" Type="http://schemas.openxmlformats.org/officeDocument/2006/relationships/image" Target="../media/image19.pn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hyperlink" Target="&#20316;&#35282;.gsp" TargetMode="External"/><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image" Target="../media/image20.emf"/></Relationships>
</file>

<file path=ppt/slides/_rels/slide15.xml.rels><?xml version="1.0" encoding="UTF-8" standalone="yes"?>
<Relationships xmlns="http://schemas.openxmlformats.org/package/2006/relationships"><Relationship Id="rId3" Type="http://schemas.openxmlformats.org/officeDocument/2006/relationships/hyperlink" Target="&#20004;&#35282;&#30456;&#21152;.gsp" TargetMode="External"/><Relationship Id="rId2" Type="http://schemas.openxmlformats.org/officeDocument/2006/relationships/hyperlink" Target="&#30456;&#21453;&#35282;.gsp" TargetMode="Externa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未标题-1 422副本.png"/>
          <p:cNvPicPr>
            <a:picLocks noChangeAspect="1"/>
          </p:cNvPicPr>
          <p:nvPr/>
        </p:nvPicPr>
        <p:blipFill>
          <a:blip r:embed="rId2"/>
          <a:stretch>
            <a:fillRect/>
          </a:stretch>
        </p:blipFill>
        <p:spPr>
          <a:xfrm>
            <a:off x="0" y="1"/>
            <a:ext cx="12192000" cy="6860033"/>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5131602"/>
            <a:ext cx="12192000" cy="977187"/>
          </a:xfrm>
          <a:prstGeom prst="rect">
            <a:avLst/>
          </a:prstGeom>
        </p:spPr>
        <p:txBody>
          <a:bodyPr wrap="square" lIns="121917" tIns="60958" rIns="121917" bIns="60958">
            <a:spAutoFit/>
          </a:bodyPr>
          <a:lstStyle/>
          <a:p>
            <a:pPr algn="ctr">
              <a:lnSpc>
                <a:spcPct val="150000"/>
              </a:lnSpc>
            </a:pPr>
            <a:r>
              <a:rPr lang="zh-CN" altLang="en-US" sz="3700" dirty="0" smtClean="0">
                <a:latin typeface="黑体" pitchFamily="49" charset="-122"/>
                <a:ea typeface="黑体" pitchFamily="49" charset="-122"/>
              </a:rPr>
              <a:t>扫码，免费看</a:t>
            </a:r>
            <a:r>
              <a:rPr lang="en-US" altLang="zh-CN" sz="3700" dirty="0" smtClean="0">
                <a:latin typeface="黑体" pitchFamily="49" charset="-122"/>
                <a:ea typeface="黑体" pitchFamily="49" charset="-122"/>
              </a:rPr>
              <a:t>800</a:t>
            </a:r>
            <a:r>
              <a:rPr lang="zh-CN" altLang="en-US" sz="3700" dirty="0" smtClean="0">
                <a:latin typeface="黑体" pitchFamily="49" charset="-122"/>
                <a:ea typeface="黑体" pitchFamily="49" charset="-122"/>
              </a:rPr>
              <a:t>分钟！</a:t>
            </a:r>
            <a:endParaRPr lang="en-US" altLang="zh-CN" sz="3700" dirty="0" smtClean="0">
              <a:latin typeface="黑体" pitchFamily="49" charset="-122"/>
              <a:ea typeface="黑体" pitchFamily="49" charset="-122"/>
            </a:endParaRPr>
          </a:p>
        </p:txBody>
      </p:sp>
      <p:sp>
        <p:nvSpPr>
          <p:cNvPr id="7" name="TextBox 3"/>
          <p:cNvSpPr txBox="1">
            <a:spLocks noChangeArrowheads="1"/>
          </p:cNvSpPr>
          <p:nvPr/>
        </p:nvSpPr>
        <p:spPr bwMode="auto">
          <a:xfrm>
            <a:off x="0" y="710150"/>
            <a:ext cx="12192000" cy="779700"/>
          </a:xfrm>
          <a:prstGeom prst="rect">
            <a:avLst/>
          </a:prstGeom>
          <a:noFill/>
          <a:ln w="9525">
            <a:noFill/>
            <a:miter lim="800000"/>
            <a:headEnd/>
            <a:tailEnd/>
          </a:ln>
        </p:spPr>
        <p:txBody>
          <a:bodyPr wrap="square" lIns="121917" tIns="60958" rIns="121917" bIns="60958">
            <a:spAutoFit/>
          </a:bodyPr>
          <a:lstStyle/>
          <a:p>
            <a:pPr algn="ctr"/>
            <a:r>
              <a:rPr lang="zh-CN" altLang="en-US" sz="4300" dirty="0" smtClean="0">
                <a:latin typeface="黑体" pitchFamily="49" charset="-122"/>
                <a:ea typeface="黑体" pitchFamily="49" charset="-122"/>
              </a:rPr>
              <a:t>课堂实录（视频）</a:t>
            </a:r>
            <a:endParaRPr lang="en-US" altLang="zh-CN" sz="4300" dirty="0" smtClean="0">
              <a:latin typeface="黑体" pitchFamily="49" charset="-122"/>
              <a:ea typeface="黑体" pitchFamily="49" charset="-122"/>
            </a:endParaRPr>
          </a:p>
        </p:txBody>
      </p:sp>
      <p:sp>
        <p:nvSpPr>
          <p:cNvPr id="12" name="矩形 11"/>
          <p:cNvSpPr/>
          <p:nvPr/>
        </p:nvSpPr>
        <p:spPr>
          <a:xfrm>
            <a:off x="0" y="6365558"/>
            <a:ext cx="12192000" cy="415494"/>
          </a:xfrm>
          <a:prstGeom prst="rect">
            <a:avLst/>
          </a:prstGeom>
        </p:spPr>
        <p:txBody>
          <a:bodyPr wrap="square" lIns="121917" tIns="60958" rIns="121917" bIns="60958">
            <a:spAutoFit/>
          </a:bodyPr>
          <a:lstStyle/>
          <a:p>
            <a:pPr algn="r"/>
            <a:r>
              <a:rPr lang="zh-CN" altLang="en-US" sz="1900" dirty="0" smtClean="0"/>
              <a:t>获取更多信息，请联系编辑：</a:t>
            </a:r>
            <a:r>
              <a:rPr lang="en-US" altLang="zh-CN" sz="1900" dirty="0" smtClean="0"/>
              <a:t>13166715360</a:t>
            </a:r>
            <a:r>
              <a:rPr lang="zh-CN" altLang="en-US" sz="1900" dirty="0" smtClean="0"/>
              <a:t>（杜编辑）</a:t>
            </a:r>
            <a:endParaRPr lang="zh-CN" altLang="en-US" sz="1900" dirty="0"/>
          </a:p>
        </p:txBody>
      </p:sp>
      <p:pic>
        <p:nvPicPr>
          <p:cNvPr id="6" name="图片 5" descr="1fe0de1d6852c096e27215f80f572a8.png"/>
          <p:cNvPicPr>
            <a:picLocks noChangeAspect="1"/>
          </p:cNvPicPr>
          <p:nvPr/>
        </p:nvPicPr>
        <p:blipFill>
          <a:blip r:embed="rId2"/>
          <a:stretch>
            <a:fillRect/>
          </a:stretch>
        </p:blipFill>
        <p:spPr>
          <a:xfrm>
            <a:off x="4343400" y="1625600"/>
            <a:ext cx="3352801" cy="3352801"/>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6">
            <a:extLst>
              <a:ext uri="{FF2B5EF4-FFF2-40B4-BE49-F238E27FC236}">
                <a16:creationId xmlns:a16="http://schemas.microsoft.com/office/drawing/2014/main" xmlns="" id="{F5A2CF3B-5FB9-4EF0-8AE1-438032D3182A}"/>
              </a:ext>
            </a:extLst>
          </p:cNvPr>
          <p:cNvSpPr txBox="1">
            <a:spLocks noChangeArrowheads="1"/>
          </p:cNvSpPr>
          <p:nvPr/>
        </p:nvSpPr>
        <p:spPr bwMode="auto">
          <a:xfrm>
            <a:off x="1170814" y="2077307"/>
            <a:ext cx="9753600" cy="9590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30000"/>
              </a:lnSpc>
              <a:spcBef>
                <a:spcPct val="0"/>
              </a:spcBef>
              <a:buFontTx/>
              <a:buNone/>
            </a:pPr>
            <a:r>
              <a:rPr lang="en-US" altLang="zh-CN" sz="4800" b="1" spc="300">
                <a:solidFill>
                  <a:schemeClr val="tx1">
                    <a:lumMod val="50000"/>
                    <a:lumOff val="50000"/>
                  </a:schemeClr>
                </a:solidFill>
                <a:latin typeface="微软雅黑" panose="020B0503020204020204" pitchFamily="34" charset="-122"/>
                <a:ea typeface="微软雅黑" panose="020B0503020204020204" pitchFamily="34" charset="-122"/>
              </a:rPr>
              <a:t>5.1.1</a:t>
            </a:r>
            <a:r>
              <a:rPr lang="zh-CN" altLang="en-US" sz="4800" b="1" spc="300">
                <a:solidFill>
                  <a:schemeClr val="tx1">
                    <a:lumMod val="50000"/>
                    <a:lumOff val="50000"/>
                  </a:schemeClr>
                </a:solidFill>
                <a:latin typeface="微软雅黑" panose="020B0503020204020204" pitchFamily="34" charset="-122"/>
                <a:ea typeface="微软雅黑" panose="020B0503020204020204" pitchFamily="34" charset="-122"/>
              </a:rPr>
              <a:t>任意</a:t>
            </a:r>
            <a:r>
              <a:rPr lang="zh-CN" altLang="en-US" sz="4800" b="1" spc="300" dirty="0">
                <a:solidFill>
                  <a:schemeClr val="tx1">
                    <a:lumMod val="50000"/>
                    <a:lumOff val="50000"/>
                  </a:schemeClr>
                </a:solidFill>
                <a:latin typeface="微软雅黑" panose="020B0503020204020204" pitchFamily="34" charset="-122"/>
                <a:ea typeface="微软雅黑" panose="020B0503020204020204" pitchFamily="34" charset="-122"/>
              </a:rPr>
              <a:t>角</a:t>
            </a:r>
          </a:p>
        </p:txBody>
      </p:sp>
      <p:sp>
        <p:nvSpPr>
          <p:cNvPr id="2050" name="TextBox 6">
            <a:extLst>
              <a:ext uri="{FF2B5EF4-FFF2-40B4-BE49-F238E27FC236}">
                <a16:creationId xmlns:a16="http://schemas.microsoft.com/office/drawing/2014/main" xmlns="" id="{6B52568D-FB41-4C9D-B05B-98ADF636FCC5}"/>
              </a:ext>
            </a:extLst>
          </p:cNvPr>
          <p:cNvSpPr txBox="1">
            <a:spLocks noChangeArrowheads="1"/>
          </p:cNvSpPr>
          <p:nvPr/>
        </p:nvSpPr>
        <p:spPr bwMode="auto">
          <a:xfrm>
            <a:off x="1170814" y="2075663"/>
            <a:ext cx="9753600" cy="9590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30000"/>
              </a:lnSpc>
              <a:spcBef>
                <a:spcPct val="0"/>
              </a:spcBef>
              <a:buFontTx/>
              <a:buNone/>
            </a:pPr>
            <a:r>
              <a:rPr lang="en-US" altLang="zh-CN" sz="4800" b="1" spc="300">
                <a:solidFill>
                  <a:schemeClr val="tx1">
                    <a:lumMod val="75000"/>
                    <a:lumOff val="25000"/>
                  </a:schemeClr>
                </a:solidFill>
                <a:latin typeface="微软雅黑" panose="020B0503020204020204" pitchFamily="34" charset="-122"/>
                <a:ea typeface="微软雅黑" panose="020B0503020204020204" pitchFamily="34" charset="-122"/>
              </a:rPr>
              <a:t>5.1.1</a:t>
            </a:r>
            <a:r>
              <a:rPr lang="zh-CN" altLang="en-US" sz="4800" b="1" spc="300">
                <a:solidFill>
                  <a:schemeClr val="tx1">
                    <a:lumMod val="75000"/>
                    <a:lumOff val="25000"/>
                  </a:schemeClr>
                </a:solidFill>
                <a:latin typeface="微软雅黑" panose="020B0503020204020204" pitchFamily="34" charset="-122"/>
                <a:ea typeface="微软雅黑" panose="020B0503020204020204" pitchFamily="34" charset="-122"/>
              </a:rPr>
              <a:t>任意</a:t>
            </a:r>
            <a:r>
              <a:rPr lang="zh-CN" altLang="en-US" sz="4800" b="1" spc="300" dirty="0">
                <a:solidFill>
                  <a:schemeClr val="tx1">
                    <a:lumMod val="75000"/>
                    <a:lumOff val="25000"/>
                  </a:schemeClr>
                </a:solidFill>
                <a:latin typeface="微软雅黑" panose="020B0503020204020204" pitchFamily="34" charset="-122"/>
                <a:ea typeface="微软雅黑" panose="020B0503020204020204" pitchFamily="34" charset="-122"/>
              </a:rPr>
              <a:t>角</a:t>
            </a:r>
          </a:p>
        </p:txBody>
      </p:sp>
      <p:sp>
        <p:nvSpPr>
          <p:cNvPr id="2051" name="TextBox 8">
            <a:extLst>
              <a:ext uri="{FF2B5EF4-FFF2-40B4-BE49-F238E27FC236}">
                <a16:creationId xmlns:a16="http://schemas.microsoft.com/office/drawing/2014/main" xmlns="" id="{19393AA6-2AAD-4D59-B3D6-F9EC702C9F0C}"/>
              </a:ext>
            </a:extLst>
          </p:cNvPr>
          <p:cNvSpPr txBox="1">
            <a:spLocks noChangeArrowheads="1"/>
          </p:cNvSpPr>
          <p:nvPr/>
        </p:nvSpPr>
        <p:spPr bwMode="auto">
          <a:xfrm>
            <a:off x="4843462" y="4953000"/>
            <a:ext cx="285591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400" dirty="0">
                <a:latin typeface="微软雅黑" panose="020B0503020204020204" pitchFamily="34" charset="-122"/>
                <a:ea typeface="微软雅黑" panose="020B0503020204020204" pitchFamily="34" charset="-122"/>
              </a:rPr>
              <a:t>厦门一中</a:t>
            </a:r>
            <a:r>
              <a:rPr lang="en-US" altLang="zh-CN" sz="2400" dirty="0">
                <a:latin typeface="微软雅黑" panose="020B0503020204020204" pitchFamily="34" charset="-122"/>
                <a:ea typeface="微软雅黑" panose="020B0503020204020204" pitchFamily="34" charset="-122"/>
              </a:rPr>
              <a:t>  </a:t>
            </a:r>
            <a:r>
              <a:rPr lang="zh-CN" altLang="zh-CN" sz="2400" dirty="0">
                <a:latin typeface="微软雅黑" panose="020B0503020204020204" pitchFamily="34" charset="-122"/>
                <a:ea typeface="微软雅黑" panose="020B0503020204020204" pitchFamily="34" charset="-122"/>
              </a:rPr>
              <a:t>黄昌毅</a:t>
            </a:r>
            <a:r>
              <a:rPr lang="en-US" altLang="zh-CN" sz="2400" dirty="0">
                <a:latin typeface="微软雅黑" panose="020B0503020204020204" pitchFamily="34" charset="-122"/>
                <a:ea typeface="微软雅黑" panose="020B0503020204020204" pitchFamily="34" charset="-122"/>
              </a:rPr>
              <a:t> </a:t>
            </a:r>
            <a:endParaRPr lang="zh-CN" altLang="en-US" sz="2400" dirty="0">
              <a:latin typeface="微软雅黑" panose="020B0503020204020204" pitchFamily="34" charset="-122"/>
              <a:ea typeface="微软雅黑" panose="020B0503020204020204" pitchFamily="34" charset="-122"/>
            </a:endParaRPr>
          </a:p>
        </p:txBody>
      </p:sp>
      <p:sp>
        <p:nvSpPr>
          <p:cNvPr id="2" name="矩形 1">
            <a:extLst>
              <a:ext uri="{FF2B5EF4-FFF2-40B4-BE49-F238E27FC236}">
                <a16:creationId xmlns:a16="http://schemas.microsoft.com/office/drawing/2014/main" xmlns="" id="{9B07920A-BB22-47CD-8CB6-1BACB5460433}"/>
              </a:ext>
            </a:extLst>
          </p:cNvPr>
          <p:cNvSpPr/>
          <p:nvPr/>
        </p:nvSpPr>
        <p:spPr>
          <a:xfrm>
            <a:off x="1447800" y="1828800"/>
            <a:ext cx="8991600" cy="1552742"/>
          </a:xfrm>
          <a:custGeom>
            <a:avLst/>
            <a:gdLst>
              <a:gd name="connsiteX0" fmla="*/ 0 w 8839200"/>
              <a:gd name="connsiteY0" fmla="*/ 0 h 1828800"/>
              <a:gd name="connsiteX1" fmla="*/ 8839200 w 8839200"/>
              <a:gd name="connsiteY1" fmla="*/ 0 h 1828800"/>
              <a:gd name="connsiteX2" fmla="*/ 8839200 w 8839200"/>
              <a:gd name="connsiteY2" fmla="*/ 1828800 h 1828800"/>
              <a:gd name="connsiteX3" fmla="*/ 0 w 8839200"/>
              <a:gd name="connsiteY3" fmla="*/ 1828800 h 1828800"/>
              <a:gd name="connsiteX4" fmla="*/ 0 w 8839200"/>
              <a:gd name="connsiteY4" fmla="*/ 0 h 1828800"/>
              <a:gd name="connsiteX0" fmla="*/ 0 w 8839200"/>
              <a:gd name="connsiteY0" fmla="*/ 0 h 1828800"/>
              <a:gd name="connsiteX1" fmla="*/ 1002632 w 8839200"/>
              <a:gd name="connsiteY1" fmla="*/ 4011 h 1828800"/>
              <a:gd name="connsiteX2" fmla="*/ 8839200 w 8839200"/>
              <a:gd name="connsiteY2" fmla="*/ 0 h 1828800"/>
              <a:gd name="connsiteX3" fmla="*/ 8839200 w 8839200"/>
              <a:gd name="connsiteY3" fmla="*/ 1828800 h 1828800"/>
              <a:gd name="connsiteX4" fmla="*/ 0 w 8839200"/>
              <a:gd name="connsiteY4" fmla="*/ 1828800 h 1828800"/>
              <a:gd name="connsiteX5" fmla="*/ 0 w 8839200"/>
              <a:gd name="connsiteY5" fmla="*/ 0 h 1828800"/>
              <a:gd name="connsiteX0" fmla="*/ 0 w 8839200"/>
              <a:gd name="connsiteY0" fmla="*/ 0 h 1828800"/>
              <a:gd name="connsiteX1" fmla="*/ 1002632 w 8839200"/>
              <a:gd name="connsiteY1" fmla="*/ 4011 h 1828800"/>
              <a:gd name="connsiteX2" fmla="*/ 7948863 w 8839200"/>
              <a:gd name="connsiteY2" fmla="*/ 4011 h 1828800"/>
              <a:gd name="connsiteX3" fmla="*/ 8839200 w 8839200"/>
              <a:gd name="connsiteY3" fmla="*/ 0 h 1828800"/>
              <a:gd name="connsiteX4" fmla="*/ 8839200 w 8839200"/>
              <a:gd name="connsiteY4" fmla="*/ 1828800 h 1828800"/>
              <a:gd name="connsiteX5" fmla="*/ 0 w 8839200"/>
              <a:gd name="connsiteY5" fmla="*/ 1828800 h 1828800"/>
              <a:gd name="connsiteX6" fmla="*/ 0 w 8839200"/>
              <a:gd name="connsiteY6" fmla="*/ 0 h 1828800"/>
              <a:gd name="connsiteX0" fmla="*/ 7948863 w 8839200"/>
              <a:gd name="connsiteY0" fmla="*/ 4011 h 1828800"/>
              <a:gd name="connsiteX1" fmla="*/ 8839200 w 8839200"/>
              <a:gd name="connsiteY1" fmla="*/ 0 h 1828800"/>
              <a:gd name="connsiteX2" fmla="*/ 8839200 w 8839200"/>
              <a:gd name="connsiteY2" fmla="*/ 1828800 h 1828800"/>
              <a:gd name="connsiteX3" fmla="*/ 0 w 8839200"/>
              <a:gd name="connsiteY3" fmla="*/ 1828800 h 1828800"/>
              <a:gd name="connsiteX4" fmla="*/ 0 w 8839200"/>
              <a:gd name="connsiteY4" fmla="*/ 0 h 1828800"/>
              <a:gd name="connsiteX5" fmla="*/ 1002632 w 8839200"/>
              <a:gd name="connsiteY5" fmla="*/ 4011 h 1828800"/>
              <a:gd name="connsiteX6" fmla="*/ 8040303 w 8839200"/>
              <a:gd name="connsiteY6" fmla="*/ 95451 h 1828800"/>
              <a:gd name="connsiteX0" fmla="*/ 7948863 w 8839200"/>
              <a:gd name="connsiteY0" fmla="*/ 4011 h 1828800"/>
              <a:gd name="connsiteX1" fmla="*/ 8839200 w 8839200"/>
              <a:gd name="connsiteY1" fmla="*/ 0 h 1828800"/>
              <a:gd name="connsiteX2" fmla="*/ 8839200 w 8839200"/>
              <a:gd name="connsiteY2" fmla="*/ 1828800 h 1828800"/>
              <a:gd name="connsiteX3" fmla="*/ 0 w 8839200"/>
              <a:gd name="connsiteY3" fmla="*/ 1828800 h 1828800"/>
              <a:gd name="connsiteX4" fmla="*/ 0 w 8839200"/>
              <a:gd name="connsiteY4" fmla="*/ 0 h 1828800"/>
              <a:gd name="connsiteX5" fmla="*/ 1002632 w 8839200"/>
              <a:gd name="connsiteY5" fmla="*/ 4011 h 1828800"/>
              <a:gd name="connsiteX6" fmla="*/ 8040303 w 8839200"/>
              <a:gd name="connsiteY6" fmla="*/ 95451 h 1828800"/>
              <a:gd name="connsiteX0" fmla="*/ 7948863 w 8839200"/>
              <a:gd name="connsiteY0" fmla="*/ 4011 h 1828800"/>
              <a:gd name="connsiteX1" fmla="*/ 8839200 w 8839200"/>
              <a:gd name="connsiteY1" fmla="*/ 0 h 1828800"/>
              <a:gd name="connsiteX2" fmla="*/ 8839200 w 8839200"/>
              <a:gd name="connsiteY2" fmla="*/ 1828800 h 1828800"/>
              <a:gd name="connsiteX3" fmla="*/ 0 w 8839200"/>
              <a:gd name="connsiteY3" fmla="*/ 1828800 h 1828800"/>
              <a:gd name="connsiteX4" fmla="*/ 0 w 8839200"/>
              <a:gd name="connsiteY4" fmla="*/ 0 h 1828800"/>
              <a:gd name="connsiteX5" fmla="*/ 1002632 w 8839200"/>
              <a:gd name="connsiteY5" fmla="*/ 4011 h 1828800"/>
              <a:gd name="connsiteX6" fmla="*/ 8040303 w 8839200"/>
              <a:gd name="connsiteY6" fmla="*/ 95451 h 1828800"/>
              <a:gd name="connsiteX0" fmla="*/ 7948863 w 8839200"/>
              <a:gd name="connsiteY0" fmla="*/ 4011 h 1828800"/>
              <a:gd name="connsiteX1" fmla="*/ 8839200 w 8839200"/>
              <a:gd name="connsiteY1" fmla="*/ 0 h 1828800"/>
              <a:gd name="connsiteX2" fmla="*/ 8839200 w 8839200"/>
              <a:gd name="connsiteY2" fmla="*/ 1828800 h 1828800"/>
              <a:gd name="connsiteX3" fmla="*/ 0 w 8839200"/>
              <a:gd name="connsiteY3" fmla="*/ 1828800 h 1828800"/>
              <a:gd name="connsiteX4" fmla="*/ 0 w 8839200"/>
              <a:gd name="connsiteY4" fmla="*/ 0 h 1828800"/>
              <a:gd name="connsiteX5" fmla="*/ 1002632 w 8839200"/>
              <a:gd name="connsiteY5" fmla="*/ 4011 h 1828800"/>
              <a:gd name="connsiteX6" fmla="*/ 8040303 w 8839200"/>
              <a:gd name="connsiteY6" fmla="*/ 95451 h 1828800"/>
              <a:gd name="connsiteX0" fmla="*/ 7948863 w 8839200"/>
              <a:gd name="connsiteY0" fmla="*/ 4011 h 1828800"/>
              <a:gd name="connsiteX1" fmla="*/ 8839200 w 8839200"/>
              <a:gd name="connsiteY1" fmla="*/ 0 h 1828800"/>
              <a:gd name="connsiteX2" fmla="*/ 8839200 w 8839200"/>
              <a:gd name="connsiteY2" fmla="*/ 1828800 h 1828800"/>
              <a:gd name="connsiteX3" fmla="*/ 0 w 8839200"/>
              <a:gd name="connsiteY3" fmla="*/ 1828800 h 1828800"/>
              <a:gd name="connsiteX4" fmla="*/ 0 w 8839200"/>
              <a:gd name="connsiteY4" fmla="*/ 0 h 1828800"/>
              <a:gd name="connsiteX5" fmla="*/ 1002632 w 8839200"/>
              <a:gd name="connsiteY5" fmla="*/ 4011 h 1828800"/>
              <a:gd name="connsiteX6" fmla="*/ 8040303 w 8839200"/>
              <a:gd name="connsiteY6" fmla="*/ 95451 h 1828800"/>
              <a:gd name="connsiteX0" fmla="*/ 7948863 w 8839200"/>
              <a:gd name="connsiteY0" fmla="*/ 4011 h 1828800"/>
              <a:gd name="connsiteX1" fmla="*/ 8839200 w 8839200"/>
              <a:gd name="connsiteY1" fmla="*/ 0 h 1828800"/>
              <a:gd name="connsiteX2" fmla="*/ 8839200 w 8839200"/>
              <a:gd name="connsiteY2" fmla="*/ 1828800 h 1828800"/>
              <a:gd name="connsiteX3" fmla="*/ 0 w 8839200"/>
              <a:gd name="connsiteY3" fmla="*/ 1828800 h 1828800"/>
              <a:gd name="connsiteX4" fmla="*/ 0 w 8839200"/>
              <a:gd name="connsiteY4" fmla="*/ 0 h 1828800"/>
              <a:gd name="connsiteX5" fmla="*/ 1002632 w 8839200"/>
              <a:gd name="connsiteY5" fmla="*/ 4011 h 1828800"/>
              <a:gd name="connsiteX6" fmla="*/ 8040303 w 8839200"/>
              <a:gd name="connsiteY6" fmla="*/ 95451 h 1828800"/>
              <a:gd name="connsiteX0" fmla="*/ 7948863 w 8839200"/>
              <a:gd name="connsiteY0" fmla="*/ 4011 h 1828800"/>
              <a:gd name="connsiteX1" fmla="*/ 8839200 w 8839200"/>
              <a:gd name="connsiteY1" fmla="*/ 0 h 1828800"/>
              <a:gd name="connsiteX2" fmla="*/ 8839200 w 8839200"/>
              <a:gd name="connsiteY2" fmla="*/ 1828800 h 1828800"/>
              <a:gd name="connsiteX3" fmla="*/ 0 w 8839200"/>
              <a:gd name="connsiteY3" fmla="*/ 1828800 h 1828800"/>
              <a:gd name="connsiteX4" fmla="*/ 0 w 8839200"/>
              <a:gd name="connsiteY4" fmla="*/ 0 h 1828800"/>
              <a:gd name="connsiteX5" fmla="*/ 1002632 w 8839200"/>
              <a:gd name="connsiteY5" fmla="*/ 4011 h 1828800"/>
              <a:gd name="connsiteX6" fmla="*/ 8040303 w 8839200"/>
              <a:gd name="connsiteY6" fmla="*/ 95451 h 1828800"/>
              <a:gd name="connsiteX0" fmla="*/ 7948863 w 8839200"/>
              <a:gd name="connsiteY0" fmla="*/ 4011 h 1828800"/>
              <a:gd name="connsiteX1" fmla="*/ 8839200 w 8839200"/>
              <a:gd name="connsiteY1" fmla="*/ 0 h 1828800"/>
              <a:gd name="connsiteX2" fmla="*/ 8839200 w 8839200"/>
              <a:gd name="connsiteY2" fmla="*/ 1828800 h 1828800"/>
              <a:gd name="connsiteX3" fmla="*/ 0 w 8839200"/>
              <a:gd name="connsiteY3" fmla="*/ 1828800 h 1828800"/>
              <a:gd name="connsiteX4" fmla="*/ 0 w 8839200"/>
              <a:gd name="connsiteY4" fmla="*/ 0 h 1828800"/>
              <a:gd name="connsiteX5" fmla="*/ 1002632 w 8839200"/>
              <a:gd name="connsiteY5" fmla="*/ 4011 h 1828800"/>
              <a:gd name="connsiteX6" fmla="*/ 8040303 w 8839200"/>
              <a:gd name="connsiteY6" fmla="*/ 95451 h 1828800"/>
              <a:gd name="connsiteX0" fmla="*/ 7948863 w 8839200"/>
              <a:gd name="connsiteY0" fmla="*/ 4011 h 1828800"/>
              <a:gd name="connsiteX1" fmla="*/ 8839200 w 8839200"/>
              <a:gd name="connsiteY1" fmla="*/ 0 h 1828800"/>
              <a:gd name="connsiteX2" fmla="*/ 8839200 w 8839200"/>
              <a:gd name="connsiteY2" fmla="*/ 1828800 h 1828800"/>
              <a:gd name="connsiteX3" fmla="*/ 0 w 8839200"/>
              <a:gd name="connsiteY3" fmla="*/ 1828800 h 1828800"/>
              <a:gd name="connsiteX4" fmla="*/ 0 w 8839200"/>
              <a:gd name="connsiteY4" fmla="*/ 0 h 1828800"/>
              <a:gd name="connsiteX5" fmla="*/ 1002632 w 8839200"/>
              <a:gd name="connsiteY5" fmla="*/ 4011 h 1828800"/>
              <a:gd name="connsiteX6" fmla="*/ 8040303 w 8839200"/>
              <a:gd name="connsiteY6" fmla="*/ 95451 h 1828800"/>
              <a:gd name="connsiteX0" fmla="*/ 7948863 w 8839200"/>
              <a:gd name="connsiteY0" fmla="*/ 4011 h 1828800"/>
              <a:gd name="connsiteX1" fmla="*/ 8839200 w 8839200"/>
              <a:gd name="connsiteY1" fmla="*/ 0 h 1828800"/>
              <a:gd name="connsiteX2" fmla="*/ 8839200 w 8839200"/>
              <a:gd name="connsiteY2" fmla="*/ 1828800 h 1828800"/>
              <a:gd name="connsiteX3" fmla="*/ 0 w 8839200"/>
              <a:gd name="connsiteY3" fmla="*/ 1828800 h 1828800"/>
              <a:gd name="connsiteX4" fmla="*/ 0 w 8839200"/>
              <a:gd name="connsiteY4" fmla="*/ 0 h 1828800"/>
              <a:gd name="connsiteX5" fmla="*/ 1002632 w 8839200"/>
              <a:gd name="connsiteY5" fmla="*/ 4011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39200" h="1828800">
                <a:moveTo>
                  <a:pt x="7948863" y="4011"/>
                </a:moveTo>
                <a:lnTo>
                  <a:pt x="8839200" y="0"/>
                </a:lnTo>
                <a:lnTo>
                  <a:pt x="8839200" y="1828800"/>
                </a:lnTo>
                <a:lnTo>
                  <a:pt x="0" y="1828800"/>
                </a:lnTo>
                <a:lnTo>
                  <a:pt x="0" y="0"/>
                </a:lnTo>
                <a:lnTo>
                  <a:pt x="1002632" y="4011"/>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CD42117C-B7CB-446B-B88C-46BB3641E3EC}"/>
              </a:ext>
            </a:extLst>
          </p:cNvPr>
          <p:cNvSpPr/>
          <p:nvPr/>
        </p:nvSpPr>
        <p:spPr>
          <a:xfrm>
            <a:off x="2351914" y="1279415"/>
            <a:ext cx="7391400" cy="886781"/>
          </a:xfrm>
          <a:prstGeom prst="rect">
            <a:avLst/>
          </a:prstGeom>
        </p:spPr>
        <p:txBody>
          <a:bodyPr wrap="square">
            <a:spAutoFit/>
          </a:bodyPr>
          <a:lstStyle/>
          <a:p>
            <a:pPr lvl="0" algn="ctr">
              <a:lnSpc>
                <a:spcPct val="130000"/>
              </a:lnSpc>
            </a:pPr>
            <a:r>
              <a:rPr lang="zh-CN" altLang="en-US" sz="4400" spc="130">
                <a:solidFill>
                  <a:srgbClr val="000000">
                    <a:lumMod val="75000"/>
                    <a:lumOff val="25000"/>
                  </a:srgbClr>
                </a:solidFill>
                <a:latin typeface="微软雅黑" panose="020B0503020204020204" pitchFamily="34" charset="-122"/>
                <a:ea typeface="微软雅黑" panose="020B0503020204020204" pitchFamily="34" charset="-122"/>
              </a:rPr>
              <a:t>第五章 三角函数</a:t>
            </a:r>
            <a:endParaRPr lang="en-US" altLang="zh-CN" sz="4400" spc="130" dirty="0">
              <a:solidFill>
                <a:srgbClr val="000000">
                  <a:lumMod val="75000"/>
                  <a:lumOff val="25000"/>
                </a:srgbClr>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
                                        </p:tgtEl>
                                        <p:attrNameLst>
                                          <p:attrName>ppt_y</p:attrName>
                                        </p:attrNameLst>
                                      </p:cBhvr>
                                      <p:tavLst>
                                        <p:tav tm="0">
                                          <p:val>
                                            <p:strVal val="#ppt_y"/>
                                          </p:val>
                                        </p:tav>
                                        <p:tav tm="100000">
                                          <p:val>
                                            <p:strVal val="#ppt_y"/>
                                          </p:val>
                                        </p:tav>
                                      </p:tavLst>
                                    </p:anim>
                                    <p:anim calcmode="lin" valueType="num">
                                      <p:cBhvr>
                                        <p:cTn id="1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
                                        </p:tgtEl>
                                      </p:cBhvr>
                                    </p:animEffect>
                                  </p:childTnLst>
                                </p:cTn>
                              </p:par>
                            </p:childTnLst>
                          </p:cTn>
                        </p:par>
                        <p:par>
                          <p:cTn id="16" fill="hold">
                            <p:stCondLst>
                              <p:cond delay="1800"/>
                            </p:stCondLst>
                            <p:childTnLst>
                              <p:par>
                                <p:cTn id="17" presetID="42" presetClass="entr" presetSubtype="0" fill="hold" grpId="0" nodeType="after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fade">
                                      <p:cBhvr>
                                        <p:cTn id="19" dur="1000"/>
                                        <p:tgtEl>
                                          <p:spTgt spid="2050"/>
                                        </p:tgtEl>
                                      </p:cBhvr>
                                    </p:animEffect>
                                    <p:anim calcmode="lin" valueType="num">
                                      <p:cBhvr>
                                        <p:cTn id="20" dur="1000" fill="hold"/>
                                        <p:tgtEl>
                                          <p:spTgt spid="2050"/>
                                        </p:tgtEl>
                                        <p:attrNameLst>
                                          <p:attrName>ppt_x</p:attrName>
                                        </p:attrNameLst>
                                      </p:cBhvr>
                                      <p:tavLst>
                                        <p:tav tm="0">
                                          <p:val>
                                            <p:strVal val="#ppt_x"/>
                                          </p:val>
                                        </p:tav>
                                        <p:tav tm="100000">
                                          <p:val>
                                            <p:strVal val="#ppt_x"/>
                                          </p:val>
                                        </p:tav>
                                      </p:tavLst>
                                    </p:anim>
                                    <p:anim calcmode="lin" valueType="num">
                                      <p:cBhvr>
                                        <p:cTn id="21" dur="1000" fill="hold"/>
                                        <p:tgtEl>
                                          <p:spTgt spid="2050"/>
                                        </p:tgtEl>
                                        <p:attrNameLst>
                                          <p:attrName>ppt_y</p:attrName>
                                        </p:attrNameLst>
                                      </p:cBhvr>
                                      <p:tavLst>
                                        <p:tav tm="0">
                                          <p:val>
                                            <p:strVal val="#ppt_y+.1"/>
                                          </p:val>
                                        </p:tav>
                                        <p:tav tm="100000">
                                          <p:val>
                                            <p:strVal val="#ppt_y"/>
                                          </p:val>
                                        </p:tav>
                                      </p:tavLst>
                                    </p:anim>
                                  </p:childTnLst>
                                </p:cTn>
                              </p:par>
                              <p:par>
                                <p:cTn id="22" presetID="42" presetClass="entr" presetSubtype="0" fill="hold" grpId="2"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par>
                          <p:cTn id="27" fill="hold">
                            <p:stCondLst>
                              <p:cond delay="2800"/>
                            </p:stCondLst>
                            <p:childTnLst>
                              <p:par>
                                <p:cTn id="28" presetID="47" presetClass="entr" presetSubtype="0" fill="hold" grpId="0" nodeType="afterEffect">
                                  <p:stCondLst>
                                    <p:cond delay="500"/>
                                  </p:stCondLst>
                                  <p:childTnLst>
                                    <p:set>
                                      <p:cBhvr>
                                        <p:cTn id="29" dur="1" fill="hold">
                                          <p:stCondLst>
                                            <p:cond delay="0"/>
                                          </p:stCondLst>
                                        </p:cTn>
                                        <p:tgtEl>
                                          <p:spTgt spid="2051"/>
                                        </p:tgtEl>
                                        <p:attrNameLst>
                                          <p:attrName>style.visibility</p:attrName>
                                        </p:attrNameLst>
                                      </p:cBhvr>
                                      <p:to>
                                        <p:strVal val="visible"/>
                                      </p:to>
                                    </p:set>
                                    <p:animEffect transition="in" filter="fade">
                                      <p:cBhvr>
                                        <p:cTn id="30" dur="1000"/>
                                        <p:tgtEl>
                                          <p:spTgt spid="2051"/>
                                        </p:tgtEl>
                                      </p:cBhvr>
                                    </p:animEffect>
                                    <p:anim calcmode="lin" valueType="num">
                                      <p:cBhvr>
                                        <p:cTn id="31" dur="1000" fill="hold"/>
                                        <p:tgtEl>
                                          <p:spTgt spid="2051"/>
                                        </p:tgtEl>
                                        <p:attrNameLst>
                                          <p:attrName>ppt_x</p:attrName>
                                        </p:attrNameLst>
                                      </p:cBhvr>
                                      <p:tavLst>
                                        <p:tav tm="0">
                                          <p:val>
                                            <p:strVal val="#ppt_x"/>
                                          </p:val>
                                        </p:tav>
                                        <p:tav tm="100000">
                                          <p:val>
                                            <p:strVal val="#ppt_x"/>
                                          </p:val>
                                        </p:tav>
                                      </p:tavLst>
                                    </p:anim>
                                    <p:anim calcmode="lin" valueType="num">
                                      <p:cBhvr>
                                        <p:cTn id="32" dur="1000" fill="hold"/>
                                        <p:tgtEl>
                                          <p:spTgt spid="2051"/>
                                        </p:tgtEl>
                                        <p:attrNameLst>
                                          <p:attrName>ppt_y</p:attrName>
                                        </p:attrNameLst>
                                      </p:cBhvr>
                                      <p:tavLst>
                                        <p:tav tm="0">
                                          <p:val>
                                            <p:strVal val="#ppt_y-.1"/>
                                          </p:val>
                                        </p:tav>
                                        <p:tav tm="100000">
                                          <p:val>
                                            <p:strVal val="#ppt_y"/>
                                          </p:val>
                                        </p:tav>
                                      </p:tavLst>
                                    </p:anim>
                                  </p:childTnLst>
                                </p:cTn>
                              </p:par>
                            </p:childTnLst>
                          </p:cTn>
                        </p:par>
                        <p:par>
                          <p:cTn id="33" fill="hold">
                            <p:stCondLst>
                              <p:cond delay="4300"/>
                            </p:stCondLst>
                            <p:childTnLst>
                              <p:par>
                                <p:cTn id="34" presetID="50" presetClass="exit" presetSubtype="0" accel="100000" fill="hold" grpId="1" nodeType="afterEffect">
                                  <p:stCondLst>
                                    <p:cond delay="0"/>
                                  </p:stCondLst>
                                  <p:childTnLst>
                                    <p:anim calcmode="lin" valueType="num">
                                      <p:cBhvr>
                                        <p:cTn id="35" dur="1250"/>
                                        <p:tgtEl>
                                          <p:spTgt spid="11"/>
                                        </p:tgtEl>
                                        <p:attrNameLst>
                                          <p:attrName>ppt_w</p:attrName>
                                        </p:attrNameLst>
                                      </p:cBhvr>
                                      <p:tavLst>
                                        <p:tav tm="0">
                                          <p:val>
                                            <p:strVal val="ppt_w"/>
                                          </p:val>
                                        </p:tav>
                                        <p:tav tm="100000">
                                          <p:val>
                                            <p:strVal val="ppt_w+.3"/>
                                          </p:val>
                                        </p:tav>
                                      </p:tavLst>
                                    </p:anim>
                                    <p:anim calcmode="lin" valueType="num">
                                      <p:cBhvr>
                                        <p:cTn id="36" dur="1250"/>
                                        <p:tgtEl>
                                          <p:spTgt spid="11"/>
                                        </p:tgtEl>
                                        <p:attrNameLst>
                                          <p:attrName>ppt_h</p:attrName>
                                        </p:attrNameLst>
                                      </p:cBhvr>
                                      <p:tavLst>
                                        <p:tav tm="0">
                                          <p:val>
                                            <p:strVal val="ppt_h"/>
                                          </p:val>
                                        </p:tav>
                                        <p:tav tm="100000">
                                          <p:val>
                                            <p:strVal val="ppt_h"/>
                                          </p:val>
                                        </p:tav>
                                      </p:tavLst>
                                    </p:anim>
                                    <p:animEffect transition="out" filter="fade">
                                      <p:cBhvr>
                                        <p:cTn id="37" dur="1250"/>
                                        <p:tgtEl>
                                          <p:spTgt spid="11"/>
                                        </p:tgtEl>
                                      </p:cBhvr>
                                    </p:animEffect>
                                    <p:set>
                                      <p:cBhvr>
                                        <p:cTn id="38" dur="1" fill="hold">
                                          <p:stCondLst>
                                            <p:cond delay="124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p:bldP spid="11" grpId="2"/>
      <p:bldP spid="2050" grpId="0"/>
      <p:bldP spid="2051" grpId="0"/>
      <p:bldP spid="2"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3">
            <a:extLst>
              <a:ext uri="{FF2B5EF4-FFF2-40B4-BE49-F238E27FC236}">
                <a16:creationId xmlns:a16="http://schemas.microsoft.com/office/drawing/2014/main" xmlns="" id="{4EF2B7B8-47DE-454E-8151-90DC44AFD041}"/>
              </a:ext>
            </a:extLst>
          </p:cNvPr>
          <p:cNvSpPr txBox="1">
            <a:spLocks noChangeArrowheads="1"/>
          </p:cNvSpPr>
          <p:nvPr/>
        </p:nvSpPr>
        <p:spPr bwMode="auto">
          <a:xfrm>
            <a:off x="1447800" y="226049"/>
            <a:ext cx="2133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spc="130" dirty="0">
                <a:solidFill>
                  <a:srgbClr val="C00000"/>
                </a:solidFill>
                <a:latin typeface="微软雅黑" panose="020B0503020204020204" pitchFamily="34" charset="-122"/>
                <a:ea typeface="微软雅黑" panose="020B0503020204020204" pitchFamily="34" charset="-122"/>
              </a:rPr>
              <a:t>章 节 引 入</a:t>
            </a:r>
          </a:p>
        </p:txBody>
      </p:sp>
      <p:sp>
        <p:nvSpPr>
          <p:cNvPr id="2" name="矩形 1">
            <a:extLst>
              <a:ext uri="{FF2B5EF4-FFF2-40B4-BE49-F238E27FC236}">
                <a16:creationId xmlns:a16="http://schemas.microsoft.com/office/drawing/2014/main" xmlns="" id="{C9B7C123-EB26-4D50-84B7-E35A20E7A398}"/>
              </a:ext>
            </a:extLst>
          </p:cNvPr>
          <p:cNvSpPr/>
          <p:nvPr/>
        </p:nvSpPr>
        <p:spPr>
          <a:xfrm>
            <a:off x="381000" y="456882"/>
            <a:ext cx="11430000" cy="6049010"/>
          </a:xfrm>
          <a:custGeom>
            <a:avLst/>
            <a:gdLst>
              <a:gd name="connsiteX0" fmla="*/ 0 w 11049000"/>
              <a:gd name="connsiteY0" fmla="*/ 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1386840 w 11049000"/>
              <a:gd name="connsiteY5" fmla="*/ 9779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853440 w 11049000"/>
              <a:gd name="connsiteY5" fmla="*/ 21590 h 603250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85344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891540 w 11049000"/>
              <a:gd name="connsiteY5" fmla="*/ 0 h 604901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60579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358140 w 11049000"/>
              <a:gd name="connsiteY5" fmla="*/ 0 h 604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49000" h="6049010">
                <a:moveTo>
                  <a:pt x="3276600" y="3810"/>
                </a:moveTo>
                <a:lnTo>
                  <a:pt x="11049000" y="16510"/>
                </a:lnTo>
                <a:lnTo>
                  <a:pt x="11049000" y="6049010"/>
                </a:lnTo>
                <a:lnTo>
                  <a:pt x="0" y="6049010"/>
                </a:lnTo>
                <a:lnTo>
                  <a:pt x="0" y="16510"/>
                </a:lnTo>
                <a:cubicBezTo>
                  <a:pt x="431800" y="18627"/>
                  <a:pt x="358140" y="0"/>
                  <a:pt x="358140" y="0"/>
                </a:cubicBez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xmlns="" id="{E93B0AEF-9B1F-4B5F-9AB9-016A25DC20B0}"/>
              </a:ext>
            </a:extLst>
          </p:cNvPr>
          <p:cNvSpPr txBox="1"/>
          <p:nvPr/>
        </p:nvSpPr>
        <p:spPr>
          <a:xfrm>
            <a:off x="1271759" y="1120303"/>
            <a:ext cx="1242841" cy="4953000"/>
          </a:xfrm>
          <a:prstGeom prst="rect">
            <a:avLst/>
          </a:prstGeom>
          <a:noFill/>
        </p:spPr>
        <p:txBody>
          <a:bodyPr vert="eaVert" wrap="square" rtlCol="0">
            <a:spAutoFit/>
          </a:bodyPr>
          <a:lstStyle/>
          <a:p>
            <a:pPr algn="ctr">
              <a:lnSpc>
                <a:spcPct val="130000"/>
              </a:lnSpc>
            </a:pPr>
            <a:r>
              <a:rPr lang="en-US" altLang="zh-CN" sz="2800" dirty="0"/>
              <a:t>  </a:t>
            </a:r>
            <a:r>
              <a:rPr lang="zh-CN" altLang="en-US" sz="2800" dirty="0"/>
              <a:t>月亮圆缺变化具有周期性</a:t>
            </a:r>
            <a:endParaRPr lang="en-US" altLang="zh-CN" sz="2800" dirty="0"/>
          </a:p>
          <a:p>
            <a:pPr algn="ctr">
              <a:lnSpc>
                <a:spcPct val="130000"/>
              </a:lnSpc>
            </a:pPr>
            <a:r>
              <a:rPr lang="zh-CN" altLang="en-US" sz="2800" dirty="0"/>
              <a:t>“朔</a:t>
            </a:r>
            <a:r>
              <a:rPr lang="en-US" altLang="zh-CN" sz="2800" dirty="0"/>
              <a:t>——</a:t>
            </a:r>
            <a:r>
              <a:rPr lang="zh-CN" altLang="en-US" sz="2800" dirty="0"/>
              <a:t>上弦</a:t>
            </a:r>
            <a:r>
              <a:rPr lang="en-US" altLang="zh-CN" sz="2800" dirty="0"/>
              <a:t>——</a:t>
            </a:r>
            <a:r>
              <a:rPr lang="zh-CN" altLang="en-US" sz="2800" dirty="0"/>
              <a:t>望</a:t>
            </a:r>
            <a:r>
              <a:rPr lang="en-US" altLang="zh-CN" sz="2800" dirty="0"/>
              <a:t>——</a:t>
            </a:r>
            <a:r>
              <a:rPr lang="zh-CN" altLang="en-US" sz="2800" dirty="0"/>
              <a:t>下弦”</a:t>
            </a:r>
          </a:p>
        </p:txBody>
      </p:sp>
      <p:sp>
        <p:nvSpPr>
          <p:cNvPr id="9" name="矩形 8">
            <a:extLst>
              <a:ext uri="{FF2B5EF4-FFF2-40B4-BE49-F238E27FC236}">
                <a16:creationId xmlns:a16="http://schemas.microsoft.com/office/drawing/2014/main" xmlns="" id="{B1B4B594-38E9-406A-B941-FD0387781A64}"/>
              </a:ext>
            </a:extLst>
          </p:cNvPr>
          <p:cNvSpPr/>
          <p:nvPr/>
        </p:nvSpPr>
        <p:spPr>
          <a:xfrm>
            <a:off x="2849979" y="1120304"/>
            <a:ext cx="940066" cy="4213696"/>
          </a:xfrm>
          <a:prstGeom prst="rect">
            <a:avLst/>
          </a:prstGeom>
        </p:spPr>
        <p:txBody>
          <a:bodyPr vert="eaVert" wrap="square">
            <a:spAutoFit/>
          </a:bodyPr>
          <a:lstStyle/>
          <a:p>
            <a:pPr algn="ctr">
              <a:lnSpc>
                <a:spcPct val="130000"/>
              </a:lnSpc>
            </a:pPr>
            <a:r>
              <a:rPr lang="zh-CN" altLang="en-US" sz="3200">
                <a:solidFill>
                  <a:schemeClr val="accent1">
                    <a:lumMod val="75000"/>
                  </a:schemeClr>
                </a:solidFill>
                <a:latin typeface="宋体" panose="02010600030101010101" pitchFamily="2" charset="-122"/>
              </a:rPr>
              <a:t>“月有</a:t>
            </a:r>
            <a:r>
              <a:rPr lang="en-US" altLang="zh-CN" sz="4400">
                <a:solidFill>
                  <a:srgbClr val="FF0000"/>
                </a:solidFill>
                <a:latin typeface="宋体" panose="02010600030101010101" pitchFamily="2" charset="-122"/>
              </a:rPr>
              <a:t>         </a:t>
            </a:r>
            <a:r>
              <a:rPr lang="zh-CN" altLang="en-US" sz="3200">
                <a:solidFill>
                  <a:schemeClr val="accent1">
                    <a:lumMod val="75000"/>
                  </a:schemeClr>
                </a:solidFill>
                <a:latin typeface="宋体" panose="02010600030101010101" pitchFamily="2" charset="-122"/>
              </a:rPr>
              <a:t>”</a:t>
            </a:r>
            <a:endParaRPr lang="en-US" altLang="zh-CN" sz="3200" dirty="0">
              <a:solidFill>
                <a:schemeClr val="accent1">
                  <a:lumMod val="75000"/>
                </a:schemeClr>
              </a:solidFill>
              <a:latin typeface="宋体" panose="02010600030101010101" pitchFamily="2" charset="-122"/>
            </a:endParaRPr>
          </a:p>
        </p:txBody>
      </p:sp>
      <p:sp>
        <p:nvSpPr>
          <p:cNvPr id="10" name="文本框 9">
            <a:extLst>
              <a:ext uri="{FF2B5EF4-FFF2-40B4-BE49-F238E27FC236}">
                <a16:creationId xmlns:a16="http://schemas.microsoft.com/office/drawing/2014/main" xmlns="" id="{5084BCA8-1B67-48E7-8C34-10F8FC6AE21E}"/>
              </a:ext>
            </a:extLst>
          </p:cNvPr>
          <p:cNvSpPr txBox="1"/>
          <p:nvPr/>
        </p:nvSpPr>
        <p:spPr>
          <a:xfrm>
            <a:off x="2880311" y="4220499"/>
            <a:ext cx="1049057" cy="769441"/>
          </a:xfrm>
          <a:prstGeom prst="rect">
            <a:avLst/>
          </a:prstGeom>
          <a:noFill/>
        </p:spPr>
        <p:txBody>
          <a:bodyPr wrap="square">
            <a:spAutoFit/>
          </a:bodyPr>
          <a:lstStyle/>
          <a:p>
            <a:r>
              <a:rPr lang="zh-CN" altLang="en-US" sz="4400">
                <a:solidFill>
                  <a:srgbClr val="7030A0"/>
                </a:solidFill>
                <a:latin typeface="宋体" panose="02010600030101010101" pitchFamily="2" charset="-122"/>
              </a:rPr>
              <a:t>缺</a:t>
            </a:r>
            <a:endParaRPr lang="zh-CN" altLang="en-US" sz="4400"/>
          </a:p>
        </p:txBody>
      </p:sp>
      <p:sp>
        <p:nvSpPr>
          <p:cNvPr id="11" name="文本框 10">
            <a:extLst>
              <a:ext uri="{FF2B5EF4-FFF2-40B4-BE49-F238E27FC236}">
                <a16:creationId xmlns:a16="http://schemas.microsoft.com/office/drawing/2014/main" xmlns="" id="{81BC7DCC-4B0A-43CE-9592-238E7A43A369}"/>
              </a:ext>
            </a:extLst>
          </p:cNvPr>
          <p:cNvSpPr txBox="1"/>
          <p:nvPr/>
        </p:nvSpPr>
        <p:spPr>
          <a:xfrm>
            <a:off x="2880311" y="3557077"/>
            <a:ext cx="1049057" cy="769441"/>
          </a:xfrm>
          <a:prstGeom prst="rect">
            <a:avLst/>
          </a:prstGeom>
          <a:noFill/>
        </p:spPr>
        <p:txBody>
          <a:bodyPr wrap="square">
            <a:spAutoFit/>
          </a:bodyPr>
          <a:lstStyle/>
          <a:p>
            <a:r>
              <a:rPr lang="zh-CN" altLang="en-US" sz="4400">
                <a:solidFill>
                  <a:srgbClr val="C00000"/>
                </a:solidFill>
                <a:latin typeface="宋体" panose="02010600030101010101" pitchFamily="2" charset="-122"/>
              </a:rPr>
              <a:t>圆</a:t>
            </a:r>
            <a:endParaRPr lang="zh-CN" altLang="en-US" sz="4400"/>
          </a:p>
        </p:txBody>
      </p:sp>
      <p:sp>
        <p:nvSpPr>
          <p:cNvPr id="12" name="文本框 11">
            <a:extLst>
              <a:ext uri="{FF2B5EF4-FFF2-40B4-BE49-F238E27FC236}">
                <a16:creationId xmlns:a16="http://schemas.microsoft.com/office/drawing/2014/main" xmlns="" id="{E7DC7FFF-79C4-4B74-9DB2-02DD3B07C8D3}"/>
              </a:ext>
            </a:extLst>
          </p:cNvPr>
          <p:cNvSpPr txBox="1"/>
          <p:nvPr/>
        </p:nvSpPr>
        <p:spPr>
          <a:xfrm>
            <a:off x="2880311" y="2913562"/>
            <a:ext cx="990600" cy="769441"/>
          </a:xfrm>
          <a:prstGeom prst="rect">
            <a:avLst/>
          </a:prstGeom>
          <a:noFill/>
        </p:spPr>
        <p:txBody>
          <a:bodyPr wrap="square">
            <a:spAutoFit/>
          </a:bodyPr>
          <a:lstStyle/>
          <a:p>
            <a:r>
              <a:rPr lang="zh-CN" altLang="en-US" sz="4400">
                <a:solidFill>
                  <a:srgbClr val="00B050"/>
                </a:solidFill>
                <a:latin typeface="宋体" panose="02010600030101010101" pitchFamily="2" charset="-122"/>
              </a:rPr>
              <a:t>晴</a:t>
            </a:r>
            <a:endParaRPr lang="zh-CN" altLang="en-US" sz="4400"/>
          </a:p>
        </p:txBody>
      </p:sp>
      <p:sp>
        <p:nvSpPr>
          <p:cNvPr id="13" name="文本框 12">
            <a:extLst>
              <a:ext uri="{FF2B5EF4-FFF2-40B4-BE49-F238E27FC236}">
                <a16:creationId xmlns:a16="http://schemas.microsoft.com/office/drawing/2014/main" xmlns="" id="{65F5BF2F-601C-4899-9463-CEB216D691E2}"/>
              </a:ext>
            </a:extLst>
          </p:cNvPr>
          <p:cNvSpPr txBox="1"/>
          <p:nvPr/>
        </p:nvSpPr>
        <p:spPr>
          <a:xfrm>
            <a:off x="2849979" y="2286000"/>
            <a:ext cx="940066" cy="769441"/>
          </a:xfrm>
          <a:prstGeom prst="rect">
            <a:avLst/>
          </a:prstGeom>
          <a:noFill/>
        </p:spPr>
        <p:txBody>
          <a:bodyPr wrap="square">
            <a:spAutoFit/>
          </a:bodyPr>
          <a:lstStyle/>
          <a:p>
            <a:r>
              <a:rPr lang="zh-CN" altLang="en-US" sz="4400">
                <a:solidFill>
                  <a:srgbClr val="FF0000"/>
                </a:solidFill>
                <a:latin typeface="宋体" panose="02010600030101010101" pitchFamily="2" charset="-122"/>
              </a:rPr>
              <a:t>阴</a:t>
            </a:r>
            <a:endParaRPr lang="zh-CN" altLang="en-US" sz="4400"/>
          </a:p>
        </p:txBody>
      </p:sp>
      <p:pic>
        <p:nvPicPr>
          <p:cNvPr id="4" name="图片 3">
            <a:extLst>
              <a:ext uri="{FF2B5EF4-FFF2-40B4-BE49-F238E27FC236}">
                <a16:creationId xmlns:a16="http://schemas.microsoft.com/office/drawing/2014/main" xmlns="" id="{BEA5240F-3A79-4839-BB45-DC163949050F}"/>
              </a:ext>
            </a:extLst>
          </p:cNvPr>
          <p:cNvPicPr>
            <a:picLocks noChangeAspect="1"/>
          </p:cNvPicPr>
          <p:nvPr/>
        </p:nvPicPr>
        <p:blipFill>
          <a:blip r:embed="rId2"/>
          <a:stretch>
            <a:fillRect/>
          </a:stretch>
        </p:blipFill>
        <p:spPr>
          <a:xfrm>
            <a:off x="5252734" y="433367"/>
            <a:ext cx="6253466" cy="6085422"/>
          </a:xfrm>
          <a:prstGeom prst="rect">
            <a:avLst/>
          </a:prstGeom>
        </p:spPr>
      </p:pic>
      <p:sp>
        <p:nvSpPr>
          <p:cNvPr id="14" name="TextBox 13"/>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wheel(1)">
                                      <p:cBhvr>
                                        <p:cTn id="11" dur="2000"/>
                                        <p:tgtEl>
                                          <p:spTgt spid="9">
                                            <p:txEl>
                                              <p:pRg st="0" end="0"/>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childTnLst>
                                </p:cTn>
                              </p:par>
                            </p:childTnLst>
                          </p:cTn>
                        </p:par>
                        <p:par>
                          <p:cTn id="16" fill="hold">
                            <p:stCondLst>
                              <p:cond delay="5000"/>
                            </p:stCondLst>
                            <p:childTnLst>
                              <p:par>
                                <p:cTn id="17" presetID="22" presetClass="entr" presetSubtype="4"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1500"/>
                                        <p:tgtEl>
                                          <p:spTgt spid="12"/>
                                        </p:tgtEl>
                                      </p:cBhvr>
                                    </p:animEffect>
                                  </p:childTnLst>
                                </p:cTn>
                              </p:par>
                            </p:childTnLst>
                          </p:cTn>
                        </p:par>
                        <p:par>
                          <p:cTn id="20" fill="hold">
                            <p:stCondLst>
                              <p:cond delay="6500"/>
                            </p:stCondLst>
                            <p:childTnLst>
                              <p:par>
                                <p:cTn id="21" presetID="21" presetClass="entr" presetSubtype="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2000"/>
                                        <p:tgtEl>
                                          <p:spTgt spid="11"/>
                                        </p:tgtEl>
                                      </p:cBhvr>
                                    </p:animEffect>
                                  </p:childTnLst>
                                </p:cTn>
                              </p:par>
                            </p:childTnLst>
                          </p:cTn>
                        </p:par>
                        <p:par>
                          <p:cTn id="24" fill="hold">
                            <p:stCondLst>
                              <p:cond delay="8500"/>
                            </p:stCondLst>
                            <p:childTnLst>
                              <p:par>
                                <p:cTn id="25" presetID="16" presetClass="entr" presetSubtype="2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1500"/>
                                        <p:tgtEl>
                                          <p:spTgt spid="10"/>
                                        </p:tgtEl>
                                      </p:cBhvr>
                                    </p:animEffect>
                                  </p:childTnLst>
                                </p:cTn>
                              </p:par>
                            </p:childTnLst>
                          </p:cTn>
                        </p:par>
                        <p:par>
                          <p:cTn id="28" fill="hold">
                            <p:stCondLst>
                              <p:cond delay="10000"/>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3">
            <a:extLst>
              <a:ext uri="{FF2B5EF4-FFF2-40B4-BE49-F238E27FC236}">
                <a16:creationId xmlns:a16="http://schemas.microsoft.com/office/drawing/2014/main" xmlns="" id="{4EF2B7B8-47DE-454E-8151-90DC44AFD041}"/>
              </a:ext>
            </a:extLst>
          </p:cNvPr>
          <p:cNvSpPr txBox="1">
            <a:spLocks noChangeArrowheads="1"/>
          </p:cNvSpPr>
          <p:nvPr/>
        </p:nvSpPr>
        <p:spPr bwMode="auto">
          <a:xfrm>
            <a:off x="1447800" y="226049"/>
            <a:ext cx="2133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spc="130" dirty="0">
                <a:solidFill>
                  <a:srgbClr val="C00000"/>
                </a:solidFill>
                <a:latin typeface="微软雅黑" panose="020B0503020204020204" pitchFamily="34" charset="-122"/>
                <a:ea typeface="微软雅黑" panose="020B0503020204020204" pitchFamily="34" charset="-122"/>
              </a:rPr>
              <a:t>章 节 引 入</a:t>
            </a:r>
          </a:p>
        </p:txBody>
      </p:sp>
      <p:sp>
        <p:nvSpPr>
          <p:cNvPr id="2" name="矩形 1">
            <a:extLst>
              <a:ext uri="{FF2B5EF4-FFF2-40B4-BE49-F238E27FC236}">
                <a16:creationId xmlns:a16="http://schemas.microsoft.com/office/drawing/2014/main" xmlns="" id="{C9B7C123-EB26-4D50-84B7-E35A20E7A398}"/>
              </a:ext>
            </a:extLst>
          </p:cNvPr>
          <p:cNvSpPr/>
          <p:nvPr/>
        </p:nvSpPr>
        <p:spPr>
          <a:xfrm>
            <a:off x="381000" y="456882"/>
            <a:ext cx="11430000" cy="6049010"/>
          </a:xfrm>
          <a:custGeom>
            <a:avLst/>
            <a:gdLst>
              <a:gd name="connsiteX0" fmla="*/ 0 w 11049000"/>
              <a:gd name="connsiteY0" fmla="*/ 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1386840 w 11049000"/>
              <a:gd name="connsiteY5" fmla="*/ 9779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853440 w 11049000"/>
              <a:gd name="connsiteY5" fmla="*/ 21590 h 603250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85344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891540 w 11049000"/>
              <a:gd name="connsiteY5" fmla="*/ 0 h 604901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60579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358140 w 11049000"/>
              <a:gd name="connsiteY5" fmla="*/ 0 h 604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49000" h="6049010">
                <a:moveTo>
                  <a:pt x="3276600" y="3810"/>
                </a:moveTo>
                <a:lnTo>
                  <a:pt x="11049000" y="16510"/>
                </a:lnTo>
                <a:lnTo>
                  <a:pt x="11049000" y="6049010"/>
                </a:lnTo>
                <a:lnTo>
                  <a:pt x="0" y="6049010"/>
                </a:lnTo>
                <a:lnTo>
                  <a:pt x="0" y="16510"/>
                </a:lnTo>
                <a:cubicBezTo>
                  <a:pt x="431800" y="18627"/>
                  <a:pt x="358140" y="0"/>
                  <a:pt x="358140" y="0"/>
                </a:cubicBez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xmlns="" id="{E93B0AEF-9B1F-4B5F-9AB9-016A25DC20B0}"/>
              </a:ext>
            </a:extLst>
          </p:cNvPr>
          <p:cNvSpPr txBox="1"/>
          <p:nvPr/>
        </p:nvSpPr>
        <p:spPr>
          <a:xfrm>
            <a:off x="788127" y="1120303"/>
            <a:ext cx="2039982" cy="4953000"/>
          </a:xfrm>
          <a:prstGeom prst="rect">
            <a:avLst/>
          </a:prstGeom>
          <a:noFill/>
        </p:spPr>
        <p:txBody>
          <a:bodyPr vert="eaVert" wrap="square" rtlCol="0">
            <a:spAutoFit/>
          </a:bodyPr>
          <a:lstStyle/>
          <a:p>
            <a:pPr algn="ctr">
              <a:lnSpc>
                <a:spcPct val="150000"/>
              </a:lnSpc>
            </a:pPr>
            <a:r>
              <a:rPr lang="en-US" altLang="zh-CN" sz="2800" dirty="0"/>
              <a:t>  </a:t>
            </a:r>
            <a:r>
              <a:rPr lang="zh-CN" altLang="en-US" sz="2800" dirty="0"/>
              <a:t>潮汐变化具有周期性</a:t>
            </a:r>
            <a:endParaRPr lang="en-US" altLang="zh-CN" sz="2800" dirty="0"/>
          </a:p>
          <a:p>
            <a:pPr algn="ctr">
              <a:lnSpc>
                <a:spcPct val="150000"/>
              </a:lnSpc>
            </a:pPr>
            <a:r>
              <a:rPr lang="zh-CN" altLang="en-US" sz="2800" dirty="0"/>
              <a:t>海水在月球和太阳引力作用下发生的周期性涨落现象</a:t>
            </a:r>
          </a:p>
        </p:txBody>
      </p:sp>
      <p:pic>
        <p:nvPicPr>
          <p:cNvPr id="3" name="图片 2">
            <a:extLst>
              <a:ext uri="{FF2B5EF4-FFF2-40B4-BE49-F238E27FC236}">
                <a16:creationId xmlns:a16="http://schemas.microsoft.com/office/drawing/2014/main" xmlns="" id="{FFF08CF2-5E6E-4402-9B36-51AACACB5E38}"/>
              </a:ext>
            </a:extLst>
          </p:cNvPr>
          <p:cNvPicPr>
            <a:picLocks noChangeAspect="1"/>
          </p:cNvPicPr>
          <p:nvPr/>
        </p:nvPicPr>
        <p:blipFill>
          <a:blip r:embed="rId2"/>
          <a:stretch>
            <a:fillRect/>
          </a:stretch>
        </p:blipFill>
        <p:spPr>
          <a:xfrm>
            <a:off x="4114800" y="687714"/>
            <a:ext cx="7466003" cy="5385589"/>
          </a:xfrm>
          <a:prstGeom prst="rect">
            <a:avLst/>
          </a:prstGeom>
        </p:spPr>
      </p:pic>
      <p:sp>
        <p:nvSpPr>
          <p:cNvPr id="4" name="矩形 3">
            <a:extLst>
              <a:ext uri="{FF2B5EF4-FFF2-40B4-BE49-F238E27FC236}">
                <a16:creationId xmlns:a16="http://schemas.microsoft.com/office/drawing/2014/main" xmlns="" id="{CE5489F4-D115-460F-9C1F-5965A938422A}"/>
              </a:ext>
            </a:extLst>
          </p:cNvPr>
          <p:cNvSpPr/>
          <p:nvPr/>
        </p:nvSpPr>
        <p:spPr>
          <a:xfrm>
            <a:off x="3249458" y="1842225"/>
            <a:ext cx="827727" cy="2964915"/>
          </a:xfrm>
          <a:prstGeom prst="rect">
            <a:avLst/>
          </a:prstGeom>
        </p:spPr>
        <p:txBody>
          <a:bodyPr vert="eaVert" wrap="none">
            <a:spAutoFit/>
          </a:bodyPr>
          <a:lstStyle/>
          <a:p>
            <a:pPr algn="ctr">
              <a:lnSpc>
                <a:spcPct val="150000"/>
              </a:lnSpc>
            </a:pPr>
            <a:r>
              <a:rPr lang="zh-CN" altLang="en-US" sz="3200" dirty="0">
                <a:solidFill>
                  <a:schemeClr val="accent1">
                    <a:lumMod val="75000"/>
                  </a:schemeClr>
                </a:solidFill>
              </a:rPr>
              <a:t>“潮汐日往复”</a:t>
            </a:r>
            <a:endParaRPr lang="en-US" altLang="zh-CN" sz="3200" dirty="0">
              <a:solidFill>
                <a:schemeClr val="accent1">
                  <a:lumMod val="75000"/>
                </a:schemeClr>
              </a:solidFill>
            </a:endParaRPr>
          </a:p>
        </p:txBody>
      </p:sp>
      <p:sp>
        <p:nvSpPr>
          <p:cNvPr id="8" name="TextBox 7"/>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914981443"/>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0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3">
            <a:extLst>
              <a:ext uri="{FF2B5EF4-FFF2-40B4-BE49-F238E27FC236}">
                <a16:creationId xmlns:a16="http://schemas.microsoft.com/office/drawing/2014/main" xmlns="" id="{4EF2B7B8-47DE-454E-8151-90DC44AFD041}"/>
              </a:ext>
            </a:extLst>
          </p:cNvPr>
          <p:cNvSpPr txBox="1">
            <a:spLocks noChangeArrowheads="1"/>
          </p:cNvSpPr>
          <p:nvPr/>
        </p:nvSpPr>
        <p:spPr bwMode="auto">
          <a:xfrm>
            <a:off x="1447800" y="226049"/>
            <a:ext cx="2133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spc="130" dirty="0">
                <a:solidFill>
                  <a:srgbClr val="C00000"/>
                </a:solidFill>
                <a:latin typeface="微软雅黑" panose="020B0503020204020204" pitchFamily="34" charset="-122"/>
                <a:ea typeface="微软雅黑" panose="020B0503020204020204" pitchFamily="34" charset="-122"/>
              </a:rPr>
              <a:t>章 节 引 入</a:t>
            </a:r>
          </a:p>
        </p:txBody>
      </p:sp>
      <p:sp>
        <p:nvSpPr>
          <p:cNvPr id="2" name="矩形 1">
            <a:extLst>
              <a:ext uri="{FF2B5EF4-FFF2-40B4-BE49-F238E27FC236}">
                <a16:creationId xmlns:a16="http://schemas.microsoft.com/office/drawing/2014/main" xmlns="" id="{C9B7C123-EB26-4D50-84B7-E35A20E7A398}"/>
              </a:ext>
            </a:extLst>
          </p:cNvPr>
          <p:cNvSpPr/>
          <p:nvPr/>
        </p:nvSpPr>
        <p:spPr>
          <a:xfrm>
            <a:off x="381000" y="456882"/>
            <a:ext cx="11430000" cy="6049010"/>
          </a:xfrm>
          <a:custGeom>
            <a:avLst/>
            <a:gdLst>
              <a:gd name="connsiteX0" fmla="*/ 0 w 11049000"/>
              <a:gd name="connsiteY0" fmla="*/ 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1386840 w 11049000"/>
              <a:gd name="connsiteY5" fmla="*/ 9779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853440 w 11049000"/>
              <a:gd name="connsiteY5" fmla="*/ 21590 h 603250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85344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891540 w 11049000"/>
              <a:gd name="connsiteY5" fmla="*/ 0 h 604901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60579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358140 w 11049000"/>
              <a:gd name="connsiteY5" fmla="*/ 0 h 604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49000" h="6049010">
                <a:moveTo>
                  <a:pt x="3276600" y="3810"/>
                </a:moveTo>
                <a:lnTo>
                  <a:pt x="11049000" y="16510"/>
                </a:lnTo>
                <a:lnTo>
                  <a:pt x="11049000" y="6049010"/>
                </a:lnTo>
                <a:lnTo>
                  <a:pt x="0" y="6049010"/>
                </a:lnTo>
                <a:lnTo>
                  <a:pt x="0" y="16510"/>
                </a:lnTo>
                <a:cubicBezTo>
                  <a:pt x="431800" y="18627"/>
                  <a:pt x="358140" y="0"/>
                  <a:pt x="358140" y="0"/>
                </a:cubicBez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a:extLst>
              <a:ext uri="{FF2B5EF4-FFF2-40B4-BE49-F238E27FC236}">
                <a16:creationId xmlns:a16="http://schemas.microsoft.com/office/drawing/2014/main" xmlns="" id="{BB7F1CD5-E65B-4482-96E6-B042FC303CB5}"/>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350167" y="940619"/>
            <a:ext cx="6096000" cy="4434181"/>
          </a:xfrm>
          <a:prstGeom prst="rect">
            <a:avLst/>
          </a:prstGeom>
        </p:spPr>
      </p:pic>
      <p:pic>
        <p:nvPicPr>
          <p:cNvPr id="11" name="图片 10">
            <a:extLst>
              <a:ext uri="{FF2B5EF4-FFF2-40B4-BE49-F238E27FC236}">
                <a16:creationId xmlns:a16="http://schemas.microsoft.com/office/drawing/2014/main" xmlns="" id="{C36B7599-1646-4D0C-B831-FFF5D644571B}"/>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42241" y="759299"/>
            <a:ext cx="4507926" cy="4222424"/>
          </a:xfrm>
          <a:prstGeom prst="rect">
            <a:avLst/>
          </a:prstGeom>
        </p:spPr>
      </p:pic>
      <p:sp>
        <p:nvSpPr>
          <p:cNvPr id="14" name="矩形 13">
            <a:extLst>
              <a:ext uri="{FF2B5EF4-FFF2-40B4-BE49-F238E27FC236}">
                <a16:creationId xmlns:a16="http://schemas.microsoft.com/office/drawing/2014/main" xmlns="" id="{16017860-0577-43E2-A009-C5557D59DC4E}"/>
              </a:ext>
            </a:extLst>
          </p:cNvPr>
          <p:cNvSpPr/>
          <p:nvPr/>
        </p:nvSpPr>
        <p:spPr>
          <a:xfrm>
            <a:off x="1732865" y="4916443"/>
            <a:ext cx="2646879" cy="735394"/>
          </a:xfrm>
          <a:prstGeom prst="rect">
            <a:avLst/>
          </a:prstGeom>
        </p:spPr>
        <p:txBody>
          <a:bodyPr vert="horz" wrap="none">
            <a:spAutoFit/>
          </a:bodyPr>
          <a:lstStyle/>
          <a:p>
            <a:pPr algn="ctr">
              <a:lnSpc>
                <a:spcPct val="150000"/>
              </a:lnSpc>
            </a:pPr>
            <a:r>
              <a:rPr lang="zh-CN" altLang="en-US" sz="3200" dirty="0">
                <a:solidFill>
                  <a:schemeClr val="accent1">
                    <a:lumMod val="75000"/>
                  </a:schemeClr>
                </a:solidFill>
              </a:rPr>
              <a:t>匀速圆周运动</a:t>
            </a:r>
            <a:endParaRPr lang="en-US" altLang="zh-CN" sz="3200" dirty="0">
              <a:solidFill>
                <a:schemeClr val="accent1">
                  <a:lumMod val="75000"/>
                </a:schemeClr>
              </a:solidFill>
            </a:endParaRPr>
          </a:p>
        </p:txBody>
      </p:sp>
      <p:sp>
        <p:nvSpPr>
          <p:cNvPr id="15" name="矩形 14">
            <a:extLst>
              <a:ext uri="{FF2B5EF4-FFF2-40B4-BE49-F238E27FC236}">
                <a16:creationId xmlns:a16="http://schemas.microsoft.com/office/drawing/2014/main" xmlns="" id="{E7E28051-3349-4985-B9BA-CE80C3333259}"/>
              </a:ext>
            </a:extLst>
          </p:cNvPr>
          <p:cNvSpPr/>
          <p:nvPr/>
        </p:nvSpPr>
        <p:spPr>
          <a:xfrm>
            <a:off x="7788584" y="5007103"/>
            <a:ext cx="1826142" cy="735394"/>
          </a:xfrm>
          <a:prstGeom prst="rect">
            <a:avLst/>
          </a:prstGeom>
        </p:spPr>
        <p:txBody>
          <a:bodyPr vert="horz" wrap="none">
            <a:spAutoFit/>
          </a:bodyPr>
          <a:lstStyle/>
          <a:p>
            <a:pPr algn="ctr">
              <a:lnSpc>
                <a:spcPct val="150000"/>
              </a:lnSpc>
            </a:pPr>
            <a:r>
              <a:rPr lang="zh-CN" altLang="en-US" sz="3200" dirty="0">
                <a:solidFill>
                  <a:schemeClr val="accent1">
                    <a:lumMod val="75000"/>
                  </a:schemeClr>
                </a:solidFill>
              </a:rPr>
              <a:t>单摆运动</a:t>
            </a:r>
            <a:endParaRPr lang="en-US" altLang="zh-CN" sz="3200" dirty="0">
              <a:solidFill>
                <a:schemeClr val="accent1">
                  <a:lumMod val="75000"/>
                </a:schemeClr>
              </a:solidFill>
            </a:endParaRPr>
          </a:p>
        </p:txBody>
      </p:sp>
      <p:sp>
        <p:nvSpPr>
          <p:cNvPr id="13" name="文本框 12">
            <a:extLst>
              <a:ext uri="{FF2B5EF4-FFF2-40B4-BE49-F238E27FC236}">
                <a16:creationId xmlns:a16="http://schemas.microsoft.com/office/drawing/2014/main" xmlns="" id="{1C7D4A67-186D-4649-91AF-EC0406E3BFBF}"/>
              </a:ext>
            </a:extLst>
          </p:cNvPr>
          <p:cNvSpPr txBox="1"/>
          <p:nvPr/>
        </p:nvSpPr>
        <p:spPr>
          <a:xfrm>
            <a:off x="5562600" y="849959"/>
            <a:ext cx="2057400" cy="978841"/>
          </a:xfrm>
          <a:prstGeom prst="rect">
            <a:avLst/>
          </a:prstGeom>
          <a:solidFill>
            <a:schemeClr val="bg1"/>
          </a:solidFill>
          <a:ln>
            <a:solidFill>
              <a:schemeClr val="bg1"/>
            </a:solidFill>
          </a:ln>
        </p:spPr>
        <p:txBody>
          <a:bodyPr wrap="square" rtlCol="0">
            <a:spAutoFit/>
          </a:bodyPr>
          <a:lstStyle/>
          <a:p>
            <a:endParaRPr lang="zh-CN" altLang="en-US" dirty="0"/>
          </a:p>
        </p:txBody>
      </p:sp>
      <p:sp>
        <p:nvSpPr>
          <p:cNvPr id="17" name="文本框 16">
            <a:extLst>
              <a:ext uri="{FF2B5EF4-FFF2-40B4-BE49-F238E27FC236}">
                <a16:creationId xmlns:a16="http://schemas.microsoft.com/office/drawing/2014/main" xmlns="" id="{1AD74EA8-CF4C-4C4B-9757-6AC921313DBA}"/>
              </a:ext>
            </a:extLst>
          </p:cNvPr>
          <p:cNvSpPr txBox="1"/>
          <p:nvPr/>
        </p:nvSpPr>
        <p:spPr>
          <a:xfrm>
            <a:off x="5592310" y="4648200"/>
            <a:ext cx="1249525" cy="381001"/>
          </a:xfrm>
          <a:prstGeom prst="rect">
            <a:avLst/>
          </a:prstGeom>
          <a:solidFill>
            <a:schemeClr val="bg1"/>
          </a:solidFill>
          <a:ln>
            <a:solidFill>
              <a:schemeClr val="bg1"/>
            </a:solidFill>
          </a:ln>
        </p:spPr>
        <p:txBody>
          <a:bodyPr wrap="square" rtlCol="0">
            <a:spAutoFit/>
          </a:bodyPr>
          <a:lstStyle/>
          <a:p>
            <a:endParaRPr lang="zh-CN" altLang="en-US" dirty="0"/>
          </a:p>
        </p:txBody>
      </p:sp>
      <p:sp>
        <p:nvSpPr>
          <p:cNvPr id="10" name="TextBox 9"/>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564270811"/>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3">
            <a:extLst>
              <a:ext uri="{FF2B5EF4-FFF2-40B4-BE49-F238E27FC236}">
                <a16:creationId xmlns:a16="http://schemas.microsoft.com/office/drawing/2014/main" xmlns="" id="{4EF2B7B8-47DE-454E-8151-90DC44AFD041}"/>
              </a:ext>
            </a:extLst>
          </p:cNvPr>
          <p:cNvSpPr txBox="1">
            <a:spLocks noChangeArrowheads="1"/>
          </p:cNvSpPr>
          <p:nvPr/>
        </p:nvSpPr>
        <p:spPr bwMode="auto">
          <a:xfrm>
            <a:off x="1447800" y="226049"/>
            <a:ext cx="2133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spc="130" dirty="0">
                <a:solidFill>
                  <a:srgbClr val="C00000"/>
                </a:solidFill>
                <a:latin typeface="微软雅黑" panose="020B0503020204020204" pitchFamily="34" charset="-122"/>
                <a:ea typeface="微软雅黑" panose="020B0503020204020204" pitchFamily="34" charset="-122"/>
              </a:rPr>
              <a:t>章 节 引 入</a:t>
            </a:r>
          </a:p>
        </p:txBody>
      </p:sp>
      <p:sp>
        <p:nvSpPr>
          <p:cNvPr id="2" name="矩形 1">
            <a:extLst>
              <a:ext uri="{FF2B5EF4-FFF2-40B4-BE49-F238E27FC236}">
                <a16:creationId xmlns:a16="http://schemas.microsoft.com/office/drawing/2014/main" xmlns="" id="{C9B7C123-EB26-4D50-84B7-E35A20E7A398}"/>
              </a:ext>
            </a:extLst>
          </p:cNvPr>
          <p:cNvSpPr/>
          <p:nvPr/>
        </p:nvSpPr>
        <p:spPr>
          <a:xfrm>
            <a:off x="381000" y="456882"/>
            <a:ext cx="11430000" cy="6049010"/>
          </a:xfrm>
          <a:custGeom>
            <a:avLst/>
            <a:gdLst>
              <a:gd name="connsiteX0" fmla="*/ 0 w 11049000"/>
              <a:gd name="connsiteY0" fmla="*/ 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1386840 w 11049000"/>
              <a:gd name="connsiteY5" fmla="*/ 9779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853440 w 11049000"/>
              <a:gd name="connsiteY5" fmla="*/ 21590 h 603250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85344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891540 w 11049000"/>
              <a:gd name="connsiteY5" fmla="*/ 0 h 604901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60579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358140 w 11049000"/>
              <a:gd name="connsiteY5" fmla="*/ 0 h 604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49000" h="6049010">
                <a:moveTo>
                  <a:pt x="3276600" y="3810"/>
                </a:moveTo>
                <a:lnTo>
                  <a:pt x="11049000" y="16510"/>
                </a:lnTo>
                <a:lnTo>
                  <a:pt x="11049000" y="6049010"/>
                </a:lnTo>
                <a:lnTo>
                  <a:pt x="0" y="6049010"/>
                </a:lnTo>
                <a:lnTo>
                  <a:pt x="0" y="16510"/>
                </a:lnTo>
                <a:cubicBezTo>
                  <a:pt x="431800" y="18627"/>
                  <a:pt x="358140" y="0"/>
                  <a:pt x="358140" y="0"/>
                </a:cubicBez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D8100933-B980-424F-BD11-091B8910C7E7}"/>
              </a:ext>
            </a:extLst>
          </p:cNvPr>
          <p:cNvSpPr txBox="1"/>
          <p:nvPr/>
        </p:nvSpPr>
        <p:spPr>
          <a:xfrm>
            <a:off x="990600" y="834604"/>
            <a:ext cx="10134600" cy="1965666"/>
          </a:xfrm>
          <a:prstGeom prst="rect">
            <a:avLst/>
          </a:prstGeom>
          <a:noFill/>
        </p:spPr>
        <p:txBody>
          <a:bodyPr wrap="square" rtlCol="0">
            <a:spAutoFit/>
          </a:bodyPr>
          <a:lstStyle/>
          <a:p>
            <a:pPr>
              <a:lnSpc>
                <a:spcPct val="150000"/>
              </a:lnSpc>
            </a:pPr>
            <a:r>
              <a:rPr lang="zh-CN" altLang="en-US" sz="2800">
                <a:latin typeface="等线" panose="02010600030101010101" pitchFamily="2" charset="-122"/>
                <a:ea typeface="等线" panose="02010600030101010101" pitchFamily="2" charset="-122"/>
              </a:rPr>
              <a:t>        我们把这种循环往复、周而复始的变化规律称为周期性</a:t>
            </a:r>
            <a:r>
              <a:rPr lang="en-US" altLang="zh-CN" sz="2800">
                <a:latin typeface="等线" panose="02010600030101010101" pitchFamily="2" charset="-122"/>
                <a:ea typeface="等线" panose="02010600030101010101" pitchFamily="2" charset="-122"/>
              </a:rPr>
              <a:t>.</a:t>
            </a:r>
            <a:r>
              <a:rPr lang="zh-CN" altLang="en-US" sz="2800">
                <a:latin typeface="等线" panose="02010600030101010101" pitchFamily="2" charset="-122"/>
                <a:ea typeface="等线" panose="02010600030101010101" pitchFamily="2" charset="-122"/>
              </a:rPr>
              <a:t>大</a:t>
            </a:r>
            <a:r>
              <a:rPr lang="zh-CN" altLang="en-US" sz="2800" dirty="0">
                <a:latin typeface="等线" panose="02010600030101010101" pitchFamily="2" charset="-122"/>
                <a:ea typeface="等线" panose="02010600030101010101" pitchFamily="2" charset="-122"/>
              </a:rPr>
              <a:t>到宇宙天体的运行，小到质点的</a:t>
            </a:r>
            <a:r>
              <a:rPr lang="zh-CN" altLang="en-US" sz="2800">
                <a:latin typeface="等线" panose="02010600030101010101" pitchFamily="2" charset="-122"/>
                <a:ea typeface="等线" panose="02010600030101010101" pitchFamily="2" charset="-122"/>
              </a:rPr>
              <a:t>运动，现实</a:t>
            </a:r>
            <a:r>
              <a:rPr lang="zh-CN" altLang="en-US" sz="2800" dirty="0">
                <a:latin typeface="等线" panose="02010600030101010101" pitchFamily="2" charset="-122"/>
                <a:ea typeface="等线" panose="02010600030101010101" pitchFamily="2" charset="-122"/>
              </a:rPr>
              <a:t>世界中具有</a:t>
            </a:r>
            <a:r>
              <a:rPr lang="zh-CN" altLang="en-US" sz="2800" dirty="0">
                <a:solidFill>
                  <a:schemeClr val="accent1">
                    <a:lumMod val="75000"/>
                  </a:schemeClr>
                </a:solidFill>
                <a:latin typeface="等线" panose="02010600030101010101" pitchFamily="2" charset="-122"/>
                <a:ea typeface="等线" panose="02010600030101010101" pitchFamily="2" charset="-122"/>
              </a:rPr>
              <a:t>周期性变化</a:t>
            </a:r>
            <a:r>
              <a:rPr lang="zh-CN" altLang="en-US" sz="2800" dirty="0">
                <a:latin typeface="等线" panose="02010600030101010101" pitchFamily="2" charset="-122"/>
                <a:ea typeface="等线" panose="02010600030101010101" pitchFamily="2" charset="-122"/>
              </a:rPr>
              <a:t>的现象无处不在</a:t>
            </a:r>
            <a:r>
              <a:rPr lang="en-US" altLang="zh-CN" sz="2800" dirty="0">
                <a:latin typeface="等线" panose="02010600030101010101" pitchFamily="2" charset="-122"/>
                <a:ea typeface="等线" panose="02010600030101010101" pitchFamily="2" charset="-122"/>
              </a:rPr>
              <a:t>.</a:t>
            </a:r>
            <a:endParaRPr lang="zh-CN" altLang="en-US" sz="2800" dirty="0">
              <a:latin typeface="等线" panose="02010600030101010101" pitchFamily="2" charset="-122"/>
              <a:ea typeface="等线" panose="02010600030101010101" pitchFamily="2" charset="-122"/>
            </a:endParaRPr>
          </a:p>
        </p:txBody>
      </p:sp>
      <p:sp>
        <p:nvSpPr>
          <p:cNvPr id="5" name="矩形 4">
            <a:extLst>
              <a:ext uri="{FF2B5EF4-FFF2-40B4-BE49-F238E27FC236}">
                <a16:creationId xmlns:a16="http://schemas.microsoft.com/office/drawing/2014/main" xmlns="" id="{30569029-C2C7-45E0-89D1-8383236590AE}"/>
              </a:ext>
            </a:extLst>
          </p:cNvPr>
          <p:cNvSpPr/>
          <p:nvPr/>
        </p:nvSpPr>
        <p:spPr>
          <a:xfrm>
            <a:off x="990600" y="2947160"/>
            <a:ext cx="10287000" cy="3258328"/>
          </a:xfrm>
          <a:prstGeom prst="rect">
            <a:avLst/>
          </a:prstGeom>
        </p:spPr>
        <p:txBody>
          <a:bodyPr wrap="square">
            <a:spAutoFit/>
          </a:bodyPr>
          <a:lstStyle/>
          <a:p>
            <a:pPr>
              <a:lnSpc>
                <a:spcPct val="150000"/>
              </a:lnSpc>
            </a:pPr>
            <a:r>
              <a:rPr lang="en-US" altLang="zh-CN" sz="2800" dirty="0">
                <a:latin typeface="+mn-ea"/>
                <a:ea typeface="+mn-ea"/>
                <a:cs typeface="Times New Roman" panose="02020603050405020304" pitchFamily="18" charset="0"/>
              </a:rPr>
              <a:t>        </a:t>
            </a:r>
            <a:r>
              <a:rPr lang="zh-CN" altLang="zh-CN" sz="2800" dirty="0">
                <a:latin typeface="+mn-ea"/>
                <a:ea typeface="+mn-ea"/>
                <a:cs typeface="Times New Roman" panose="02020603050405020304" pitchFamily="18" charset="0"/>
              </a:rPr>
              <a:t>函数</a:t>
            </a:r>
            <a:r>
              <a:rPr lang="zh-CN" altLang="zh-CN" sz="2800">
                <a:latin typeface="+mn-ea"/>
                <a:ea typeface="+mn-ea"/>
                <a:cs typeface="Times New Roman" panose="02020603050405020304" pitchFamily="18" charset="0"/>
              </a:rPr>
              <a:t>是刻画</a:t>
            </a:r>
            <a:r>
              <a:rPr lang="zh-CN" altLang="en-US" sz="2800">
                <a:latin typeface="+mn-ea"/>
                <a:ea typeface="+mn-ea"/>
                <a:cs typeface="Times New Roman" panose="02020603050405020304" pitchFamily="18" charset="0"/>
              </a:rPr>
              <a:t>客观世界</a:t>
            </a:r>
            <a:r>
              <a:rPr lang="zh-CN" altLang="zh-CN" sz="2800">
                <a:latin typeface="+mn-ea"/>
                <a:ea typeface="+mn-ea"/>
                <a:cs typeface="Times New Roman" panose="02020603050405020304" pitchFamily="18" charset="0"/>
              </a:rPr>
              <a:t>变化</a:t>
            </a:r>
            <a:r>
              <a:rPr lang="zh-CN" altLang="zh-CN" sz="2800" dirty="0">
                <a:latin typeface="+mn-ea"/>
                <a:ea typeface="+mn-ea"/>
                <a:cs typeface="Times New Roman" panose="02020603050405020304" pitchFamily="18" charset="0"/>
              </a:rPr>
              <a:t>规律的</a:t>
            </a:r>
            <a:r>
              <a:rPr lang="zh-CN" altLang="zh-CN" sz="2800">
                <a:latin typeface="+mn-ea"/>
                <a:ea typeface="+mn-ea"/>
                <a:cs typeface="Times New Roman" panose="02020603050405020304" pitchFamily="18" charset="0"/>
              </a:rPr>
              <a:t>数学模型，</a:t>
            </a:r>
            <a:r>
              <a:rPr lang="zh-CN" altLang="en-US" sz="2800">
                <a:latin typeface="+mn-ea"/>
                <a:ea typeface="+mn-ea"/>
                <a:cs typeface="Times New Roman" panose="02020603050405020304" pitchFamily="18" charset="0"/>
              </a:rPr>
              <a:t>我们学习了幂函数、指数函数和对数函数等，这些函数刻画现实问题中指数爆炸、对数增长、直线上升的变化规律。在数学中又如何刻画客观事物中的周期性变化规律呢？</a:t>
            </a:r>
            <a:r>
              <a:rPr lang="zh-CN" altLang="zh-CN" sz="2800">
                <a:latin typeface="+mn-ea"/>
                <a:ea typeface="+mn-ea"/>
                <a:cs typeface="Times New Roman" panose="02020603050405020304" pitchFamily="18" charset="0"/>
              </a:rPr>
              <a:t>本章</a:t>
            </a:r>
            <a:r>
              <a:rPr lang="zh-CN" altLang="zh-CN" sz="2800" dirty="0">
                <a:latin typeface="+mn-ea"/>
                <a:ea typeface="+mn-ea"/>
                <a:cs typeface="Times New Roman" panose="02020603050405020304" pitchFamily="18" charset="0"/>
              </a:rPr>
              <a:t>我们学习的三角函数模型就是用来刻画这种周期变化规律的数学模型。</a:t>
            </a:r>
            <a:endParaRPr lang="zh-CN" altLang="en-US" sz="2800" dirty="0">
              <a:latin typeface="+mn-ea"/>
              <a:ea typeface="+mn-ea"/>
            </a:endParaRPr>
          </a:p>
        </p:txBody>
      </p:sp>
      <p:sp>
        <p:nvSpPr>
          <p:cNvPr id="6" name="TextBox 5"/>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2519653682"/>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xmlns="" id="{DAACF707-F74C-4763-8263-830611021E35}"/>
              </a:ext>
            </a:extLst>
          </p:cNvPr>
          <p:cNvSpPr txBox="1">
            <a:spLocks noChangeArrowheads="1"/>
          </p:cNvSpPr>
          <p:nvPr/>
        </p:nvSpPr>
        <p:spPr bwMode="auto">
          <a:xfrm>
            <a:off x="1447800" y="226049"/>
            <a:ext cx="2133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spc="130" dirty="0">
                <a:solidFill>
                  <a:srgbClr val="C00000"/>
                </a:solidFill>
                <a:latin typeface="微软雅黑" panose="020B0503020204020204" pitchFamily="34" charset="-122"/>
                <a:ea typeface="微软雅黑" panose="020B0503020204020204" pitchFamily="34" charset="-122"/>
              </a:rPr>
              <a:t>章 节 引 入</a:t>
            </a:r>
          </a:p>
        </p:txBody>
      </p:sp>
      <p:sp>
        <p:nvSpPr>
          <p:cNvPr id="5" name="矩形 1">
            <a:extLst>
              <a:ext uri="{FF2B5EF4-FFF2-40B4-BE49-F238E27FC236}">
                <a16:creationId xmlns:a16="http://schemas.microsoft.com/office/drawing/2014/main" xmlns="" id="{24F000EE-ABA0-4BC3-9B4B-A116745BDC95}"/>
              </a:ext>
            </a:extLst>
          </p:cNvPr>
          <p:cNvSpPr/>
          <p:nvPr/>
        </p:nvSpPr>
        <p:spPr>
          <a:xfrm>
            <a:off x="381000" y="456882"/>
            <a:ext cx="11430000" cy="6049010"/>
          </a:xfrm>
          <a:custGeom>
            <a:avLst/>
            <a:gdLst>
              <a:gd name="connsiteX0" fmla="*/ 0 w 11049000"/>
              <a:gd name="connsiteY0" fmla="*/ 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1386840 w 11049000"/>
              <a:gd name="connsiteY5" fmla="*/ 9779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853440 w 11049000"/>
              <a:gd name="connsiteY5" fmla="*/ 21590 h 603250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85344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891540 w 11049000"/>
              <a:gd name="connsiteY5" fmla="*/ 0 h 604901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60579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358140 w 11049000"/>
              <a:gd name="connsiteY5" fmla="*/ 0 h 604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49000" h="6049010">
                <a:moveTo>
                  <a:pt x="3276600" y="3810"/>
                </a:moveTo>
                <a:lnTo>
                  <a:pt x="11049000" y="16510"/>
                </a:lnTo>
                <a:lnTo>
                  <a:pt x="11049000" y="6049010"/>
                </a:lnTo>
                <a:lnTo>
                  <a:pt x="0" y="6049010"/>
                </a:lnTo>
                <a:lnTo>
                  <a:pt x="0" y="16510"/>
                </a:lnTo>
                <a:cubicBezTo>
                  <a:pt x="431800" y="18627"/>
                  <a:pt x="358140" y="0"/>
                  <a:pt x="358140" y="0"/>
                </a:cubicBez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a:extLst>
              <a:ext uri="{FF2B5EF4-FFF2-40B4-BE49-F238E27FC236}">
                <a16:creationId xmlns:a16="http://schemas.microsoft.com/office/drawing/2014/main" xmlns="" id="{C33ADE38-995A-4B72-A9EB-912738991F02}"/>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61211" y="728364"/>
            <a:ext cx="7139696" cy="4759797"/>
          </a:xfrm>
          <a:prstGeom prst="rect">
            <a:avLst/>
          </a:prstGeom>
        </p:spPr>
      </p:pic>
      <p:sp>
        <p:nvSpPr>
          <p:cNvPr id="15" name="文本框 14">
            <a:extLst>
              <a:ext uri="{FF2B5EF4-FFF2-40B4-BE49-F238E27FC236}">
                <a16:creationId xmlns:a16="http://schemas.microsoft.com/office/drawing/2014/main" xmlns="" id="{28F045DD-AAFE-4FB0-98BB-A3CA80CF0D13}"/>
              </a:ext>
            </a:extLst>
          </p:cNvPr>
          <p:cNvSpPr txBox="1"/>
          <p:nvPr/>
        </p:nvSpPr>
        <p:spPr>
          <a:xfrm>
            <a:off x="762000" y="5581528"/>
            <a:ext cx="6096000" cy="830997"/>
          </a:xfrm>
          <a:prstGeom prst="rect">
            <a:avLst/>
          </a:prstGeom>
          <a:noFill/>
        </p:spPr>
        <p:txBody>
          <a:bodyPr wrap="square">
            <a:spAutoFit/>
          </a:bodyPr>
          <a:lstStyle/>
          <a:p>
            <a:r>
              <a:rPr lang="zh-CN" altLang="en-US" sz="2400" b="0" i="0">
                <a:solidFill>
                  <a:srgbClr val="F73131"/>
                </a:solidFill>
                <a:effectLst/>
                <a:latin typeface="Arial" panose="020B0604020202020204" pitchFamily="34" charset="0"/>
              </a:rPr>
              <a:t>广州塔摩天轮</a:t>
            </a:r>
            <a:r>
              <a:rPr lang="zh-CN" altLang="en-US" sz="2400" b="0" i="0">
                <a:solidFill>
                  <a:srgbClr val="333333"/>
                </a:solidFill>
                <a:effectLst/>
                <a:latin typeface="Arial" panose="020B0604020202020204" pitchFamily="34" charset="0"/>
              </a:rPr>
              <a:t>位于广州塔塔身顶</a:t>
            </a:r>
            <a:r>
              <a:rPr lang="en-US" altLang="zh-CN" sz="2400" b="0" i="0">
                <a:solidFill>
                  <a:srgbClr val="333333"/>
                </a:solidFill>
                <a:effectLst/>
                <a:latin typeface="Arial" panose="020B0604020202020204" pitchFamily="34" charset="0"/>
              </a:rPr>
              <a:t>450</a:t>
            </a:r>
            <a:r>
              <a:rPr lang="zh-CN" altLang="en-US" sz="2400" b="0" i="0">
                <a:solidFill>
                  <a:srgbClr val="333333"/>
                </a:solidFill>
                <a:effectLst/>
                <a:latin typeface="Arial" panose="020B0604020202020204" pitchFamily="34" charset="0"/>
              </a:rPr>
              <a:t>米高空处，是世界最高摩天轮</a:t>
            </a:r>
            <a:endParaRPr lang="zh-CN" altLang="en-US" sz="2400"/>
          </a:p>
        </p:txBody>
      </p:sp>
      <p:sp>
        <p:nvSpPr>
          <p:cNvPr id="16" name="椭圆 15">
            <a:extLst>
              <a:ext uri="{FF2B5EF4-FFF2-40B4-BE49-F238E27FC236}">
                <a16:creationId xmlns:a16="http://schemas.microsoft.com/office/drawing/2014/main" xmlns="" id="{57CE2482-C5BA-4158-B64F-CB26607C67F4}"/>
              </a:ext>
            </a:extLst>
          </p:cNvPr>
          <p:cNvSpPr/>
          <p:nvPr/>
        </p:nvSpPr>
        <p:spPr>
          <a:xfrm>
            <a:off x="1840832" y="838201"/>
            <a:ext cx="3950368" cy="388619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xmlns="" id="{FCFC3CB2-2264-464B-8040-05DE739654BC}"/>
              </a:ext>
            </a:extLst>
          </p:cNvPr>
          <p:cNvSpPr/>
          <p:nvPr/>
        </p:nvSpPr>
        <p:spPr>
          <a:xfrm>
            <a:off x="1840832" y="838201"/>
            <a:ext cx="3938336" cy="390668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a:extLst>
              <a:ext uri="{FF2B5EF4-FFF2-40B4-BE49-F238E27FC236}">
                <a16:creationId xmlns:a16="http://schemas.microsoft.com/office/drawing/2014/main" xmlns="" id="{0565EBA3-98D7-4C0B-A403-F682B8489828}"/>
              </a:ext>
            </a:extLst>
          </p:cNvPr>
          <p:cNvSpPr/>
          <p:nvPr/>
        </p:nvSpPr>
        <p:spPr>
          <a:xfrm>
            <a:off x="5105400" y="12954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a:extLst>
              <a:ext uri="{FF2B5EF4-FFF2-40B4-BE49-F238E27FC236}">
                <a16:creationId xmlns:a16="http://schemas.microsoft.com/office/drawing/2014/main" xmlns="" id="{AC663206-C8D0-49F7-A83D-F46CC3B2AE8E}"/>
              </a:ext>
            </a:extLst>
          </p:cNvPr>
          <p:cNvSpPr/>
          <p:nvPr/>
        </p:nvSpPr>
        <p:spPr>
          <a:xfrm>
            <a:off x="5200014" y="1373700"/>
            <a:ext cx="72000" cy="7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2517046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0234 4.44444E-6 L 0.48515 -0.0051 " pathEditMode="relative" rAng="0" ptsTypes="AA">
                                      <p:cBhvr>
                                        <p:cTn id="6" dur="2000" fill="hold"/>
                                        <p:tgtEl>
                                          <p:spTgt spid="2"/>
                                        </p:tgtEl>
                                        <p:attrNameLst>
                                          <p:attrName>ppt_x</p:attrName>
                                          <p:attrName>ppt_y</p:attrName>
                                        </p:attrNameLst>
                                      </p:cBhvr>
                                      <p:rCtr x="24141" y="-255"/>
                                    </p:animMotion>
                                  </p:childTnLst>
                                </p:cTn>
                              </p:par>
                              <p:par>
                                <p:cTn id="7" presetID="42" presetClass="path" presetSubtype="0" accel="50000" decel="50000" fill="hold" grpId="0" nodeType="withEffect">
                                  <p:stCondLst>
                                    <p:cond delay="0"/>
                                  </p:stCondLst>
                                  <p:childTnLst>
                                    <p:animMotion origin="layout" path="M 5.55112E-17 -4.44444E-6 L 0.48802 -0.00185 " pathEditMode="relative" rAng="0" ptsTypes="AA">
                                      <p:cBhvr>
                                        <p:cTn id="8" dur="2000" fill="hold"/>
                                        <p:tgtEl>
                                          <p:spTgt spid="18"/>
                                        </p:tgtEl>
                                        <p:attrNameLst>
                                          <p:attrName>ppt_x</p:attrName>
                                          <p:attrName>ppt_y</p:attrName>
                                        </p:attrNameLst>
                                      </p:cBhvr>
                                      <p:rCtr x="24401" y="-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xmlns="" id="{DAACF707-F74C-4763-8263-830611021E35}"/>
              </a:ext>
            </a:extLst>
          </p:cNvPr>
          <p:cNvSpPr txBox="1">
            <a:spLocks noChangeArrowheads="1"/>
          </p:cNvSpPr>
          <p:nvPr/>
        </p:nvSpPr>
        <p:spPr bwMode="auto">
          <a:xfrm>
            <a:off x="1371600" y="266383"/>
            <a:ext cx="2133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spc="130" dirty="0">
                <a:solidFill>
                  <a:srgbClr val="C00000"/>
                </a:solidFill>
                <a:latin typeface="微软雅黑" panose="020B0503020204020204" pitchFamily="34" charset="-122"/>
                <a:ea typeface="微软雅黑" panose="020B0503020204020204" pitchFamily="34" charset="-122"/>
              </a:rPr>
              <a:t>章 节 引 入</a:t>
            </a:r>
          </a:p>
        </p:txBody>
      </p:sp>
      <p:sp>
        <p:nvSpPr>
          <p:cNvPr id="5" name="矩形 1">
            <a:extLst>
              <a:ext uri="{FF2B5EF4-FFF2-40B4-BE49-F238E27FC236}">
                <a16:creationId xmlns:a16="http://schemas.microsoft.com/office/drawing/2014/main" xmlns="" id="{24F000EE-ABA0-4BC3-9B4B-A116745BDC95}"/>
              </a:ext>
            </a:extLst>
          </p:cNvPr>
          <p:cNvSpPr/>
          <p:nvPr/>
        </p:nvSpPr>
        <p:spPr>
          <a:xfrm>
            <a:off x="381000" y="456882"/>
            <a:ext cx="11430000" cy="6049010"/>
          </a:xfrm>
          <a:custGeom>
            <a:avLst/>
            <a:gdLst>
              <a:gd name="connsiteX0" fmla="*/ 0 w 11049000"/>
              <a:gd name="connsiteY0" fmla="*/ 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1386840 w 11049000"/>
              <a:gd name="connsiteY5" fmla="*/ 9779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853440 w 11049000"/>
              <a:gd name="connsiteY5" fmla="*/ 21590 h 603250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85344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891540 w 11049000"/>
              <a:gd name="connsiteY5" fmla="*/ 0 h 604901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60579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358140 w 11049000"/>
              <a:gd name="connsiteY5" fmla="*/ 0 h 604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49000" h="6049010">
                <a:moveTo>
                  <a:pt x="3276600" y="3810"/>
                </a:moveTo>
                <a:lnTo>
                  <a:pt x="11049000" y="16510"/>
                </a:lnTo>
                <a:lnTo>
                  <a:pt x="11049000" y="6049010"/>
                </a:lnTo>
                <a:lnTo>
                  <a:pt x="0" y="6049010"/>
                </a:lnTo>
                <a:lnTo>
                  <a:pt x="0" y="16510"/>
                </a:lnTo>
                <a:cubicBezTo>
                  <a:pt x="431800" y="18627"/>
                  <a:pt x="358140" y="0"/>
                  <a:pt x="358140" y="0"/>
                </a:cubicBez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xmlns="" id="{3EAE0EAD-78FD-42E0-82AA-4FDB192F2504}"/>
              </a:ext>
            </a:extLst>
          </p:cNvPr>
          <p:cNvSpPr txBox="1"/>
          <p:nvPr/>
        </p:nvSpPr>
        <p:spPr>
          <a:xfrm>
            <a:off x="1534670" y="3694855"/>
            <a:ext cx="1939458" cy="1384995"/>
          </a:xfrm>
          <a:prstGeom prst="rect">
            <a:avLst/>
          </a:prstGeom>
          <a:noFill/>
        </p:spPr>
        <p:txBody>
          <a:bodyPr wrap="square" rtlCol="0">
            <a:spAutoFit/>
          </a:bodyPr>
          <a:lstStyle/>
          <a:p>
            <a:r>
              <a:rPr lang="zh-CN" altLang="en-US" sz="2800"/>
              <a:t>圆周上如何刻画点</a:t>
            </a:r>
            <a:r>
              <a:rPr lang="en-US" altLang="zh-CN" sz="2800"/>
              <a:t>P</a:t>
            </a:r>
            <a:r>
              <a:rPr lang="zh-CN" altLang="en-US" sz="2800"/>
              <a:t>的运动呢？</a:t>
            </a:r>
          </a:p>
        </p:txBody>
      </p:sp>
      <p:pic>
        <p:nvPicPr>
          <p:cNvPr id="8" name="图片 7">
            <a:hlinkClick r:id="rId2" action="ppaction://hlinkfile"/>
            <a:extLst>
              <a:ext uri="{FF2B5EF4-FFF2-40B4-BE49-F238E27FC236}">
                <a16:creationId xmlns:a16="http://schemas.microsoft.com/office/drawing/2014/main" xmlns="" id="{FDBA33D2-2151-49A8-978A-124966646653}"/>
              </a:ext>
            </a:extLst>
          </p:cNvPr>
          <p:cNvPicPr>
            <a:picLocks noChangeAspect="1"/>
          </p:cNvPicPr>
          <p:nvPr/>
        </p:nvPicPr>
        <p:blipFill>
          <a:blip r:embed="rId3"/>
          <a:stretch>
            <a:fillRect/>
          </a:stretch>
        </p:blipFill>
        <p:spPr>
          <a:xfrm>
            <a:off x="1431636" y="1430872"/>
            <a:ext cx="2265218" cy="2018103"/>
          </a:xfrm>
          <a:prstGeom prst="rect">
            <a:avLst/>
          </a:prstGeom>
        </p:spPr>
      </p:pic>
      <p:pic>
        <p:nvPicPr>
          <p:cNvPr id="12" name="图片 11">
            <a:extLst>
              <a:ext uri="{FF2B5EF4-FFF2-40B4-BE49-F238E27FC236}">
                <a16:creationId xmlns:a16="http://schemas.microsoft.com/office/drawing/2014/main" xmlns="" id="{5D1FFBB8-9116-4B05-BFE8-8CE7F97F2C0D}"/>
              </a:ext>
            </a:extLst>
          </p:cNvPr>
          <p:cNvPicPr>
            <a:picLocks noChangeAspect="1"/>
          </p:cNvPicPr>
          <p:nvPr/>
        </p:nvPicPr>
        <p:blipFill>
          <a:blip r:embed="rId4"/>
          <a:stretch>
            <a:fillRect/>
          </a:stretch>
        </p:blipFill>
        <p:spPr>
          <a:xfrm>
            <a:off x="4423578" y="1153555"/>
            <a:ext cx="2959267" cy="2541300"/>
          </a:xfrm>
          <a:prstGeom prst="rect">
            <a:avLst/>
          </a:prstGeom>
        </p:spPr>
      </p:pic>
      <p:pic>
        <p:nvPicPr>
          <p:cNvPr id="21" name="图片 20">
            <a:extLst>
              <a:ext uri="{FF2B5EF4-FFF2-40B4-BE49-F238E27FC236}">
                <a16:creationId xmlns:a16="http://schemas.microsoft.com/office/drawing/2014/main" xmlns="" id="{D8F63451-3DB8-48A0-ADC6-0650108B7F10}"/>
              </a:ext>
            </a:extLst>
          </p:cNvPr>
          <p:cNvPicPr>
            <a:picLocks noChangeAspect="1"/>
          </p:cNvPicPr>
          <p:nvPr/>
        </p:nvPicPr>
        <p:blipFill>
          <a:blip r:embed="rId5"/>
          <a:stretch>
            <a:fillRect/>
          </a:stretch>
        </p:blipFill>
        <p:spPr>
          <a:xfrm>
            <a:off x="8672484" y="1519585"/>
            <a:ext cx="2087880" cy="1924812"/>
          </a:xfrm>
          <a:prstGeom prst="rect">
            <a:avLst/>
          </a:prstGeom>
        </p:spPr>
      </p:pic>
      <mc:AlternateContent xmlns:mc="http://schemas.openxmlformats.org/markup-compatibility/2006">
        <mc:Choice xmlns:a14="http://schemas.microsoft.com/office/drawing/2010/main" xmlns="" Requires="a14">
          <p:sp>
            <p:nvSpPr>
              <p:cNvPr id="22" name="Rectangle 4">
                <a:extLst>
                  <a:ext uri="{FF2B5EF4-FFF2-40B4-BE49-F238E27FC236}">
                    <a16:creationId xmlns:a16="http://schemas.microsoft.com/office/drawing/2014/main" id="{D1093413-B88F-475D-87B4-031431DBED6A}"/>
                  </a:ext>
                </a:extLst>
              </p:cNvPr>
              <p:cNvSpPr>
                <a:spLocks noChangeArrowheads="1"/>
              </p:cNvSpPr>
              <p:nvPr/>
            </p:nvSpPr>
            <p:spPr bwMode="auto">
              <a:xfrm>
                <a:off x="9067800" y="3732432"/>
                <a:ext cx="1706880" cy="1754326"/>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hangingPunct="0"/>
                <a:r>
                  <a:rPr kumimoji="0" lang="zh-CN" altLang="en-US" sz="2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当点</a:t>
                </a:r>
                <a:r>
                  <a:rPr kumimoji="0" lang="en-US" altLang="zh-CN" sz="2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P</a:t>
                </a:r>
                <a:r>
                  <a:rPr kumimoji="0" lang="zh-CN" altLang="en-US" sz="2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运动时，</a:t>
                </a:r>
                <a14:m>
                  <m:oMath xmlns:m="http://schemas.openxmlformats.org/officeDocument/2006/math">
                    <m:r>
                      <a:rPr lang="zh-CN" altLang="en-US" sz="2400">
                        <a:latin typeface="Cambria Math" panose="02040503050406030204" pitchFamily="18" charset="0"/>
                        <a:cs typeface="Times New Roman" panose="02020603050405020304" pitchFamily="18" charset="0"/>
                      </a:rPr>
                      <m:t>𝛼</m:t>
                    </m:r>
                    <m:r>
                      <a:rPr lang="zh-CN" altLang="en-US" sz="2400">
                        <a:latin typeface="Cambria Math" panose="02040503050406030204" pitchFamily="18" charset="0"/>
                        <a:cs typeface="Times New Roman" panose="02020603050405020304" pitchFamily="18" charset="0"/>
                      </a:rPr>
                      <m:t>如何</m:t>
                    </m:r>
                  </m:oMath>
                </a14:m>
                <a:r>
                  <a:rPr lang="zh-CN" altLang="en-US" sz="2400">
                    <a:latin typeface="Times New Roman" panose="02020603050405020304" pitchFamily="18" charset="0"/>
                    <a:cs typeface="Times New Roman" panose="02020603050405020304" pitchFamily="18" charset="0"/>
                  </a:rPr>
                  <a:t>变化？</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en-US" sz="3600" b="0" i="0" u="none" strike="noStrike" cap="none" normalizeH="0" baseline="0">
                  <a:ln>
                    <a:noFill/>
                  </a:ln>
                  <a:solidFill>
                    <a:schemeClr val="tx1"/>
                  </a:solidFill>
                  <a:effectLst/>
                </a:endParaRPr>
              </a:p>
            </p:txBody>
          </p:sp>
        </mc:Choice>
        <mc:Fallback>
          <p:sp>
            <p:nvSpPr>
              <p:cNvPr id="22" name="Rectangle 4">
                <a:extLst>
                  <a:ext uri="{FF2B5EF4-FFF2-40B4-BE49-F238E27FC236}">
                    <a16:creationId xmlns:a16="http://schemas.microsoft.com/office/drawing/2014/main" xmlns="" xmlns:a14="http://schemas.microsoft.com/office/drawing/2010/main" id="{D1093413-B88F-475D-87B4-031431DBED6A}"/>
                  </a:ext>
                </a:extLst>
              </p:cNvPr>
              <p:cNvSpPr>
                <a:spLocks noRot="1" noChangeAspect="1" noMove="1" noResize="1" noEditPoints="1" noAdjustHandles="1" noChangeArrowheads="1" noChangeShapeType="1" noTextEdit="1"/>
              </p:cNvSpPr>
              <p:nvPr/>
            </p:nvSpPr>
            <p:spPr bwMode="auto">
              <a:xfrm>
                <a:off x="9067800" y="3732432"/>
                <a:ext cx="1706880" cy="1754326"/>
              </a:xfrm>
              <a:prstGeom prst="rect">
                <a:avLst/>
              </a:prstGeom>
              <a:blipFill>
                <a:blip r:embed="rId6"/>
                <a:stretch>
                  <a:fillRect l="-5714" t="-3125"/>
                </a:stretch>
              </a:blip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zh-CN" altLang="en-US">
                    <a:noFill/>
                  </a:rPr>
                  <a:t> </a:t>
                </a:r>
              </a:p>
            </p:txBody>
          </p:sp>
        </mc:Fallback>
      </mc:AlternateContent>
      <p:sp>
        <p:nvSpPr>
          <p:cNvPr id="24" name="Rectangle 5">
            <a:extLst>
              <a:ext uri="{FF2B5EF4-FFF2-40B4-BE49-F238E27FC236}">
                <a16:creationId xmlns:a16="http://schemas.microsoft.com/office/drawing/2014/main" xmlns="" id="{95333F04-BF90-452E-AD10-75396DDB7D43}"/>
              </a:ext>
            </a:extLst>
          </p:cNvPr>
          <p:cNvSpPr>
            <a:spLocks noChangeArrowheads="1"/>
          </p:cNvSpPr>
          <p:nvPr/>
        </p:nvSpPr>
        <p:spPr bwMode="auto">
          <a:xfrm>
            <a:off x="0" y="600075"/>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0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1800" b="0" i="0" u="none" strike="noStrike" cap="none" normalizeH="0" baseline="0">
              <a:ln>
                <a:noFill/>
              </a:ln>
              <a:solidFill>
                <a:schemeClr val="tx1"/>
              </a:solidFill>
              <a:effectLst/>
              <a:latin typeface="Arial" panose="020B0604020202020204" pitchFamily="34" charset="0"/>
            </a:endParaRPr>
          </a:p>
        </p:txBody>
      </p:sp>
      <mc:AlternateContent xmlns:mc="http://schemas.openxmlformats.org/markup-compatibility/2006">
        <mc:Choice xmlns:a14="http://schemas.microsoft.com/office/drawing/2010/main" xmlns="" Requires="a14">
          <p:sp>
            <p:nvSpPr>
              <p:cNvPr id="28" name="文本框 27">
                <a:extLst>
                  <a:ext uri="{FF2B5EF4-FFF2-40B4-BE49-F238E27FC236}">
                    <a16:creationId xmlns:a16="http://schemas.microsoft.com/office/drawing/2014/main" id="{441FCBE9-0E4E-4C73-A778-314FA19C54DE}"/>
                  </a:ext>
                </a:extLst>
              </p:cNvPr>
              <p:cNvSpPr txBox="1"/>
              <p:nvPr/>
            </p:nvSpPr>
            <p:spPr>
              <a:xfrm>
                <a:off x="4948425" y="3790104"/>
                <a:ext cx="1909574" cy="138499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zh-CN" altLang="en-US" sz="2800" i="1" smtClean="0">
                          <a:latin typeface="Cambria Math" panose="02040503050406030204" pitchFamily="18" charset="0"/>
                        </a:rPr>
                        <m:t>𝑥</m:t>
                      </m:r>
                      <m:r>
                        <a:rPr lang="zh-CN" altLang="en-US" sz="2800" i="0">
                          <a:latin typeface="Cambria Math" panose="02040503050406030204" pitchFamily="18" charset="0"/>
                        </a:rPr>
                        <m:t>?</m:t>
                      </m:r>
                    </m:oMath>
                  </m:oMathPara>
                </a14:m>
                <a:endParaRPr lang="en-US" altLang="zh-CN" sz="2800" i="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zh-CN" altLang="en-US" sz="2800" i="1">
                          <a:latin typeface="Cambria Math" panose="02040503050406030204" pitchFamily="18" charset="0"/>
                        </a:rPr>
                        <m:t>𝑦</m:t>
                      </m:r>
                      <m:r>
                        <a:rPr lang="zh-CN" altLang="en-US" sz="2800" i="0">
                          <a:latin typeface="Cambria Math" panose="02040503050406030204" pitchFamily="18" charset="0"/>
                        </a:rPr>
                        <m:t>?</m:t>
                      </m:r>
                    </m:oMath>
                  </m:oMathPara>
                </a14:m>
                <a:endParaRPr lang="en-US" altLang="zh-CN" sz="2800" i="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zh-CN" altLang="en-US" sz="2800" i="1">
                          <a:latin typeface="Cambria Math" panose="02040503050406030204" pitchFamily="18" charset="0"/>
                        </a:rPr>
                        <m:t>𝛼</m:t>
                      </m:r>
                      <m:r>
                        <a:rPr lang="zh-CN" altLang="en-US" sz="2800" i="0">
                          <a:latin typeface="Cambria Math" panose="02040503050406030204" pitchFamily="18" charset="0"/>
                        </a:rPr>
                        <m:t>?</m:t>
                      </m:r>
                    </m:oMath>
                  </m:oMathPara>
                </a14:m>
                <a:endParaRPr lang="zh-CN" altLang="en-US" sz="2800"/>
              </a:p>
            </p:txBody>
          </p:sp>
        </mc:Choice>
        <mc:Fallback>
          <p:sp>
            <p:nvSpPr>
              <p:cNvPr id="28" name="文本框 27">
                <a:extLst>
                  <a:ext uri="{FF2B5EF4-FFF2-40B4-BE49-F238E27FC236}">
                    <a16:creationId xmlns:a16="http://schemas.microsoft.com/office/drawing/2014/main" xmlns="" xmlns:a14="http://schemas.microsoft.com/office/drawing/2010/main" id="{441FCBE9-0E4E-4C73-A778-314FA19C54DE}"/>
                  </a:ext>
                </a:extLst>
              </p:cNvPr>
              <p:cNvSpPr txBox="1">
                <a:spLocks noRot="1" noChangeAspect="1" noMove="1" noResize="1" noEditPoints="1" noAdjustHandles="1" noChangeArrowheads="1" noChangeShapeType="1" noTextEdit="1"/>
              </p:cNvSpPr>
              <p:nvPr/>
            </p:nvSpPr>
            <p:spPr>
              <a:xfrm>
                <a:off x="4948425" y="3790104"/>
                <a:ext cx="1909574" cy="1384995"/>
              </a:xfrm>
              <a:prstGeom prst="rect">
                <a:avLst/>
              </a:prstGeom>
              <a:blipFill>
                <a:blip r:embed="rId7"/>
                <a:stretch>
                  <a:fillRect/>
                </a:stretch>
              </a:blipFill>
            </p:spPr>
            <p:txBody>
              <a:bodyPr/>
              <a:lstStyle/>
              <a:p>
                <a:r>
                  <a:rPr lang="zh-CN" altLang="en-US">
                    <a:noFill/>
                  </a:rPr>
                  <a:t> </a:t>
                </a:r>
              </a:p>
            </p:txBody>
          </p:sp>
        </mc:Fallback>
      </mc:AlternateContent>
      <p:sp>
        <p:nvSpPr>
          <p:cNvPr id="11" name="TextBox 10"/>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2195079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2" grpId="0" animBg="1"/>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1">
            <a:extLst>
              <a:ext uri="{FF2B5EF4-FFF2-40B4-BE49-F238E27FC236}">
                <a16:creationId xmlns:a16="http://schemas.microsoft.com/office/drawing/2014/main" xmlns="" id="{999FB314-6233-4623-815E-6BC5B7436855}"/>
              </a:ext>
            </a:extLst>
          </p:cNvPr>
          <p:cNvSpPr txBox="1">
            <a:spLocks noChangeArrowheads="1"/>
          </p:cNvSpPr>
          <p:nvPr/>
        </p:nvSpPr>
        <p:spPr bwMode="auto">
          <a:xfrm>
            <a:off x="1447800" y="226049"/>
            <a:ext cx="1905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eaLnBrk="1" hangingPunct="1">
              <a:buFontTx/>
              <a:buNone/>
              <a:defRPr sz="2400" spc="130">
                <a:solidFill>
                  <a:srgbClr val="C00000"/>
                </a:solidFill>
                <a:latin typeface="微软雅黑" panose="020B0503020204020204" pitchFamily="34" charset="-122"/>
                <a:ea typeface="微软雅黑" panose="020B0503020204020204" pitchFamily="34" charset="-122"/>
              </a:defRPr>
            </a:lvl1pPr>
            <a:lvl2pPr marL="742950" indent="-285750" eaLnBrk="0" hangingPunct="0">
              <a:spcBef>
                <a:spcPct val="20000"/>
              </a:spcBef>
              <a:buChar char="–"/>
              <a:defRPr sz="2800"/>
            </a:lvl2pPr>
            <a:lvl3pPr marL="1143000" indent="-228600" eaLnBrk="0" hangingPunct="0">
              <a:spcBef>
                <a:spcPct val="20000"/>
              </a:spcBef>
              <a:buChar char="•"/>
              <a:defRPr sz="2400"/>
            </a:lvl3pPr>
            <a:lvl4pPr marL="1600200" indent="-228600" eaLnBrk="0" hangingPunct="0">
              <a:spcBef>
                <a:spcPct val="20000"/>
              </a:spcBef>
              <a:buChar char="–"/>
              <a:defRPr sz="2000"/>
            </a:lvl4pPr>
            <a:lvl5pPr marL="2057400" indent="-228600" eaLnBrk="0" hangingPunct="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r>
              <a:rPr lang="zh-CN" altLang="en-US" dirty="0"/>
              <a:t>情 境 引 入</a:t>
            </a:r>
          </a:p>
        </p:txBody>
      </p:sp>
      <p:sp>
        <p:nvSpPr>
          <p:cNvPr id="6" name="矩形 1">
            <a:extLst>
              <a:ext uri="{FF2B5EF4-FFF2-40B4-BE49-F238E27FC236}">
                <a16:creationId xmlns:a16="http://schemas.microsoft.com/office/drawing/2014/main" xmlns="" id="{044B63E0-E45D-4E23-882D-79209DEFB710}"/>
              </a:ext>
            </a:extLst>
          </p:cNvPr>
          <p:cNvSpPr/>
          <p:nvPr/>
        </p:nvSpPr>
        <p:spPr>
          <a:xfrm>
            <a:off x="381000" y="456882"/>
            <a:ext cx="11430000" cy="6049010"/>
          </a:xfrm>
          <a:custGeom>
            <a:avLst/>
            <a:gdLst>
              <a:gd name="connsiteX0" fmla="*/ 0 w 11049000"/>
              <a:gd name="connsiteY0" fmla="*/ 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1386840 w 11049000"/>
              <a:gd name="connsiteY5" fmla="*/ 9779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853440 w 11049000"/>
              <a:gd name="connsiteY5" fmla="*/ 21590 h 603250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85344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891540 w 11049000"/>
              <a:gd name="connsiteY5" fmla="*/ 0 h 604901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60579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358140 w 11049000"/>
              <a:gd name="connsiteY5" fmla="*/ 0 h 604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49000" h="6049010">
                <a:moveTo>
                  <a:pt x="3276600" y="3810"/>
                </a:moveTo>
                <a:lnTo>
                  <a:pt x="11049000" y="16510"/>
                </a:lnTo>
                <a:lnTo>
                  <a:pt x="11049000" y="6049010"/>
                </a:lnTo>
                <a:lnTo>
                  <a:pt x="0" y="6049010"/>
                </a:lnTo>
                <a:lnTo>
                  <a:pt x="0" y="16510"/>
                </a:lnTo>
                <a:cubicBezTo>
                  <a:pt x="431800" y="18627"/>
                  <a:pt x="358140" y="0"/>
                  <a:pt x="358140" y="0"/>
                </a:cubicBez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xmlns="" id="{B68F964F-07D7-4A3E-B05A-3B35AE50D8BB}"/>
              </a:ext>
            </a:extLst>
          </p:cNvPr>
          <p:cNvSpPr/>
          <p:nvPr/>
        </p:nvSpPr>
        <p:spPr>
          <a:xfrm>
            <a:off x="990600" y="877459"/>
            <a:ext cx="9372600" cy="523220"/>
          </a:xfrm>
          <a:prstGeom prst="rect">
            <a:avLst/>
          </a:prstGeom>
        </p:spPr>
        <p:txBody>
          <a:bodyPr wrap="square">
            <a:spAutoFit/>
          </a:bodyPr>
          <a:lstStyle/>
          <a:p>
            <a:r>
              <a:rPr lang="zh-CN" altLang="zh-CN" sz="2800" dirty="0">
                <a:latin typeface="+mn-ea"/>
                <a:ea typeface="+mn-ea"/>
              </a:rPr>
              <a:t>问题</a:t>
            </a:r>
            <a:r>
              <a:rPr lang="en-US" altLang="zh-CN" sz="2800" dirty="0">
                <a:latin typeface="+mn-ea"/>
                <a:ea typeface="+mn-ea"/>
              </a:rPr>
              <a:t>1</a:t>
            </a:r>
            <a:r>
              <a:rPr lang="zh-CN" altLang="zh-CN" sz="2800" dirty="0">
                <a:latin typeface="+mn-ea"/>
                <a:ea typeface="+mn-ea"/>
              </a:rPr>
              <a:t>：在初中，我们是如何对角进行定义的？</a:t>
            </a:r>
          </a:p>
        </p:txBody>
      </p:sp>
      <p:sp>
        <p:nvSpPr>
          <p:cNvPr id="4" name="矩形 3">
            <a:hlinkClick r:id="rId3" action="ppaction://hlinkfile"/>
            <a:extLst>
              <a:ext uri="{FF2B5EF4-FFF2-40B4-BE49-F238E27FC236}">
                <a16:creationId xmlns:a16="http://schemas.microsoft.com/office/drawing/2014/main" xmlns="" id="{564464CA-F062-418E-8903-E2EDBB7D57AA}"/>
              </a:ext>
            </a:extLst>
          </p:cNvPr>
          <p:cNvSpPr/>
          <p:nvPr/>
        </p:nvSpPr>
        <p:spPr>
          <a:xfrm>
            <a:off x="914400" y="1559646"/>
            <a:ext cx="10668000" cy="523220"/>
          </a:xfrm>
          <a:prstGeom prst="rect">
            <a:avLst/>
          </a:prstGeom>
          <a:solidFill>
            <a:schemeClr val="accent4">
              <a:lumMod val="20000"/>
              <a:lumOff val="80000"/>
            </a:schemeClr>
          </a:solidFill>
        </p:spPr>
        <p:txBody>
          <a:bodyPr wrap="square">
            <a:spAutoFit/>
          </a:bodyPr>
          <a:lstStyle/>
          <a:p>
            <a:r>
              <a:rPr lang="zh-CN" altLang="zh-CN" sz="2800" dirty="0">
                <a:solidFill>
                  <a:schemeClr val="accent1">
                    <a:lumMod val="75000"/>
                  </a:schemeClr>
                </a:solidFill>
                <a:latin typeface="等线" panose="02010600030101010101" pitchFamily="2" charset="-122"/>
                <a:ea typeface="等线" panose="02010600030101010101" pitchFamily="2" charset="-122"/>
                <a:cs typeface="Times New Roman" panose="02020603050405020304" pitchFamily="18" charset="0"/>
              </a:rPr>
              <a:t>平面内一条射线绕着端点从一个位置旋转到另一个位置所成的图形</a:t>
            </a:r>
            <a:r>
              <a:rPr lang="en-US" altLang="zh-CN" sz="2800" dirty="0">
                <a:solidFill>
                  <a:schemeClr val="accent1">
                    <a:lumMod val="75000"/>
                  </a:schemeClr>
                </a:solidFill>
                <a:latin typeface="等线" panose="02010600030101010101" pitchFamily="2" charset="-122"/>
                <a:ea typeface="等线" panose="02010600030101010101" pitchFamily="2" charset="-122"/>
                <a:cs typeface="Times New Roman" panose="02020603050405020304" pitchFamily="18" charset="0"/>
              </a:rPr>
              <a:t>.</a:t>
            </a:r>
            <a:endParaRPr lang="zh-CN" altLang="en-US" sz="2800" dirty="0">
              <a:solidFill>
                <a:schemeClr val="accent1">
                  <a:lumMod val="75000"/>
                </a:schemeClr>
              </a:solidFill>
              <a:latin typeface="等线" panose="02010600030101010101" pitchFamily="2" charset="-122"/>
              <a:ea typeface="等线" panose="02010600030101010101" pitchFamily="2" charset="-122"/>
            </a:endParaRPr>
          </a:p>
        </p:txBody>
      </p:sp>
      <p:pic>
        <p:nvPicPr>
          <p:cNvPr id="14" name="图片 13">
            <a:extLst>
              <a:ext uri="{FF2B5EF4-FFF2-40B4-BE49-F238E27FC236}">
                <a16:creationId xmlns:a16="http://schemas.microsoft.com/office/drawing/2014/main" xmlns="" id="{A6D21353-090F-4512-80BC-54892519DC49}"/>
              </a:ext>
            </a:extLst>
          </p:cNvPr>
          <p:cNvPicPr>
            <a:picLocks noChangeAspect="1"/>
          </p:cNvPicPr>
          <p:nvPr/>
        </p:nvPicPr>
        <p:blipFill>
          <a:blip r:embed="rId4"/>
          <a:stretch>
            <a:fillRect/>
          </a:stretch>
        </p:blipFill>
        <p:spPr>
          <a:xfrm>
            <a:off x="7806690" y="2585619"/>
            <a:ext cx="2987040" cy="2326228"/>
          </a:xfrm>
          <a:prstGeom prst="rect">
            <a:avLst/>
          </a:prstGeom>
        </p:spPr>
      </p:pic>
      <p:sp>
        <p:nvSpPr>
          <p:cNvPr id="15" name="对话气泡: 椭圆形 14">
            <a:extLst>
              <a:ext uri="{FF2B5EF4-FFF2-40B4-BE49-F238E27FC236}">
                <a16:creationId xmlns:a16="http://schemas.microsoft.com/office/drawing/2014/main" xmlns="" id="{94BA53AD-094A-4AA0-B67F-635D2696F354}"/>
              </a:ext>
            </a:extLst>
          </p:cNvPr>
          <p:cNvSpPr/>
          <p:nvPr/>
        </p:nvSpPr>
        <p:spPr>
          <a:xfrm>
            <a:off x="7044690" y="4562159"/>
            <a:ext cx="1371600" cy="762000"/>
          </a:xfrm>
          <a:prstGeom prst="wedgeEllipseCallout">
            <a:avLst>
              <a:gd name="adj1" fmla="val 67382"/>
              <a:gd name="adj2" fmla="val -4399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FF0000"/>
                </a:solidFill>
              </a:rPr>
              <a:t>顶点</a:t>
            </a:r>
          </a:p>
        </p:txBody>
      </p:sp>
      <p:sp>
        <p:nvSpPr>
          <p:cNvPr id="16" name="对话气泡: 椭圆形 15">
            <a:extLst>
              <a:ext uri="{FF2B5EF4-FFF2-40B4-BE49-F238E27FC236}">
                <a16:creationId xmlns:a16="http://schemas.microsoft.com/office/drawing/2014/main" xmlns="" id="{BC2F79F2-E80C-4100-A02B-0CCE19813A1A}"/>
              </a:ext>
            </a:extLst>
          </p:cNvPr>
          <p:cNvSpPr/>
          <p:nvPr/>
        </p:nvSpPr>
        <p:spPr>
          <a:xfrm>
            <a:off x="6701790" y="2905351"/>
            <a:ext cx="1371600" cy="843382"/>
          </a:xfrm>
          <a:prstGeom prst="wedgeEllipseCallout">
            <a:avLst>
              <a:gd name="adj1" fmla="val 64689"/>
              <a:gd name="adj2" fmla="val 3467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FF0000"/>
                </a:solidFill>
              </a:rPr>
              <a:t>终边</a:t>
            </a:r>
          </a:p>
        </p:txBody>
      </p:sp>
      <p:sp>
        <p:nvSpPr>
          <p:cNvPr id="17" name="对话气泡: 椭圆形 16">
            <a:extLst>
              <a:ext uri="{FF2B5EF4-FFF2-40B4-BE49-F238E27FC236}">
                <a16:creationId xmlns:a16="http://schemas.microsoft.com/office/drawing/2014/main" xmlns="" id="{0D9FDE39-A4B9-4946-9753-1E018346F3FC}"/>
              </a:ext>
            </a:extLst>
          </p:cNvPr>
          <p:cNvSpPr/>
          <p:nvPr/>
        </p:nvSpPr>
        <p:spPr>
          <a:xfrm>
            <a:off x="8949690" y="4924686"/>
            <a:ext cx="1371600" cy="762000"/>
          </a:xfrm>
          <a:prstGeom prst="wedgeEllipseCallout">
            <a:avLst>
              <a:gd name="adj1" fmla="val 26978"/>
              <a:gd name="adj2" fmla="val -9611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rgbClr val="FF0000"/>
                </a:solidFill>
              </a:rPr>
              <a:t>始边</a:t>
            </a:r>
          </a:p>
        </p:txBody>
      </p:sp>
      <p:sp>
        <p:nvSpPr>
          <p:cNvPr id="3" name="矩形 2">
            <a:extLst>
              <a:ext uri="{FF2B5EF4-FFF2-40B4-BE49-F238E27FC236}">
                <a16:creationId xmlns:a16="http://schemas.microsoft.com/office/drawing/2014/main" xmlns="" id="{6B805F5D-ABBB-4B13-943D-3D5307F6147E}"/>
              </a:ext>
            </a:extLst>
          </p:cNvPr>
          <p:cNvSpPr/>
          <p:nvPr/>
        </p:nvSpPr>
        <p:spPr>
          <a:xfrm>
            <a:off x="1143000" y="5305686"/>
            <a:ext cx="9372600" cy="523220"/>
          </a:xfrm>
          <a:prstGeom prst="rect">
            <a:avLst/>
          </a:prstGeom>
        </p:spPr>
        <p:txBody>
          <a:bodyPr wrap="square">
            <a:spAutoFit/>
          </a:bodyPr>
          <a:lstStyle/>
          <a:p>
            <a:r>
              <a:rPr lang="zh-CN" altLang="zh-CN" sz="2800" dirty="0">
                <a:latin typeface="+mn-ea"/>
                <a:ea typeface="+mn-ea"/>
              </a:rPr>
              <a:t>问题</a:t>
            </a:r>
            <a:r>
              <a:rPr lang="en-US" altLang="zh-CN" sz="2800" dirty="0">
                <a:latin typeface="+mn-ea"/>
                <a:ea typeface="+mn-ea"/>
              </a:rPr>
              <a:t>2</a:t>
            </a:r>
            <a:r>
              <a:rPr lang="zh-CN" altLang="zh-CN" sz="2800" dirty="0">
                <a:latin typeface="+mn-ea"/>
                <a:ea typeface="+mn-ea"/>
              </a:rPr>
              <a:t>：初中我们所学角的范围是多少？</a:t>
            </a:r>
          </a:p>
        </p:txBody>
      </p:sp>
      <p:sp>
        <p:nvSpPr>
          <p:cNvPr id="12" name="矩形 11">
            <a:extLst>
              <a:ext uri="{FF2B5EF4-FFF2-40B4-BE49-F238E27FC236}">
                <a16:creationId xmlns:a16="http://schemas.microsoft.com/office/drawing/2014/main" xmlns="" id="{27F84344-C85E-4FF4-8FE6-DE260D5A9A2F}"/>
              </a:ext>
            </a:extLst>
          </p:cNvPr>
          <p:cNvSpPr/>
          <p:nvPr/>
        </p:nvSpPr>
        <p:spPr>
          <a:xfrm>
            <a:off x="2133603" y="5877898"/>
            <a:ext cx="3314697" cy="523220"/>
          </a:xfrm>
          <a:prstGeom prst="rect">
            <a:avLst/>
          </a:prstGeom>
        </p:spPr>
        <p:txBody>
          <a:bodyPr wrap="square">
            <a:spAutoFit/>
          </a:bodyPr>
          <a:lstStyle/>
          <a:p>
            <a:r>
              <a:rPr lang="en-US" altLang="zh-CN" sz="2800" b="1" dirty="0">
                <a:solidFill>
                  <a:schemeClr val="accent1">
                    <a:lumMod val="75000"/>
                  </a:schemeClr>
                </a:solidFill>
                <a:latin typeface="+mn-ea"/>
              </a:rPr>
              <a:t>            0</a:t>
            </a:r>
            <a:r>
              <a:rPr lang="en-US" altLang="zh-CN" sz="2800" b="1" baseline="30000" dirty="0">
                <a:solidFill>
                  <a:schemeClr val="accent1">
                    <a:lumMod val="75000"/>
                  </a:schemeClr>
                </a:solidFill>
                <a:latin typeface="+mn-ea"/>
              </a:rPr>
              <a:t>0</a:t>
            </a:r>
            <a:r>
              <a:rPr lang="zh-CN" altLang="en-US" sz="2800" b="1" baseline="30000" dirty="0">
                <a:solidFill>
                  <a:schemeClr val="accent1">
                    <a:lumMod val="75000"/>
                  </a:schemeClr>
                </a:solidFill>
                <a:latin typeface="+mn-ea"/>
              </a:rPr>
              <a:t> </a:t>
            </a:r>
            <a:r>
              <a:rPr lang="zh-CN" altLang="en-US" sz="2800" b="1" dirty="0">
                <a:solidFill>
                  <a:schemeClr val="accent1">
                    <a:lumMod val="75000"/>
                  </a:schemeClr>
                </a:solidFill>
                <a:latin typeface="+mn-ea"/>
              </a:rPr>
              <a:t>到</a:t>
            </a:r>
            <a:r>
              <a:rPr lang="en-US" altLang="zh-CN" sz="2800" b="1" dirty="0">
                <a:solidFill>
                  <a:schemeClr val="accent1">
                    <a:lumMod val="75000"/>
                  </a:schemeClr>
                </a:solidFill>
                <a:latin typeface="+mn-ea"/>
              </a:rPr>
              <a:t>36</a:t>
            </a:r>
            <a:r>
              <a:rPr lang="en-US" altLang="zh-CN" sz="2800" b="1" dirty="0">
                <a:solidFill>
                  <a:schemeClr val="accent1">
                    <a:lumMod val="75000"/>
                  </a:schemeClr>
                </a:solidFill>
                <a:latin typeface="+mn-ea"/>
                <a:ea typeface="+mn-ea"/>
              </a:rPr>
              <a:t>0</a:t>
            </a:r>
            <a:r>
              <a:rPr lang="en-US" altLang="zh-CN" sz="2800" b="1" baseline="30000" dirty="0">
                <a:solidFill>
                  <a:schemeClr val="accent1">
                    <a:lumMod val="75000"/>
                  </a:schemeClr>
                </a:solidFill>
                <a:latin typeface="+mn-ea"/>
                <a:ea typeface="+mn-ea"/>
              </a:rPr>
              <a:t>0  </a:t>
            </a:r>
            <a:r>
              <a:rPr lang="zh-CN" altLang="en-US" sz="2800" b="1" baseline="30000" dirty="0">
                <a:solidFill>
                  <a:schemeClr val="accent1">
                    <a:lumMod val="75000"/>
                  </a:schemeClr>
                </a:solidFill>
                <a:latin typeface="+mn-ea"/>
                <a:ea typeface="+mn-ea"/>
              </a:rPr>
              <a:t>      </a:t>
            </a:r>
            <a:endParaRPr lang="zh-CN" altLang="zh-CN" sz="2800" b="1" baseline="30000" dirty="0">
              <a:solidFill>
                <a:schemeClr val="accent1">
                  <a:lumMod val="75000"/>
                </a:schemeClr>
              </a:solidFill>
              <a:latin typeface="+mn-ea"/>
              <a:ea typeface="+mn-ea"/>
            </a:endParaRPr>
          </a:p>
        </p:txBody>
      </p:sp>
      <p:sp>
        <p:nvSpPr>
          <p:cNvPr id="13" name="TextBox 12"/>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3255189995"/>
      </p:ext>
    </p:extLst>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animBg="1"/>
      <p:bldP spid="16" grpId="0" animBg="1"/>
      <p:bldP spid="17" grpId="0" animBg="1"/>
      <p:bldP spid="3"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1">
            <a:extLst>
              <a:ext uri="{FF2B5EF4-FFF2-40B4-BE49-F238E27FC236}">
                <a16:creationId xmlns:a16="http://schemas.microsoft.com/office/drawing/2014/main" xmlns="" id="{999FB314-6233-4623-815E-6BC5B7436855}"/>
              </a:ext>
            </a:extLst>
          </p:cNvPr>
          <p:cNvSpPr txBox="1">
            <a:spLocks noChangeArrowheads="1"/>
          </p:cNvSpPr>
          <p:nvPr/>
        </p:nvSpPr>
        <p:spPr bwMode="auto">
          <a:xfrm>
            <a:off x="1447800" y="226049"/>
            <a:ext cx="1905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eaLnBrk="1" hangingPunct="1">
              <a:buFontTx/>
              <a:buNone/>
              <a:defRPr sz="2400" spc="130">
                <a:solidFill>
                  <a:srgbClr val="C00000"/>
                </a:solidFill>
                <a:latin typeface="微软雅黑" panose="020B0503020204020204" pitchFamily="34" charset="-122"/>
                <a:ea typeface="微软雅黑" panose="020B0503020204020204" pitchFamily="34" charset="-122"/>
              </a:defRPr>
            </a:lvl1pPr>
            <a:lvl2pPr marL="742950" indent="-285750" eaLnBrk="0" hangingPunct="0">
              <a:spcBef>
                <a:spcPct val="20000"/>
              </a:spcBef>
              <a:buChar char="–"/>
              <a:defRPr sz="2800"/>
            </a:lvl2pPr>
            <a:lvl3pPr marL="1143000" indent="-228600" eaLnBrk="0" hangingPunct="0">
              <a:spcBef>
                <a:spcPct val="20000"/>
              </a:spcBef>
              <a:buChar char="•"/>
              <a:defRPr sz="2400"/>
            </a:lvl3pPr>
            <a:lvl4pPr marL="1600200" indent="-228600" eaLnBrk="0" hangingPunct="0">
              <a:spcBef>
                <a:spcPct val="20000"/>
              </a:spcBef>
              <a:buChar char="–"/>
              <a:defRPr sz="2000"/>
            </a:lvl4pPr>
            <a:lvl5pPr marL="2057400" indent="-228600" eaLnBrk="0" hangingPunct="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r>
              <a:rPr lang="zh-CN" altLang="en-US" dirty="0"/>
              <a:t>情 境 引 入</a:t>
            </a:r>
          </a:p>
        </p:txBody>
      </p:sp>
      <p:sp>
        <p:nvSpPr>
          <p:cNvPr id="6" name="矩形 1">
            <a:extLst>
              <a:ext uri="{FF2B5EF4-FFF2-40B4-BE49-F238E27FC236}">
                <a16:creationId xmlns:a16="http://schemas.microsoft.com/office/drawing/2014/main" xmlns="" id="{044B63E0-E45D-4E23-882D-79209DEFB710}"/>
              </a:ext>
            </a:extLst>
          </p:cNvPr>
          <p:cNvSpPr/>
          <p:nvPr/>
        </p:nvSpPr>
        <p:spPr>
          <a:xfrm>
            <a:off x="381000" y="456882"/>
            <a:ext cx="11430000" cy="6049010"/>
          </a:xfrm>
          <a:custGeom>
            <a:avLst/>
            <a:gdLst>
              <a:gd name="connsiteX0" fmla="*/ 0 w 11049000"/>
              <a:gd name="connsiteY0" fmla="*/ 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1386840 w 11049000"/>
              <a:gd name="connsiteY5" fmla="*/ 9779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853440 w 11049000"/>
              <a:gd name="connsiteY5" fmla="*/ 21590 h 603250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85344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891540 w 11049000"/>
              <a:gd name="connsiteY5" fmla="*/ 0 h 604901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60579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358140 w 11049000"/>
              <a:gd name="connsiteY5" fmla="*/ 0 h 604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49000" h="6049010">
                <a:moveTo>
                  <a:pt x="3276600" y="3810"/>
                </a:moveTo>
                <a:lnTo>
                  <a:pt x="11049000" y="16510"/>
                </a:lnTo>
                <a:lnTo>
                  <a:pt x="11049000" y="6049010"/>
                </a:lnTo>
                <a:lnTo>
                  <a:pt x="0" y="6049010"/>
                </a:lnTo>
                <a:lnTo>
                  <a:pt x="0" y="16510"/>
                </a:lnTo>
                <a:cubicBezTo>
                  <a:pt x="431800" y="18627"/>
                  <a:pt x="358140" y="0"/>
                  <a:pt x="358140" y="0"/>
                </a:cubicBez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xmlns="" id="{B68F964F-07D7-4A3E-B05A-3B35AE50D8BB}"/>
              </a:ext>
            </a:extLst>
          </p:cNvPr>
          <p:cNvSpPr/>
          <p:nvPr/>
        </p:nvSpPr>
        <p:spPr>
          <a:xfrm>
            <a:off x="838200" y="827768"/>
            <a:ext cx="7772400" cy="1319336"/>
          </a:xfrm>
          <a:prstGeom prst="rect">
            <a:avLst/>
          </a:prstGeom>
        </p:spPr>
        <p:txBody>
          <a:bodyPr wrap="square">
            <a:spAutoFit/>
          </a:bodyPr>
          <a:lstStyle/>
          <a:p>
            <a:pPr indent="266700" algn="just">
              <a:lnSpc>
                <a:spcPct val="150000"/>
              </a:lnSpc>
              <a:spcAft>
                <a:spcPts val="0"/>
              </a:spcAft>
            </a:pPr>
            <a:r>
              <a:rPr lang="zh-CN" altLang="en-US" sz="2800" kern="100">
                <a:latin typeface="等线" panose="02010600030101010101" pitchFamily="2" charset="-122"/>
                <a:ea typeface="等线" panose="02010600030101010101" pitchFamily="2" charset="-122"/>
                <a:cs typeface="Times New Roman" panose="02020603050405020304" pitchFamily="18" charset="0"/>
              </a:rPr>
              <a:t>问题</a:t>
            </a:r>
            <a:r>
              <a:rPr lang="en-US" altLang="zh-CN" sz="2800" kern="100">
                <a:latin typeface="等线" panose="02010600030101010101" pitchFamily="2" charset="-122"/>
                <a:ea typeface="等线" panose="02010600030101010101" pitchFamily="2" charset="-122"/>
                <a:cs typeface="Times New Roman" panose="02020603050405020304" pitchFamily="18" charset="0"/>
              </a:rPr>
              <a:t>3</a:t>
            </a:r>
            <a:r>
              <a:rPr lang="zh-CN" altLang="en-US" sz="2800" kern="100">
                <a:latin typeface="等线" panose="02010600030101010101" pitchFamily="2" charset="-122"/>
                <a:ea typeface="等线" panose="02010600030101010101" pitchFamily="2" charset="-122"/>
                <a:cs typeface="Times New Roman" panose="02020603050405020304" pitchFamily="18" charset="0"/>
              </a:rPr>
              <a:t>：</a:t>
            </a:r>
            <a:r>
              <a:rPr lang="zh-CN" altLang="zh-CN" sz="2800" kern="100" dirty="0">
                <a:latin typeface="等线" panose="02010600030101010101" pitchFamily="2" charset="-122"/>
                <a:ea typeface="等线" panose="02010600030101010101" pitchFamily="2" charset="-122"/>
                <a:cs typeface="Times New Roman" panose="02020603050405020304" pitchFamily="18" charset="0"/>
              </a:rPr>
              <a:t>你的手表慢了五分钟，你是如何将它校准的呢？当时间校准后，分针旋转了多少度？ </a:t>
            </a:r>
            <a:endParaRPr lang="zh-CN" altLang="zh-CN" sz="2800" kern="100" dirty="0">
              <a:effectLst/>
              <a:latin typeface="等线" panose="02010600030101010101" pitchFamily="2" charset="-122"/>
              <a:ea typeface="等线" panose="02010600030101010101" pitchFamily="2" charset="-122"/>
              <a:cs typeface="Times New Roman" panose="02020603050405020304" pitchFamily="18" charset="0"/>
            </a:endParaRPr>
          </a:p>
        </p:txBody>
      </p:sp>
      <p:pic>
        <p:nvPicPr>
          <p:cNvPr id="7" name="Picture 3" descr="20081119215046347_2[1]">
            <a:extLst>
              <a:ext uri="{FF2B5EF4-FFF2-40B4-BE49-F238E27FC236}">
                <a16:creationId xmlns:a16="http://schemas.microsoft.com/office/drawing/2014/main" xmlns="" id="{4E6A4FA4-1667-4FCD-A1E4-CAA6F4268BC7}"/>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305800" y="1689796"/>
            <a:ext cx="3340992" cy="3200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8" name="矩形 7">
            <a:extLst>
              <a:ext uri="{FF2B5EF4-FFF2-40B4-BE49-F238E27FC236}">
                <a16:creationId xmlns:a16="http://schemas.microsoft.com/office/drawing/2014/main" xmlns="" id="{A70E2104-2B56-4105-B9B7-F8F91C636A01}"/>
              </a:ext>
            </a:extLst>
          </p:cNvPr>
          <p:cNvSpPr/>
          <p:nvPr/>
        </p:nvSpPr>
        <p:spPr>
          <a:xfrm>
            <a:off x="1409700" y="2534228"/>
            <a:ext cx="3695700" cy="673005"/>
          </a:xfrm>
          <a:prstGeom prst="rect">
            <a:avLst/>
          </a:prstGeom>
        </p:spPr>
        <p:txBody>
          <a:bodyPr wrap="square">
            <a:spAutoFit/>
          </a:bodyPr>
          <a:lstStyle/>
          <a:p>
            <a:pPr indent="266700" algn="just">
              <a:lnSpc>
                <a:spcPct val="150000"/>
              </a:lnSpc>
              <a:spcAft>
                <a:spcPts val="0"/>
              </a:spcAft>
            </a:pPr>
            <a:r>
              <a:rPr lang="zh-CN" altLang="en-US" sz="2800" kern="100" dirty="0">
                <a:solidFill>
                  <a:srgbClr val="00B0F0"/>
                </a:solidFill>
                <a:effectLst/>
                <a:latin typeface="等线" panose="02010600030101010101" pitchFamily="2" charset="-122"/>
                <a:ea typeface="等线" panose="02010600030101010101" pitchFamily="2" charset="-122"/>
                <a:cs typeface="Times New Roman" panose="02020603050405020304" pitchFamily="18" charset="0"/>
              </a:rPr>
              <a:t>顺时针旋转</a:t>
            </a:r>
            <a:r>
              <a:rPr lang="en-US" altLang="zh-CN" sz="2800" kern="100" dirty="0">
                <a:solidFill>
                  <a:srgbClr val="00B0F0"/>
                </a:solidFill>
                <a:latin typeface="等线" panose="02010600030101010101" pitchFamily="2" charset="-122"/>
                <a:ea typeface="等线" panose="02010600030101010101" pitchFamily="2" charset="-122"/>
                <a:cs typeface="Times New Roman" panose="02020603050405020304" pitchFamily="18" charset="0"/>
              </a:rPr>
              <a:t>30</a:t>
            </a:r>
            <a:r>
              <a:rPr lang="en-US" altLang="zh-CN" sz="2800" kern="100" baseline="30000" dirty="0">
                <a:solidFill>
                  <a:srgbClr val="00B0F0"/>
                </a:solidFill>
                <a:latin typeface="等线" panose="02010600030101010101" pitchFamily="2" charset="-122"/>
                <a:ea typeface="等线" panose="02010600030101010101" pitchFamily="2" charset="-122"/>
                <a:cs typeface="Times New Roman" panose="02020603050405020304" pitchFamily="18" charset="0"/>
              </a:rPr>
              <a:t>0</a:t>
            </a:r>
            <a:endParaRPr lang="zh-CN" altLang="zh-CN" sz="2800" kern="100" baseline="30000" dirty="0">
              <a:solidFill>
                <a:srgbClr val="00B0F0"/>
              </a:solidFill>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15" name="文本框 14">
            <a:extLst>
              <a:ext uri="{FF2B5EF4-FFF2-40B4-BE49-F238E27FC236}">
                <a16:creationId xmlns:a16="http://schemas.microsoft.com/office/drawing/2014/main" xmlns="" id="{9564F12D-72E2-4292-99FB-3D4B34052908}"/>
              </a:ext>
            </a:extLst>
          </p:cNvPr>
          <p:cNvSpPr txBox="1"/>
          <p:nvPr/>
        </p:nvSpPr>
        <p:spPr>
          <a:xfrm>
            <a:off x="1047304" y="3502169"/>
            <a:ext cx="6998592" cy="1319336"/>
          </a:xfrm>
          <a:prstGeom prst="rect">
            <a:avLst/>
          </a:prstGeom>
          <a:noFill/>
        </p:spPr>
        <p:txBody>
          <a:bodyPr wrap="square">
            <a:spAutoFit/>
          </a:bodyPr>
          <a:lstStyle/>
          <a:p>
            <a:pPr>
              <a:lnSpc>
                <a:spcPct val="150000"/>
              </a:lnSpc>
            </a:pPr>
            <a:r>
              <a:rPr lang="zh-CN" altLang="zh-CN" sz="2800" kern="100">
                <a:latin typeface="等线" panose="02010600030101010101" pitchFamily="2" charset="-122"/>
                <a:ea typeface="等线" panose="02010600030101010101" pitchFamily="2" charset="-122"/>
                <a:cs typeface="Times New Roman" panose="02020603050405020304" pitchFamily="18" charset="0"/>
              </a:rPr>
              <a:t>你的手表快了</a:t>
            </a:r>
            <a:r>
              <a:rPr lang="en-US" altLang="zh-CN" sz="2800" kern="100">
                <a:latin typeface="等线" panose="02010600030101010101" pitchFamily="2" charset="-122"/>
                <a:ea typeface="等线" panose="02010600030101010101" pitchFamily="2" charset="-122"/>
                <a:cs typeface="Times New Roman" panose="02020603050405020304" pitchFamily="18" charset="0"/>
              </a:rPr>
              <a:t>1.25</a:t>
            </a:r>
            <a:r>
              <a:rPr lang="zh-CN" altLang="zh-CN" sz="2800" kern="100">
                <a:latin typeface="等线" panose="02010600030101010101" pitchFamily="2" charset="-122"/>
                <a:ea typeface="等线" panose="02010600030101010101" pitchFamily="2" charset="-122"/>
                <a:cs typeface="Times New Roman" panose="02020603050405020304" pitchFamily="18" charset="0"/>
              </a:rPr>
              <a:t>小时，你是如何将它校准的呢？当时间校准后，分针旋转了多少度？ </a:t>
            </a:r>
            <a:endParaRPr lang="zh-CN" altLang="en-US" sz="2800" kern="100">
              <a:latin typeface="等线" panose="02010600030101010101" pitchFamily="2" charset="-122"/>
              <a:ea typeface="等线" panose="02010600030101010101" pitchFamily="2" charset="-122"/>
              <a:cs typeface="Times New Roman" panose="02020603050405020304" pitchFamily="18" charset="0"/>
            </a:endParaRPr>
          </a:p>
        </p:txBody>
      </p:sp>
      <p:sp>
        <p:nvSpPr>
          <p:cNvPr id="16" name="矩形 15">
            <a:extLst>
              <a:ext uri="{FF2B5EF4-FFF2-40B4-BE49-F238E27FC236}">
                <a16:creationId xmlns:a16="http://schemas.microsoft.com/office/drawing/2014/main" xmlns="" id="{6F1D4E85-B04E-48AD-98FE-B7ABF1249B9A}"/>
              </a:ext>
            </a:extLst>
          </p:cNvPr>
          <p:cNvSpPr/>
          <p:nvPr/>
        </p:nvSpPr>
        <p:spPr>
          <a:xfrm>
            <a:off x="1393536" y="4890196"/>
            <a:ext cx="4038600" cy="673005"/>
          </a:xfrm>
          <a:prstGeom prst="rect">
            <a:avLst/>
          </a:prstGeom>
        </p:spPr>
        <p:txBody>
          <a:bodyPr wrap="square">
            <a:spAutoFit/>
          </a:bodyPr>
          <a:lstStyle/>
          <a:p>
            <a:pPr indent="266700" algn="just">
              <a:lnSpc>
                <a:spcPct val="150000"/>
              </a:lnSpc>
              <a:spcAft>
                <a:spcPts val="0"/>
              </a:spcAft>
            </a:pPr>
            <a:r>
              <a:rPr lang="zh-CN" altLang="en-US" sz="2800" kern="100">
                <a:solidFill>
                  <a:srgbClr val="00B0F0"/>
                </a:solidFill>
                <a:effectLst/>
                <a:latin typeface="等线" panose="02010600030101010101" pitchFamily="2" charset="-122"/>
                <a:ea typeface="等线" panose="02010600030101010101" pitchFamily="2" charset="-122"/>
                <a:cs typeface="Times New Roman" panose="02020603050405020304" pitchFamily="18" charset="0"/>
              </a:rPr>
              <a:t>逆时针旋转</a:t>
            </a:r>
            <a:r>
              <a:rPr lang="zh-CN" altLang="en-US" sz="2800" kern="100">
                <a:solidFill>
                  <a:srgbClr val="00B0F0"/>
                </a:solidFill>
                <a:latin typeface="等线" panose="02010600030101010101" pitchFamily="2" charset="-122"/>
                <a:ea typeface="等线" panose="02010600030101010101" pitchFamily="2" charset="-122"/>
                <a:cs typeface="Times New Roman" panose="02020603050405020304" pitchFamily="18" charset="0"/>
              </a:rPr>
              <a:t>一周又</a:t>
            </a:r>
            <a:r>
              <a:rPr lang="en-US" altLang="zh-CN" sz="2800" kern="100">
                <a:solidFill>
                  <a:srgbClr val="00B0F0"/>
                </a:solidFill>
                <a:latin typeface="等线" panose="02010600030101010101" pitchFamily="2" charset="-122"/>
                <a:ea typeface="等线" panose="02010600030101010101" pitchFamily="2" charset="-122"/>
                <a:cs typeface="Times New Roman" panose="02020603050405020304" pitchFamily="18" charset="0"/>
              </a:rPr>
              <a:t>90</a:t>
            </a:r>
            <a:r>
              <a:rPr lang="en-US" altLang="zh-CN" sz="2800" kern="100" baseline="30000">
                <a:solidFill>
                  <a:srgbClr val="00B0F0"/>
                </a:solidFill>
                <a:latin typeface="等线" panose="02010600030101010101" pitchFamily="2" charset="-122"/>
                <a:ea typeface="等线" panose="02010600030101010101" pitchFamily="2" charset="-122"/>
                <a:cs typeface="Times New Roman" panose="02020603050405020304" pitchFamily="18" charset="0"/>
              </a:rPr>
              <a:t>0</a:t>
            </a:r>
            <a:endParaRPr lang="zh-CN" altLang="zh-CN" sz="2800" kern="100" baseline="30000" dirty="0">
              <a:solidFill>
                <a:srgbClr val="00B0F0"/>
              </a:solidFill>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9" name="TextBox 8"/>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1">
            <a:extLst>
              <a:ext uri="{FF2B5EF4-FFF2-40B4-BE49-F238E27FC236}">
                <a16:creationId xmlns:a16="http://schemas.microsoft.com/office/drawing/2014/main" xmlns="" id="{999FB314-6233-4623-815E-6BC5B7436855}"/>
              </a:ext>
            </a:extLst>
          </p:cNvPr>
          <p:cNvSpPr txBox="1">
            <a:spLocks noChangeArrowheads="1"/>
          </p:cNvSpPr>
          <p:nvPr/>
        </p:nvSpPr>
        <p:spPr bwMode="auto">
          <a:xfrm>
            <a:off x="1447800" y="226049"/>
            <a:ext cx="1905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eaLnBrk="1" hangingPunct="1">
              <a:buFontTx/>
              <a:buNone/>
              <a:defRPr sz="2400" spc="130">
                <a:solidFill>
                  <a:srgbClr val="C00000"/>
                </a:solidFill>
                <a:latin typeface="微软雅黑" panose="020B0503020204020204" pitchFamily="34" charset="-122"/>
                <a:ea typeface="微软雅黑" panose="020B0503020204020204" pitchFamily="34" charset="-122"/>
              </a:defRPr>
            </a:lvl1pPr>
            <a:lvl2pPr marL="742950" indent="-285750" eaLnBrk="0" hangingPunct="0">
              <a:spcBef>
                <a:spcPct val="20000"/>
              </a:spcBef>
              <a:buChar char="–"/>
              <a:defRPr sz="2800"/>
            </a:lvl2pPr>
            <a:lvl3pPr marL="1143000" indent="-228600" eaLnBrk="0" hangingPunct="0">
              <a:spcBef>
                <a:spcPct val="20000"/>
              </a:spcBef>
              <a:buChar char="•"/>
              <a:defRPr sz="2400"/>
            </a:lvl3pPr>
            <a:lvl4pPr marL="1600200" indent="-228600" eaLnBrk="0" hangingPunct="0">
              <a:spcBef>
                <a:spcPct val="20000"/>
              </a:spcBef>
              <a:buChar char="–"/>
              <a:defRPr sz="2000"/>
            </a:lvl4pPr>
            <a:lvl5pPr marL="2057400" indent="-228600" eaLnBrk="0" hangingPunct="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r>
              <a:rPr lang="zh-CN" altLang="en-US" dirty="0"/>
              <a:t>概 念 构 建</a:t>
            </a:r>
          </a:p>
        </p:txBody>
      </p:sp>
      <p:sp>
        <p:nvSpPr>
          <p:cNvPr id="6" name="矩形 1">
            <a:extLst>
              <a:ext uri="{FF2B5EF4-FFF2-40B4-BE49-F238E27FC236}">
                <a16:creationId xmlns:a16="http://schemas.microsoft.com/office/drawing/2014/main" xmlns="" id="{044B63E0-E45D-4E23-882D-79209DEFB710}"/>
              </a:ext>
            </a:extLst>
          </p:cNvPr>
          <p:cNvSpPr/>
          <p:nvPr/>
        </p:nvSpPr>
        <p:spPr>
          <a:xfrm>
            <a:off x="381000" y="456882"/>
            <a:ext cx="11430000" cy="6049010"/>
          </a:xfrm>
          <a:custGeom>
            <a:avLst/>
            <a:gdLst>
              <a:gd name="connsiteX0" fmla="*/ 0 w 11049000"/>
              <a:gd name="connsiteY0" fmla="*/ 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1386840 w 11049000"/>
              <a:gd name="connsiteY5" fmla="*/ 9779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853440 w 11049000"/>
              <a:gd name="connsiteY5" fmla="*/ 21590 h 603250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85344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891540 w 11049000"/>
              <a:gd name="connsiteY5" fmla="*/ 0 h 604901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60579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358140 w 11049000"/>
              <a:gd name="connsiteY5" fmla="*/ 0 h 604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49000" h="6049010">
                <a:moveTo>
                  <a:pt x="3276600" y="3810"/>
                </a:moveTo>
                <a:lnTo>
                  <a:pt x="11049000" y="16510"/>
                </a:lnTo>
                <a:lnTo>
                  <a:pt x="11049000" y="6049010"/>
                </a:lnTo>
                <a:lnTo>
                  <a:pt x="0" y="6049010"/>
                </a:lnTo>
                <a:lnTo>
                  <a:pt x="0" y="16510"/>
                </a:lnTo>
                <a:cubicBezTo>
                  <a:pt x="431800" y="18627"/>
                  <a:pt x="358140" y="0"/>
                  <a:pt x="358140" y="0"/>
                </a:cubicBez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xmlns="" id="{B68F964F-07D7-4A3E-B05A-3B35AE50D8BB}"/>
              </a:ext>
            </a:extLst>
          </p:cNvPr>
          <p:cNvSpPr/>
          <p:nvPr/>
        </p:nvSpPr>
        <p:spPr>
          <a:xfrm>
            <a:off x="1382280" y="872665"/>
            <a:ext cx="9372600" cy="523220"/>
          </a:xfrm>
          <a:prstGeom prst="rect">
            <a:avLst/>
          </a:prstGeom>
        </p:spPr>
        <p:txBody>
          <a:bodyPr wrap="square">
            <a:spAutoFit/>
          </a:bodyPr>
          <a:lstStyle/>
          <a:p>
            <a:r>
              <a:rPr lang="zh-CN" altLang="en-US" sz="2800" dirty="0">
                <a:latin typeface="+mn-ea"/>
                <a:ea typeface="+mn-ea"/>
              </a:rPr>
              <a:t>生活中还有其他超过</a:t>
            </a:r>
            <a:r>
              <a:rPr lang="en-US" altLang="zh-CN" sz="2800" dirty="0">
                <a:latin typeface="+mn-ea"/>
                <a:ea typeface="+mn-ea"/>
              </a:rPr>
              <a:t>360</a:t>
            </a:r>
            <a:r>
              <a:rPr lang="en-US" altLang="zh-CN" sz="2800" baseline="30000" dirty="0">
                <a:latin typeface="+mn-ea"/>
                <a:ea typeface="+mn-ea"/>
              </a:rPr>
              <a:t>0</a:t>
            </a:r>
            <a:r>
              <a:rPr lang="zh-CN" altLang="en-US" sz="2800" dirty="0">
                <a:latin typeface="+mn-ea"/>
                <a:ea typeface="+mn-ea"/>
              </a:rPr>
              <a:t>的角吗？</a:t>
            </a:r>
            <a:endParaRPr lang="zh-CN" altLang="zh-CN" sz="2800" dirty="0">
              <a:latin typeface="+mn-ea"/>
              <a:ea typeface="+mn-ea"/>
            </a:endParaRPr>
          </a:p>
        </p:txBody>
      </p:sp>
      <p:pic>
        <p:nvPicPr>
          <p:cNvPr id="7" name="Picture 15" descr="20048171623121">
            <a:extLst>
              <a:ext uri="{FF2B5EF4-FFF2-40B4-BE49-F238E27FC236}">
                <a16:creationId xmlns:a16="http://schemas.microsoft.com/office/drawing/2014/main" xmlns="" id="{0A188346-5EFE-4E98-8D88-C9A86FC5E1BA}"/>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66762" y="1617975"/>
            <a:ext cx="3267075" cy="3768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20" descr="2986050">
            <a:extLst>
              <a:ext uri="{FF2B5EF4-FFF2-40B4-BE49-F238E27FC236}">
                <a16:creationId xmlns:a16="http://schemas.microsoft.com/office/drawing/2014/main" xmlns="" id="{AF95A5C3-ED36-420E-9E55-092DC255BE87}"/>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061950" y="1629087"/>
            <a:ext cx="3187700" cy="3757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图片 3">
            <a:extLst>
              <a:ext uri="{FF2B5EF4-FFF2-40B4-BE49-F238E27FC236}">
                <a16:creationId xmlns:a16="http://schemas.microsoft.com/office/drawing/2014/main" xmlns="" id="{D67FA71C-8A6C-419A-B69A-D0F513BF3889}"/>
              </a:ext>
            </a:extLst>
          </p:cNvPr>
          <p:cNvPicPr>
            <a:picLocks noChangeAspect="1"/>
          </p:cNvPicPr>
          <p:nvPr/>
        </p:nvPicPr>
        <p:blipFill>
          <a:blip r:embed="rId5"/>
          <a:stretch>
            <a:fillRect/>
          </a:stretch>
        </p:blipFill>
        <p:spPr>
          <a:xfrm>
            <a:off x="7221537" y="1899562"/>
            <a:ext cx="4535805" cy="2953991"/>
          </a:xfrm>
          <a:prstGeom prst="rect">
            <a:avLst/>
          </a:prstGeom>
        </p:spPr>
      </p:pic>
      <p:sp>
        <p:nvSpPr>
          <p:cNvPr id="8" name="TextBox 7"/>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2421640589"/>
      </p:ext>
    </p:extLst>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1">
            <a:extLst>
              <a:ext uri="{FF2B5EF4-FFF2-40B4-BE49-F238E27FC236}">
                <a16:creationId xmlns:a16="http://schemas.microsoft.com/office/drawing/2014/main" xmlns="" id="{999FB314-6233-4623-815E-6BC5B7436855}"/>
              </a:ext>
            </a:extLst>
          </p:cNvPr>
          <p:cNvSpPr txBox="1">
            <a:spLocks noChangeArrowheads="1"/>
          </p:cNvSpPr>
          <p:nvPr/>
        </p:nvSpPr>
        <p:spPr bwMode="auto">
          <a:xfrm>
            <a:off x="1219200" y="226037"/>
            <a:ext cx="1905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eaLnBrk="1" hangingPunct="1">
              <a:buFontTx/>
              <a:buNone/>
              <a:defRPr sz="2400" spc="130">
                <a:solidFill>
                  <a:srgbClr val="C00000"/>
                </a:solidFill>
                <a:latin typeface="微软雅黑" panose="020B0503020204020204" pitchFamily="34" charset="-122"/>
                <a:ea typeface="微软雅黑" panose="020B0503020204020204" pitchFamily="34" charset="-122"/>
              </a:defRPr>
            </a:lvl1pPr>
            <a:lvl2pPr marL="742950" indent="-285750" eaLnBrk="0" hangingPunct="0">
              <a:spcBef>
                <a:spcPct val="20000"/>
              </a:spcBef>
              <a:buChar char="–"/>
              <a:defRPr sz="2800"/>
            </a:lvl2pPr>
            <a:lvl3pPr marL="1143000" indent="-228600" eaLnBrk="0" hangingPunct="0">
              <a:spcBef>
                <a:spcPct val="20000"/>
              </a:spcBef>
              <a:buChar char="•"/>
              <a:defRPr sz="2400"/>
            </a:lvl3pPr>
            <a:lvl4pPr marL="1600200" indent="-228600" eaLnBrk="0" hangingPunct="0">
              <a:spcBef>
                <a:spcPct val="20000"/>
              </a:spcBef>
              <a:buChar char="–"/>
              <a:defRPr sz="2000"/>
            </a:lvl4pPr>
            <a:lvl5pPr marL="2057400" indent="-228600" eaLnBrk="0" hangingPunct="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r>
              <a:rPr lang="zh-CN" altLang="en-US" dirty="0"/>
              <a:t>概 念 构 建</a:t>
            </a:r>
          </a:p>
        </p:txBody>
      </p:sp>
      <p:sp>
        <p:nvSpPr>
          <p:cNvPr id="6" name="矩形 1">
            <a:extLst>
              <a:ext uri="{FF2B5EF4-FFF2-40B4-BE49-F238E27FC236}">
                <a16:creationId xmlns:a16="http://schemas.microsoft.com/office/drawing/2014/main" xmlns="" id="{044B63E0-E45D-4E23-882D-79209DEFB710}"/>
              </a:ext>
            </a:extLst>
          </p:cNvPr>
          <p:cNvSpPr/>
          <p:nvPr/>
        </p:nvSpPr>
        <p:spPr>
          <a:xfrm>
            <a:off x="381000" y="456882"/>
            <a:ext cx="11430000" cy="6049010"/>
          </a:xfrm>
          <a:custGeom>
            <a:avLst/>
            <a:gdLst>
              <a:gd name="connsiteX0" fmla="*/ 0 w 11049000"/>
              <a:gd name="connsiteY0" fmla="*/ 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1386840 w 11049000"/>
              <a:gd name="connsiteY5" fmla="*/ 9779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853440 w 11049000"/>
              <a:gd name="connsiteY5" fmla="*/ 21590 h 603250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85344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891540 w 11049000"/>
              <a:gd name="connsiteY5" fmla="*/ 0 h 604901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60579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358140 w 11049000"/>
              <a:gd name="connsiteY5" fmla="*/ 0 h 604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49000" h="6049010">
                <a:moveTo>
                  <a:pt x="3276600" y="3810"/>
                </a:moveTo>
                <a:lnTo>
                  <a:pt x="11049000" y="16510"/>
                </a:lnTo>
                <a:lnTo>
                  <a:pt x="11049000" y="6049010"/>
                </a:lnTo>
                <a:lnTo>
                  <a:pt x="0" y="6049010"/>
                </a:lnTo>
                <a:lnTo>
                  <a:pt x="0" y="16510"/>
                </a:lnTo>
                <a:cubicBezTo>
                  <a:pt x="431800" y="18627"/>
                  <a:pt x="358140" y="0"/>
                  <a:pt x="358140" y="0"/>
                </a:cubicBez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xmlns="" id="{8972AF3B-07F5-4E59-8DA5-F6F7F6F57DF4}"/>
              </a:ext>
            </a:extLst>
          </p:cNvPr>
          <p:cNvSpPr/>
          <p:nvPr/>
        </p:nvSpPr>
        <p:spPr>
          <a:xfrm>
            <a:off x="533400" y="687714"/>
            <a:ext cx="5163593" cy="584775"/>
          </a:xfrm>
          <a:prstGeom prst="rect">
            <a:avLst/>
          </a:prstGeom>
        </p:spPr>
        <p:txBody>
          <a:bodyPr wrap="none">
            <a:spAutoFit/>
          </a:bodyPr>
          <a:lstStyle/>
          <a:p>
            <a:r>
              <a:rPr lang="zh-CN" altLang="zh-CN" sz="3200" dirty="0">
                <a:latin typeface="等线" panose="02010600030101010101" pitchFamily="2" charset="-122"/>
                <a:ea typeface="等线" panose="02010600030101010101" pitchFamily="2" charset="-122"/>
                <a:cs typeface="Times New Roman" panose="02020603050405020304" pitchFamily="18" charset="0"/>
              </a:rPr>
              <a:t>任意角</a:t>
            </a:r>
            <a:r>
              <a:rPr lang="zh-CN" altLang="zh-CN" sz="3200">
                <a:latin typeface="等线" panose="02010600030101010101" pitchFamily="2" charset="-122"/>
                <a:ea typeface="等线" panose="02010600030101010101" pitchFamily="2" charset="-122"/>
                <a:cs typeface="Times New Roman" panose="02020603050405020304" pitchFamily="18" charset="0"/>
              </a:rPr>
              <a:t>的概念</a:t>
            </a:r>
            <a:r>
              <a:rPr lang="zh-CN" altLang="en-US" sz="3200">
                <a:solidFill>
                  <a:schemeClr val="accent5">
                    <a:lumMod val="60000"/>
                    <a:lumOff val="40000"/>
                  </a:schemeClr>
                </a:solidFill>
                <a:latin typeface="等线" panose="02010600030101010101" pitchFamily="2" charset="-122"/>
                <a:ea typeface="等线" panose="02010600030101010101" pitchFamily="2" charset="-122"/>
                <a:cs typeface="Times New Roman" panose="02020603050405020304" pitchFamily="18" charset="0"/>
                <a:sym typeface="Wingdings" panose="05000000000000000000" pitchFamily="2" charset="2"/>
              </a:rPr>
              <a:t>（课本</a:t>
            </a:r>
            <a:r>
              <a:rPr lang="en-US" altLang="zh-CN" sz="3200">
                <a:solidFill>
                  <a:schemeClr val="accent5">
                    <a:lumMod val="60000"/>
                    <a:lumOff val="40000"/>
                  </a:schemeClr>
                </a:solidFill>
                <a:latin typeface="等线" panose="02010600030101010101" pitchFamily="2" charset="-122"/>
                <a:ea typeface="等线" panose="02010600030101010101" pitchFamily="2" charset="-122"/>
                <a:cs typeface="Times New Roman" panose="02020603050405020304" pitchFamily="18" charset="0"/>
                <a:sym typeface="Wingdings" panose="05000000000000000000" pitchFamily="2" charset="2"/>
              </a:rPr>
              <a:t>P168</a:t>
            </a:r>
            <a:r>
              <a:rPr lang="zh-CN" altLang="en-US" sz="3200">
                <a:solidFill>
                  <a:schemeClr val="accent5">
                    <a:lumMod val="60000"/>
                    <a:lumOff val="40000"/>
                  </a:schemeClr>
                </a:solidFill>
                <a:latin typeface="等线" panose="02010600030101010101" pitchFamily="2" charset="-122"/>
                <a:ea typeface="等线" panose="02010600030101010101" pitchFamily="2" charset="-122"/>
                <a:cs typeface="Times New Roman" panose="02020603050405020304" pitchFamily="18" charset="0"/>
                <a:sym typeface="Wingdings" panose="05000000000000000000" pitchFamily="2" charset="2"/>
              </a:rPr>
              <a:t>）</a:t>
            </a:r>
            <a:endParaRPr lang="zh-CN" altLang="en-US" sz="3200" dirty="0">
              <a:solidFill>
                <a:schemeClr val="accent5">
                  <a:lumMod val="60000"/>
                  <a:lumOff val="40000"/>
                </a:schemeClr>
              </a:solidFill>
              <a:latin typeface="等线" panose="02010600030101010101" pitchFamily="2" charset="-122"/>
              <a:ea typeface="等线" panose="02010600030101010101" pitchFamily="2" charset="-122"/>
            </a:endParaRPr>
          </a:p>
        </p:txBody>
      </p:sp>
      <p:sp>
        <p:nvSpPr>
          <p:cNvPr id="7" name="矩形 6">
            <a:extLst>
              <a:ext uri="{FF2B5EF4-FFF2-40B4-BE49-F238E27FC236}">
                <a16:creationId xmlns:a16="http://schemas.microsoft.com/office/drawing/2014/main" xmlns="" id="{E84C7580-D9D8-445F-B7F0-04674D20AE3B}"/>
              </a:ext>
            </a:extLst>
          </p:cNvPr>
          <p:cNvSpPr/>
          <p:nvPr/>
        </p:nvSpPr>
        <p:spPr>
          <a:xfrm>
            <a:off x="685800" y="1272489"/>
            <a:ext cx="10820400" cy="523220"/>
          </a:xfrm>
          <a:prstGeom prst="rect">
            <a:avLst/>
          </a:prstGeom>
        </p:spPr>
        <p:txBody>
          <a:bodyPr wrap="square">
            <a:spAutoFit/>
          </a:bodyPr>
          <a:lstStyle/>
          <a:p>
            <a:r>
              <a:rPr lang="zh-CN" altLang="zh-CN" sz="2800" dirty="0">
                <a:solidFill>
                  <a:schemeClr val="accent1">
                    <a:lumMod val="75000"/>
                  </a:schemeClr>
                </a:solidFill>
                <a:latin typeface="等线" panose="02010600030101010101" pitchFamily="2" charset="-122"/>
                <a:ea typeface="等线" panose="02010600030101010101" pitchFamily="2" charset="-122"/>
                <a:cs typeface="Times New Roman" panose="02020603050405020304" pitchFamily="18" charset="0"/>
              </a:rPr>
              <a:t>平面内一条射线绕着端点从一个位置旋转到另一个位置所成的图形</a:t>
            </a:r>
            <a:r>
              <a:rPr lang="en-US" altLang="zh-CN" sz="2800" dirty="0">
                <a:solidFill>
                  <a:schemeClr val="accent1">
                    <a:lumMod val="75000"/>
                  </a:schemeClr>
                </a:solidFill>
                <a:latin typeface="等线" panose="02010600030101010101" pitchFamily="2" charset="-122"/>
                <a:ea typeface="等线" panose="02010600030101010101" pitchFamily="2" charset="-122"/>
                <a:cs typeface="Times New Roman" panose="02020603050405020304" pitchFamily="18" charset="0"/>
              </a:rPr>
              <a:t>.</a:t>
            </a:r>
            <a:endParaRPr lang="zh-CN" altLang="en-US" sz="2800" dirty="0">
              <a:solidFill>
                <a:schemeClr val="accent1">
                  <a:lumMod val="75000"/>
                </a:schemeClr>
              </a:solidFill>
              <a:latin typeface="等线" panose="02010600030101010101" pitchFamily="2" charset="-122"/>
              <a:ea typeface="等线" panose="02010600030101010101" pitchFamily="2" charset="-122"/>
            </a:endParaRPr>
          </a:p>
        </p:txBody>
      </p:sp>
      <p:sp>
        <p:nvSpPr>
          <p:cNvPr id="4" name="矩形 3">
            <a:extLst>
              <a:ext uri="{FF2B5EF4-FFF2-40B4-BE49-F238E27FC236}">
                <a16:creationId xmlns:a16="http://schemas.microsoft.com/office/drawing/2014/main" xmlns="" id="{A17B67ED-5D43-40CA-B3F9-7CF2E19E442B}"/>
              </a:ext>
            </a:extLst>
          </p:cNvPr>
          <p:cNvSpPr/>
          <p:nvPr/>
        </p:nvSpPr>
        <p:spPr>
          <a:xfrm>
            <a:off x="685800" y="1863295"/>
            <a:ext cx="10972800" cy="1319336"/>
          </a:xfrm>
          <a:prstGeom prst="rect">
            <a:avLst/>
          </a:prstGeom>
        </p:spPr>
        <p:txBody>
          <a:bodyPr wrap="square">
            <a:spAutoFit/>
          </a:bodyPr>
          <a:lstStyle/>
          <a:p>
            <a:pPr>
              <a:lnSpc>
                <a:spcPct val="150000"/>
              </a:lnSpc>
            </a:pPr>
            <a:r>
              <a:rPr lang="zh-CN" altLang="zh-CN" sz="2800" dirty="0">
                <a:solidFill>
                  <a:schemeClr val="accent1">
                    <a:lumMod val="75000"/>
                  </a:schemeClr>
                </a:solidFill>
                <a:latin typeface="等线" panose="02010600030101010101" pitchFamily="2" charset="-122"/>
                <a:ea typeface="等线" panose="02010600030101010101" pitchFamily="2" charset="-122"/>
                <a:cs typeface="Times New Roman" panose="02020603050405020304" pitchFamily="18" charset="0"/>
              </a:rPr>
              <a:t>我们规定，按</a:t>
            </a:r>
            <a:r>
              <a:rPr lang="zh-CN" altLang="zh-CN" sz="2800" dirty="0">
                <a:solidFill>
                  <a:srgbClr val="FF0000"/>
                </a:solidFill>
                <a:latin typeface="等线" panose="02010600030101010101" pitchFamily="2" charset="-122"/>
                <a:ea typeface="等线" panose="02010600030101010101" pitchFamily="2" charset="-122"/>
                <a:cs typeface="Times New Roman" panose="02020603050405020304" pitchFamily="18" charset="0"/>
              </a:rPr>
              <a:t>逆时针</a:t>
            </a:r>
            <a:r>
              <a:rPr lang="zh-CN" altLang="zh-CN" sz="2800" dirty="0">
                <a:solidFill>
                  <a:schemeClr val="accent1">
                    <a:lumMod val="75000"/>
                  </a:schemeClr>
                </a:solidFill>
                <a:latin typeface="等线" panose="02010600030101010101" pitchFamily="2" charset="-122"/>
                <a:ea typeface="等线" panose="02010600030101010101" pitchFamily="2" charset="-122"/>
                <a:cs typeface="Times New Roman" panose="02020603050405020304" pitchFamily="18" charset="0"/>
              </a:rPr>
              <a:t>旋转所成的角叫做</a:t>
            </a:r>
            <a:r>
              <a:rPr lang="zh-CN" altLang="zh-CN" sz="2800" dirty="0">
                <a:solidFill>
                  <a:srgbClr val="FF0000"/>
                </a:solidFill>
                <a:latin typeface="等线" panose="02010600030101010101" pitchFamily="2" charset="-122"/>
                <a:ea typeface="等线" panose="02010600030101010101" pitchFamily="2" charset="-122"/>
                <a:cs typeface="Times New Roman" panose="02020603050405020304" pitchFamily="18" charset="0"/>
              </a:rPr>
              <a:t>正角</a:t>
            </a:r>
            <a:r>
              <a:rPr lang="zh-CN" altLang="zh-CN" sz="2800" dirty="0">
                <a:solidFill>
                  <a:schemeClr val="accent1">
                    <a:lumMod val="75000"/>
                  </a:schemeClr>
                </a:solidFill>
                <a:latin typeface="等线" panose="02010600030101010101" pitchFamily="2" charset="-122"/>
                <a:ea typeface="等线" panose="02010600030101010101" pitchFamily="2" charset="-122"/>
                <a:cs typeface="Times New Roman" panose="02020603050405020304" pitchFamily="18" charset="0"/>
              </a:rPr>
              <a:t>，</a:t>
            </a:r>
            <a:r>
              <a:rPr lang="zh-CN" altLang="zh-CN" sz="2800" dirty="0">
                <a:solidFill>
                  <a:srgbClr val="FF0000"/>
                </a:solidFill>
                <a:latin typeface="等线" panose="02010600030101010101" pitchFamily="2" charset="-122"/>
                <a:ea typeface="等线" panose="02010600030101010101" pitchFamily="2" charset="-122"/>
                <a:cs typeface="Times New Roman" panose="02020603050405020304" pitchFamily="18" charset="0"/>
              </a:rPr>
              <a:t>顺时针</a:t>
            </a:r>
            <a:r>
              <a:rPr lang="zh-CN" altLang="zh-CN" sz="2800" dirty="0">
                <a:solidFill>
                  <a:schemeClr val="accent1">
                    <a:lumMod val="75000"/>
                  </a:schemeClr>
                </a:solidFill>
                <a:latin typeface="等线" panose="02010600030101010101" pitchFamily="2" charset="-122"/>
                <a:ea typeface="等线" panose="02010600030101010101" pitchFamily="2" charset="-122"/>
                <a:cs typeface="Times New Roman" panose="02020603050405020304" pitchFamily="18" charset="0"/>
              </a:rPr>
              <a:t>旋转所成的角叫做</a:t>
            </a:r>
            <a:r>
              <a:rPr lang="zh-CN" altLang="zh-CN" sz="2800" dirty="0">
                <a:solidFill>
                  <a:srgbClr val="FF0000"/>
                </a:solidFill>
                <a:latin typeface="等线" panose="02010600030101010101" pitchFamily="2" charset="-122"/>
                <a:ea typeface="等线" panose="02010600030101010101" pitchFamily="2" charset="-122"/>
                <a:cs typeface="Times New Roman" panose="02020603050405020304" pitchFamily="18" charset="0"/>
              </a:rPr>
              <a:t>负角</a:t>
            </a:r>
            <a:r>
              <a:rPr lang="zh-CN" altLang="zh-CN" sz="2800" dirty="0">
                <a:solidFill>
                  <a:schemeClr val="accent1">
                    <a:lumMod val="75000"/>
                  </a:schemeClr>
                </a:solidFill>
                <a:latin typeface="等线" panose="02010600030101010101" pitchFamily="2" charset="-122"/>
                <a:ea typeface="等线" panose="02010600030101010101" pitchFamily="2" charset="-122"/>
                <a:cs typeface="Times New Roman" panose="02020603050405020304" pitchFamily="18" charset="0"/>
              </a:rPr>
              <a:t>，如果一条射线</a:t>
            </a:r>
            <a:r>
              <a:rPr lang="zh-CN" altLang="zh-CN" sz="2800" dirty="0">
                <a:solidFill>
                  <a:srgbClr val="FF0000"/>
                </a:solidFill>
                <a:latin typeface="等线" panose="02010600030101010101" pitchFamily="2" charset="-122"/>
                <a:ea typeface="等线" panose="02010600030101010101" pitchFamily="2" charset="-122"/>
                <a:cs typeface="Times New Roman" panose="02020603050405020304" pitchFamily="18" charset="0"/>
              </a:rPr>
              <a:t>没有作任何旋转</a:t>
            </a:r>
            <a:r>
              <a:rPr lang="zh-CN" altLang="zh-CN" sz="2800" dirty="0">
                <a:solidFill>
                  <a:schemeClr val="accent1">
                    <a:lumMod val="75000"/>
                  </a:schemeClr>
                </a:solidFill>
                <a:latin typeface="等线" panose="02010600030101010101" pitchFamily="2" charset="-122"/>
                <a:ea typeface="等线" panose="02010600030101010101" pitchFamily="2" charset="-122"/>
                <a:cs typeface="Times New Roman" panose="02020603050405020304" pitchFamily="18" charset="0"/>
              </a:rPr>
              <a:t>，我们称它形成了一个</a:t>
            </a:r>
            <a:r>
              <a:rPr lang="zh-CN" altLang="zh-CN" sz="2800" dirty="0">
                <a:solidFill>
                  <a:srgbClr val="FF0000"/>
                </a:solidFill>
                <a:latin typeface="等线" panose="02010600030101010101" pitchFamily="2" charset="-122"/>
                <a:ea typeface="等线" panose="02010600030101010101" pitchFamily="2" charset="-122"/>
                <a:cs typeface="Times New Roman" panose="02020603050405020304" pitchFamily="18" charset="0"/>
              </a:rPr>
              <a:t>零角</a:t>
            </a:r>
            <a:r>
              <a:rPr lang="en-US" altLang="zh-CN" sz="2800" dirty="0">
                <a:solidFill>
                  <a:schemeClr val="accent1">
                    <a:lumMod val="75000"/>
                  </a:schemeClr>
                </a:solidFill>
                <a:latin typeface="等线" panose="02010600030101010101" pitchFamily="2" charset="-122"/>
                <a:ea typeface="等线" panose="02010600030101010101" pitchFamily="2" charset="-122"/>
                <a:cs typeface="Times New Roman" panose="02020603050405020304" pitchFamily="18" charset="0"/>
              </a:rPr>
              <a:t>.</a:t>
            </a:r>
            <a:endParaRPr lang="zh-CN" altLang="en-US" sz="2800" dirty="0">
              <a:solidFill>
                <a:schemeClr val="accent1">
                  <a:lumMod val="75000"/>
                </a:schemeClr>
              </a:solidFill>
              <a:latin typeface="等线" panose="02010600030101010101" pitchFamily="2" charset="-122"/>
              <a:ea typeface="等线" panose="02010600030101010101" pitchFamily="2" charset="-122"/>
              <a:cs typeface="Times New Roman" panose="02020603050405020304" pitchFamily="18" charset="0"/>
            </a:endParaRPr>
          </a:p>
        </p:txBody>
      </p:sp>
      <p:sp>
        <p:nvSpPr>
          <p:cNvPr id="9" name="Line 17">
            <a:extLst>
              <a:ext uri="{FF2B5EF4-FFF2-40B4-BE49-F238E27FC236}">
                <a16:creationId xmlns:a16="http://schemas.microsoft.com/office/drawing/2014/main" xmlns="" id="{1AB39B7D-E2D2-43A3-A826-7C18737B4ADE}"/>
              </a:ext>
            </a:extLst>
          </p:cNvPr>
          <p:cNvSpPr>
            <a:spLocks noChangeShapeType="1"/>
          </p:cNvSpPr>
          <p:nvPr/>
        </p:nvSpPr>
        <p:spPr bwMode="auto">
          <a:xfrm>
            <a:off x="8478116" y="5455112"/>
            <a:ext cx="2667000" cy="0"/>
          </a:xfrm>
          <a:prstGeom prst="line">
            <a:avLst/>
          </a:prstGeom>
          <a:noFill/>
          <a:ln w="38100" algn="ctr">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40000" dist="23000" dir="5400000" rotWithShape="0">
                    <a:srgbClr val="000000">
                      <a:alpha val="34999"/>
                    </a:srgbClr>
                  </a:outerShdw>
                </a:effectLst>
              </a14:hiddenEffects>
            </a:ext>
          </a:extLst>
        </p:spPr>
        <p:txBody>
          <a:bodyPr/>
          <a:lstStyle/>
          <a:p>
            <a:pPr algn="l">
              <a:lnSpc>
                <a:spcPct val="140000"/>
              </a:lnSpc>
              <a:defRPr/>
            </a:pPr>
            <a:endParaRPr lang="zh-CN" altLang="en-US" b="0">
              <a:latin typeface="宋体" pitchFamily="2" charset="-122"/>
            </a:endParaRPr>
          </a:p>
        </p:txBody>
      </p:sp>
      <p:sp>
        <p:nvSpPr>
          <p:cNvPr id="10" name="Line 18">
            <a:extLst>
              <a:ext uri="{FF2B5EF4-FFF2-40B4-BE49-F238E27FC236}">
                <a16:creationId xmlns:a16="http://schemas.microsoft.com/office/drawing/2014/main" xmlns="" id="{16C98686-551E-45D3-BEF5-DF23AD1AC0A1}"/>
              </a:ext>
            </a:extLst>
          </p:cNvPr>
          <p:cNvSpPr>
            <a:spLocks noChangeShapeType="1"/>
          </p:cNvSpPr>
          <p:nvPr/>
        </p:nvSpPr>
        <p:spPr bwMode="auto">
          <a:xfrm rot="1254635">
            <a:off x="6101628" y="4716925"/>
            <a:ext cx="2514600" cy="285750"/>
          </a:xfrm>
          <a:prstGeom prst="line">
            <a:avLst/>
          </a:prstGeom>
          <a:noFill/>
          <a:ln w="38100" algn="ctr">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40000" dist="23000" dir="5400000" rotWithShape="0">
                    <a:srgbClr val="000000">
                      <a:alpha val="34999"/>
                    </a:srgbClr>
                  </a:outerShdw>
                </a:effectLst>
              </a14:hiddenEffects>
            </a:ext>
          </a:extLst>
        </p:spPr>
        <p:txBody>
          <a:bodyPr/>
          <a:lstStyle/>
          <a:p>
            <a:pPr algn="l">
              <a:lnSpc>
                <a:spcPct val="140000"/>
              </a:lnSpc>
              <a:defRPr/>
            </a:pPr>
            <a:endParaRPr lang="zh-CN" altLang="en-US" b="0">
              <a:latin typeface="宋体" pitchFamily="2" charset="-122"/>
            </a:endParaRPr>
          </a:p>
        </p:txBody>
      </p:sp>
      <p:sp>
        <p:nvSpPr>
          <p:cNvPr id="11" name="Arc 19">
            <a:extLst>
              <a:ext uri="{FF2B5EF4-FFF2-40B4-BE49-F238E27FC236}">
                <a16:creationId xmlns:a16="http://schemas.microsoft.com/office/drawing/2014/main" xmlns="" id="{724382CF-C0D3-443F-A38D-5D6F3124E19E}"/>
              </a:ext>
            </a:extLst>
          </p:cNvPr>
          <p:cNvSpPr>
            <a:spLocks/>
          </p:cNvSpPr>
          <p:nvPr/>
        </p:nvSpPr>
        <p:spPr bwMode="auto">
          <a:xfrm rot="14268256" flipV="1">
            <a:off x="8093940" y="4912188"/>
            <a:ext cx="815975" cy="762000"/>
          </a:xfrm>
          <a:custGeom>
            <a:avLst/>
            <a:gdLst>
              <a:gd name="T0" fmla="*/ 0 w 23125"/>
              <a:gd name="T1" fmla="*/ 2147483647 h 21600"/>
              <a:gd name="T2" fmla="*/ 2147483647 w 23125"/>
              <a:gd name="T3" fmla="*/ 2147483647 h 21600"/>
              <a:gd name="T4" fmla="*/ 2147483647 w 23125"/>
              <a:gd name="T5" fmla="*/ 2147483647 h 21600"/>
              <a:gd name="T6" fmla="*/ 0 60000 65536"/>
              <a:gd name="T7" fmla="*/ 0 60000 65536"/>
              <a:gd name="T8" fmla="*/ 0 60000 65536"/>
            </a:gdLst>
            <a:ahLst/>
            <a:cxnLst>
              <a:cxn ang="T6">
                <a:pos x="T0" y="T1"/>
              </a:cxn>
              <a:cxn ang="T7">
                <a:pos x="T2" y="T3"/>
              </a:cxn>
              <a:cxn ang="T8">
                <a:pos x="T4" y="T5"/>
              </a:cxn>
            </a:cxnLst>
            <a:rect l="0" t="0" r="r" b="b"/>
            <a:pathLst>
              <a:path w="23125" h="21600" fill="none" extrusionOk="0">
                <a:moveTo>
                  <a:pt x="-1" y="53"/>
                </a:moveTo>
                <a:cubicBezTo>
                  <a:pt x="507" y="17"/>
                  <a:pt x="1016" y="-1"/>
                  <a:pt x="1525" y="0"/>
                </a:cubicBezTo>
                <a:cubicBezTo>
                  <a:pt x="13454" y="0"/>
                  <a:pt x="23125" y="9670"/>
                  <a:pt x="23125" y="21600"/>
                </a:cubicBezTo>
              </a:path>
              <a:path w="23125" h="21600" stroke="0" extrusionOk="0">
                <a:moveTo>
                  <a:pt x="-1" y="53"/>
                </a:moveTo>
                <a:cubicBezTo>
                  <a:pt x="507" y="17"/>
                  <a:pt x="1016" y="-1"/>
                  <a:pt x="1525" y="0"/>
                </a:cubicBezTo>
                <a:cubicBezTo>
                  <a:pt x="13454" y="0"/>
                  <a:pt x="23125" y="9670"/>
                  <a:pt x="23125" y="21600"/>
                </a:cubicBezTo>
                <a:lnTo>
                  <a:pt x="1525" y="21600"/>
                </a:lnTo>
                <a:lnTo>
                  <a:pt x="-1" y="53"/>
                </a:lnTo>
                <a:close/>
              </a:path>
            </a:pathLst>
          </a:custGeom>
          <a:noFill/>
          <a:ln w="57150">
            <a:solidFill>
              <a:srgbClr val="FF0000"/>
            </a:solidFill>
            <a:round/>
            <a:headEnd type="none" w="med" len="lg"/>
            <a:tailEnd type="triangle" w="med" len="lg"/>
          </a:ln>
          <a:effectLst/>
          <a:extLst>
            <a:ext uri="{909E8E84-426E-40DD-AFC4-6F175D3DCCD1}">
              <a14:hiddenFill xmlns:a14="http://schemas.microsoft.com/office/drawing/2010/main" xmlns="">
                <a:solidFill>
                  <a:srgbClr val="BBE0E3"/>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endParaRPr lang="zh-CN" altLang="en-US"/>
          </a:p>
        </p:txBody>
      </p:sp>
      <p:sp>
        <p:nvSpPr>
          <p:cNvPr id="13" name="Text Box 20">
            <a:extLst>
              <a:ext uri="{FF2B5EF4-FFF2-40B4-BE49-F238E27FC236}">
                <a16:creationId xmlns:a16="http://schemas.microsoft.com/office/drawing/2014/main" xmlns="" id="{0EFECDE5-5EAC-49BA-A715-690DB909389F}"/>
              </a:ext>
            </a:extLst>
          </p:cNvPr>
          <p:cNvSpPr txBox="1">
            <a:spLocks noChangeArrowheads="1"/>
          </p:cNvSpPr>
          <p:nvPr/>
        </p:nvSpPr>
        <p:spPr bwMode="auto">
          <a:xfrm>
            <a:off x="9979891" y="4261312"/>
            <a:ext cx="936625" cy="519113"/>
          </a:xfrm>
          <a:prstGeom prst="rect">
            <a:avLst/>
          </a:prstGeom>
          <a:noFill/>
          <a:ln>
            <a:noFill/>
          </a:ln>
          <a:effectLst/>
          <a:extLst>
            <a:ext uri="{909E8E84-426E-40DD-AFC4-6F175D3DCCD1}">
              <a14:hiddenFill xmlns:a14="http://schemas.microsoft.com/office/drawing/2010/main" xmlns="">
                <a:solidFill>
                  <a:srgbClr val="BBE0E3"/>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sz="2400">
                <a:solidFill>
                  <a:schemeClr val="tx1"/>
                </a:solidFill>
                <a:latin typeface="Times New Roman" panose="02020603050405020304" pitchFamily="18" charset="0"/>
                <a:ea typeface="宋体" panose="02010600030101010101" pitchFamily="2" charset="-122"/>
              </a:defRPr>
            </a:lvl1pPr>
            <a:lvl2pPr marL="742950" indent="-285750" algn="l">
              <a:defRPr sz="2400">
                <a:solidFill>
                  <a:schemeClr val="tx1"/>
                </a:solidFill>
                <a:latin typeface="Times New Roman" panose="02020603050405020304" pitchFamily="18" charset="0"/>
                <a:ea typeface="宋体" panose="02010600030101010101" pitchFamily="2" charset="-122"/>
              </a:defRPr>
            </a:lvl2pPr>
            <a:lvl3pPr marL="1143000" indent="-228600" algn="l">
              <a:defRPr sz="2400">
                <a:solidFill>
                  <a:schemeClr val="tx1"/>
                </a:solidFill>
                <a:latin typeface="Times New Roman" panose="02020603050405020304" pitchFamily="18" charset="0"/>
                <a:ea typeface="宋体" panose="02010600030101010101" pitchFamily="2" charset="-122"/>
              </a:defRPr>
            </a:lvl3pPr>
            <a:lvl4pPr marL="1600200" indent="-228600" algn="l">
              <a:defRPr sz="2400">
                <a:solidFill>
                  <a:schemeClr val="tx1"/>
                </a:solidFill>
                <a:latin typeface="Times New Roman" panose="02020603050405020304" pitchFamily="18" charset="0"/>
                <a:ea typeface="宋体" panose="02010600030101010101" pitchFamily="2" charset="-122"/>
              </a:defRPr>
            </a:lvl4pPr>
            <a:lvl5pPr marL="2057400" indent="-228600" algn="l">
              <a:defRPr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r>
              <a:rPr lang="zh-CN" altLang="en-US" sz="2800">
                <a:latin typeface="宋体" panose="02010600030101010101" pitchFamily="2" charset="-122"/>
              </a:rPr>
              <a:t>始边</a:t>
            </a:r>
          </a:p>
        </p:txBody>
      </p:sp>
      <p:sp>
        <p:nvSpPr>
          <p:cNvPr id="14" name="Text Box 21">
            <a:extLst>
              <a:ext uri="{FF2B5EF4-FFF2-40B4-BE49-F238E27FC236}">
                <a16:creationId xmlns:a16="http://schemas.microsoft.com/office/drawing/2014/main" xmlns="" id="{B6FD0EB1-1E79-42B4-81B0-71F7D39DFB7F}"/>
              </a:ext>
            </a:extLst>
          </p:cNvPr>
          <p:cNvSpPr txBox="1">
            <a:spLocks noChangeArrowheads="1"/>
          </p:cNvSpPr>
          <p:nvPr/>
        </p:nvSpPr>
        <p:spPr bwMode="auto">
          <a:xfrm>
            <a:off x="5971453" y="5064587"/>
            <a:ext cx="911225" cy="519113"/>
          </a:xfrm>
          <a:prstGeom prst="rect">
            <a:avLst/>
          </a:prstGeom>
          <a:noFill/>
          <a:ln>
            <a:noFill/>
          </a:ln>
          <a:effectLst/>
          <a:extLst>
            <a:ext uri="{909E8E84-426E-40DD-AFC4-6F175D3DCCD1}">
              <a14:hiddenFill xmlns:a14="http://schemas.microsoft.com/office/drawing/2010/main" xmlns="">
                <a:solidFill>
                  <a:srgbClr val="BBE0E3"/>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sz="2400">
                <a:solidFill>
                  <a:schemeClr val="tx1"/>
                </a:solidFill>
                <a:latin typeface="Times New Roman" panose="02020603050405020304" pitchFamily="18" charset="0"/>
                <a:ea typeface="宋体" panose="02010600030101010101" pitchFamily="2" charset="-122"/>
              </a:defRPr>
            </a:lvl1pPr>
            <a:lvl2pPr marL="742950" indent="-285750" algn="l">
              <a:defRPr sz="2400">
                <a:solidFill>
                  <a:schemeClr val="tx1"/>
                </a:solidFill>
                <a:latin typeface="Times New Roman" panose="02020603050405020304" pitchFamily="18" charset="0"/>
                <a:ea typeface="宋体" panose="02010600030101010101" pitchFamily="2" charset="-122"/>
              </a:defRPr>
            </a:lvl2pPr>
            <a:lvl3pPr marL="1143000" indent="-228600" algn="l">
              <a:defRPr sz="2400">
                <a:solidFill>
                  <a:schemeClr val="tx1"/>
                </a:solidFill>
                <a:latin typeface="Times New Roman" panose="02020603050405020304" pitchFamily="18" charset="0"/>
                <a:ea typeface="宋体" panose="02010600030101010101" pitchFamily="2" charset="-122"/>
              </a:defRPr>
            </a:lvl3pPr>
            <a:lvl4pPr marL="1600200" indent="-228600" algn="l">
              <a:defRPr sz="2400">
                <a:solidFill>
                  <a:schemeClr val="tx1"/>
                </a:solidFill>
                <a:latin typeface="Times New Roman" panose="02020603050405020304" pitchFamily="18" charset="0"/>
                <a:ea typeface="宋体" panose="02010600030101010101" pitchFamily="2" charset="-122"/>
              </a:defRPr>
            </a:lvl4pPr>
            <a:lvl5pPr marL="2057400" indent="-228600" algn="l">
              <a:defRPr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r>
              <a:rPr lang="zh-CN" altLang="en-US" sz="2800">
                <a:latin typeface="宋体" panose="02010600030101010101" pitchFamily="2" charset="-122"/>
              </a:rPr>
              <a:t>终边</a:t>
            </a:r>
          </a:p>
        </p:txBody>
      </p:sp>
      <p:sp>
        <p:nvSpPr>
          <p:cNvPr id="15" name="Text Box 22">
            <a:extLst>
              <a:ext uri="{FF2B5EF4-FFF2-40B4-BE49-F238E27FC236}">
                <a16:creationId xmlns:a16="http://schemas.microsoft.com/office/drawing/2014/main" xmlns="" id="{DF0FABD3-2CC7-43B1-B31C-FE14286623C1}"/>
              </a:ext>
            </a:extLst>
          </p:cNvPr>
          <p:cNvSpPr txBox="1">
            <a:spLocks noChangeArrowheads="1"/>
          </p:cNvSpPr>
          <p:nvPr/>
        </p:nvSpPr>
        <p:spPr bwMode="auto">
          <a:xfrm>
            <a:off x="8024091" y="5851987"/>
            <a:ext cx="1006475" cy="519113"/>
          </a:xfrm>
          <a:prstGeom prst="rect">
            <a:avLst/>
          </a:prstGeom>
          <a:noFill/>
          <a:ln>
            <a:noFill/>
          </a:ln>
          <a:effectLst/>
          <a:extLst>
            <a:ext uri="{909E8E84-426E-40DD-AFC4-6F175D3DCCD1}">
              <a14:hiddenFill xmlns:a14="http://schemas.microsoft.com/office/drawing/2010/main" xmlns="">
                <a:solidFill>
                  <a:srgbClr val="BBE0E3"/>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sz="2400">
                <a:solidFill>
                  <a:schemeClr val="tx1"/>
                </a:solidFill>
                <a:latin typeface="Times New Roman" panose="02020603050405020304" pitchFamily="18" charset="0"/>
                <a:ea typeface="宋体" panose="02010600030101010101" pitchFamily="2" charset="-122"/>
              </a:defRPr>
            </a:lvl1pPr>
            <a:lvl2pPr marL="742950" indent="-285750" algn="l">
              <a:defRPr sz="2400">
                <a:solidFill>
                  <a:schemeClr val="tx1"/>
                </a:solidFill>
                <a:latin typeface="Times New Roman" panose="02020603050405020304" pitchFamily="18" charset="0"/>
                <a:ea typeface="宋体" panose="02010600030101010101" pitchFamily="2" charset="-122"/>
              </a:defRPr>
            </a:lvl2pPr>
            <a:lvl3pPr marL="1143000" indent="-228600" algn="l">
              <a:defRPr sz="2400">
                <a:solidFill>
                  <a:schemeClr val="tx1"/>
                </a:solidFill>
                <a:latin typeface="Times New Roman" panose="02020603050405020304" pitchFamily="18" charset="0"/>
                <a:ea typeface="宋体" panose="02010600030101010101" pitchFamily="2" charset="-122"/>
              </a:defRPr>
            </a:lvl3pPr>
            <a:lvl4pPr marL="1600200" indent="-228600" algn="l">
              <a:defRPr sz="2400">
                <a:solidFill>
                  <a:schemeClr val="tx1"/>
                </a:solidFill>
                <a:latin typeface="Times New Roman" panose="02020603050405020304" pitchFamily="18" charset="0"/>
                <a:ea typeface="宋体" panose="02010600030101010101" pitchFamily="2" charset="-122"/>
              </a:defRPr>
            </a:lvl4pPr>
            <a:lvl5pPr marL="2057400" indent="-228600" algn="l">
              <a:defRPr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r>
              <a:rPr lang="zh-CN" altLang="en-US" sz="2800" dirty="0">
                <a:latin typeface="宋体" panose="02010600030101010101" pitchFamily="2" charset="-122"/>
              </a:rPr>
              <a:t>顶点</a:t>
            </a:r>
          </a:p>
        </p:txBody>
      </p:sp>
      <p:sp>
        <p:nvSpPr>
          <p:cNvPr id="16" name="Text Box 23">
            <a:extLst>
              <a:ext uri="{FF2B5EF4-FFF2-40B4-BE49-F238E27FC236}">
                <a16:creationId xmlns:a16="http://schemas.microsoft.com/office/drawing/2014/main" xmlns="" id="{3B41C375-7070-4FA1-B93E-F2F7B46F015B}"/>
              </a:ext>
            </a:extLst>
          </p:cNvPr>
          <p:cNvSpPr txBox="1">
            <a:spLocks noChangeArrowheads="1"/>
          </p:cNvSpPr>
          <p:nvPr/>
        </p:nvSpPr>
        <p:spPr bwMode="auto">
          <a:xfrm>
            <a:off x="10894291" y="5444000"/>
            <a:ext cx="91440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sz="2400">
                <a:solidFill>
                  <a:schemeClr val="tx1"/>
                </a:solidFill>
                <a:latin typeface="Times New Roman" panose="02020603050405020304" pitchFamily="18" charset="0"/>
                <a:ea typeface="宋体" panose="02010600030101010101" pitchFamily="2" charset="-122"/>
              </a:defRPr>
            </a:lvl1pPr>
            <a:lvl2pPr marL="742950" indent="-285750" algn="l">
              <a:defRPr sz="2400">
                <a:solidFill>
                  <a:schemeClr val="tx1"/>
                </a:solidFill>
                <a:latin typeface="Times New Roman" panose="02020603050405020304" pitchFamily="18" charset="0"/>
                <a:ea typeface="宋体" panose="02010600030101010101" pitchFamily="2" charset="-122"/>
              </a:defRPr>
            </a:lvl2pPr>
            <a:lvl3pPr marL="1143000" indent="-228600" algn="l">
              <a:defRPr sz="2400">
                <a:solidFill>
                  <a:schemeClr val="tx1"/>
                </a:solidFill>
                <a:latin typeface="Times New Roman" panose="02020603050405020304" pitchFamily="18" charset="0"/>
                <a:ea typeface="宋体" panose="02010600030101010101" pitchFamily="2" charset="-122"/>
              </a:defRPr>
            </a:lvl3pPr>
            <a:lvl4pPr marL="1600200" indent="-228600" algn="l">
              <a:defRPr sz="2400">
                <a:solidFill>
                  <a:schemeClr val="tx1"/>
                </a:solidFill>
                <a:latin typeface="Times New Roman" panose="02020603050405020304" pitchFamily="18" charset="0"/>
                <a:ea typeface="宋体" panose="02010600030101010101" pitchFamily="2" charset="-122"/>
              </a:defRPr>
            </a:lvl4pPr>
            <a:lvl5pPr marL="2057400" indent="-228600" algn="l">
              <a:defRPr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r>
              <a:rPr lang="en-US" altLang="zh-CN" sz="2800">
                <a:solidFill>
                  <a:srgbClr val="0000FF"/>
                </a:solidFill>
                <a:latin typeface="宋体" panose="02010600030101010101" pitchFamily="2" charset="-122"/>
              </a:rPr>
              <a:t>A</a:t>
            </a:r>
          </a:p>
        </p:txBody>
      </p:sp>
      <p:sp>
        <p:nvSpPr>
          <p:cNvPr id="17" name="Text Box 24">
            <a:extLst>
              <a:ext uri="{FF2B5EF4-FFF2-40B4-BE49-F238E27FC236}">
                <a16:creationId xmlns:a16="http://schemas.microsoft.com/office/drawing/2014/main" xmlns="" id="{A6E0249C-AE52-4596-A86B-74E62BF94303}"/>
              </a:ext>
            </a:extLst>
          </p:cNvPr>
          <p:cNvSpPr txBox="1">
            <a:spLocks noChangeArrowheads="1"/>
          </p:cNvSpPr>
          <p:nvPr/>
        </p:nvSpPr>
        <p:spPr bwMode="auto">
          <a:xfrm>
            <a:off x="5765078" y="3854912"/>
            <a:ext cx="9144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sz="2400">
                <a:solidFill>
                  <a:schemeClr val="tx1"/>
                </a:solidFill>
                <a:latin typeface="Times New Roman" panose="02020603050405020304" pitchFamily="18" charset="0"/>
                <a:ea typeface="宋体" panose="02010600030101010101" pitchFamily="2" charset="-122"/>
              </a:defRPr>
            </a:lvl1pPr>
            <a:lvl2pPr marL="742950" indent="-285750" algn="l">
              <a:defRPr sz="2400">
                <a:solidFill>
                  <a:schemeClr val="tx1"/>
                </a:solidFill>
                <a:latin typeface="Times New Roman" panose="02020603050405020304" pitchFamily="18" charset="0"/>
                <a:ea typeface="宋体" panose="02010600030101010101" pitchFamily="2" charset="-122"/>
              </a:defRPr>
            </a:lvl2pPr>
            <a:lvl3pPr marL="1143000" indent="-228600" algn="l">
              <a:defRPr sz="2400">
                <a:solidFill>
                  <a:schemeClr val="tx1"/>
                </a:solidFill>
                <a:latin typeface="Times New Roman" panose="02020603050405020304" pitchFamily="18" charset="0"/>
                <a:ea typeface="宋体" panose="02010600030101010101" pitchFamily="2" charset="-122"/>
              </a:defRPr>
            </a:lvl3pPr>
            <a:lvl4pPr marL="1600200" indent="-228600" algn="l">
              <a:defRPr sz="2400">
                <a:solidFill>
                  <a:schemeClr val="tx1"/>
                </a:solidFill>
                <a:latin typeface="Times New Roman" panose="02020603050405020304" pitchFamily="18" charset="0"/>
                <a:ea typeface="宋体" panose="02010600030101010101" pitchFamily="2" charset="-122"/>
              </a:defRPr>
            </a:lvl4pPr>
            <a:lvl5pPr marL="2057400" indent="-228600" algn="l">
              <a:defRPr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r>
              <a:rPr lang="en-US" altLang="zh-CN" sz="2800">
                <a:latin typeface="宋体" panose="02010600030101010101" pitchFamily="2" charset="-122"/>
              </a:rPr>
              <a:t>B</a:t>
            </a:r>
          </a:p>
        </p:txBody>
      </p:sp>
      <p:sp>
        <p:nvSpPr>
          <p:cNvPr id="18" name="Text Box 25">
            <a:extLst>
              <a:ext uri="{FF2B5EF4-FFF2-40B4-BE49-F238E27FC236}">
                <a16:creationId xmlns:a16="http://schemas.microsoft.com/office/drawing/2014/main" xmlns="" id="{ECCAF7BA-73B7-489B-AD98-BE7AC7829EAF}"/>
              </a:ext>
            </a:extLst>
          </p:cNvPr>
          <p:cNvSpPr txBox="1">
            <a:spLocks noChangeArrowheads="1"/>
          </p:cNvSpPr>
          <p:nvPr/>
        </p:nvSpPr>
        <p:spPr bwMode="auto">
          <a:xfrm>
            <a:off x="8227291" y="5378912"/>
            <a:ext cx="9144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sz="2400">
                <a:solidFill>
                  <a:schemeClr val="tx1"/>
                </a:solidFill>
                <a:latin typeface="Times New Roman" panose="02020603050405020304" pitchFamily="18" charset="0"/>
                <a:ea typeface="宋体" panose="02010600030101010101" pitchFamily="2" charset="-122"/>
              </a:defRPr>
            </a:lvl1pPr>
            <a:lvl2pPr marL="742950" indent="-285750" algn="l">
              <a:defRPr sz="2400">
                <a:solidFill>
                  <a:schemeClr val="tx1"/>
                </a:solidFill>
                <a:latin typeface="Times New Roman" panose="02020603050405020304" pitchFamily="18" charset="0"/>
                <a:ea typeface="宋体" panose="02010600030101010101" pitchFamily="2" charset="-122"/>
              </a:defRPr>
            </a:lvl2pPr>
            <a:lvl3pPr marL="1143000" indent="-228600" algn="l">
              <a:defRPr sz="2400">
                <a:solidFill>
                  <a:schemeClr val="tx1"/>
                </a:solidFill>
                <a:latin typeface="Times New Roman" panose="02020603050405020304" pitchFamily="18" charset="0"/>
                <a:ea typeface="宋体" panose="02010600030101010101" pitchFamily="2" charset="-122"/>
              </a:defRPr>
            </a:lvl3pPr>
            <a:lvl4pPr marL="1600200" indent="-228600" algn="l">
              <a:defRPr sz="2400">
                <a:solidFill>
                  <a:schemeClr val="tx1"/>
                </a:solidFill>
                <a:latin typeface="Times New Roman" panose="02020603050405020304" pitchFamily="18" charset="0"/>
                <a:ea typeface="宋体" panose="02010600030101010101" pitchFamily="2" charset="-122"/>
              </a:defRPr>
            </a:lvl4pPr>
            <a:lvl5pPr marL="2057400" indent="-228600" algn="l">
              <a:defRPr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r>
              <a:rPr lang="en-US" altLang="zh-CN" sz="2800" i="1">
                <a:solidFill>
                  <a:srgbClr val="0000FF"/>
                </a:solidFill>
                <a:latin typeface="宋体" panose="02010600030101010101" pitchFamily="2" charset="-122"/>
              </a:rPr>
              <a:t>O</a:t>
            </a:r>
          </a:p>
        </p:txBody>
      </p:sp>
      <p:sp>
        <p:nvSpPr>
          <p:cNvPr id="19" name="Line 26">
            <a:extLst>
              <a:ext uri="{FF2B5EF4-FFF2-40B4-BE49-F238E27FC236}">
                <a16:creationId xmlns:a16="http://schemas.microsoft.com/office/drawing/2014/main" xmlns="" id="{8AECE76B-94F2-4BDF-809E-AD6BA231F601}"/>
              </a:ext>
            </a:extLst>
          </p:cNvPr>
          <p:cNvSpPr>
            <a:spLocks noChangeShapeType="1"/>
          </p:cNvSpPr>
          <p:nvPr/>
        </p:nvSpPr>
        <p:spPr bwMode="auto">
          <a:xfrm flipV="1">
            <a:off x="10078316" y="4777250"/>
            <a:ext cx="193675" cy="608012"/>
          </a:xfrm>
          <a:prstGeom prst="line">
            <a:avLst/>
          </a:prstGeom>
          <a:noFill/>
          <a:ln w="25400" algn="ctr">
            <a:solidFill>
              <a:srgbClr val="CC00FF"/>
            </a:solidFill>
            <a:round/>
            <a:headEnd/>
            <a:tailEnd type="triangle" w="med" len="med"/>
          </a:ln>
          <a:effectLst>
            <a:outerShdw blurRad="40000" dist="20000" dir="5400000" rotWithShape="0">
              <a:srgbClr val="000000">
                <a:alpha val="37999"/>
              </a:srgbClr>
            </a:outerShdw>
          </a:effectLst>
          <a:extLst>
            <a:ext uri="{909E8E84-426E-40DD-AFC4-6F175D3DCCD1}">
              <a14:hiddenFill xmlns:a14="http://schemas.microsoft.com/office/drawing/2010/main" xmlns="">
                <a:noFill/>
              </a14:hiddenFill>
            </a:ext>
          </a:extLst>
        </p:spPr>
        <p:txBody>
          <a:bodyPr/>
          <a:lstStyle/>
          <a:p>
            <a:pPr algn="l">
              <a:lnSpc>
                <a:spcPct val="140000"/>
              </a:lnSpc>
              <a:defRPr/>
            </a:pPr>
            <a:endParaRPr lang="zh-CN" altLang="en-US" b="0">
              <a:latin typeface="宋体" pitchFamily="2" charset="-122"/>
            </a:endParaRPr>
          </a:p>
        </p:txBody>
      </p:sp>
      <p:sp>
        <p:nvSpPr>
          <p:cNvPr id="20" name="Line 27">
            <a:extLst>
              <a:ext uri="{FF2B5EF4-FFF2-40B4-BE49-F238E27FC236}">
                <a16:creationId xmlns:a16="http://schemas.microsoft.com/office/drawing/2014/main" xmlns="" id="{DF7F7752-5FD1-47FA-B9A5-B7E01537D9E4}"/>
              </a:ext>
            </a:extLst>
          </p:cNvPr>
          <p:cNvSpPr>
            <a:spLocks noChangeShapeType="1"/>
          </p:cNvSpPr>
          <p:nvPr/>
        </p:nvSpPr>
        <p:spPr bwMode="auto">
          <a:xfrm flipH="1">
            <a:off x="6719166" y="4940762"/>
            <a:ext cx="739775" cy="241300"/>
          </a:xfrm>
          <a:prstGeom prst="line">
            <a:avLst/>
          </a:prstGeom>
          <a:noFill/>
          <a:ln w="25400" algn="ctr">
            <a:solidFill>
              <a:srgbClr val="CC00FF"/>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40000" dist="20000" dir="5400000" rotWithShape="0">
                    <a:srgbClr val="000000">
                      <a:alpha val="37999"/>
                    </a:srgbClr>
                  </a:outerShdw>
                </a:effectLst>
              </a14:hiddenEffects>
            </a:ext>
          </a:extLst>
        </p:spPr>
        <p:txBody>
          <a:bodyPr/>
          <a:lstStyle/>
          <a:p>
            <a:pPr algn="l">
              <a:lnSpc>
                <a:spcPct val="140000"/>
              </a:lnSpc>
              <a:defRPr/>
            </a:pPr>
            <a:endParaRPr lang="zh-CN" altLang="en-US" b="0">
              <a:latin typeface="宋体" pitchFamily="2" charset="-122"/>
            </a:endParaRPr>
          </a:p>
        </p:txBody>
      </p:sp>
      <p:sp>
        <p:nvSpPr>
          <p:cNvPr id="21" name="Line 26">
            <a:extLst>
              <a:ext uri="{FF2B5EF4-FFF2-40B4-BE49-F238E27FC236}">
                <a16:creationId xmlns:a16="http://schemas.microsoft.com/office/drawing/2014/main" xmlns="" id="{59E850AC-AFCC-4640-90F6-91DF34924EE4}"/>
              </a:ext>
            </a:extLst>
          </p:cNvPr>
          <p:cNvSpPr>
            <a:spLocks noChangeShapeType="1"/>
          </p:cNvSpPr>
          <p:nvPr/>
        </p:nvSpPr>
        <p:spPr bwMode="auto">
          <a:xfrm flipV="1">
            <a:off x="8524153" y="4342275"/>
            <a:ext cx="193675" cy="608012"/>
          </a:xfrm>
          <a:prstGeom prst="line">
            <a:avLst/>
          </a:prstGeom>
          <a:noFill/>
          <a:ln w="25400" algn="ctr">
            <a:solidFill>
              <a:srgbClr val="CC00FF"/>
            </a:solidFill>
            <a:round/>
            <a:headEnd/>
            <a:tailEnd type="triangle" w="med" len="med"/>
          </a:ln>
          <a:effectLst>
            <a:outerShdw blurRad="40000" dist="20000" dir="5400000" rotWithShape="0">
              <a:srgbClr val="000000">
                <a:alpha val="37999"/>
              </a:srgbClr>
            </a:outerShdw>
          </a:effectLst>
          <a:extLst>
            <a:ext uri="{909E8E84-426E-40DD-AFC4-6F175D3DCCD1}">
              <a14:hiddenFill xmlns:a14="http://schemas.microsoft.com/office/drawing/2010/main" xmlns="">
                <a:noFill/>
              </a14:hiddenFill>
            </a:ext>
          </a:extLst>
        </p:spPr>
        <p:txBody>
          <a:bodyPr/>
          <a:lstStyle/>
          <a:p>
            <a:pPr algn="l">
              <a:lnSpc>
                <a:spcPct val="140000"/>
              </a:lnSpc>
              <a:defRPr/>
            </a:pPr>
            <a:endParaRPr lang="zh-CN" altLang="en-US" b="0">
              <a:latin typeface="宋体" pitchFamily="2" charset="-122"/>
            </a:endParaRPr>
          </a:p>
        </p:txBody>
      </p:sp>
      <p:sp>
        <p:nvSpPr>
          <p:cNvPr id="22" name="Text Box 20">
            <a:extLst>
              <a:ext uri="{FF2B5EF4-FFF2-40B4-BE49-F238E27FC236}">
                <a16:creationId xmlns:a16="http://schemas.microsoft.com/office/drawing/2014/main" xmlns="" id="{65938D51-F8AC-426F-8BF7-3E54F485C56A}"/>
              </a:ext>
            </a:extLst>
          </p:cNvPr>
          <p:cNvSpPr txBox="1">
            <a:spLocks noChangeArrowheads="1"/>
          </p:cNvSpPr>
          <p:nvPr/>
        </p:nvSpPr>
        <p:spPr bwMode="auto">
          <a:xfrm>
            <a:off x="8384453" y="3799350"/>
            <a:ext cx="936625" cy="519112"/>
          </a:xfrm>
          <a:prstGeom prst="rect">
            <a:avLst/>
          </a:prstGeom>
          <a:noFill/>
          <a:ln>
            <a:noFill/>
          </a:ln>
          <a:effectLst/>
          <a:extLst>
            <a:ext uri="{909E8E84-426E-40DD-AFC4-6F175D3DCCD1}">
              <a14:hiddenFill xmlns:a14="http://schemas.microsoft.com/office/drawing/2010/main" xmlns="">
                <a:solidFill>
                  <a:srgbClr val="BBE0E3"/>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defRPr sz="2400">
                <a:solidFill>
                  <a:schemeClr val="tx1"/>
                </a:solidFill>
                <a:latin typeface="Times New Roman" panose="02020603050405020304" pitchFamily="18" charset="0"/>
                <a:ea typeface="宋体" panose="02010600030101010101" pitchFamily="2" charset="-122"/>
              </a:defRPr>
            </a:lvl1pPr>
            <a:lvl2pPr marL="742950" indent="-285750" algn="l">
              <a:defRPr sz="2400">
                <a:solidFill>
                  <a:schemeClr val="tx1"/>
                </a:solidFill>
                <a:latin typeface="Times New Roman" panose="02020603050405020304" pitchFamily="18" charset="0"/>
                <a:ea typeface="宋体" panose="02010600030101010101" pitchFamily="2" charset="-122"/>
              </a:defRPr>
            </a:lvl2pPr>
            <a:lvl3pPr marL="1143000" indent="-228600" algn="l">
              <a:defRPr sz="2400">
                <a:solidFill>
                  <a:schemeClr val="tx1"/>
                </a:solidFill>
                <a:latin typeface="Times New Roman" panose="02020603050405020304" pitchFamily="18" charset="0"/>
                <a:ea typeface="宋体" panose="02010600030101010101" pitchFamily="2" charset="-122"/>
              </a:defRPr>
            </a:lvl3pPr>
            <a:lvl4pPr marL="1600200" indent="-228600" algn="l">
              <a:defRPr sz="2400">
                <a:solidFill>
                  <a:schemeClr val="tx1"/>
                </a:solidFill>
                <a:latin typeface="Times New Roman" panose="02020603050405020304" pitchFamily="18" charset="0"/>
                <a:ea typeface="宋体" panose="02010600030101010101" pitchFamily="2" charset="-122"/>
              </a:defRPr>
            </a:lvl4pPr>
            <a:lvl5pPr marL="2057400" indent="-228600" algn="l">
              <a:defRPr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r>
              <a:rPr lang="zh-CN" altLang="en-US" sz="2800">
                <a:latin typeface="宋体" panose="02010600030101010101" pitchFamily="2" charset="-122"/>
              </a:rPr>
              <a:t>方向</a:t>
            </a:r>
          </a:p>
        </p:txBody>
      </p:sp>
      <p:sp>
        <p:nvSpPr>
          <p:cNvPr id="23" name="TextBox 22"/>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3680584821"/>
      </p:ext>
    </p:extLst>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down)">
                                      <p:cBhvr>
                                        <p:cTn id="39" dur="500"/>
                                        <p:tgtEl>
                                          <p:spTgt spid="19"/>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1"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9" grpId="0" animBg="1"/>
      <p:bldP spid="10" grpId="0" animBg="1"/>
      <p:bldP spid="11" grpId="0" animBg="1"/>
      <p:bldP spid="13" grpId="0"/>
      <p:bldP spid="14" grpId="0"/>
      <p:bldP spid="15" grpId="0"/>
      <p:bldP spid="16" grpId="0"/>
      <p:bldP spid="17" grpId="0"/>
      <p:bldP spid="18" grpId="0"/>
      <p:bldP spid="19" grpId="0" animBg="1"/>
      <p:bldP spid="20" grpId="0" animBg="1"/>
      <p:bldP spid="21" grpId="0" animBg="1"/>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1">
            <a:extLst>
              <a:ext uri="{FF2B5EF4-FFF2-40B4-BE49-F238E27FC236}">
                <a16:creationId xmlns:a16="http://schemas.microsoft.com/office/drawing/2014/main" xmlns="" id="{999FB314-6233-4623-815E-6BC5B7436855}"/>
              </a:ext>
            </a:extLst>
          </p:cNvPr>
          <p:cNvSpPr txBox="1">
            <a:spLocks noChangeArrowheads="1"/>
          </p:cNvSpPr>
          <p:nvPr/>
        </p:nvSpPr>
        <p:spPr bwMode="auto">
          <a:xfrm>
            <a:off x="1219200" y="226037"/>
            <a:ext cx="1905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eaLnBrk="1" hangingPunct="1">
              <a:buFontTx/>
              <a:buNone/>
              <a:defRPr sz="2400" spc="130">
                <a:solidFill>
                  <a:srgbClr val="C00000"/>
                </a:solidFill>
                <a:latin typeface="微软雅黑" panose="020B0503020204020204" pitchFamily="34" charset="-122"/>
                <a:ea typeface="微软雅黑" panose="020B0503020204020204" pitchFamily="34" charset="-122"/>
              </a:defRPr>
            </a:lvl1pPr>
            <a:lvl2pPr marL="742950" indent="-285750" eaLnBrk="0" hangingPunct="0">
              <a:spcBef>
                <a:spcPct val="20000"/>
              </a:spcBef>
              <a:buChar char="–"/>
              <a:defRPr sz="2800"/>
            </a:lvl2pPr>
            <a:lvl3pPr marL="1143000" indent="-228600" eaLnBrk="0" hangingPunct="0">
              <a:spcBef>
                <a:spcPct val="20000"/>
              </a:spcBef>
              <a:buChar char="•"/>
              <a:defRPr sz="2400"/>
            </a:lvl3pPr>
            <a:lvl4pPr marL="1600200" indent="-228600" eaLnBrk="0" hangingPunct="0">
              <a:spcBef>
                <a:spcPct val="20000"/>
              </a:spcBef>
              <a:buChar char="–"/>
              <a:defRPr sz="2000"/>
            </a:lvl4pPr>
            <a:lvl5pPr marL="2057400" indent="-228600" eaLnBrk="0" hangingPunct="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r>
              <a:rPr lang="zh-CN" altLang="en-US" dirty="0"/>
              <a:t>概 念 构 建</a:t>
            </a:r>
          </a:p>
        </p:txBody>
      </p:sp>
      <p:sp>
        <p:nvSpPr>
          <p:cNvPr id="6" name="矩形 1">
            <a:extLst>
              <a:ext uri="{FF2B5EF4-FFF2-40B4-BE49-F238E27FC236}">
                <a16:creationId xmlns:a16="http://schemas.microsoft.com/office/drawing/2014/main" xmlns="" id="{044B63E0-E45D-4E23-882D-79209DEFB710}"/>
              </a:ext>
            </a:extLst>
          </p:cNvPr>
          <p:cNvSpPr/>
          <p:nvPr/>
        </p:nvSpPr>
        <p:spPr>
          <a:xfrm>
            <a:off x="381000" y="456882"/>
            <a:ext cx="11430000" cy="6049010"/>
          </a:xfrm>
          <a:custGeom>
            <a:avLst/>
            <a:gdLst>
              <a:gd name="connsiteX0" fmla="*/ 0 w 11049000"/>
              <a:gd name="connsiteY0" fmla="*/ 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1386840 w 11049000"/>
              <a:gd name="connsiteY5" fmla="*/ 9779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853440 w 11049000"/>
              <a:gd name="connsiteY5" fmla="*/ 21590 h 603250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85344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891540 w 11049000"/>
              <a:gd name="connsiteY5" fmla="*/ 0 h 604901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60579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358140 w 11049000"/>
              <a:gd name="connsiteY5" fmla="*/ 0 h 604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49000" h="6049010">
                <a:moveTo>
                  <a:pt x="3276600" y="3810"/>
                </a:moveTo>
                <a:lnTo>
                  <a:pt x="11049000" y="16510"/>
                </a:lnTo>
                <a:lnTo>
                  <a:pt x="11049000" y="6049010"/>
                </a:lnTo>
                <a:lnTo>
                  <a:pt x="0" y="6049010"/>
                </a:lnTo>
                <a:lnTo>
                  <a:pt x="0" y="16510"/>
                </a:lnTo>
                <a:cubicBezTo>
                  <a:pt x="431800" y="18627"/>
                  <a:pt x="358140" y="0"/>
                  <a:pt x="358140" y="0"/>
                </a:cubicBez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 Box 2">
            <a:extLst>
              <a:ext uri="{FF2B5EF4-FFF2-40B4-BE49-F238E27FC236}">
                <a16:creationId xmlns:a16="http://schemas.microsoft.com/office/drawing/2014/main" xmlns="" id="{33D0B79E-516F-40A2-A8FC-2635CC6AEDBF}"/>
              </a:ext>
            </a:extLst>
          </p:cNvPr>
          <p:cNvSpPr txBox="1">
            <a:spLocks noChangeArrowheads="1"/>
          </p:cNvSpPr>
          <p:nvPr/>
        </p:nvSpPr>
        <p:spPr bwMode="auto">
          <a:xfrm>
            <a:off x="685800" y="5036094"/>
            <a:ext cx="6696075" cy="11695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zh-CN" altLang="en-US" sz="2800" dirty="0">
                <a:solidFill>
                  <a:srgbClr val="000000"/>
                </a:solidFill>
                <a:latin typeface="宋体" panose="02010600030101010101" pitchFamily="2" charset="-122"/>
              </a:rPr>
              <a:t>角的三个要素：</a:t>
            </a:r>
          </a:p>
          <a:p>
            <a:pPr>
              <a:spcBef>
                <a:spcPct val="50000"/>
              </a:spcBef>
            </a:pPr>
            <a:r>
              <a:rPr lang="zh-CN" altLang="en-US" sz="2800" dirty="0">
                <a:solidFill>
                  <a:srgbClr val="F90528"/>
                </a:solidFill>
                <a:latin typeface="宋体" panose="02010600030101010101" pitchFamily="2" charset="-122"/>
              </a:rPr>
              <a:t>旋转中心、旋转方向、旋转量</a:t>
            </a:r>
            <a:r>
              <a:rPr lang="zh-CN" altLang="en-US" sz="2800" dirty="0">
                <a:latin typeface="宋体" panose="02010600030101010101" pitchFamily="2" charset="-122"/>
              </a:rPr>
              <a:t> </a:t>
            </a:r>
          </a:p>
        </p:txBody>
      </p:sp>
      <p:sp>
        <p:nvSpPr>
          <p:cNvPr id="24" name="Text Box 2">
            <a:extLst>
              <a:ext uri="{FF2B5EF4-FFF2-40B4-BE49-F238E27FC236}">
                <a16:creationId xmlns:a16="http://schemas.microsoft.com/office/drawing/2014/main" xmlns="" id="{12535BBC-C92C-4814-ABE4-606BCE96566B}"/>
              </a:ext>
            </a:extLst>
          </p:cNvPr>
          <p:cNvSpPr txBox="1">
            <a:spLocks noChangeArrowheads="1"/>
          </p:cNvSpPr>
          <p:nvPr/>
        </p:nvSpPr>
        <p:spPr bwMode="auto">
          <a:xfrm>
            <a:off x="838200" y="762133"/>
            <a:ext cx="9906000" cy="5688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800">
                <a:solidFill>
                  <a:srgbClr val="000000"/>
                </a:solidFill>
                <a:latin typeface="等线" panose="02010600030101010101" pitchFamily="2" charset="-122"/>
                <a:ea typeface="等线" panose="02010600030101010101" pitchFamily="2" charset="-122"/>
              </a:rPr>
              <a:t>作图：以</a:t>
            </a:r>
            <a:r>
              <a:rPr lang="en-US" altLang="zh-CN" sz="2800" i="1">
                <a:solidFill>
                  <a:srgbClr val="000000"/>
                </a:solidFill>
                <a:latin typeface="等线" panose="02010600030101010101" pitchFamily="2" charset="-122"/>
                <a:ea typeface="等线" panose="02010600030101010101" pitchFamily="2" charset="-122"/>
              </a:rPr>
              <a:t>O</a:t>
            </a:r>
            <a:r>
              <a:rPr lang="zh-CN" altLang="en-US" sz="2800">
                <a:solidFill>
                  <a:srgbClr val="000000"/>
                </a:solidFill>
                <a:latin typeface="等线" panose="02010600030101010101" pitchFamily="2" charset="-122"/>
                <a:ea typeface="等线" panose="02010600030101010101" pitchFamily="2" charset="-122"/>
              </a:rPr>
              <a:t>为顶点</a:t>
            </a:r>
            <a:r>
              <a:rPr lang="zh-CN" altLang="en-US" sz="2800" i="1">
                <a:solidFill>
                  <a:srgbClr val="000000"/>
                </a:solidFill>
                <a:latin typeface="等线" panose="02010600030101010101" pitchFamily="2" charset="-122"/>
                <a:ea typeface="等线" panose="02010600030101010101" pitchFamily="2" charset="-122"/>
              </a:rPr>
              <a:t>，</a:t>
            </a:r>
            <a:r>
              <a:rPr lang="en-US" altLang="zh-CN" sz="2800" i="1">
                <a:solidFill>
                  <a:srgbClr val="000000"/>
                </a:solidFill>
                <a:latin typeface="等线" panose="02010600030101010101" pitchFamily="2" charset="-122"/>
                <a:ea typeface="等线" panose="02010600030101010101" pitchFamily="2" charset="-122"/>
              </a:rPr>
              <a:t>OA</a:t>
            </a:r>
            <a:r>
              <a:rPr lang="zh-CN" altLang="en-US" sz="2800" dirty="0">
                <a:solidFill>
                  <a:srgbClr val="000000"/>
                </a:solidFill>
                <a:latin typeface="等线" panose="02010600030101010101" pitchFamily="2" charset="-122"/>
                <a:ea typeface="等线" panose="02010600030101010101" pitchFamily="2" charset="-122"/>
              </a:rPr>
              <a:t>为</a:t>
            </a:r>
            <a:r>
              <a:rPr lang="zh-CN" altLang="en-US" sz="2800">
                <a:solidFill>
                  <a:srgbClr val="000000"/>
                </a:solidFill>
                <a:latin typeface="等线" panose="02010600030101010101" pitchFamily="2" charset="-122"/>
                <a:ea typeface="等线" panose="02010600030101010101" pitchFamily="2" charset="-122"/>
              </a:rPr>
              <a:t>始边作角</a:t>
            </a:r>
            <a:r>
              <a:rPr lang="en-US" altLang="zh-CN" sz="2800">
                <a:latin typeface="+mn-ea"/>
              </a:rPr>
              <a:t>-150</a:t>
            </a:r>
            <a:r>
              <a:rPr lang="en-US" altLang="zh-CN" sz="2800" baseline="30000">
                <a:latin typeface="+mn-ea"/>
              </a:rPr>
              <a:t>0</a:t>
            </a:r>
            <a:r>
              <a:rPr lang="zh-CN" altLang="zh-CN" sz="2800">
                <a:latin typeface="+mn-ea"/>
              </a:rPr>
              <a:t>、</a:t>
            </a:r>
            <a:r>
              <a:rPr lang="en-US" altLang="zh-CN" sz="2800">
                <a:latin typeface="+mn-ea"/>
              </a:rPr>
              <a:t>150</a:t>
            </a:r>
            <a:r>
              <a:rPr lang="en-US" altLang="zh-CN" sz="2800" baseline="30000">
                <a:latin typeface="+mn-ea"/>
              </a:rPr>
              <a:t>0</a:t>
            </a:r>
            <a:r>
              <a:rPr lang="zh-CN" altLang="zh-CN" sz="2800">
                <a:latin typeface="+mn-ea"/>
              </a:rPr>
              <a:t>、 </a:t>
            </a:r>
            <a:r>
              <a:rPr lang="en-US" altLang="zh-CN" sz="2800">
                <a:latin typeface="+mn-ea"/>
              </a:rPr>
              <a:t>210</a:t>
            </a:r>
            <a:r>
              <a:rPr lang="en-US" altLang="zh-CN" sz="2800" baseline="30000">
                <a:latin typeface="+mn-ea"/>
              </a:rPr>
              <a:t>0</a:t>
            </a:r>
            <a:r>
              <a:rPr lang="zh-CN" altLang="zh-CN" sz="2800">
                <a:latin typeface="+mn-ea"/>
              </a:rPr>
              <a:t>、</a:t>
            </a:r>
            <a:r>
              <a:rPr lang="en-US" altLang="zh-CN" sz="2800">
                <a:latin typeface="+mn-ea"/>
              </a:rPr>
              <a:t>660</a:t>
            </a:r>
            <a:r>
              <a:rPr lang="en-US" altLang="zh-CN" sz="2800" baseline="30000">
                <a:latin typeface="+mn-ea"/>
              </a:rPr>
              <a:t>0</a:t>
            </a:r>
            <a:endParaRPr lang="en-US" altLang="zh-CN" sz="2800" dirty="0">
              <a:solidFill>
                <a:srgbClr val="000000"/>
              </a:solidFill>
              <a:latin typeface="等线" panose="02010600030101010101" pitchFamily="2" charset="-122"/>
              <a:ea typeface="等线" panose="02010600030101010101" pitchFamily="2" charset="-122"/>
            </a:endParaRPr>
          </a:p>
        </p:txBody>
      </p:sp>
      <p:pic>
        <p:nvPicPr>
          <p:cNvPr id="5" name="图片 4">
            <a:hlinkClick r:id="rId3" action="ppaction://hlinkfile"/>
            <a:extLst>
              <a:ext uri="{FF2B5EF4-FFF2-40B4-BE49-F238E27FC236}">
                <a16:creationId xmlns:a16="http://schemas.microsoft.com/office/drawing/2014/main" xmlns="" id="{E6DB08D2-D7E9-4923-95C5-D6BE40F781CB}"/>
              </a:ext>
            </a:extLst>
          </p:cNvPr>
          <p:cNvPicPr>
            <a:picLocks noChangeAspect="1"/>
          </p:cNvPicPr>
          <p:nvPr/>
        </p:nvPicPr>
        <p:blipFill rotWithShape="1">
          <a:blip r:embed="rId4"/>
          <a:srcRect l="20916" t="14605" r="19799" b="24200"/>
          <a:stretch/>
        </p:blipFill>
        <p:spPr>
          <a:xfrm>
            <a:off x="3551114" y="1539594"/>
            <a:ext cx="4038600" cy="3614812"/>
          </a:xfrm>
          <a:prstGeom prst="rect">
            <a:avLst/>
          </a:prstGeom>
        </p:spPr>
      </p:pic>
      <p:sp>
        <p:nvSpPr>
          <p:cNvPr id="7" name="TextBox 6"/>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4086502109"/>
      </p:ext>
    </p:extLst>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xmlns="" id="{66058F5F-7A46-46EA-BC3A-7389BCE98D4D}"/>
              </a:ext>
            </a:extLst>
          </p:cNvPr>
          <p:cNvSpPr txBox="1">
            <a:spLocks noChangeArrowheads="1"/>
          </p:cNvSpPr>
          <p:nvPr/>
        </p:nvSpPr>
        <p:spPr bwMode="auto">
          <a:xfrm>
            <a:off x="1219200" y="226037"/>
            <a:ext cx="1905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eaLnBrk="1" hangingPunct="1">
              <a:buFontTx/>
              <a:buNone/>
              <a:defRPr sz="2400" spc="130">
                <a:solidFill>
                  <a:srgbClr val="C00000"/>
                </a:solidFill>
                <a:latin typeface="微软雅黑" panose="020B0503020204020204" pitchFamily="34" charset="-122"/>
                <a:ea typeface="微软雅黑" panose="020B0503020204020204" pitchFamily="34" charset="-122"/>
              </a:defRPr>
            </a:lvl1pPr>
            <a:lvl2pPr marL="742950" indent="-285750" eaLnBrk="0" hangingPunct="0">
              <a:spcBef>
                <a:spcPct val="20000"/>
              </a:spcBef>
              <a:buChar char="–"/>
              <a:defRPr sz="2800"/>
            </a:lvl2pPr>
            <a:lvl3pPr marL="1143000" indent="-228600" eaLnBrk="0" hangingPunct="0">
              <a:spcBef>
                <a:spcPct val="20000"/>
              </a:spcBef>
              <a:buChar char="•"/>
              <a:defRPr sz="2400"/>
            </a:lvl3pPr>
            <a:lvl4pPr marL="1600200" indent="-228600" eaLnBrk="0" hangingPunct="0">
              <a:spcBef>
                <a:spcPct val="20000"/>
              </a:spcBef>
              <a:buChar char="–"/>
              <a:defRPr sz="2000"/>
            </a:lvl4pPr>
            <a:lvl5pPr marL="2057400" indent="-228600" eaLnBrk="0" hangingPunct="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r>
              <a:rPr lang="zh-CN" altLang="en-US" dirty="0"/>
              <a:t>概 念 构 建</a:t>
            </a:r>
          </a:p>
        </p:txBody>
      </p:sp>
      <p:sp>
        <p:nvSpPr>
          <p:cNvPr id="5" name="矩形 1">
            <a:extLst>
              <a:ext uri="{FF2B5EF4-FFF2-40B4-BE49-F238E27FC236}">
                <a16:creationId xmlns:a16="http://schemas.microsoft.com/office/drawing/2014/main" xmlns="" id="{836821D2-B52C-4E44-8313-0EE6F2F6F23E}"/>
              </a:ext>
            </a:extLst>
          </p:cNvPr>
          <p:cNvSpPr/>
          <p:nvPr/>
        </p:nvSpPr>
        <p:spPr>
          <a:xfrm>
            <a:off x="381000" y="456882"/>
            <a:ext cx="11430000" cy="6049010"/>
          </a:xfrm>
          <a:custGeom>
            <a:avLst/>
            <a:gdLst>
              <a:gd name="connsiteX0" fmla="*/ 0 w 11049000"/>
              <a:gd name="connsiteY0" fmla="*/ 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0 w 11049000"/>
              <a:gd name="connsiteY0" fmla="*/ 0 h 6032500"/>
              <a:gd name="connsiteX1" fmla="*/ 1295400 w 11049000"/>
              <a:gd name="connsiteY1" fmla="*/ 6350 h 6032500"/>
              <a:gd name="connsiteX2" fmla="*/ 11049000 w 11049000"/>
              <a:gd name="connsiteY2" fmla="*/ 0 h 6032500"/>
              <a:gd name="connsiteX3" fmla="*/ 11049000 w 11049000"/>
              <a:gd name="connsiteY3" fmla="*/ 6032500 h 6032500"/>
              <a:gd name="connsiteX4" fmla="*/ 0 w 11049000"/>
              <a:gd name="connsiteY4" fmla="*/ 6032500 h 6032500"/>
              <a:gd name="connsiteX5" fmla="*/ 0 w 11049000"/>
              <a:gd name="connsiteY5" fmla="*/ 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1386840 w 11049000"/>
              <a:gd name="connsiteY5" fmla="*/ 97790 h 6032500"/>
              <a:gd name="connsiteX0" fmla="*/ 1295400 w 11049000"/>
              <a:gd name="connsiteY0" fmla="*/ 6350 h 6032500"/>
              <a:gd name="connsiteX1" fmla="*/ 11049000 w 11049000"/>
              <a:gd name="connsiteY1" fmla="*/ 0 h 6032500"/>
              <a:gd name="connsiteX2" fmla="*/ 11049000 w 11049000"/>
              <a:gd name="connsiteY2" fmla="*/ 6032500 h 6032500"/>
              <a:gd name="connsiteX3" fmla="*/ 0 w 11049000"/>
              <a:gd name="connsiteY3" fmla="*/ 6032500 h 6032500"/>
              <a:gd name="connsiteX4" fmla="*/ 0 w 11049000"/>
              <a:gd name="connsiteY4" fmla="*/ 0 h 6032500"/>
              <a:gd name="connsiteX5" fmla="*/ 853440 w 11049000"/>
              <a:gd name="connsiteY5" fmla="*/ 21590 h 603250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85344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891540 w 11049000"/>
              <a:gd name="connsiteY5" fmla="*/ 0 h 6049010"/>
              <a:gd name="connsiteX0" fmla="*/ 3276600 w 11049000"/>
              <a:gd name="connsiteY0" fmla="*/ 0 h 6045200"/>
              <a:gd name="connsiteX1" fmla="*/ 11049000 w 11049000"/>
              <a:gd name="connsiteY1" fmla="*/ 12700 h 6045200"/>
              <a:gd name="connsiteX2" fmla="*/ 11049000 w 11049000"/>
              <a:gd name="connsiteY2" fmla="*/ 6045200 h 6045200"/>
              <a:gd name="connsiteX3" fmla="*/ 0 w 11049000"/>
              <a:gd name="connsiteY3" fmla="*/ 6045200 h 6045200"/>
              <a:gd name="connsiteX4" fmla="*/ 0 w 11049000"/>
              <a:gd name="connsiteY4" fmla="*/ 12700 h 6045200"/>
              <a:gd name="connsiteX5" fmla="*/ 605790 w 11049000"/>
              <a:gd name="connsiteY5" fmla="*/ 34290 h 6045200"/>
              <a:gd name="connsiteX0" fmla="*/ 3276600 w 11049000"/>
              <a:gd name="connsiteY0" fmla="*/ 3810 h 6049010"/>
              <a:gd name="connsiteX1" fmla="*/ 11049000 w 11049000"/>
              <a:gd name="connsiteY1" fmla="*/ 16510 h 6049010"/>
              <a:gd name="connsiteX2" fmla="*/ 11049000 w 11049000"/>
              <a:gd name="connsiteY2" fmla="*/ 6049010 h 6049010"/>
              <a:gd name="connsiteX3" fmla="*/ 0 w 11049000"/>
              <a:gd name="connsiteY3" fmla="*/ 6049010 h 6049010"/>
              <a:gd name="connsiteX4" fmla="*/ 0 w 11049000"/>
              <a:gd name="connsiteY4" fmla="*/ 16510 h 6049010"/>
              <a:gd name="connsiteX5" fmla="*/ 358140 w 11049000"/>
              <a:gd name="connsiteY5" fmla="*/ 0 h 604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49000" h="6049010">
                <a:moveTo>
                  <a:pt x="3276600" y="3810"/>
                </a:moveTo>
                <a:lnTo>
                  <a:pt x="11049000" y="16510"/>
                </a:lnTo>
                <a:lnTo>
                  <a:pt x="11049000" y="6049010"/>
                </a:lnTo>
                <a:lnTo>
                  <a:pt x="0" y="6049010"/>
                </a:lnTo>
                <a:lnTo>
                  <a:pt x="0" y="16510"/>
                </a:lnTo>
                <a:cubicBezTo>
                  <a:pt x="431800" y="18627"/>
                  <a:pt x="358140" y="0"/>
                  <a:pt x="358140" y="0"/>
                </a:cubicBez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hlinkClick r:id="rId2" action="ppaction://hlinkfile"/>
            <a:extLst>
              <a:ext uri="{FF2B5EF4-FFF2-40B4-BE49-F238E27FC236}">
                <a16:creationId xmlns:a16="http://schemas.microsoft.com/office/drawing/2014/main" xmlns="" id="{84BD2802-3542-4930-9B06-294022274492}"/>
              </a:ext>
            </a:extLst>
          </p:cNvPr>
          <p:cNvSpPr/>
          <p:nvPr/>
        </p:nvSpPr>
        <p:spPr>
          <a:xfrm>
            <a:off x="533400" y="743462"/>
            <a:ext cx="7772400" cy="673005"/>
          </a:xfrm>
          <a:prstGeom prst="rect">
            <a:avLst/>
          </a:prstGeom>
        </p:spPr>
        <p:txBody>
          <a:bodyPr wrap="square">
            <a:spAutoFit/>
          </a:bodyPr>
          <a:lstStyle/>
          <a:p>
            <a:pPr indent="266700" algn="just">
              <a:lnSpc>
                <a:spcPct val="150000"/>
              </a:lnSpc>
              <a:spcAft>
                <a:spcPts val="0"/>
              </a:spcAft>
            </a:pPr>
            <a:r>
              <a:rPr lang="zh-CN" altLang="en-US" sz="2800" kern="100">
                <a:latin typeface="等线" panose="02010600030101010101" pitchFamily="2" charset="-122"/>
                <a:ea typeface="等线" panose="02010600030101010101" pitchFamily="2" charset="-122"/>
                <a:cs typeface="Times New Roman" panose="02020603050405020304" pitchFamily="18" charset="0"/>
              </a:rPr>
              <a:t>问题</a:t>
            </a:r>
            <a:r>
              <a:rPr lang="en-US" altLang="zh-CN" sz="2800" kern="100">
                <a:latin typeface="等线" panose="02010600030101010101" pitchFamily="2" charset="-122"/>
                <a:ea typeface="等线" panose="02010600030101010101" pitchFamily="2" charset="-122"/>
                <a:cs typeface="Times New Roman" panose="02020603050405020304" pitchFamily="18" charset="0"/>
              </a:rPr>
              <a:t>4</a:t>
            </a:r>
            <a:r>
              <a:rPr lang="zh-CN" altLang="en-US" sz="2800" kern="100">
                <a:latin typeface="等线" panose="02010600030101010101" pitchFamily="2" charset="-122"/>
                <a:ea typeface="等线" panose="02010600030101010101" pitchFamily="2" charset="-122"/>
                <a:cs typeface="Times New Roman" panose="02020603050405020304" pitchFamily="18" charset="0"/>
              </a:rPr>
              <a:t>：如何定义两个角相等？两个角相反？</a:t>
            </a:r>
            <a:endParaRPr lang="zh-CN" altLang="zh-CN" sz="2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8" name="矩形 7">
            <a:hlinkClick r:id="rId3" action="ppaction://hlinkfile"/>
            <a:extLst>
              <a:ext uri="{FF2B5EF4-FFF2-40B4-BE49-F238E27FC236}">
                <a16:creationId xmlns:a16="http://schemas.microsoft.com/office/drawing/2014/main" xmlns="" id="{B827773A-2B0C-4A11-AEAE-71A98D279283}"/>
              </a:ext>
            </a:extLst>
          </p:cNvPr>
          <p:cNvSpPr/>
          <p:nvPr/>
        </p:nvSpPr>
        <p:spPr>
          <a:xfrm>
            <a:off x="685800" y="3288174"/>
            <a:ext cx="7772400" cy="673005"/>
          </a:xfrm>
          <a:prstGeom prst="rect">
            <a:avLst/>
          </a:prstGeom>
        </p:spPr>
        <p:txBody>
          <a:bodyPr wrap="square">
            <a:spAutoFit/>
          </a:bodyPr>
          <a:lstStyle/>
          <a:p>
            <a:pPr indent="266700" algn="just">
              <a:lnSpc>
                <a:spcPct val="150000"/>
              </a:lnSpc>
              <a:spcAft>
                <a:spcPts val="0"/>
              </a:spcAft>
            </a:pPr>
            <a:r>
              <a:rPr lang="zh-CN" altLang="en-US" sz="2800" kern="100">
                <a:latin typeface="等线" panose="02010600030101010101" pitchFamily="2" charset="-122"/>
                <a:ea typeface="等线" panose="02010600030101010101" pitchFamily="2" charset="-122"/>
                <a:cs typeface="Times New Roman" panose="02020603050405020304" pitchFamily="18" charset="0"/>
              </a:rPr>
              <a:t>问题</a:t>
            </a:r>
            <a:r>
              <a:rPr lang="en-US" altLang="zh-CN" sz="2800" kern="100">
                <a:latin typeface="等线" panose="02010600030101010101" pitchFamily="2" charset="-122"/>
                <a:ea typeface="等线" panose="02010600030101010101" pitchFamily="2" charset="-122"/>
                <a:cs typeface="Times New Roman" panose="02020603050405020304" pitchFamily="18" charset="0"/>
              </a:rPr>
              <a:t>5</a:t>
            </a:r>
            <a:r>
              <a:rPr lang="zh-CN" altLang="en-US" sz="2800" kern="100">
                <a:latin typeface="等线" panose="02010600030101010101" pitchFamily="2" charset="-122"/>
                <a:ea typeface="等线" panose="02010600030101010101" pitchFamily="2" charset="-122"/>
                <a:cs typeface="Times New Roman" panose="02020603050405020304" pitchFamily="18" charset="0"/>
              </a:rPr>
              <a:t>：两个角能相加减吗？</a:t>
            </a:r>
            <a:endParaRPr lang="zh-CN" altLang="zh-CN" sz="2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6" name="TextBox 5"/>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846225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
        <p:nvSpPr>
          <p:cNvPr id="4" name="TextBox 3"/>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
        <p:nvSpPr>
          <p:cNvPr id="4" name="TextBox 3"/>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
        <p:nvSpPr>
          <p:cNvPr id="4" name="TextBox 3"/>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
        <p:nvSpPr>
          <p:cNvPr id="4" name="TextBox 3"/>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
        <p:nvSpPr>
          <p:cNvPr id="4" name="TextBox 3"/>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
        <p:nvSpPr>
          <p:cNvPr id="4" name="TextBox 3"/>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
        <p:nvSpPr>
          <p:cNvPr id="4" name="TextBox 3"/>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
        <p:nvSpPr>
          <p:cNvPr id="4" name="TextBox 3"/>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
        <p:nvSpPr>
          <p:cNvPr id="4" name="TextBox 3"/>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
        <p:nvSpPr>
          <p:cNvPr id="4" name="TextBox 3"/>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
        <p:nvSpPr>
          <p:cNvPr id="4" name="TextBox 3"/>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
        <p:nvSpPr>
          <p:cNvPr id="4" name="TextBox 3"/>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
        <p:nvSpPr>
          <p:cNvPr id="4" name="TextBox 3"/>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
        <p:nvSpPr>
          <p:cNvPr id="4" name="TextBox 3"/>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a:extLst>
              <a:ext uri="{FF2B5EF4-FFF2-40B4-BE49-F238E27FC236}">
                <a16:creationId xmlns:a16="http://schemas.microsoft.com/office/drawing/2014/main" xmlns="" id="{D3A09546-1591-4A13-A0AD-B8BCB47A33AE}"/>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19400" y="1447800"/>
            <a:ext cx="6934200" cy="3744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矩形 1">
            <a:extLst>
              <a:ext uri="{FF2B5EF4-FFF2-40B4-BE49-F238E27FC236}">
                <a16:creationId xmlns:a16="http://schemas.microsoft.com/office/drawing/2014/main" xmlns="" id="{249D2346-47AA-464B-845E-0F03CAC94B2C}"/>
              </a:ext>
            </a:extLst>
          </p:cNvPr>
          <p:cNvSpPr/>
          <p:nvPr/>
        </p:nvSpPr>
        <p:spPr>
          <a:xfrm>
            <a:off x="457200" y="381000"/>
            <a:ext cx="11277600" cy="6096000"/>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365283" y="2656790"/>
            <a:ext cx="12557278" cy="1354213"/>
          </a:xfrm>
          <a:prstGeom prst="rect">
            <a:avLst/>
          </a:prstGeom>
          <a:noFill/>
          <a:scene3d>
            <a:camera prst="orthographicFront">
              <a:rot lat="0" lon="0" rev="1500000"/>
            </a:camera>
            <a:lightRig rig="threePt" dir="t"/>
          </a:scene3d>
        </p:spPr>
        <p:txBody>
          <a:bodyPr wrap="none" lIns="121917" tIns="60958" rIns="121917" bIns="60958">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ppt_w</p:attrName>
                                        </p:attrNameLst>
                                      </p:cBhvr>
                                      <p:tavLst>
                                        <p:tav tm="0">
                                          <p:val>
                                            <p:fltVal val="0"/>
                                          </p:val>
                                        </p:tav>
                                        <p:tav tm="100000">
                                          <p:val>
                                            <p:strVal val="#ppt_w"/>
                                          </p:val>
                                        </p:tav>
                                      </p:tavLst>
                                    </p:anim>
                                    <p:anim calcmode="lin" valueType="num">
                                      <p:cBhvr>
                                        <p:cTn id="8" dur="500" fill="hold"/>
                                        <p:tgtEl>
                                          <p:spTgt spid="174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5131602"/>
            <a:ext cx="12192000" cy="977187"/>
          </a:xfrm>
          <a:prstGeom prst="rect">
            <a:avLst/>
          </a:prstGeom>
        </p:spPr>
        <p:txBody>
          <a:bodyPr wrap="square" lIns="121917" tIns="60958" rIns="121917" bIns="60958">
            <a:spAutoFit/>
          </a:bodyPr>
          <a:lstStyle/>
          <a:p>
            <a:pPr algn="ctr">
              <a:lnSpc>
                <a:spcPct val="150000"/>
              </a:lnSpc>
            </a:pPr>
            <a:r>
              <a:rPr lang="zh-CN" altLang="en-US" sz="3700" dirty="0" smtClean="0">
                <a:latin typeface="黑体" pitchFamily="49" charset="-122"/>
                <a:ea typeface="黑体" pitchFamily="49" charset="-122"/>
              </a:rPr>
              <a:t>扫码，免费看</a:t>
            </a:r>
            <a:r>
              <a:rPr lang="en-US" altLang="zh-CN" sz="3700" dirty="0" smtClean="0">
                <a:latin typeface="黑体" pitchFamily="49" charset="-122"/>
                <a:ea typeface="黑体" pitchFamily="49" charset="-122"/>
              </a:rPr>
              <a:t>800</a:t>
            </a:r>
            <a:r>
              <a:rPr lang="zh-CN" altLang="en-US" sz="3700" dirty="0" smtClean="0">
                <a:latin typeface="黑体" pitchFamily="49" charset="-122"/>
                <a:ea typeface="黑体" pitchFamily="49" charset="-122"/>
              </a:rPr>
              <a:t>分钟！</a:t>
            </a:r>
            <a:endParaRPr lang="en-US" altLang="zh-CN" sz="3700" dirty="0" smtClean="0">
              <a:latin typeface="黑体" pitchFamily="49" charset="-122"/>
              <a:ea typeface="黑体" pitchFamily="49" charset="-122"/>
            </a:endParaRPr>
          </a:p>
        </p:txBody>
      </p:sp>
      <p:sp>
        <p:nvSpPr>
          <p:cNvPr id="7" name="TextBox 3"/>
          <p:cNvSpPr txBox="1">
            <a:spLocks noChangeArrowheads="1"/>
          </p:cNvSpPr>
          <p:nvPr/>
        </p:nvSpPr>
        <p:spPr bwMode="auto">
          <a:xfrm>
            <a:off x="0" y="710150"/>
            <a:ext cx="12192000" cy="779700"/>
          </a:xfrm>
          <a:prstGeom prst="rect">
            <a:avLst/>
          </a:prstGeom>
          <a:noFill/>
          <a:ln w="9525">
            <a:noFill/>
            <a:miter lim="800000"/>
            <a:headEnd/>
            <a:tailEnd/>
          </a:ln>
        </p:spPr>
        <p:txBody>
          <a:bodyPr wrap="square" lIns="121917" tIns="60958" rIns="121917" bIns="60958">
            <a:spAutoFit/>
          </a:bodyPr>
          <a:lstStyle/>
          <a:p>
            <a:pPr algn="ctr"/>
            <a:r>
              <a:rPr lang="zh-CN" altLang="en-US" sz="4300" dirty="0" smtClean="0">
                <a:latin typeface="黑体" pitchFamily="49" charset="-122"/>
                <a:ea typeface="黑体" pitchFamily="49" charset="-122"/>
              </a:rPr>
              <a:t>课堂实录（视频）</a:t>
            </a:r>
            <a:endParaRPr lang="en-US" altLang="zh-CN" sz="4300" dirty="0" smtClean="0">
              <a:latin typeface="黑体" pitchFamily="49" charset="-122"/>
              <a:ea typeface="黑体" pitchFamily="49" charset="-122"/>
            </a:endParaRPr>
          </a:p>
        </p:txBody>
      </p:sp>
      <p:sp>
        <p:nvSpPr>
          <p:cNvPr id="12" name="矩形 11"/>
          <p:cNvSpPr/>
          <p:nvPr/>
        </p:nvSpPr>
        <p:spPr>
          <a:xfrm>
            <a:off x="0" y="6365558"/>
            <a:ext cx="12192000" cy="415494"/>
          </a:xfrm>
          <a:prstGeom prst="rect">
            <a:avLst/>
          </a:prstGeom>
        </p:spPr>
        <p:txBody>
          <a:bodyPr wrap="square" lIns="121917" tIns="60958" rIns="121917" bIns="60958">
            <a:spAutoFit/>
          </a:bodyPr>
          <a:lstStyle/>
          <a:p>
            <a:pPr algn="r"/>
            <a:r>
              <a:rPr lang="zh-CN" altLang="en-US" sz="1900" dirty="0" smtClean="0"/>
              <a:t>获取更多信息，请联系编辑：</a:t>
            </a:r>
            <a:r>
              <a:rPr lang="en-US" altLang="zh-CN" sz="1900" dirty="0" smtClean="0"/>
              <a:t>13166715360</a:t>
            </a:r>
            <a:r>
              <a:rPr lang="zh-CN" altLang="en-US" sz="1900" dirty="0" smtClean="0"/>
              <a:t>（杜编辑）</a:t>
            </a:r>
            <a:endParaRPr lang="zh-CN" altLang="en-US" sz="1900" dirty="0"/>
          </a:p>
        </p:txBody>
      </p:sp>
      <p:pic>
        <p:nvPicPr>
          <p:cNvPr id="6" name="图片 5" descr="1fe0de1d6852c096e27215f80f572a8.png"/>
          <p:cNvPicPr>
            <a:picLocks noChangeAspect="1"/>
          </p:cNvPicPr>
          <p:nvPr/>
        </p:nvPicPr>
        <p:blipFill>
          <a:blip r:embed="rId2"/>
          <a:stretch>
            <a:fillRect/>
          </a:stretch>
        </p:blipFill>
        <p:spPr>
          <a:xfrm>
            <a:off x="4343400" y="1625600"/>
            <a:ext cx="3352801" cy="3352801"/>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未标题-1 422副本.png"/>
          <p:cNvPicPr>
            <a:picLocks noChangeAspect="1"/>
          </p:cNvPicPr>
          <p:nvPr/>
        </p:nvPicPr>
        <p:blipFill>
          <a:blip r:embed="rId2"/>
          <a:stretch>
            <a:fillRect/>
          </a:stretch>
        </p:blipFill>
        <p:spPr>
          <a:xfrm>
            <a:off x="0" y="1"/>
            <a:ext cx="12192000" cy="6860033"/>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自定义设计方案">
  <a:themeElements>
    <a:clrScheme name="Office">
      <a:dk1>
        <a:sysClr val="windowText" lastClr="000000"/>
      </a:dk1>
      <a:lt1>
        <a:sysClr val="window" lastClr="C8ECCC"/>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C8EC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C8EC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3570</TotalTime>
  <Words>694</Words>
  <Application>Microsoft Office PowerPoint</Application>
  <PresentationFormat>自定义</PresentationFormat>
  <Paragraphs>102</Paragraphs>
  <Slides>32</Slides>
  <Notes>6</Notes>
  <HiddenSlides>0</HiddenSlides>
  <MMClips>0</MMClips>
  <ScaleCrop>false</ScaleCrop>
  <HeadingPairs>
    <vt:vector size="4" baseType="variant">
      <vt:variant>
        <vt:lpstr>主题</vt:lpstr>
      </vt:variant>
      <vt:variant>
        <vt:i4>2</vt:i4>
      </vt:variant>
      <vt:variant>
        <vt:lpstr>幻灯片标题</vt:lpstr>
      </vt:variant>
      <vt:variant>
        <vt:i4>32</vt:i4>
      </vt:variant>
    </vt:vector>
  </HeadingPairs>
  <TitlesOfParts>
    <vt:vector size="34" baseType="lpstr">
      <vt:lpstr>默认设计模板</vt:lpstr>
      <vt:lpstr>自定义设计方案</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lkwjefklj43</cp:lastModifiedBy>
  <cp:revision>140</cp:revision>
  <cp:lastPrinted>2020-10-31T09:21:48Z</cp:lastPrinted>
  <dcterms:created xsi:type="dcterms:W3CDTF">1601-01-01T00:00:00Z</dcterms:created>
  <dcterms:modified xsi:type="dcterms:W3CDTF">2021-04-22T06:46:59Z</dcterms:modified>
  <cp:contentStatus>最终状态</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_MarkAsFinal">
    <vt:bool>true</vt:bool>
  </property>
</Properties>
</file>