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tags/tag3.xml" ContentType="application/vnd.openxmlformats-officedocument.presentationml.tags+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3" r:id="rId3"/>
  </p:sldMasterIdLst>
  <p:notesMasterIdLst>
    <p:notesMasterId r:id="rId36"/>
  </p:notesMasterIdLst>
  <p:sldIdLst>
    <p:sldId id="1913" r:id="rId4"/>
    <p:sldId id="1914" r:id="rId5"/>
    <p:sldId id="1883" r:id="rId6"/>
    <p:sldId id="1891" r:id="rId7"/>
    <p:sldId id="1884" r:id="rId8"/>
    <p:sldId id="1885" r:id="rId9"/>
    <p:sldId id="1892" r:id="rId10"/>
    <p:sldId id="1886" r:id="rId11"/>
    <p:sldId id="1890" r:id="rId12"/>
    <p:sldId id="1887" r:id="rId13"/>
    <p:sldId id="1888" r:id="rId14"/>
    <p:sldId id="1893" r:id="rId15"/>
    <p:sldId id="1897" r:id="rId16"/>
    <p:sldId id="1896" r:id="rId17"/>
    <p:sldId id="1889" r:id="rId18"/>
    <p:sldId id="1894" r:id="rId19"/>
    <p:sldId id="1898" r:id="rId20"/>
    <p:sldId id="1899" r:id="rId21"/>
    <p:sldId id="1900" r:id="rId22"/>
    <p:sldId id="1901" r:id="rId23"/>
    <p:sldId id="1902" r:id="rId24"/>
    <p:sldId id="1903" r:id="rId25"/>
    <p:sldId id="1904" r:id="rId26"/>
    <p:sldId id="1905" r:id="rId27"/>
    <p:sldId id="1906" r:id="rId28"/>
    <p:sldId id="1907" r:id="rId29"/>
    <p:sldId id="1908" r:id="rId30"/>
    <p:sldId id="1909" r:id="rId31"/>
    <p:sldId id="1911" r:id="rId32"/>
    <p:sldId id="1912" r:id="rId33"/>
    <p:sldId id="1916" r:id="rId34"/>
    <p:sldId id="1915" r:id="rId35"/>
  </p:sldIdLst>
  <p:sldSz cx="12192000" cy="6858000"/>
  <p:notesSz cx="6858000" cy="9144000"/>
  <p:embeddedFontLst>
    <p:embeddedFont>
      <p:font typeface="黑体" pitchFamily="49" charset="-122"/>
      <p:regular r:id="rId37"/>
    </p:embeddedFont>
    <p:embeddedFont>
      <p:font typeface="微软雅黑" pitchFamily="34" charset="-122"/>
      <p:regular r:id="rId38"/>
      <p:bold r:id="rId39"/>
    </p:embeddedFont>
    <p:embeddedFont>
      <p:font typeface="华文彩云" pitchFamily="2" charset="-122"/>
      <p:regular r:id="rId40"/>
    </p:embeddedFont>
    <p:embeddedFont>
      <p:font typeface="Calibri" pitchFamily="34" charset="0"/>
      <p:regular r:id="rId41"/>
      <p:bold r:id="rId42"/>
      <p:italic r:id="rId43"/>
      <p:boldItalic r:id="rId44"/>
    </p:embeddedFont>
    <p:embeddedFont>
      <p:font typeface="楷体" pitchFamily="49" charset="-122"/>
      <p:regular r:id="rId45"/>
    </p:embeddedFont>
    <p:embeddedFont>
      <p:font typeface="Verdana" pitchFamily="34" charset="0"/>
      <p:regular r:id="rId46"/>
      <p:bold r:id="rId47"/>
      <p:italic r:id="rId48"/>
      <p:boldItalic r:id="rId49"/>
    </p:embeddedFont>
    <p:embeddedFont>
      <p:font typeface="方正楷体_GBK" pitchFamily="2" charset="-122"/>
      <p:regular r:id="rId50"/>
    </p:embeddedFont>
  </p:embeddedFontLst>
  <p:defaultTextStyle>
    <a:defPPr>
      <a:defRPr lang="zh-CN"/>
    </a:defPPr>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74">
          <p15:clr>
            <a:srgbClr val="A4A3A4"/>
          </p15:clr>
        </p15:guide>
        <p15:guide id="2" pos="37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EECD"/>
    <a:srgbClr val="FFCC66"/>
    <a:srgbClr val="006666"/>
    <a:srgbClr val="DB1203"/>
    <a:srgbClr val="9900CC"/>
    <a:srgbClr val="FFFF00"/>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108" d="100"/>
          <a:sy n="108" d="100"/>
        </p:scale>
        <p:origin x="-636" y="-78"/>
      </p:cViewPr>
      <p:guideLst>
        <p:guide orient="horz" pos="2174"/>
        <p:guide pos="3796"/>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5.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49" Type="http://schemas.openxmlformats.org/officeDocument/2006/relationships/font" Target="fonts/font13.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8.fntdata"/><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5.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EE659C-D5FC-4AA4-AC32-8694E9F4BDD3}" type="doc">
      <dgm:prSet loTypeId="urn:microsoft.com/office/officeart/2005/8/layout/cycle8" loCatId="cycle" qsTypeId="urn:microsoft.com/office/officeart/2005/8/quickstyle/simple2" qsCatId="simple" csTypeId="urn:microsoft.com/office/officeart/2005/8/colors/colorful5" csCatId="colorful" phldr="1"/>
      <dgm:spPr/>
    </dgm:pt>
    <dgm:pt modelId="{54144AC9-1F0E-424D-BAA1-5B82BCE9FDB9}">
      <dgm:prSet phldrT="[文本]"/>
      <dgm:spPr/>
      <dgm:t>
        <a:bodyPr/>
        <a:lstStyle/>
        <a:p>
          <a:r>
            <a:rPr lang="zh-CN" altLang="en-US" dirty="0" smtClean="0"/>
            <a:t>信息技术应用</a:t>
          </a:r>
          <a:endParaRPr lang="zh-CN" altLang="en-US" dirty="0"/>
        </a:p>
      </dgm:t>
    </dgm:pt>
    <dgm:pt modelId="{C835138A-2347-4219-9EDB-C4703A17103E}" type="parTrans" cxnId="{6110CA78-C4D1-4445-966B-3C439041515A}">
      <dgm:prSet/>
      <dgm:spPr/>
      <dgm:t>
        <a:bodyPr/>
        <a:lstStyle/>
        <a:p>
          <a:endParaRPr lang="zh-CN" altLang="en-US"/>
        </a:p>
      </dgm:t>
    </dgm:pt>
    <dgm:pt modelId="{FC105FBE-0A7D-4D05-A5DC-431862A4F8C6}" type="sibTrans" cxnId="{6110CA78-C4D1-4445-966B-3C439041515A}">
      <dgm:prSet/>
      <dgm:spPr/>
      <dgm:t>
        <a:bodyPr/>
        <a:lstStyle/>
        <a:p>
          <a:endParaRPr lang="zh-CN" altLang="en-US"/>
        </a:p>
      </dgm:t>
    </dgm:pt>
    <dgm:pt modelId="{BC6945F1-A8E8-45BD-B576-CF7E7627BF9B}">
      <dgm:prSet phldrT="[文本]"/>
      <dgm:spPr/>
      <dgm:t>
        <a:bodyPr/>
        <a:lstStyle/>
        <a:p>
          <a:r>
            <a:rPr lang="zh-CN" altLang="en-US" dirty="0" smtClean="0"/>
            <a:t>情感态度</a:t>
          </a:r>
          <a:endParaRPr lang="zh-CN" altLang="en-US" dirty="0"/>
        </a:p>
      </dgm:t>
    </dgm:pt>
    <dgm:pt modelId="{F9411993-36B2-4836-B5E5-A2ED15CC70C3}" type="parTrans" cxnId="{626152BF-4C91-48C0-810B-2FE932C5634F}">
      <dgm:prSet/>
      <dgm:spPr/>
      <dgm:t>
        <a:bodyPr/>
        <a:lstStyle/>
        <a:p>
          <a:endParaRPr lang="zh-CN" altLang="en-US"/>
        </a:p>
      </dgm:t>
    </dgm:pt>
    <dgm:pt modelId="{122C81B6-F180-48DF-B73D-F85E3E35CFB7}" type="sibTrans" cxnId="{626152BF-4C91-48C0-810B-2FE932C5634F}">
      <dgm:prSet/>
      <dgm:spPr/>
      <dgm:t>
        <a:bodyPr/>
        <a:lstStyle/>
        <a:p>
          <a:endParaRPr lang="zh-CN" altLang="en-US"/>
        </a:p>
      </dgm:t>
    </dgm:pt>
    <dgm:pt modelId="{66ACC176-0E07-44A0-961D-14C39E159F9C}">
      <dgm:prSet phldrT="[文本]"/>
      <dgm:spPr/>
      <dgm:t>
        <a:bodyPr/>
        <a:lstStyle/>
        <a:p>
          <a:r>
            <a:rPr lang="zh-CN" altLang="en-US" dirty="0" smtClean="0"/>
            <a:t>转换数学语言</a:t>
          </a:r>
          <a:endParaRPr lang="zh-CN" altLang="en-US" dirty="0"/>
        </a:p>
      </dgm:t>
    </dgm:pt>
    <dgm:pt modelId="{7E8A47F4-7560-40E6-9E28-11C51B69337B}" type="parTrans" cxnId="{042D05B2-85D1-4BA1-B253-0FB2B6F78080}">
      <dgm:prSet/>
      <dgm:spPr/>
      <dgm:t>
        <a:bodyPr/>
        <a:lstStyle/>
        <a:p>
          <a:endParaRPr lang="zh-CN" altLang="en-US"/>
        </a:p>
      </dgm:t>
    </dgm:pt>
    <dgm:pt modelId="{DA246ED9-E1CD-4997-8761-A7BC703A83AC}" type="sibTrans" cxnId="{042D05B2-85D1-4BA1-B253-0FB2B6F78080}">
      <dgm:prSet/>
      <dgm:spPr/>
      <dgm:t>
        <a:bodyPr/>
        <a:lstStyle/>
        <a:p>
          <a:endParaRPr lang="zh-CN" altLang="en-US"/>
        </a:p>
      </dgm:t>
    </dgm:pt>
    <dgm:pt modelId="{E6479098-64BA-4F4F-AE27-EB5DA8FB44C8}" type="pres">
      <dgm:prSet presAssocID="{EEEE659C-D5FC-4AA4-AC32-8694E9F4BDD3}" presName="compositeShape" presStyleCnt="0">
        <dgm:presLayoutVars>
          <dgm:chMax val="7"/>
          <dgm:dir/>
          <dgm:resizeHandles val="exact"/>
        </dgm:presLayoutVars>
      </dgm:prSet>
      <dgm:spPr/>
    </dgm:pt>
    <dgm:pt modelId="{133F89BC-7847-4F93-A692-AED0CE636434}" type="pres">
      <dgm:prSet presAssocID="{EEEE659C-D5FC-4AA4-AC32-8694E9F4BDD3}" presName="wedge1" presStyleLbl="node1" presStyleIdx="0" presStyleCnt="3"/>
      <dgm:spPr/>
      <dgm:t>
        <a:bodyPr/>
        <a:lstStyle/>
        <a:p>
          <a:endParaRPr lang="zh-CN" altLang="en-US"/>
        </a:p>
      </dgm:t>
    </dgm:pt>
    <dgm:pt modelId="{6768761A-4558-45C7-95AF-8B91EAAC3A6E}" type="pres">
      <dgm:prSet presAssocID="{EEEE659C-D5FC-4AA4-AC32-8694E9F4BDD3}" presName="dummy1a" presStyleCnt="0"/>
      <dgm:spPr/>
    </dgm:pt>
    <dgm:pt modelId="{03E90527-E522-4BC6-B00A-6405A04854BB}" type="pres">
      <dgm:prSet presAssocID="{EEEE659C-D5FC-4AA4-AC32-8694E9F4BDD3}" presName="dummy1b" presStyleCnt="0"/>
      <dgm:spPr/>
    </dgm:pt>
    <dgm:pt modelId="{4392FE3C-1FEB-4444-9AE6-2A25DF5DB39E}" type="pres">
      <dgm:prSet presAssocID="{EEEE659C-D5FC-4AA4-AC32-8694E9F4BDD3}" presName="wedge1Tx" presStyleLbl="node1" presStyleIdx="0" presStyleCnt="3">
        <dgm:presLayoutVars>
          <dgm:chMax val="0"/>
          <dgm:chPref val="0"/>
          <dgm:bulletEnabled val="1"/>
        </dgm:presLayoutVars>
      </dgm:prSet>
      <dgm:spPr/>
      <dgm:t>
        <a:bodyPr/>
        <a:lstStyle/>
        <a:p>
          <a:endParaRPr lang="zh-CN" altLang="en-US"/>
        </a:p>
      </dgm:t>
    </dgm:pt>
    <dgm:pt modelId="{600B45BD-27DE-4698-8AEC-87179ABCD88A}" type="pres">
      <dgm:prSet presAssocID="{EEEE659C-D5FC-4AA4-AC32-8694E9F4BDD3}" presName="wedge2" presStyleLbl="node1" presStyleIdx="1" presStyleCnt="3"/>
      <dgm:spPr/>
      <dgm:t>
        <a:bodyPr/>
        <a:lstStyle/>
        <a:p>
          <a:endParaRPr lang="zh-CN" altLang="en-US"/>
        </a:p>
      </dgm:t>
    </dgm:pt>
    <dgm:pt modelId="{00739E3F-B795-41E8-9797-30AB48EF1D31}" type="pres">
      <dgm:prSet presAssocID="{EEEE659C-D5FC-4AA4-AC32-8694E9F4BDD3}" presName="dummy2a" presStyleCnt="0"/>
      <dgm:spPr/>
    </dgm:pt>
    <dgm:pt modelId="{049297BD-9DB3-41C1-A61F-31E973857A07}" type="pres">
      <dgm:prSet presAssocID="{EEEE659C-D5FC-4AA4-AC32-8694E9F4BDD3}" presName="dummy2b" presStyleCnt="0"/>
      <dgm:spPr/>
    </dgm:pt>
    <dgm:pt modelId="{533D0036-7296-4FDA-8E06-A7BD8F5A4F0F}" type="pres">
      <dgm:prSet presAssocID="{EEEE659C-D5FC-4AA4-AC32-8694E9F4BDD3}" presName="wedge2Tx" presStyleLbl="node1" presStyleIdx="1" presStyleCnt="3">
        <dgm:presLayoutVars>
          <dgm:chMax val="0"/>
          <dgm:chPref val="0"/>
          <dgm:bulletEnabled val="1"/>
        </dgm:presLayoutVars>
      </dgm:prSet>
      <dgm:spPr/>
      <dgm:t>
        <a:bodyPr/>
        <a:lstStyle/>
        <a:p>
          <a:endParaRPr lang="zh-CN" altLang="en-US"/>
        </a:p>
      </dgm:t>
    </dgm:pt>
    <dgm:pt modelId="{4CBC5DF9-9F83-4DA3-88AA-B171B2508CDD}" type="pres">
      <dgm:prSet presAssocID="{EEEE659C-D5FC-4AA4-AC32-8694E9F4BDD3}" presName="wedge3" presStyleLbl="node1" presStyleIdx="2" presStyleCnt="3"/>
      <dgm:spPr/>
      <dgm:t>
        <a:bodyPr/>
        <a:lstStyle/>
        <a:p>
          <a:endParaRPr lang="zh-CN" altLang="en-US"/>
        </a:p>
      </dgm:t>
    </dgm:pt>
    <dgm:pt modelId="{5F5128A9-F292-4495-93FA-D85D5D381886}" type="pres">
      <dgm:prSet presAssocID="{EEEE659C-D5FC-4AA4-AC32-8694E9F4BDD3}" presName="dummy3a" presStyleCnt="0"/>
      <dgm:spPr/>
    </dgm:pt>
    <dgm:pt modelId="{F42467B8-02BF-4822-B3C7-764B254DC34B}" type="pres">
      <dgm:prSet presAssocID="{EEEE659C-D5FC-4AA4-AC32-8694E9F4BDD3}" presName="dummy3b" presStyleCnt="0"/>
      <dgm:spPr/>
    </dgm:pt>
    <dgm:pt modelId="{5E0640F0-BC48-4DC1-80B9-B78481C5D4C5}" type="pres">
      <dgm:prSet presAssocID="{EEEE659C-D5FC-4AA4-AC32-8694E9F4BDD3}" presName="wedge3Tx" presStyleLbl="node1" presStyleIdx="2" presStyleCnt="3">
        <dgm:presLayoutVars>
          <dgm:chMax val="0"/>
          <dgm:chPref val="0"/>
          <dgm:bulletEnabled val="1"/>
        </dgm:presLayoutVars>
      </dgm:prSet>
      <dgm:spPr/>
      <dgm:t>
        <a:bodyPr/>
        <a:lstStyle/>
        <a:p>
          <a:endParaRPr lang="zh-CN" altLang="en-US"/>
        </a:p>
      </dgm:t>
    </dgm:pt>
    <dgm:pt modelId="{100ED468-61C7-4C9A-A1DD-DEA0AE7B4F7B}" type="pres">
      <dgm:prSet presAssocID="{FC105FBE-0A7D-4D05-A5DC-431862A4F8C6}" presName="arrowWedge1" presStyleLbl="fgSibTrans2D1" presStyleIdx="0" presStyleCnt="3"/>
      <dgm:spPr/>
    </dgm:pt>
    <dgm:pt modelId="{8B3A1164-1CF9-4DD5-8F22-0877F88611B7}" type="pres">
      <dgm:prSet presAssocID="{122C81B6-F180-48DF-B73D-F85E3E35CFB7}" presName="arrowWedge2" presStyleLbl="fgSibTrans2D1" presStyleIdx="1" presStyleCnt="3"/>
      <dgm:spPr/>
    </dgm:pt>
    <dgm:pt modelId="{DBF21F60-07A6-45D0-94EF-FF48CA02EF19}" type="pres">
      <dgm:prSet presAssocID="{DA246ED9-E1CD-4997-8761-A7BC703A83AC}" presName="arrowWedge3" presStyleLbl="fgSibTrans2D1" presStyleIdx="2" presStyleCnt="3"/>
      <dgm:spPr/>
    </dgm:pt>
  </dgm:ptLst>
  <dgm:cxnLst>
    <dgm:cxn modelId="{626152BF-4C91-48C0-810B-2FE932C5634F}" srcId="{EEEE659C-D5FC-4AA4-AC32-8694E9F4BDD3}" destId="{BC6945F1-A8E8-45BD-B576-CF7E7627BF9B}" srcOrd="1" destOrd="0" parTransId="{F9411993-36B2-4836-B5E5-A2ED15CC70C3}" sibTransId="{122C81B6-F180-48DF-B73D-F85E3E35CFB7}"/>
    <dgm:cxn modelId="{41413148-8236-4356-AA24-02E01D72198E}" type="presOf" srcId="{EEEE659C-D5FC-4AA4-AC32-8694E9F4BDD3}" destId="{E6479098-64BA-4F4F-AE27-EB5DA8FB44C8}" srcOrd="0" destOrd="0" presId="urn:microsoft.com/office/officeart/2005/8/layout/cycle8"/>
    <dgm:cxn modelId="{D11BA080-FDCD-4796-9192-C3CCCFAA2460}" type="presOf" srcId="{BC6945F1-A8E8-45BD-B576-CF7E7627BF9B}" destId="{600B45BD-27DE-4698-8AEC-87179ABCD88A}" srcOrd="0" destOrd="0" presId="urn:microsoft.com/office/officeart/2005/8/layout/cycle8"/>
    <dgm:cxn modelId="{3734B8C2-8DB0-4EDA-9801-D2C72F7BEC6E}" type="presOf" srcId="{66ACC176-0E07-44A0-961D-14C39E159F9C}" destId="{4CBC5DF9-9F83-4DA3-88AA-B171B2508CDD}" srcOrd="0" destOrd="0" presId="urn:microsoft.com/office/officeart/2005/8/layout/cycle8"/>
    <dgm:cxn modelId="{0446A48D-6AEA-4842-B8A3-D6D7331F69CB}" type="presOf" srcId="{54144AC9-1F0E-424D-BAA1-5B82BCE9FDB9}" destId="{133F89BC-7847-4F93-A692-AED0CE636434}" srcOrd="0" destOrd="0" presId="urn:microsoft.com/office/officeart/2005/8/layout/cycle8"/>
    <dgm:cxn modelId="{D2CD47DE-6539-464F-BA5A-55E4268A82B2}" type="presOf" srcId="{54144AC9-1F0E-424D-BAA1-5B82BCE9FDB9}" destId="{4392FE3C-1FEB-4444-9AE6-2A25DF5DB39E}" srcOrd="1" destOrd="0" presId="urn:microsoft.com/office/officeart/2005/8/layout/cycle8"/>
    <dgm:cxn modelId="{6110CA78-C4D1-4445-966B-3C439041515A}" srcId="{EEEE659C-D5FC-4AA4-AC32-8694E9F4BDD3}" destId="{54144AC9-1F0E-424D-BAA1-5B82BCE9FDB9}" srcOrd="0" destOrd="0" parTransId="{C835138A-2347-4219-9EDB-C4703A17103E}" sibTransId="{FC105FBE-0A7D-4D05-A5DC-431862A4F8C6}"/>
    <dgm:cxn modelId="{042D05B2-85D1-4BA1-B253-0FB2B6F78080}" srcId="{EEEE659C-D5FC-4AA4-AC32-8694E9F4BDD3}" destId="{66ACC176-0E07-44A0-961D-14C39E159F9C}" srcOrd="2" destOrd="0" parTransId="{7E8A47F4-7560-40E6-9E28-11C51B69337B}" sibTransId="{DA246ED9-E1CD-4997-8761-A7BC703A83AC}"/>
    <dgm:cxn modelId="{496DE1A3-EDAB-4DED-AA31-15C21DC345A1}" type="presOf" srcId="{BC6945F1-A8E8-45BD-B576-CF7E7627BF9B}" destId="{533D0036-7296-4FDA-8E06-A7BD8F5A4F0F}" srcOrd="1" destOrd="0" presId="urn:microsoft.com/office/officeart/2005/8/layout/cycle8"/>
    <dgm:cxn modelId="{F6B7F8D2-3D8C-45C1-8750-26949D876537}" type="presOf" srcId="{66ACC176-0E07-44A0-961D-14C39E159F9C}" destId="{5E0640F0-BC48-4DC1-80B9-B78481C5D4C5}" srcOrd="1" destOrd="0" presId="urn:microsoft.com/office/officeart/2005/8/layout/cycle8"/>
    <dgm:cxn modelId="{B2C02FD1-3149-4288-92A8-7062F9089ED2}" type="presParOf" srcId="{E6479098-64BA-4F4F-AE27-EB5DA8FB44C8}" destId="{133F89BC-7847-4F93-A692-AED0CE636434}" srcOrd="0" destOrd="0" presId="urn:microsoft.com/office/officeart/2005/8/layout/cycle8"/>
    <dgm:cxn modelId="{EACB645C-D1AE-41D5-AE4D-A5DC82E441D1}" type="presParOf" srcId="{E6479098-64BA-4F4F-AE27-EB5DA8FB44C8}" destId="{6768761A-4558-45C7-95AF-8B91EAAC3A6E}" srcOrd="1" destOrd="0" presId="urn:microsoft.com/office/officeart/2005/8/layout/cycle8"/>
    <dgm:cxn modelId="{12C999AD-5BFB-45B0-A0E9-371DB6A278D1}" type="presParOf" srcId="{E6479098-64BA-4F4F-AE27-EB5DA8FB44C8}" destId="{03E90527-E522-4BC6-B00A-6405A04854BB}" srcOrd="2" destOrd="0" presId="urn:microsoft.com/office/officeart/2005/8/layout/cycle8"/>
    <dgm:cxn modelId="{78B682B1-8F64-49B6-A64B-137BD256DAFA}" type="presParOf" srcId="{E6479098-64BA-4F4F-AE27-EB5DA8FB44C8}" destId="{4392FE3C-1FEB-4444-9AE6-2A25DF5DB39E}" srcOrd="3" destOrd="0" presId="urn:microsoft.com/office/officeart/2005/8/layout/cycle8"/>
    <dgm:cxn modelId="{F8FD17F3-E356-44F1-AF7F-41B34630554F}" type="presParOf" srcId="{E6479098-64BA-4F4F-AE27-EB5DA8FB44C8}" destId="{600B45BD-27DE-4698-8AEC-87179ABCD88A}" srcOrd="4" destOrd="0" presId="urn:microsoft.com/office/officeart/2005/8/layout/cycle8"/>
    <dgm:cxn modelId="{AA2B5EC5-D9E8-401D-B85D-B58664A0B226}" type="presParOf" srcId="{E6479098-64BA-4F4F-AE27-EB5DA8FB44C8}" destId="{00739E3F-B795-41E8-9797-30AB48EF1D31}" srcOrd="5" destOrd="0" presId="urn:microsoft.com/office/officeart/2005/8/layout/cycle8"/>
    <dgm:cxn modelId="{FE2D02A1-7F80-473E-91CA-EBA1F770EF24}" type="presParOf" srcId="{E6479098-64BA-4F4F-AE27-EB5DA8FB44C8}" destId="{049297BD-9DB3-41C1-A61F-31E973857A07}" srcOrd="6" destOrd="0" presId="urn:microsoft.com/office/officeart/2005/8/layout/cycle8"/>
    <dgm:cxn modelId="{6AF19B04-2936-4842-912D-E25843E39BEC}" type="presParOf" srcId="{E6479098-64BA-4F4F-AE27-EB5DA8FB44C8}" destId="{533D0036-7296-4FDA-8E06-A7BD8F5A4F0F}" srcOrd="7" destOrd="0" presId="urn:microsoft.com/office/officeart/2005/8/layout/cycle8"/>
    <dgm:cxn modelId="{2BF223B8-164E-483E-9456-8B3ECDC1D9F5}" type="presParOf" srcId="{E6479098-64BA-4F4F-AE27-EB5DA8FB44C8}" destId="{4CBC5DF9-9F83-4DA3-88AA-B171B2508CDD}" srcOrd="8" destOrd="0" presId="urn:microsoft.com/office/officeart/2005/8/layout/cycle8"/>
    <dgm:cxn modelId="{2D7452C4-7757-4D4D-ABA4-49C13389CEB0}" type="presParOf" srcId="{E6479098-64BA-4F4F-AE27-EB5DA8FB44C8}" destId="{5F5128A9-F292-4495-93FA-D85D5D381886}" srcOrd="9" destOrd="0" presId="urn:microsoft.com/office/officeart/2005/8/layout/cycle8"/>
    <dgm:cxn modelId="{CA584FA3-BF76-4699-B0F4-517ECC36C06C}" type="presParOf" srcId="{E6479098-64BA-4F4F-AE27-EB5DA8FB44C8}" destId="{F42467B8-02BF-4822-B3C7-764B254DC34B}" srcOrd="10" destOrd="0" presId="urn:microsoft.com/office/officeart/2005/8/layout/cycle8"/>
    <dgm:cxn modelId="{8593F085-563B-4AC0-87E4-C5F3C6D9C562}" type="presParOf" srcId="{E6479098-64BA-4F4F-AE27-EB5DA8FB44C8}" destId="{5E0640F0-BC48-4DC1-80B9-B78481C5D4C5}" srcOrd="11" destOrd="0" presId="urn:microsoft.com/office/officeart/2005/8/layout/cycle8"/>
    <dgm:cxn modelId="{749EE19D-D5C3-4BDF-9037-B1317C5A7D88}" type="presParOf" srcId="{E6479098-64BA-4F4F-AE27-EB5DA8FB44C8}" destId="{100ED468-61C7-4C9A-A1DD-DEA0AE7B4F7B}" srcOrd="12" destOrd="0" presId="urn:microsoft.com/office/officeart/2005/8/layout/cycle8"/>
    <dgm:cxn modelId="{855C6A84-A465-4A38-8ADF-112AF28D369C}" type="presParOf" srcId="{E6479098-64BA-4F4F-AE27-EB5DA8FB44C8}" destId="{8B3A1164-1CF9-4DD5-8F22-0877F88611B7}" srcOrd="13" destOrd="0" presId="urn:microsoft.com/office/officeart/2005/8/layout/cycle8"/>
    <dgm:cxn modelId="{6EB96EEA-3EA5-4A7D-B1B3-6B7A4D6EB7EF}" type="presParOf" srcId="{E6479098-64BA-4F4F-AE27-EB5DA8FB44C8}" destId="{DBF21F60-07A6-45D0-94EF-FF48CA02EF19}"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F89BC-7847-4F93-A692-AED0CE636434}">
      <dsp:nvSpPr>
        <dsp:cNvPr id="0" name=""/>
        <dsp:cNvSpPr/>
      </dsp:nvSpPr>
      <dsp:spPr>
        <a:xfrm>
          <a:off x="1881902" y="352213"/>
          <a:ext cx="4551680" cy="4551680"/>
        </a:xfrm>
        <a:prstGeom prst="pie">
          <a:avLst>
            <a:gd name="adj1" fmla="val 16200000"/>
            <a:gd name="adj2" fmla="val 180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CN" altLang="en-US" sz="4000" kern="1200" dirty="0" smtClean="0"/>
            <a:t>信息技术应用</a:t>
          </a:r>
          <a:endParaRPr lang="zh-CN" altLang="en-US" sz="4000" kern="1200" dirty="0"/>
        </a:p>
      </dsp:txBody>
      <dsp:txXfrm>
        <a:off x="4280746" y="1316736"/>
        <a:ext cx="1625600" cy="1354666"/>
      </dsp:txXfrm>
    </dsp:sp>
    <dsp:sp modelId="{600B45BD-27DE-4698-8AEC-87179ABCD88A}">
      <dsp:nvSpPr>
        <dsp:cNvPr id="0" name=""/>
        <dsp:cNvSpPr/>
      </dsp:nvSpPr>
      <dsp:spPr>
        <a:xfrm>
          <a:off x="1788159" y="514773"/>
          <a:ext cx="4551680" cy="4551680"/>
        </a:xfrm>
        <a:prstGeom prst="pie">
          <a:avLst>
            <a:gd name="adj1" fmla="val 1800000"/>
            <a:gd name="adj2" fmla="val 9000000"/>
          </a:avLst>
        </a:prstGeom>
        <a:solidFill>
          <a:schemeClr val="accent5">
            <a:hueOff val="-3003533"/>
            <a:satOff val="-29098"/>
            <a:lumOff val="39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CN" altLang="en-US" sz="4000" kern="1200" dirty="0" smtClean="0"/>
            <a:t>情感态度</a:t>
          </a:r>
          <a:endParaRPr lang="zh-CN" altLang="en-US" sz="4000" kern="1200" dirty="0"/>
        </a:p>
      </dsp:txBody>
      <dsp:txXfrm>
        <a:off x="2871893" y="3467946"/>
        <a:ext cx="2438400" cy="1192106"/>
      </dsp:txXfrm>
    </dsp:sp>
    <dsp:sp modelId="{4CBC5DF9-9F83-4DA3-88AA-B171B2508CDD}">
      <dsp:nvSpPr>
        <dsp:cNvPr id="0" name=""/>
        <dsp:cNvSpPr/>
      </dsp:nvSpPr>
      <dsp:spPr>
        <a:xfrm>
          <a:off x="1694416" y="352213"/>
          <a:ext cx="4551680" cy="4551680"/>
        </a:xfrm>
        <a:prstGeom prst="pie">
          <a:avLst>
            <a:gd name="adj1" fmla="val 9000000"/>
            <a:gd name="adj2" fmla="val 16200000"/>
          </a:avLst>
        </a:prstGeom>
        <a:solidFill>
          <a:schemeClr val="accent5">
            <a:hueOff val="-6007067"/>
            <a:satOff val="-58196"/>
            <a:lumOff val="78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CN" altLang="en-US" sz="4000" kern="1200" dirty="0" smtClean="0"/>
            <a:t>转换数学语言</a:t>
          </a:r>
          <a:endParaRPr lang="zh-CN" altLang="en-US" sz="4000" kern="1200" dirty="0"/>
        </a:p>
      </dsp:txBody>
      <dsp:txXfrm>
        <a:off x="2221653" y="1316736"/>
        <a:ext cx="1625600" cy="1354666"/>
      </dsp:txXfrm>
    </dsp:sp>
    <dsp:sp modelId="{100ED468-61C7-4C9A-A1DD-DEA0AE7B4F7B}">
      <dsp:nvSpPr>
        <dsp:cNvPr id="0" name=""/>
        <dsp:cNvSpPr/>
      </dsp:nvSpPr>
      <dsp:spPr>
        <a:xfrm>
          <a:off x="1600507" y="70442"/>
          <a:ext cx="5115221" cy="5115221"/>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8B3A1164-1CF9-4DD5-8F22-0877F88611B7}">
      <dsp:nvSpPr>
        <dsp:cNvPr id="0" name=""/>
        <dsp:cNvSpPr/>
      </dsp:nvSpPr>
      <dsp:spPr>
        <a:xfrm>
          <a:off x="1506389" y="232714"/>
          <a:ext cx="5115221" cy="5115221"/>
        </a:xfrm>
        <a:prstGeom prst="circularArrow">
          <a:avLst>
            <a:gd name="adj1" fmla="val 5085"/>
            <a:gd name="adj2" fmla="val 327528"/>
            <a:gd name="adj3" fmla="val 8671970"/>
            <a:gd name="adj4" fmla="val 1800502"/>
            <a:gd name="adj5" fmla="val 5932"/>
          </a:avLst>
        </a:prstGeom>
        <a:solidFill>
          <a:schemeClr val="accent5">
            <a:hueOff val="-3003533"/>
            <a:satOff val="-29098"/>
            <a:lumOff val="392"/>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DBF21F60-07A6-45D0-94EF-FF48CA02EF19}">
      <dsp:nvSpPr>
        <dsp:cNvPr id="0" name=""/>
        <dsp:cNvSpPr/>
      </dsp:nvSpPr>
      <dsp:spPr>
        <a:xfrm>
          <a:off x="1412270" y="70442"/>
          <a:ext cx="5115221" cy="5115221"/>
        </a:xfrm>
        <a:prstGeom prst="circularArrow">
          <a:avLst>
            <a:gd name="adj1" fmla="val 5085"/>
            <a:gd name="adj2" fmla="val 327528"/>
            <a:gd name="adj3" fmla="val 15873039"/>
            <a:gd name="adj4" fmla="val 9000000"/>
            <a:gd name="adj5" fmla="val 5932"/>
          </a:avLst>
        </a:prstGeom>
        <a:solidFill>
          <a:schemeClr val="accent5">
            <a:hueOff val="-6007067"/>
            <a:satOff val="-58196"/>
            <a:lumOff val="784"/>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D2A48B96-639E-45A3-A0BA-2464DFDB1FAA}" type="datetimeFigureOut">
              <a:rPr lang="zh-CN" altLang="en-US" strike="noStrike" noProof="1" smtClean="0">
                <a:latin typeface="Times New Roman" panose="02020603050405020304" pitchFamily="18" charset="0"/>
                <a:ea typeface="宋体" panose="02010600030101010101" pitchFamily="2" charset="-122"/>
                <a:cs typeface="+mn-cs"/>
              </a:rPr>
              <a:pPr fontAlgn="base"/>
              <a:t>2021/4/22</a:t>
            </a:fld>
            <a:endParaRPr lang="zh-CN" altLang="en-US" strike="noStrike" noProof="1"/>
          </a:p>
        </p:txBody>
      </p:sp>
      <p:sp>
        <p:nvSpPr>
          <p:cNvPr id="28676" name="幻灯片图像占位符 3"/>
          <p:cNvSpPr>
            <a:spLocks noGrp="1" noRot="1" noChangeAspect="1"/>
          </p:cNvSpPr>
          <p:nvPr>
            <p:ph type="sldImg"/>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28677" name="备注占位符 4"/>
          <p:cNvSpPr>
            <a:spLocks noGrp="1"/>
          </p:cNvSpPr>
          <p:nvPr>
            <p:ph type="body" sz="quarter"/>
          </p:nvPr>
        </p:nvSpPr>
        <p:spPr>
          <a:xfrm>
            <a:off x="685800" y="4400550"/>
            <a:ext cx="5486400" cy="3600450"/>
          </a:xfrm>
          <a:prstGeom prst="rect">
            <a:avLst/>
          </a:prstGeom>
          <a:noFill/>
          <a:ln w="9525">
            <a:noFill/>
          </a:ln>
        </p:spPr>
        <p:txBody>
          <a:bodyPr vert="horz" lIns="91440" tIns="45720" rIns="91440" bIns="45720" anchor="t"/>
          <a:lstStyle/>
          <a:p>
            <a:pPr lvl="0"/>
            <a:r>
              <a:rPr lang="zh-CN" altLang="en-US"/>
              <a:t>单击此处编辑母版文本样式</a:t>
            </a:r>
          </a:p>
          <a:p>
            <a:pPr lvl="1" indent="0"/>
            <a:r>
              <a:rPr lang="zh-CN" altLang="en-US"/>
              <a:t>第二级</a:t>
            </a:r>
          </a:p>
          <a:p>
            <a:pPr lvl="2" indent="0"/>
            <a:r>
              <a:rPr lang="zh-CN" altLang="en-US"/>
              <a:t>第三级</a:t>
            </a:r>
          </a:p>
          <a:p>
            <a:pPr lvl="3" indent="0"/>
            <a:r>
              <a:rPr lang="zh-CN" altLang="en-US"/>
              <a:t>第四级</a:t>
            </a:r>
          </a:p>
          <a:p>
            <a:pPr lvl="4" indent="0"/>
            <a:r>
              <a:rPr lang="zh-CN" altLang="en-US"/>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A6837353-30EB-4A48-80EB-173D804AEFBD}" type="slidenum">
              <a:rPr lang="zh-CN" altLang="en-US" strike="noStrike" noProof="1" smtClean="0">
                <a:latin typeface="Times New Roman" panose="02020603050405020304" pitchFamily="18" charset="0"/>
                <a:ea typeface="宋体" panose="02010600030101010101" pitchFamily="2" charset="-122"/>
                <a:cs typeface="+mn-cs"/>
              </a:rPr>
              <a:pPr fontAlgn="base"/>
              <a:t>‹#›</a:t>
            </a:fld>
            <a:endParaRPr lang="zh-CN" altLang="en-US" strike="noStrike" noProof="1"/>
          </a:p>
        </p:txBody>
      </p:sp>
    </p:spTree>
    <p:extLst>
      <p:ext uri="{BB962C8B-B14F-4D97-AF65-F5344CB8AC3E}">
        <p14:creationId xmlns:p14="http://schemas.microsoft.com/office/powerpoint/2010/main" xmlns="" val="395758733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p:cNvSpPr>
          <p:nvPr>
            <p:ph type="sldImg"/>
          </p:nvPr>
        </p:nvSpPr>
        <p:spPr/>
      </p:sp>
      <p:sp>
        <p:nvSpPr>
          <p:cNvPr id="30722" name="备注占位符 2"/>
          <p:cNvSpPr>
            <a:spLocks noGrp="1"/>
          </p:cNvSpPr>
          <p:nvPr>
            <p:ph type="body"/>
          </p:nvPr>
        </p:nvSpPr>
        <p:spPr/>
        <p:txBody>
          <a:bodyPr lIns="91440" tIns="45720" rIns="91440" bIns="45720" anchor="t"/>
          <a:lstStyle/>
          <a:p>
            <a:pPr lvl="0"/>
            <a:endParaRPr lang="zh-CN" altLang="en-US" dirty="0"/>
          </a:p>
        </p:txBody>
      </p:sp>
      <p:sp>
        <p:nvSpPr>
          <p:cNvPr id="30723" name="灯片编号占位符 3"/>
          <p:cNvSpPr>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lstStyle/>
          <a:p>
            <a:pPr lvl="0" indent="0" algn="r"/>
            <a:fld id="{9A0DB2DC-4C9A-4742-B13C-FB6460FD3503}" type="slidenum">
              <a:rPr lang="zh-CN" altLang="en-US" sz="1200">
                <a:latin typeface="Times New Roman" panose="02020603050405020304" pitchFamily="18" charset="0"/>
                <a:ea typeface="宋体" panose="02010600030101010101" pitchFamily="2" charset="-122"/>
              </a:rPr>
              <a:pPr lvl="0" indent="0" algn="r"/>
              <a:t>3</a:t>
            </a:fld>
            <a:endParaRPr lang="zh-CN" altLang="en-US" sz="120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xmlns="" val="2992806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527051" y="908050"/>
            <a:ext cx="5384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15051" y="908050"/>
            <a:ext cx="5384800"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084" cy="11620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50000"/>
              </a:lnSpc>
              <a:spcBef>
                <a:spcPct val="20000"/>
              </a:spcBef>
              <a:spcAft>
                <a:spcPct val="0"/>
              </a:spcAft>
              <a:buClr>
                <a:schemeClr val="hlink"/>
              </a:buClr>
              <a:buSzTx/>
              <a:buFont typeface="Wingdings" panose="05000000000000000000" pitchFamily="2" charset="2"/>
              <a:buNone/>
              <a:defRPr/>
            </a:pPr>
            <a:endParaRPr kumimoji="0" lang="zh-CN" altLang="en-US" sz="3200" b="1" i="0" u="none" strike="noStrike" kern="0" cap="none" spc="0" normalizeH="0" baseline="0" noProof="0">
              <a:ln>
                <a:noFill/>
              </a:ln>
              <a:solidFill>
                <a:srgbClr val="000000"/>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20151" y="274638"/>
            <a:ext cx="2762249" cy="5818187"/>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527051" y="274638"/>
            <a:ext cx="8089900" cy="5818187"/>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99533" y="1052513"/>
            <a:ext cx="5384800" cy="4968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087533" y="1052513"/>
            <a:ext cx="5384800" cy="4968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084" cy="1162050"/>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50000"/>
              </a:lnSpc>
              <a:spcBef>
                <a:spcPct val="20000"/>
              </a:spcBef>
              <a:spcAft>
                <a:spcPct val="0"/>
              </a:spcAft>
              <a:buClr>
                <a:schemeClr val="hlink"/>
              </a:buClr>
              <a:buSzTx/>
              <a:buFont typeface="Wingdings" panose="05000000000000000000" pitchFamily="2" charset="2"/>
              <a:buNone/>
              <a:defRPr/>
            </a:pPr>
            <a:endParaRPr kumimoji="0" lang="zh-CN" altLang="en-US" sz="3200" b="1" i="0" u="none" strike="noStrike" kern="0" cap="none" spc="0" normalizeH="0" baseline="0" noProof="0">
              <a:ln>
                <a:noFill/>
              </a:ln>
              <a:solidFill>
                <a:srgbClr val="000000"/>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11684" y="274638"/>
            <a:ext cx="2770716" cy="5746750"/>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99533" y="274638"/>
            <a:ext cx="8108951" cy="5746750"/>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sz="half" idx="1"/>
          </p:nvPr>
        </p:nvSpPr>
        <p:spPr>
          <a:xfrm>
            <a:off x="838200" y="1825625"/>
            <a:ext cx="5181600" cy="435133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a:xfrm>
            <a:off x="609600" y="6245225"/>
            <a:ext cx="2844800" cy="476250"/>
          </a:xfrm>
        </p:spPr>
        <p:txBody>
          <a:bodyPr/>
          <a:lstStyle/>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a:xfrm>
            <a:off x="4165600" y="6245225"/>
            <a:ext cx="3860800" cy="476250"/>
          </a:xfrm>
        </p:spPr>
        <p:txBody>
          <a:bodyPr/>
          <a:lstStyle/>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a:xfrm>
            <a:off x="8737600" y="6245225"/>
            <a:ext cx="2844800" cy="476250"/>
          </a:xfrm>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cs"/>
              </a:rPr>
              <a:pPr lvl="0" fontAlgn="base"/>
              <a:t>‹#›</a:t>
            </a:fld>
            <a:endParaRPr lang="zh-CN" altLang="en-US" strike="noStrike" noProof="1">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99302" y="2656096"/>
            <a:ext cx="6878595" cy="1200329"/>
          </a:xfrm>
        </p:spPr>
        <p:txBody>
          <a:bodyPr anchor="b">
            <a:normAutofit/>
          </a:bodyPr>
          <a:lstStyle>
            <a:lvl1pPr algn="l">
              <a:defRPr sz="6000">
                <a:solidFill>
                  <a:schemeClr val="tx2"/>
                </a:solidFill>
              </a:defRPr>
            </a:lvl1pPr>
          </a:lstStyle>
          <a:p>
            <a:r>
              <a:rPr lang="zh-CN" altLang="en-US" dirty="0"/>
              <a:t>单击此处编辑标题</a:t>
            </a:r>
          </a:p>
        </p:txBody>
      </p:sp>
      <p:sp>
        <p:nvSpPr>
          <p:cNvPr id="3" name="副标题 2"/>
          <p:cNvSpPr>
            <a:spLocks noGrp="1"/>
          </p:cNvSpPr>
          <p:nvPr>
            <p:ph type="subTitle" idx="1"/>
          </p:nvPr>
        </p:nvSpPr>
        <p:spPr>
          <a:xfrm>
            <a:off x="599301" y="3910853"/>
            <a:ext cx="6878595" cy="537712"/>
          </a:xfrm>
        </p:spPr>
        <p:txBody>
          <a:bodyPr>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6BFFAB9-B0CE-4568-BB33-D09C48035AD9}"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内容占位符 2"/>
          <p:cNvSpPr>
            <a:spLocks noGrp="1"/>
          </p:cNvSpPr>
          <p:nvPr>
            <p:ph idx="1"/>
          </p:nvPr>
        </p:nvSpPr>
        <p:spPr/>
        <p:txBody>
          <a:bodyPr/>
          <a:lstStyle>
            <a:lvl1pPr>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D6BFFAB9-B0CE-4568-BB33-D09C48035AD9}"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cxnSp>
        <p:nvCxnSpPr>
          <p:cNvPr id="7" name="直接连接符 6"/>
          <p:cNvCxnSpPr/>
          <p:nvPr/>
        </p:nvCxnSpPr>
        <p:spPr>
          <a:xfrm>
            <a:off x="10998806" y="3417746"/>
            <a:ext cx="709987"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nvPr>
        </p:nvSpPr>
        <p:spPr>
          <a:xfrm>
            <a:off x="6610865" y="3469804"/>
            <a:ext cx="5233855" cy="833178"/>
          </a:xfrm>
        </p:spPr>
        <p:txBody>
          <a:bodyPr anchor="b">
            <a:normAutofit/>
          </a:bodyPr>
          <a:lstStyle>
            <a:lvl1pPr algn="r">
              <a:defRPr sz="4000">
                <a:solidFill>
                  <a:schemeClr val="tx2"/>
                </a:solidFill>
              </a:defRPr>
            </a:lvl1pPr>
          </a:lstStyle>
          <a:p>
            <a:r>
              <a:rPr lang="zh-CN" altLang="en-US" dirty="0"/>
              <a:t>单击此处编辑标题</a:t>
            </a:r>
          </a:p>
        </p:txBody>
      </p:sp>
      <p:sp>
        <p:nvSpPr>
          <p:cNvPr id="3" name="文本占位符 2"/>
          <p:cNvSpPr>
            <a:spLocks noGrp="1"/>
          </p:cNvSpPr>
          <p:nvPr>
            <p:ph type="body" idx="1"/>
          </p:nvPr>
        </p:nvSpPr>
        <p:spPr>
          <a:xfrm>
            <a:off x="6610865" y="4354684"/>
            <a:ext cx="5233855" cy="463846"/>
          </a:xfrm>
        </p:spPr>
        <p:txBody>
          <a:bodyPr>
            <a:normAutofit/>
          </a:bodyPr>
          <a:lstStyle>
            <a:lvl1pPr marL="0" indent="0" algn="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fld id="{D6BFFAB9-B0CE-4568-BB33-D09C48035AD9}"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lvl1pPr>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D6BFFAB9-B0CE-4568-BB33-D09C48035AD9}" type="datetimeFigureOut">
              <a:rPr lang="zh-CN" altLang="en-US" smtClean="0"/>
              <a:pPr/>
              <a:t>2021/4/22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417297"/>
            <a:ext cx="10515600" cy="1325563"/>
          </a:xfrm>
        </p:spPr>
        <p:txBody>
          <a:bodyPr/>
          <a:lstStyle/>
          <a:p>
            <a:r>
              <a:rPr lang="zh-CN" altLang="en-US" dirty="0"/>
              <a:t>单击此处编辑母版标题样式</a:t>
            </a:r>
          </a:p>
        </p:txBody>
      </p:sp>
      <p:sp>
        <p:nvSpPr>
          <p:cNvPr id="3" name="文本占位符 2"/>
          <p:cNvSpPr>
            <a:spLocks noGrp="1"/>
          </p:cNvSpPr>
          <p:nvPr>
            <p:ph type="body" idx="1"/>
          </p:nvPr>
        </p:nvSpPr>
        <p:spPr>
          <a:xfrm>
            <a:off x="839788" y="17827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06675"/>
            <a:ext cx="5157787" cy="3684588"/>
          </a:xfrm>
        </p:spPr>
        <p:txBody>
          <a:bodyPr/>
          <a:lstStyle>
            <a:lvl1pPr>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827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06675"/>
            <a:ext cx="5183188" cy="3684588"/>
          </a:xfrm>
        </p:spPr>
        <p:txBody>
          <a:bodyPr/>
          <a:lstStyle>
            <a:lvl1pPr>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D6BFFAB9-B0CE-4568-BB33-D09C48035AD9}" type="datetimeFigureOut">
              <a:rPr lang="zh-CN" altLang="en-US" smtClean="0"/>
              <a:pPr/>
              <a:t>2021/4/22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2713200"/>
            <a:ext cx="6822989" cy="1202510"/>
          </a:xfrm>
        </p:spPr>
        <p:txBody>
          <a:bodyPr wrap="square" anchor="b" anchorCtr="0">
            <a:normAutofit/>
          </a:bodyPr>
          <a:lstStyle>
            <a:lvl1pPr>
              <a:defRPr sz="6000">
                <a:solidFill>
                  <a:schemeClr val="tx2"/>
                </a:solidFill>
              </a:defRPr>
            </a:lvl1pPr>
          </a:lstStyle>
          <a:p>
            <a:r>
              <a:rPr lang="zh-CN" altLang="en-US" dirty="0"/>
              <a:t>单击此处编辑标题</a:t>
            </a:r>
          </a:p>
        </p:txBody>
      </p:sp>
      <p:sp>
        <p:nvSpPr>
          <p:cNvPr id="3" name="日期占位符 2"/>
          <p:cNvSpPr>
            <a:spLocks noGrp="1"/>
          </p:cNvSpPr>
          <p:nvPr>
            <p:ph type="dt" sz="half" idx="10"/>
          </p:nvPr>
        </p:nvSpPr>
        <p:spPr/>
        <p:txBody>
          <a:bodyPr/>
          <a:lstStyle/>
          <a:p>
            <a:fld id="{D6BFFAB9-B0CE-4568-BB33-D09C48035AD9}" type="datetimeFigureOut">
              <a:rPr lang="zh-CN" altLang="en-US" smtClean="0"/>
              <a:pPr/>
              <a:t>2021/4/22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1CB36C4-C9C5-46A1-956B-17812172D97A}" type="slidenum">
              <a:rPr lang="zh-CN" altLang="en-US" smtClean="0"/>
              <a:pPr/>
              <a:t>‹#›</a:t>
            </a:fld>
            <a:endParaRPr lang="zh-CN" altLang="en-US"/>
          </a:p>
        </p:txBody>
      </p:sp>
      <p:sp>
        <p:nvSpPr>
          <p:cNvPr id="7" name="内容占位符 6"/>
          <p:cNvSpPr>
            <a:spLocks noGrp="1"/>
          </p:cNvSpPr>
          <p:nvPr>
            <p:ph sz="quarter" idx="13"/>
          </p:nvPr>
        </p:nvSpPr>
        <p:spPr>
          <a:xfrm>
            <a:off x="838200" y="3966134"/>
            <a:ext cx="6823075" cy="537712"/>
          </a:xfrm>
        </p:spPr>
        <p:txBody>
          <a:bodyPr>
            <a:normAutofit/>
          </a:bodyPr>
          <a:lstStyle>
            <a:lvl1pPr marL="0" indent="0">
              <a:buNone/>
              <a:defRPr sz="2400">
                <a:solidFill>
                  <a:schemeClr val="tx2"/>
                </a:solidFill>
              </a:defRPr>
            </a:lvl1pPr>
          </a:lstStyle>
          <a:p>
            <a:pPr lvl="0"/>
            <a:r>
              <a:rPr lang="zh-CN" altLang="en-US" dirty="0"/>
              <a:t>单击此处编辑母版文本样式</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6BFFAB9-B0CE-4568-BB33-D09C48035AD9}" type="datetimeFigureOut">
              <a:rPr lang="zh-CN" altLang="en-US" smtClean="0"/>
              <a:pPr/>
              <a:t>2021/4/22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7" y="647700"/>
            <a:ext cx="4165200" cy="1600200"/>
          </a:xfrm>
        </p:spPr>
        <p:txBody>
          <a:bodyPr anchor="t" anchorCtr="0">
            <a:normAutofit/>
          </a:bodyPr>
          <a:lstStyle>
            <a:lvl1pPr>
              <a:defRPr sz="3600"/>
            </a:lvl1pPr>
          </a:lstStyle>
          <a:p>
            <a:r>
              <a:rPr lang="zh-CN" altLang="en-US" dirty="0"/>
              <a:t>单击此处编辑母版标题样式</a:t>
            </a:r>
          </a:p>
        </p:txBody>
      </p:sp>
      <p:sp>
        <p:nvSpPr>
          <p:cNvPr id="3" name="图片占位符 2"/>
          <p:cNvSpPr>
            <a:spLocks noGrp="1" noChangeAspect="1"/>
          </p:cNvSpPr>
          <p:nvPr>
            <p:ph type="pic" idx="1"/>
          </p:nvPr>
        </p:nvSpPr>
        <p:spPr>
          <a:xfrm>
            <a:off x="5184000" y="6477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22479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pPr/>
              <a:t>2021/4/22</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280822" y="365125"/>
            <a:ext cx="1072978" cy="5811838"/>
          </a:xfrm>
        </p:spPr>
        <p:txBody>
          <a:bodyPr vert="eaVert">
            <a:normAutofit/>
          </a:bodyPr>
          <a:lstStyle>
            <a:lvl1pPr>
              <a:defRPr sz="3600"/>
            </a:lvl1pPr>
          </a:lstStyle>
          <a:p>
            <a:r>
              <a:rPr lang="zh-CN" altLang="en-US"/>
              <a:t>单击此处编辑母版标题样式</a:t>
            </a:r>
          </a:p>
        </p:txBody>
      </p:sp>
      <p:sp>
        <p:nvSpPr>
          <p:cNvPr id="3" name="竖排文字占位符 2"/>
          <p:cNvSpPr>
            <a:spLocks noGrp="1"/>
          </p:cNvSpPr>
          <p:nvPr>
            <p:ph type="body" orient="vert" idx="1"/>
          </p:nvPr>
        </p:nvSpPr>
        <p:spPr>
          <a:xfrm>
            <a:off x="838200" y="365125"/>
            <a:ext cx="9356124" cy="5811838"/>
          </a:xfrm>
        </p:spPr>
        <p:txBody>
          <a:bodyPr vert="eaVert"/>
          <a:lstStyle>
            <a:lvl1pPr>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D6BFFAB9-B0CE-4568-BB33-D09C48035AD9}"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pPr/>
              <a:t>2021/4/22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nvPr>
        </p:nvSpPr>
        <p:spPr>
          <a:xfrm>
            <a:off x="838200" y="756084"/>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6BFFAB9-B0CE-4568-BB33-D09C48035AD9}" type="datetimeFigureOut">
              <a:rPr lang="zh-CN" altLang="en-US" smtClean="0"/>
              <a:pPr/>
              <a:t>2021/4/22</a:t>
            </a:fld>
            <a:endParaRPr lang="zh-CN" altLang="en-US" dirty="0"/>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6BFFAB9-B0CE-4568-BB33-D09C48035AD9}" type="datetimeFigureOut">
              <a:rPr lang="zh-CN" altLang="en-US" smtClean="0"/>
              <a:pPr/>
              <a:t>2021/4/22</a:t>
            </a:fld>
            <a:endParaRPr lang="zh-CN" altLang="en-US" dirty="0"/>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1CB36C4-C9C5-46A1-956B-17812172D97A}"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audio" Target="../media/audio1.wav"/><Relationship Id="rId2" Type="http://schemas.openxmlformats.org/officeDocument/2006/relationships/slideLayout" Target="../slideLayouts/slideLayout2.xml"/><Relationship Id="rId16" Type="http://schemas.openxmlformats.org/officeDocument/2006/relationships/slide" Target="../slides/slide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audio" Target="../media/audio1.wav"/><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 Target="../slides/slide3.xml"/><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19"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ags" Target="../tags/tag3.xml"/><Relationship Id="rId2" Type="http://schemas.openxmlformats.org/officeDocument/2006/relationships/slideLayout" Target="../slideLayouts/slideLayout25.xml"/><Relationship Id="rId16" Type="http://schemas.openxmlformats.org/officeDocument/2006/relationships/tags" Target="../tags/tag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ags" Target="../tags/tag1.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6308725"/>
            <a:ext cx="12528551" cy="576263"/>
          </a:xfrm>
          <a:prstGeom prst="rect">
            <a:avLst/>
          </a:prstGeom>
          <a:gradFill rotWithShape="1">
            <a:gsLst>
              <a:gs pos="0">
                <a:srgbClr val="DB1203"/>
              </a:gs>
              <a:gs pos="100000">
                <a:srgbClr val="FFFF00"/>
              </a:gs>
            </a:gsLst>
            <a:lin ang="5400000" scaled="1"/>
          </a:gradFill>
          <a:ln w="9525">
            <a:miter lim="800000"/>
          </a:ln>
          <a:effectLst/>
          <a:scene3d>
            <a:camera prst="legacyObliqueTopLeft"/>
            <a:lightRig rig="legacyFlat3" dir="t"/>
          </a:scene3d>
          <a:sp3d extrusionH="430200" prstMaterial="legacyMatte">
            <a:bevelT w="13500" h="13500" prst="angle"/>
            <a:bevelB w="13500" h="13500" prst="angle"/>
            <a:extrusionClr>
              <a:srgbClr val="DB1203"/>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河北考源书业有限公司</a:t>
            </a: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www.kysybook.com</a:t>
            </a:r>
          </a:p>
        </p:txBody>
      </p:sp>
      <p:sp>
        <p:nvSpPr>
          <p:cNvPr id="1027" name="Rectangle 3"/>
          <p:cNvSpPr>
            <a:spLocks noChangeArrowheads="1"/>
          </p:cNvSpPr>
          <p:nvPr/>
        </p:nvSpPr>
        <p:spPr bwMode="auto">
          <a:xfrm>
            <a:off x="0" y="115888"/>
            <a:ext cx="12528551" cy="792163"/>
          </a:xfrm>
          <a:prstGeom prst="rect">
            <a:avLst/>
          </a:prstGeom>
          <a:gradFill rotWithShape="1">
            <a:gsLst>
              <a:gs pos="0">
                <a:srgbClr val="FFFF00"/>
              </a:gs>
              <a:gs pos="100000">
                <a:srgbClr val="DB1203"/>
              </a:gs>
            </a:gsLst>
            <a:lin ang="5400000" scaled="1"/>
          </a:gradFill>
          <a:ln w="9525">
            <a:noFill/>
            <a:miter lim="800000"/>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wrap="none" anchor="ctr">
            <a:flatTx/>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28" name="Rectangle 4"/>
          <p:cNvSpPr>
            <a:spLocks noGrp="1"/>
          </p:cNvSpPr>
          <p:nvPr>
            <p:ph type="body"/>
          </p:nvPr>
        </p:nvSpPr>
        <p:spPr>
          <a:xfrm>
            <a:off x="527051" y="908050"/>
            <a:ext cx="10972800" cy="5184775"/>
          </a:xfrm>
          <a:prstGeom prst="rect">
            <a:avLst/>
          </a:prstGeom>
          <a:noFill/>
          <a:ln w="9525">
            <a:noFill/>
          </a:ln>
        </p:spPr>
        <p:txBody>
          <a:bodyPr anchor="t"/>
          <a:lstStyle/>
          <a:p>
            <a:pPr lvl="0" indent="539750"/>
            <a:endParaRPr lang="zh-CN" altLang="zh-CN" dirty="0"/>
          </a:p>
        </p:txBody>
      </p:sp>
      <p:sp>
        <p:nvSpPr>
          <p:cNvPr id="11" name="Freeform 10"/>
          <p:cNvSpPr>
            <a:spLocks noChangeArrowheads="1"/>
          </p:cNvSpPr>
          <p:nvPr/>
        </p:nvSpPr>
        <p:spPr bwMode="auto">
          <a:xfrm>
            <a:off x="-143933" y="2495550"/>
            <a:ext cx="482600" cy="723900"/>
          </a:xfrm>
          <a:custGeom>
            <a:avLst/>
            <a:gdLst>
              <a:gd name="T0" fmla="*/ 0 w 361952"/>
              <a:gd name="T1" fmla="*/ 0 h 723905"/>
              <a:gd name="T2" fmla="*/ 255938 w 361952"/>
              <a:gd name="T3" fmla="*/ 106013 h 723905"/>
              <a:gd name="T4" fmla="*/ 361951 w 361952"/>
              <a:gd name="T5" fmla="*/ 361950 h 723905"/>
              <a:gd name="T6" fmla="*/ 255938 w 361952"/>
              <a:gd name="T7" fmla="*/ 617888 h 723905"/>
              <a:gd name="T8" fmla="*/ 0 w 361952"/>
              <a:gd name="T9" fmla="*/ 723900 h 723905"/>
              <a:gd name="T10" fmla="*/ 0 60000 65536"/>
              <a:gd name="T11" fmla="*/ 0 60000 65536"/>
              <a:gd name="T12" fmla="*/ 0 60000 65536"/>
              <a:gd name="T13" fmla="*/ 0 60000 65536"/>
              <a:gd name="T14" fmla="*/ 0 60000 65536"/>
              <a:gd name="T15" fmla="*/ 0 w 361952"/>
              <a:gd name="T16" fmla="*/ 0 h 723905"/>
              <a:gd name="T17" fmla="*/ 361952 w 361952"/>
              <a:gd name="T18" fmla="*/ 723905 h 723905"/>
            </a:gdLst>
            <a:ahLst/>
            <a:cxnLst>
              <a:cxn ang="T10">
                <a:pos x="T0" y="T1"/>
              </a:cxn>
              <a:cxn ang="T11">
                <a:pos x="T2" y="T3"/>
              </a:cxn>
              <a:cxn ang="T12">
                <a:pos x="T4" y="T5"/>
              </a:cxn>
              <a:cxn ang="T13">
                <a:pos x="T6" y="T7"/>
              </a:cxn>
              <a:cxn ang="T14">
                <a:pos x="T8" y="T9"/>
              </a:cxn>
            </a:cxnLst>
            <a:rect l="T15" t="T16" r="T17" b="T18"/>
            <a:pathLst>
              <a:path w="361952" h="723905">
                <a:moveTo>
                  <a:pt x="0" y="0"/>
                </a:moveTo>
                <a:cubicBezTo>
                  <a:pt x="95996" y="0"/>
                  <a:pt x="188060" y="38134"/>
                  <a:pt x="255939" y="106014"/>
                </a:cubicBezTo>
                <a:cubicBezTo>
                  <a:pt x="323818" y="173893"/>
                  <a:pt x="361952" y="265957"/>
                  <a:pt x="361952" y="361953"/>
                </a:cubicBezTo>
                <a:cubicBezTo>
                  <a:pt x="361952" y="457949"/>
                  <a:pt x="323818" y="550013"/>
                  <a:pt x="255939" y="617892"/>
                </a:cubicBezTo>
                <a:cubicBezTo>
                  <a:pt x="188060" y="685771"/>
                  <a:pt x="95996" y="723905"/>
                  <a:pt x="0" y="723905"/>
                </a:cubicBezTo>
              </a:path>
            </a:pathLst>
          </a:custGeom>
          <a:gradFill rotWithShape="1">
            <a:gsLst>
              <a:gs pos="0">
                <a:srgbClr val="DB1203">
                  <a:gamma/>
                  <a:shade val="46275"/>
                  <a:invGamma/>
                </a:srgbClr>
              </a:gs>
              <a:gs pos="100000">
                <a:srgbClr val="DB1203"/>
              </a:gs>
            </a:gsLst>
            <a:lin ang="0" scaled="1"/>
          </a:gradFill>
          <a:ln w="25400" algn="ctr">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League Gothic" pitchFamily="50" charset="0"/>
              <a:ea typeface="宋体" panose="02010600030101010101" pitchFamily="2" charset="-122"/>
              <a:cs typeface="Arial" panose="020B0604020202020204" pitchFamily="34" charset="0"/>
            </a:endParaRPr>
          </a:p>
        </p:txBody>
      </p:sp>
      <p:sp>
        <p:nvSpPr>
          <p:cNvPr id="12" name="Freeform 11"/>
          <p:cNvSpPr>
            <a:spLocks noChangeArrowheads="1"/>
          </p:cNvSpPr>
          <p:nvPr/>
        </p:nvSpPr>
        <p:spPr bwMode="auto">
          <a:xfrm flipH="1">
            <a:off x="11853333" y="2495550"/>
            <a:ext cx="482600" cy="723900"/>
          </a:xfrm>
          <a:custGeom>
            <a:avLst/>
            <a:gdLst>
              <a:gd name="T0" fmla="*/ 0 w 361952"/>
              <a:gd name="T1" fmla="*/ 0 h 723905"/>
              <a:gd name="T2" fmla="*/ 255938 w 361952"/>
              <a:gd name="T3" fmla="*/ 106013 h 723905"/>
              <a:gd name="T4" fmla="*/ 361950 w 361952"/>
              <a:gd name="T5" fmla="*/ 361950 h 723905"/>
              <a:gd name="T6" fmla="*/ 255938 w 361952"/>
              <a:gd name="T7" fmla="*/ 617888 h 723905"/>
              <a:gd name="T8" fmla="*/ 0 w 361952"/>
              <a:gd name="T9" fmla="*/ 723900 h 723905"/>
              <a:gd name="T10" fmla="*/ 0 60000 65536"/>
              <a:gd name="T11" fmla="*/ 0 60000 65536"/>
              <a:gd name="T12" fmla="*/ 0 60000 65536"/>
              <a:gd name="T13" fmla="*/ 0 60000 65536"/>
              <a:gd name="T14" fmla="*/ 0 60000 65536"/>
              <a:gd name="T15" fmla="*/ 0 w 361952"/>
              <a:gd name="T16" fmla="*/ 0 h 723905"/>
              <a:gd name="T17" fmla="*/ 361952 w 361952"/>
              <a:gd name="T18" fmla="*/ 723905 h 723905"/>
            </a:gdLst>
            <a:ahLst/>
            <a:cxnLst>
              <a:cxn ang="T10">
                <a:pos x="T0" y="T1"/>
              </a:cxn>
              <a:cxn ang="T11">
                <a:pos x="T2" y="T3"/>
              </a:cxn>
              <a:cxn ang="T12">
                <a:pos x="T4" y="T5"/>
              </a:cxn>
              <a:cxn ang="T13">
                <a:pos x="T6" y="T7"/>
              </a:cxn>
              <a:cxn ang="T14">
                <a:pos x="T8" y="T9"/>
              </a:cxn>
            </a:cxnLst>
            <a:rect l="T15" t="T16" r="T17" b="T18"/>
            <a:pathLst>
              <a:path w="361952" h="723905">
                <a:moveTo>
                  <a:pt x="0" y="0"/>
                </a:moveTo>
                <a:cubicBezTo>
                  <a:pt x="95996" y="0"/>
                  <a:pt x="188060" y="38134"/>
                  <a:pt x="255939" y="106014"/>
                </a:cubicBezTo>
                <a:cubicBezTo>
                  <a:pt x="323818" y="173893"/>
                  <a:pt x="361952" y="265957"/>
                  <a:pt x="361952" y="361953"/>
                </a:cubicBezTo>
                <a:cubicBezTo>
                  <a:pt x="361952" y="457949"/>
                  <a:pt x="323818" y="550013"/>
                  <a:pt x="255939" y="617892"/>
                </a:cubicBezTo>
                <a:cubicBezTo>
                  <a:pt x="188060" y="685771"/>
                  <a:pt x="95996" y="723905"/>
                  <a:pt x="0" y="723905"/>
                </a:cubicBezTo>
              </a:path>
            </a:pathLst>
          </a:custGeom>
          <a:gradFill rotWithShape="1">
            <a:gsLst>
              <a:gs pos="0">
                <a:srgbClr val="DB1203">
                  <a:alpha val="81000"/>
                </a:srgbClr>
              </a:gs>
              <a:gs pos="100000">
                <a:srgbClr val="DB1203">
                  <a:gamma/>
                  <a:shade val="46275"/>
                  <a:invGamma/>
                </a:srgbClr>
              </a:gs>
            </a:gsLst>
            <a:lin ang="0" scaled="1"/>
          </a:gradFill>
          <a:ln w="25400" algn="ctr">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League Gothic" pitchFamily="50" charset="0"/>
              <a:ea typeface="宋体" panose="02010600030101010101" pitchFamily="2" charset="-122"/>
              <a:cs typeface="Arial" panose="020B0604020202020204" pitchFamily="34" charset="0"/>
            </a:endParaRPr>
          </a:p>
        </p:txBody>
      </p:sp>
      <p:pic>
        <p:nvPicPr>
          <p:cNvPr id="1031" name="Picture 22" descr="arrow-right.png">
            <a:hlinkClick r:id="" action="ppaction://hlinkshowjump?jump=previousslide"/>
          </p:cNvPr>
          <p:cNvPicPr>
            <a:picLocks noChangeAspect="1"/>
          </p:cNvPicPr>
          <p:nvPr/>
        </p:nvPicPr>
        <p:blipFill>
          <a:blip r:embed="rId14"/>
          <a:stretch>
            <a:fillRect/>
          </a:stretch>
        </p:blipFill>
        <p:spPr>
          <a:xfrm>
            <a:off x="-25400" y="2457450"/>
            <a:ext cx="457200" cy="800100"/>
          </a:xfrm>
          <a:prstGeom prst="rect">
            <a:avLst/>
          </a:prstGeom>
          <a:noFill/>
          <a:ln w="9525">
            <a:noFill/>
          </a:ln>
        </p:spPr>
      </p:pic>
      <p:pic>
        <p:nvPicPr>
          <p:cNvPr id="1032" name="Picture 23" descr="arrow-right.png">
            <a:hlinkClick r:id="" action="ppaction://hlinkshowjump?jump=nextslide"/>
          </p:cNvPr>
          <p:cNvPicPr>
            <a:picLocks noChangeAspect="1"/>
          </p:cNvPicPr>
          <p:nvPr/>
        </p:nvPicPr>
        <p:blipFill>
          <a:blip r:embed="rId15"/>
          <a:stretch>
            <a:fillRect/>
          </a:stretch>
        </p:blipFill>
        <p:spPr>
          <a:xfrm>
            <a:off x="11734800" y="2457450"/>
            <a:ext cx="457200" cy="800100"/>
          </a:xfrm>
          <a:prstGeom prst="rect">
            <a:avLst/>
          </a:prstGeom>
          <a:noFill/>
          <a:ln w="9525">
            <a:noFill/>
          </a:ln>
        </p:spPr>
      </p:pic>
      <p:sp>
        <p:nvSpPr>
          <p:cNvPr id="1033" name="AutoShape 8"/>
          <p:cNvSpPr/>
          <p:nvPr/>
        </p:nvSpPr>
        <p:spPr>
          <a:xfrm>
            <a:off x="2734733" y="6453188"/>
            <a:ext cx="2785533" cy="260350"/>
          </a:xfrm>
          <a:prstGeom prst="ribbon2">
            <a:avLst>
              <a:gd name="adj1" fmla="val 12500"/>
              <a:gd name="adj2" fmla="val 50000"/>
            </a:avLst>
          </a:prstGeom>
          <a:gradFill rotWithShape="1">
            <a:gsLst>
              <a:gs pos="0">
                <a:srgbClr val="5E9EFF">
                  <a:alpha val="100000"/>
                </a:srgbClr>
              </a:gs>
              <a:gs pos="39999">
                <a:srgbClr val="85C2FF">
                  <a:alpha val="100000"/>
                </a:srgbClr>
              </a:gs>
              <a:gs pos="70000">
                <a:srgbClr val="C4D6EB">
                  <a:alpha val="100000"/>
                </a:srgbClr>
              </a:gs>
              <a:gs pos="100000">
                <a:srgbClr val="FFEBFA">
                  <a:alpha val="100000"/>
                </a:srgbClr>
              </a:gs>
            </a:gsLst>
            <a:path path="rect">
              <a:fillToRect l="50000" t="50000" r="50000" b="50000"/>
            </a:path>
            <a:tileRect/>
          </a:gradFill>
          <a:ln w="9525">
            <a:noFill/>
          </a:ln>
        </p:spPr>
        <p:txBody>
          <a:bodyPr wrap="none" anchor="ctr"/>
          <a:lstStyle/>
          <a:p>
            <a:pPr lvl="0" indent="0" algn="ctr"/>
            <a:r>
              <a:rPr lang="zh-CN" altLang="en-US" sz="1200" b="1" dirty="0">
                <a:solidFill>
                  <a:srgbClr val="000000"/>
                </a:solidFill>
                <a:latin typeface="Times New Roman" panose="02020603050405020304" pitchFamily="18" charset="0"/>
                <a:ea typeface="方正楷体_GBK" panose="03000509000000000000" charset="-122"/>
              </a:rPr>
              <a:t>第</a:t>
            </a:r>
            <a:fld id="{9A0DB2DC-4C9A-4742-B13C-FB6460FD3503}" type="slidenum">
              <a:rPr lang="zh-CN" altLang="en-US" sz="1200" b="1" dirty="0">
                <a:solidFill>
                  <a:srgbClr val="000000"/>
                </a:solidFill>
                <a:latin typeface="Times New Roman" panose="02020603050405020304" pitchFamily="18" charset="0"/>
                <a:ea typeface="方正楷体_GBK" panose="03000509000000000000" charset="-122"/>
              </a:rPr>
              <a:pPr lvl="0" indent="0" algn="ctr"/>
              <a:t>‹#›</a:t>
            </a:fld>
            <a:r>
              <a:rPr lang="zh-CN" altLang="en-US" sz="1200" b="1" dirty="0">
                <a:solidFill>
                  <a:srgbClr val="000000"/>
                </a:solidFill>
                <a:latin typeface="Times New Roman" panose="02020603050405020304" pitchFamily="18" charset="0"/>
                <a:ea typeface="方正楷体_GBK" panose="03000509000000000000" charset="-122"/>
              </a:rPr>
              <a:t>页</a:t>
            </a:r>
          </a:p>
        </p:txBody>
      </p:sp>
      <p:sp>
        <p:nvSpPr>
          <p:cNvPr id="1034" name="Text Box 10"/>
          <p:cNvSpPr txBox="1">
            <a:spLocks noChangeArrowheads="1"/>
          </p:cNvSpPr>
          <p:nvPr/>
        </p:nvSpPr>
        <p:spPr bwMode="auto">
          <a:xfrm>
            <a:off x="9840384" y="6453188"/>
            <a:ext cx="2495551" cy="337185"/>
          </a:xfrm>
          <a:prstGeom prst="rect">
            <a:avLst/>
          </a:prstGeom>
          <a:noFill/>
          <a:ln w="9525" algn="ctr">
            <a:noFill/>
            <a:miter lim="800000"/>
          </a:ln>
          <a:effectLst/>
        </p:spPr>
        <p:txBody>
          <a:bodyPr>
            <a:spAutoFit/>
            <a:flatTx/>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Times New Roman" panose="02020603050405020304" pitchFamily="18" charset="0"/>
              </a:rPr>
              <a:t>第三章　不等式</a:t>
            </a:r>
          </a:p>
        </p:txBody>
      </p:sp>
      <p:sp>
        <p:nvSpPr>
          <p:cNvPr id="1035" name="Freeform 11">
            <a:hlinkClick r:id="rId16" action="ppaction://hlinksldjump">
              <a:snd r:embed="rId17" name="camera.wav"/>
            </a:hlinkClick>
          </p:cNvPr>
          <p:cNvSpPr/>
          <p:nvPr/>
        </p:nvSpPr>
        <p:spPr>
          <a:xfrm rot="5450640" flipH="1">
            <a:off x="5998633" y="6000750"/>
            <a:ext cx="827617" cy="1090613"/>
          </a:xfrm>
          <a:custGeom>
            <a:avLst/>
            <a:gdLst/>
            <a:ahLst/>
            <a:cxnLst>
              <a:cxn ang="0">
                <a:pos x="0" y="0"/>
              </a:cxn>
              <a:cxn ang="0">
                <a:pos x="438909" y="159716"/>
              </a:cxn>
              <a:cxn ang="0">
                <a:pos x="620710" y="545303"/>
              </a:cxn>
              <a:cxn ang="0">
                <a:pos x="438909" y="930891"/>
              </a:cxn>
              <a:cxn ang="0">
                <a:pos x="0" y="1090605"/>
              </a:cxn>
            </a:cxnLst>
            <a:rect l="0" t="0" r="0" b="0"/>
            <a:pathLst>
              <a:path w="361952" h="723905">
                <a:moveTo>
                  <a:pt x="0" y="0"/>
                </a:moveTo>
                <a:cubicBezTo>
                  <a:pt x="95996" y="0"/>
                  <a:pt x="188060" y="38134"/>
                  <a:pt x="255939" y="106014"/>
                </a:cubicBezTo>
                <a:cubicBezTo>
                  <a:pt x="323818" y="173893"/>
                  <a:pt x="361952" y="265957"/>
                  <a:pt x="361952" y="361953"/>
                </a:cubicBezTo>
                <a:cubicBezTo>
                  <a:pt x="361952" y="457949"/>
                  <a:pt x="323818" y="550013"/>
                  <a:pt x="255939" y="617892"/>
                </a:cubicBezTo>
                <a:cubicBezTo>
                  <a:pt x="188060" y="685771"/>
                  <a:pt x="95996" y="723905"/>
                  <a:pt x="0" y="723905"/>
                </a:cubicBezTo>
              </a:path>
            </a:pathLst>
          </a:custGeom>
          <a:gradFill rotWithShape="1">
            <a:gsLst>
              <a:gs pos="0">
                <a:srgbClr val="FFFF00"/>
              </a:gs>
              <a:gs pos="50000">
                <a:srgbClr val="DB1203"/>
              </a:gs>
              <a:gs pos="100000">
                <a:srgbClr val="FFFF00"/>
              </a:gs>
            </a:gsLst>
            <a:lin ang="5400000" scaled="1"/>
            <a:tileRect/>
          </a:gradFill>
          <a:ln w="25400" cap="flat" cmpd="sng">
            <a:solidFill>
              <a:schemeClr val="bg1"/>
            </a:solidFill>
            <a:prstDash val="solid"/>
            <a:miter/>
            <a:headEnd type="none" w="med" len="med"/>
            <a:tailEnd type="none" w="med" len="med"/>
          </a:ln>
        </p:spPr>
        <p:txBody>
          <a:bodyPr/>
          <a:lstStyle/>
          <a:p>
            <a:endParaRPr lang="zh-CN" altLang="en-US"/>
          </a:p>
        </p:txBody>
      </p:sp>
      <p:sp>
        <p:nvSpPr>
          <p:cNvPr id="1036" name="Text Box 12">
            <a:hlinkClick r:id="rId16" action="ppaction://hlinksldjump">
              <a:snd r:embed="rId17" name="camera.wav"/>
            </a:hlinkClick>
          </p:cNvPr>
          <p:cNvSpPr txBox="1">
            <a:spLocks noChangeArrowheads="1"/>
          </p:cNvSpPr>
          <p:nvPr/>
        </p:nvSpPr>
        <p:spPr bwMode="auto">
          <a:xfrm>
            <a:off x="5719233" y="6442075"/>
            <a:ext cx="1720851" cy="337185"/>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返回导航</a:t>
            </a:r>
          </a:p>
        </p:txBody>
      </p:sp>
      <p:pic>
        <p:nvPicPr>
          <p:cNvPr id="1037" name="Picture 13" descr="4"/>
          <p:cNvPicPr>
            <a:picLocks noChangeAspect="1"/>
          </p:cNvPicPr>
          <p:nvPr/>
        </p:nvPicPr>
        <p:blipFill>
          <a:blip r:embed="rId18"/>
          <a:stretch>
            <a:fillRect/>
          </a:stretch>
        </p:blipFill>
        <p:spPr>
          <a:xfrm>
            <a:off x="143933" y="558800"/>
            <a:ext cx="4078817" cy="349250"/>
          </a:xfrm>
          <a:prstGeom prst="rect">
            <a:avLst/>
          </a:prstGeom>
          <a:noFill/>
          <a:ln w="9525">
            <a:noFill/>
          </a:ln>
        </p:spPr>
      </p:pic>
      <p:sp>
        <p:nvSpPr>
          <p:cNvPr id="1038" name="Text Box 14"/>
          <p:cNvSpPr txBox="1">
            <a:spLocks noChangeArrowheads="1"/>
          </p:cNvSpPr>
          <p:nvPr/>
        </p:nvSpPr>
        <p:spPr bwMode="auto">
          <a:xfrm>
            <a:off x="5947834" y="333375"/>
            <a:ext cx="5372100" cy="368300"/>
          </a:xfrm>
          <a:prstGeom prst="rect">
            <a:avLst/>
          </a:prstGeom>
          <a:noFill/>
          <a:ln w="9525" algn="ctr">
            <a:noFill/>
            <a:miter lim="800000"/>
          </a:ln>
          <a:effectLst/>
        </p:spPr>
        <p:txBody>
          <a:bodyPr wrap="none">
            <a:spAutoFit/>
            <a:flatTx/>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名师一号 </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高中同步学习方略 </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新课标</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版 </a:t>
            </a: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数学 </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必修</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5</a:t>
            </a:r>
            <a:r>
              <a:rPr kumimoji="0" lang="en-US" altLang="zh-CN" sz="1600" b="1" i="0" u="none" strike="noStrike" kern="1200" cap="none" spc="0" normalizeH="0" baseline="0" noProof="0">
                <a:ln>
                  <a:noFill/>
                </a:ln>
                <a:solidFill>
                  <a:schemeClr val="bg1"/>
                </a:solidFill>
                <a:effectLst/>
                <a:uLnTx/>
                <a:uFillTx/>
                <a:latin typeface="Times New Roman" panose="02020603050405020304" pitchFamily="18" charset="0"/>
                <a:ea typeface="宋体" panose="02010600030101010101" pitchFamily="2" charset="-122"/>
                <a:cs typeface="+mn-cs"/>
              </a:rPr>
              <a:t>   </a:t>
            </a:r>
          </a:p>
        </p:txBody>
      </p:sp>
      <p:pic>
        <p:nvPicPr>
          <p:cNvPr id="1039" name="Picture 15" descr="未标题-1"/>
          <p:cNvPicPr>
            <a:picLocks noChangeAspect="1"/>
          </p:cNvPicPr>
          <p:nvPr/>
        </p:nvPicPr>
        <p:blipFill>
          <a:blip r:embed="rId19">
            <a:biLevel thresh="50000"/>
            <a:grayscl/>
          </a:blip>
          <a:stretch>
            <a:fillRect/>
          </a:stretch>
        </p:blipFill>
        <p:spPr>
          <a:xfrm>
            <a:off x="1007533" y="260350"/>
            <a:ext cx="2305051" cy="2444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200" b="1">
          <a:solidFill>
            <a:srgbClr val="000000"/>
          </a:solidFill>
          <a:latin typeface="+mj-lt"/>
          <a:ea typeface="+mj-ea"/>
          <a:cs typeface="+mj-cs"/>
        </a:defRPr>
      </a:lvl1pPr>
      <a:lvl2pPr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2pPr>
      <a:lvl3pPr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3pPr>
      <a:lvl4pPr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4pPr>
      <a:lvl5pPr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9pPr>
    </p:titleStyle>
    <p:bodyStyle>
      <a:lvl1pPr indent="539750" algn="l" rtl="0" fontAlgn="base">
        <a:lnSpc>
          <a:spcPct val="150000"/>
        </a:lnSpc>
        <a:spcBef>
          <a:spcPct val="20000"/>
        </a:spcBef>
        <a:spcAft>
          <a:spcPct val="0"/>
        </a:spcAft>
        <a:buClr>
          <a:schemeClr val="hlink"/>
        </a:buClr>
        <a:buFont typeface="Wingdings" panose="05000000000000000000" pitchFamily="2" charset="2"/>
        <a:defRPr sz="2400" b="1">
          <a:solidFill>
            <a:srgbClr val="000000"/>
          </a:solidFill>
          <a:latin typeface="+mn-lt"/>
          <a:ea typeface="+mn-ea"/>
          <a:cs typeface="+mn-cs"/>
        </a:defRPr>
      </a:lvl1pPr>
      <a:lvl2pPr marL="1005205" indent="-285750" algn="l" rtl="0" fontAlgn="base">
        <a:spcBef>
          <a:spcPct val="20000"/>
        </a:spcBef>
        <a:spcAft>
          <a:spcPct val="0"/>
        </a:spcAft>
        <a:buClr>
          <a:schemeClr val="accent1"/>
        </a:buClr>
        <a:buFont typeface="Wingdings" panose="05000000000000000000" pitchFamily="2" charset="2"/>
        <a:defRPr sz="2800">
          <a:solidFill>
            <a:schemeClr val="tx1"/>
          </a:solidFill>
          <a:latin typeface="Arial" panose="020B0604020202020204" pitchFamily="34" charset="0"/>
          <a:ea typeface="+mn-ea"/>
        </a:defRPr>
      </a:lvl2pPr>
      <a:lvl3pPr marL="1412875" indent="-228600" algn="l" rtl="0" fontAlgn="base">
        <a:spcBef>
          <a:spcPct val="20000"/>
        </a:spcBef>
        <a:spcAft>
          <a:spcPct val="0"/>
        </a:spcAft>
        <a:buClr>
          <a:schemeClr val="tx1"/>
        </a:buClr>
        <a:defRPr sz="2400">
          <a:solidFill>
            <a:schemeClr val="tx1"/>
          </a:solidFill>
          <a:latin typeface="Arial" panose="020B0604020202020204" pitchFamily="34" charset="0"/>
          <a:ea typeface="+mn-ea"/>
        </a:defRPr>
      </a:lvl3pPr>
      <a:lvl4pPr marL="1821180" indent="-228600" algn="l" rtl="0" fontAlgn="base">
        <a:spcBef>
          <a:spcPct val="20000"/>
        </a:spcBef>
        <a:spcAft>
          <a:spcPct val="0"/>
        </a:spcAft>
        <a:defRPr sz="2000">
          <a:solidFill>
            <a:schemeClr val="tx1"/>
          </a:solidFill>
          <a:latin typeface="Arial" panose="020B0604020202020204" pitchFamily="34" charset="0"/>
          <a:ea typeface="+mn-ea"/>
        </a:defRPr>
      </a:lvl4pPr>
      <a:lvl5pPr marL="2228850" indent="-228600" algn="l" rtl="0" fontAlgn="base">
        <a:spcBef>
          <a:spcPct val="20000"/>
        </a:spcBef>
        <a:spcAft>
          <a:spcPct val="0"/>
        </a:spcAft>
        <a:buChar char="»"/>
        <a:defRPr sz="2000">
          <a:solidFill>
            <a:schemeClr val="tx1"/>
          </a:solidFill>
          <a:latin typeface="Arial" panose="020B0604020202020204" pitchFamily="34" charset="0"/>
          <a:ea typeface="+mn-ea"/>
        </a:defRPr>
      </a:lvl5pPr>
      <a:lvl6pPr marL="2686050" indent="-228600" algn="l" rtl="0" fontAlgn="base">
        <a:spcBef>
          <a:spcPct val="20000"/>
        </a:spcBef>
        <a:spcAft>
          <a:spcPct val="0"/>
        </a:spcAft>
        <a:buChar char="»"/>
        <a:defRPr sz="2000">
          <a:solidFill>
            <a:schemeClr val="tx1"/>
          </a:solidFill>
          <a:latin typeface="Arial" panose="020B0604020202020204" pitchFamily="34" charset="0"/>
          <a:ea typeface="+mn-ea"/>
        </a:defRPr>
      </a:lvl6pPr>
      <a:lvl7pPr marL="3143250" indent="-228600" algn="l" rtl="0" fontAlgn="base">
        <a:spcBef>
          <a:spcPct val="20000"/>
        </a:spcBef>
        <a:spcAft>
          <a:spcPct val="0"/>
        </a:spcAft>
        <a:buChar char="»"/>
        <a:defRPr sz="2000">
          <a:solidFill>
            <a:schemeClr val="tx1"/>
          </a:solidFill>
          <a:latin typeface="Arial" panose="020B0604020202020204" pitchFamily="34" charset="0"/>
          <a:ea typeface="+mn-ea"/>
        </a:defRPr>
      </a:lvl7pPr>
      <a:lvl8pPr marL="3600450" indent="-228600" algn="l" rtl="0" fontAlgn="base">
        <a:spcBef>
          <a:spcPct val="20000"/>
        </a:spcBef>
        <a:spcAft>
          <a:spcPct val="0"/>
        </a:spcAft>
        <a:buChar char="»"/>
        <a:defRPr sz="2000">
          <a:solidFill>
            <a:schemeClr val="tx1"/>
          </a:solidFill>
          <a:latin typeface="Arial" panose="020B0604020202020204" pitchFamily="34" charset="0"/>
          <a:ea typeface="+mn-ea"/>
        </a:defRPr>
      </a:lvl8pPr>
      <a:lvl9pPr marL="4057650" indent="-228600" algn="l" rtl="0" fontAlgn="base">
        <a:spcBef>
          <a:spcPct val="20000"/>
        </a:spcBef>
        <a:spcAft>
          <a:spcPct val="0"/>
        </a:spcAft>
        <a:buChar char="»"/>
        <a:defRPr sz="2000">
          <a:solidFill>
            <a:schemeClr val="tx1"/>
          </a:solidFill>
          <a:latin typeface="Arial" panose="020B0604020202020204" pitchFamily="34"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6308725"/>
            <a:ext cx="12528551" cy="576263"/>
          </a:xfrm>
          <a:prstGeom prst="rect">
            <a:avLst/>
          </a:prstGeom>
          <a:gradFill rotWithShape="1">
            <a:gsLst>
              <a:gs pos="0">
                <a:srgbClr val="DB1203"/>
              </a:gs>
              <a:gs pos="100000">
                <a:srgbClr val="FFFF00"/>
              </a:gs>
            </a:gsLst>
            <a:lin ang="5400000" scaled="1"/>
          </a:gradFill>
          <a:ln w="9525">
            <a:miter lim="800000"/>
          </a:ln>
          <a:effectLst/>
          <a:scene3d>
            <a:camera prst="legacyObliqueTopLeft"/>
            <a:lightRig rig="legacyFlat3" dir="t"/>
          </a:scene3d>
          <a:sp3d extrusionH="430200" prstMaterial="legacyMatte">
            <a:bevelT w="13500" h="13500" prst="angle"/>
            <a:bevelB w="13500" h="13500" prst="angle"/>
            <a:extrusionClr>
              <a:srgbClr val="DB1203"/>
            </a:extrusionClr>
          </a:sp3d>
        </p:spPr>
        <p:txBody>
          <a:bodyPr wrap="none" anchor="ctr">
            <a:flatTx/>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河北考源书业有限公司</a:t>
            </a: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en-US" altLang="zh-CN" sz="1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www.kysybook.com</a:t>
            </a:r>
          </a:p>
        </p:txBody>
      </p:sp>
      <p:sp>
        <p:nvSpPr>
          <p:cNvPr id="2051" name="Rectangle 3"/>
          <p:cNvSpPr>
            <a:spLocks noChangeArrowheads="1"/>
          </p:cNvSpPr>
          <p:nvPr/>
        </p:nvSpPr>
        <p:spPr bwMode="auto">
          <a:xfrm>
            <a:off x="0" y="0"/>
            <a:ext cx="12528551" cy="865188"/>
          </a:xfrm>
          <a:prstGeom prst="rect">
            <a:avLst/>
          </a:prstGeom>
          <a:gradFill rotWithShape="0">
            <a:gsLst>
              <a:gs pos="0">
                <a:srgbClr val="FFFF00">
                  <a:alpha val="78999"/>
                </a:srgbClr>
              </a:gs>
              <a:gs pos="100000">
                <a:srgbClr val="DB1203"/>
              </a:gs>
            </a:gsLst>
            <a:lin ang="5400000" scaled="1"/>
          </a:gradFill>
          <a:ln w="9525">
            <a:noFill/>
            <a:miter lim="800000"/>
          </a:ln>
          <a:effectLst/>
          <a:scene3d>
            <a:camera prst="legacyObliqueTopLeft"/>
            <a:lightRig rig="legacyFlat3" dir="t"/>
          </a:scene3d>
          <a:sp3d extrusionH="430200" prstMaterial="legacyMatte">
            <a:bevelT w="13500" h="13500" prst="angle"/>
            <a:bevelB w="13500" h="13500" prst="angle"/>
            <a:extrusionClr>
              <a:srgbClr val="FFFF00"/>
            </a:extrusionClr>
          </a:sp3d>
        </p:spPr>
        <p:txBody>
          <a:bodyPr wrap="none" anchor="ctr">
            <a:flatTx/>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52" name="Rectangle 4"/>
          <p:cNvSpPr>
            <a:spLocks noGrp="1"/>
          </p:cNvSpPr>
          <p:nvPr>
            <p:ph type="body"/>
          </p:nvPr>
        </p:nvSpPr>
        <p:spPr>
          <a:xfrm>
            <a:off x="499533" y="1052513"/>
            <a:ext cx="10972800" cy="4968875"/>
          </a:xfrm>
          <a:prstGeom prst="rect">
            <a:avLst/>
          </a:prstGeom>
          <a:noFill/>
          <a:ln w="9525">
            <a:noFill/>
          </a:ln>
        </p:spPr>
        <p:txBody>
          <a:bodyPr anchor="t"/>
          <a:lstStyle/>
          <a:p>
            <a:pPr lvl="0" indent="539750"/>
            <a:endParaRPr lang="zh-CN" altLang="zh-CN" dirty="0"/>
          </a:p>
        </p:txBody>
      </p:sp>
      <p:sp>
        <p:nvSpPr>
          <p:cNvPr id="11" name="Freeform 10"/>
          <p:cNvSpPr>
            <a:spLocks noChangeArrowheads="1"/>
          </p:cNvSpPr>
          <p:nvPr/>
        </p:nvSpPr>
        <p:spPr bwMode="auto">
          <a:xfrm>
            <a:off x="-143933" y="2495550"/>
            <a:ext cx="482600" cy="723900"/>
          </a:xfrm>
          <a:custGeom>
            <a:avLst/>
            <a:gdLst>
              <a:gd name="T0" fmla="*/ 0 w 361952"/>
              <a:gd name="T1" fmla="*/ 0 h 723905"/>
              <a:gd name="T2" fmla="*/ 255938 w 361952"/>
              <a:gd name="T3" fmla="*/ 106013 h 723905"/>
              <a:gd name="T4" fmla="*/ 361951 w 361952"/>
              <a:gd name="T5" fmla="*/ 361950 h 723905"/>
              <a:gd name="T6" fmla="*/ 255938 w 361952"/>
              <a:gd name="T7" fmla="*/ 617888 h 723905"/>
              <a:gd name="T8" fmla="*/ 0 w 361952"/>
              <a:gd name="T9" fmla="*/ 723900 h 723905"/>
              <a:gd name="T10" fmla="*/ 0 60000 65536"/>
              <a:gd name="T11" fmla="*/ 0 60000 65536"/>
              <a:gd name="T12" fmla="*/ 0 60000 65536"/>
              <a:gd name="T13" fmla="*/ 0 60000 65536"/>
              <a:gd name="T14" fmla="*/ 0 60000 65536"/>
              <a:gd name="T15" fmla="*/ 0 w 361952"/>
              <a:gd name="T16" fmla="*/ 0 h 723905"/>
              <a:gd name="T17" fmla="*/ 361952 w 361952"/>
              <a:gd name="T18" fmla="*/ 723905 h 723905"/>
            </a:gdLst>
            <a:ahLst/>
            <a:cxnLst>
              <a:cxn ang="T10">
                <a:pos x="T0" y="T1"/>
              </a:cxn>
              <a:cxn ang="T11">
                <a:pos x="T2" y="T3"/>
              </a:cxn>
              <a:cxn ang="T12">
                <a:pos x="T4" y="T5"/>
              </a:cxn>
              <a:cxn ang="T13">
                <a:pos x="T6" y="T7"/>
              </a:cxn>
              <a:cxn ang="T14">
                <a:pos x="T8" y="T9"/>
              </a:cxn>
            </a:cxnLst>
            <a:rect l="T15" t="T16" r="T17" b="T18"/>
            <a:pathLst>
              <a:path w="361952" h="723905">
                <a:moveTo>
                  <a:pt x="0" y="0"/>
                </a:moveTo>
                <a:cubicBezTo>
                  <a:pt x="95996" y="0"/>
                  <a:pt x="188060" y="38134"/>
                  <a:pt x="255939" y="106014"/>
                </a:cubicBezTo>
                <a:cubicBezTo>
                  <a:pt x="323818" y="173893"/>
                  <a:pt x="361952" y="265957"/>
                  <a:pt x="361952" y="361953"/>
                </a:cubicBezTo>
                <a:cubicBezTo>
                  <a:pt x="361952" y="457949"/>
                  <a:pt x="323818" y="550013"/>
                  <a:pt x="255939" y="617892"/>
                </a:cubicBezTo>
                <a:cubicBezTo>
                  <a:pt x="188060" y="685771"/>
                  <a:pt x="95996" y="723905"/>
                  <a:pt x="0" y="723905"/>
                </a:cubicBezTo>
              </a:path>
            </a:pathLst>
          </a:custGeom>
          <a:gradFill rotWithShape="1">
            <a:gsLst>
              <a:gs pos="0">
                <a:srgbClr val="DB1203">
                  <a:gamma/>
                  <a:shade val="46275"/>
                  <a:invGamma/>
                </a:srgbClr>
              </a:gs>
              <a:gs pos="100000">
                <a:srgbClr val="DB1203"/>
              </a:gs>
            </a:gsLst>
            <a:lin ang="0" scaled="1"/>
          </a:gradFill>
          <a:ln w="25400" algn="ctr">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League Gothic" pitchFamily="50" charset="0"/>
              <a:ea typeface="宋体" panose="02010600030101010101" pitchFamily="2" charset="-122"/>
              <a:cs typeface="Arial" panose="020B0604020202020204" pitchFamily="34" charset="0"/>
            </a:endParaRPr>
          </a:p>
        </p:txBody>
      </p:sp>
      <p:sp>
        <p:nvSpPr>
          <p:cNvPr id="12" name="Freeform 11"/>
          <p:cNvSpPr>
            <a:spLocks noChangeArrowheads="1"/>
          </p:cNvSpPr>
          <p:nvPr/>
        </p:nvSpPr>
        <p:spPr bwMode="auto">
          <a:xfrm flipH="1">
            <a:off x="11853333" y="2495550"/>
            <a:ext cx="482600" cy="723900"/>
          </a:xfrm>
          <a:custGeom>
            <a:avLst/>
            <a:gdLst>
              <a:gd name="T0" fmla="*/ 0 w 361952"/>
              <a:gd name="T1" fmla="*/ 0 h 723905"/>
              <a:gd name="T2" fmla="*/ 255938 w 361952"/>
              <a:gd name="T3" fmla="*/ 106013 h 723905"/>
              <a:gd name="T4" fmla="*/ 361950 w 361952"/>
              <a:gd name="T5" fmla="*/ 361950 h 723905"/>
              <a:gd name="T6" fmla="*/ 255938 w 361952"/>
              <a:gd name="T7" fmla="*/ 617888 h 723905"/>
              <a:gd name="T8" fmla="*/ 0 w 361952"/>
              <a:gd name="T9" fmla="*/ 723900 h 723905"/>
              <a:gd name="T10" fmla="*/ 0 60000 65536"/>
              <a:gd name="T11" fmla="*/ 0 60000 65536"/>
              <a:gd name="T12" fmla="*/ 0 60000 65536"/>
              <a:gd name="T13" fmla="*/ 0 60000 65536"/>
              <a:gd name="T14" fmla="*/ 0 60000 65536"/>
              <a:gd name="T15" fmla="*/ 0 w 361952"/>
              <a:gd name="T16" fmla="*/ 0 h 723905"/>
              <a:gd name="T17" fmla="*/ 361952 w 361952"/>
              <a:gd name="T18" fmla="*/ 723905 h 723905"/>
            </a:gdLst>
            <a:ahLst/>
            <a:cxnLst>
              <a:cxn ang="T10">
                <a:pos x="T0" y="T1"/>
              </a:cxn>
              <a:cxn ang="T11">
                <a:pos x="T2" y="T3"/>
              </a:cxn>
              <a:cxn ang="T12">
                <a:pos x="T4" y="T5"/>
              </a:cxn>
              <a:cxn ang="T13">
                <a:pos x="T6" y="T7"/>
              </a:cxn>
              <a:cxn ang="T14">
                <a:pos x="T8" y="T9"/>
              </a:cxn>
            </a:cxnLst>
            <a:rect l="T15" t="T16" r="T17" b="T18"/>
            <a:pathLst>
              <a:path w="361952" h="723905">
                <a:moveTo>
                  <a:pt x="0" y="0"/>
                </a:moveTo>
                <a:cubicBezTo>
                  <a:pt x="95996" y="0"/>
                  <a:pt x="188060" y="38134"/>
                  <a:pt x="255939" y="106014"/>
                </a:cubicBezTo>
                <a:cubicBezTo>
                  <a:pt x="323818" y="173893"/>
                  <a:pt x="361952" y="265957"/>
                  <a:pt x="361952" y="361953"/>
                </a:cubicBezTo>
                <a:cubicBezTo>
                  <a:pt x="361952" y="457949"/>
                  <a:pt x="323818" y="550013"/>
                  <a:pt x="255939" y="617892"/>
                </a:cubicBezTo>
                <a:cubicBezTo>
                  <a:pt x="188060" y="685771"/>
                  <a:pt x="95996" y="723905"/>
                  <a:pt x="0" y="723905"/>
                </a:cubicBezTo>
              </a:path>
            </a:pathLst>
          </a:custGeom>
          <a:gradFill rotWithShape="1">
            <a:gsLst>
              <a:gs pos="0">
                <a:srgbClr val="DB1203">
                  <a:alpha val="81000"/>
                </a:srgbClr>
              </a:gs>
              <a:gs pos="100000">
                <a:srgbClr val="DB1203">
                  <a:gamma/>
                  <a:shade val="46275"/>
                  <a:invGamma/>
                </a:srgbClr>
              </a:gs>
            </a:gsLst>
            <a:lin ang="0" scaled="1"/>
          </a:gradFill>
          <a:ln w="25400" algn="ctr">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League Gothic" pitchFamily="50" charset="0"/>
              <a:ea typeface="宋体" panose="02010600030101010101" pitchFamily="2" charset="-122"/>
              <a:cs typeface="Arial" panose="020B0604020202020204" pitchFamily="34" charset="0"/>
            </a:endParaRPr>
          </a:p>
        </p:txBody>
      </p:sp>
      <p:pic>
        <p:nvPicPr>
          <p:cNvPr id="2055" name="Picture 22" descr="arrow-right.png">
            <a:hlinkClick r:id="" action="ppaction://hlinkshowjump?jump=previousslide"/>
          </p:cNvPr>
          <p:cNvPicPr>
            <a:picLocks noChangeAspect="1"/>
          </p:cNvPicPr>
          <p:nvPr/>
        </p:nvPicPr>
        <p:blipFill>
          <a:blip r:embed="rId15"/>
          <a:stretch>
            <a:fillRect/>
          </a:stretch>
        </p:blipFill>
        <p:spPr>
          <a:xfrm>
            <a:off x="-25400" y="2457450"/>
            <a:ext cx="457200" cy="800100"/>
          </a:xfrm>
          <a:prstGeom prst="rect">
            <a:avLst/>
          </a:prstGeom>
          <a:noFill/>
          <a:ln w="9525">
            <a:noFill/>
          </a:ln>
        </p:spPr>
      </p:pic>
      <p:pic>
        <p:nvPicPr>
          <p:cNvPr id="2056" name="Picture 23" descr="arrow-right.png">
            <a:hlinkClick r:id="" action="ppaction://hlinkshowjump?jump=nextslide"/>
          </p:cNvPr>
          <p:cNvPicPr>
            <a:picLocks noChangeAspect="1"/>
          </p:cNvPicPr>
          <p:nvPr/>
        </p:nvPicPr>
        <p:blipFill>
          <a:blip r:embed="rId16"/>
          <a:stretch>
            <a:fillRect/>
          </a:stretch>
        </p:blipFill>
        <p:spPr>
          <a:xfrm>
            <a:off x="11734800" y="2457450"/>
            <a:ext cx="457200" cy="800100"/>
          </a:xfrm>
          <a:prstGeom prst="rect">
            <a:avLst/>
          </a:prstGeom>
          <a:noFill/>
          <a:ln w="9525">
            <a:noFill/>
          </a:ln>
        </p:spPr>
      </p:pic>
      <p:sp>
        <p:nvSpPr>
          <p:cNvPr id="2057" name="AutoShape 8"/>
          <p:cNvSpPr/>
          <p:nvPr/>
        </p:nvSpPr>
        <p:spPr>
          <a:xfrm>
            <a:off x="2734733" y="6453188"/>
            <a:ext cx="2785533" cy="260350"/>
          </a:xfrm>
          <a:prstGeom prst="ribbon2">
            <a:avLst>
              <a:gd name="adj1" fmla="val 12500"/>
              <a:gd name="adj2" fmla="val 50000"/>
            </a:avLst>
          </a:prstGeom>
          <a:gradFill rotWithShape="1">
            <a:gsLst>
              <a:gs pos="0">
                <a:srgbClr val="5E9EFF">
                  <a:alpha val="100000"/>
                </a:srgbClr>
              </a:gs>
              <a:gs pos="39999">
                <a:srgbClr val="85C2FF">
                  <a:alpha val="100000"/>
                </a:srgbClr>
              </a:gs>
              <a:gs pos="70000">
                <a:srgbClr val="C4D6EB">
                  <a:alpha val="100000"/>
                </a:srgbClr>
              </a:gs>
              <a:gs pos="100000">
                <a:srgbClr val="FFEBFA">
                  <a:alpha val="100000"/>
                </a:srgbClr>
              </a:gs>
            </a:gsLst>
            <a:path path="rect">
              <a:fillToRect l="50000" t="50000" r="50000" b="50000"/>
            </a:path>
            <a:tileRect/>
          </a:gradFill>
          <a:ln w="9525">
            <a:noFill/>
          </a:ln>
        </p:spPr>
        <p:txBody>
          <a:bodyPr wrap="none" anchor="ctr"/>
          <a:lstStyle/>
          <a:p>
            <a:pPr lvl="0" indent="0" algn="ctr"/>
            <a:r>
              <a:rPr lang="zh-CN" altLang="en-US" sz="1200" b="1" dirty="0">
                <a:solidFill>
                  <a:srgbClr val="000000"/>
                </a:solidFill>
                <a:latin typeface="Times New Roman" panose="02020603050405020304" pitchFamily="18" charset="0"/>
                <a:ea typeface="方正楷体_GBK" panose="03000509000000000000" charset="-122"/>
              </a:rPr>
              <a:t>第</a:t>
            </a:r>
            <a:fld id="{9A0DB2DC-4C9A-4742-B13C-FB6460FD3503}" type="slidenum">
              <a:rPr lang="zh-CN" altLang="en-US" sz="1200" b="1" dirty="0">
                <a:solidFill>
                  <a:srgbClr val="000000"/>
                </a:solidFill>
                <a:latin typeface="Times New Roman" panose="02020603050405020304" pitchFamily="18" charset="0"/>
                <a:ea typeface="方正楷体_GBK" panose="03000509000000000000" charset="-122"/>
              </a:rPr>
              <a:pPr lvl="0" indent="0" algn="ctr"/>
              <a:t>‹#›</a:t>
            </a:fld>
            <a:r>
              <a:rPr lang="zh-CN" altLang="en-US" sz="1200" b="1" dirty="0">
                <a:solidFill>
                  <a:srgbClr val="000000"/>
                </a:solidFill>
                <a:latin typeface="Times New Roman" panose="02020603050405020304" pitchFamily="18" charset="0"/>
                <a:ea typeface="方正楷体_GBK" panose="03000509000000000000" charset="-122"/>
              </a:rPr>
              <a:t>页</a:t>
            </a:r>
          </a:p>
        </p:txBody>
      </p:sp>
      <p:sp>
        <p:nvSpPr>
          <p:cNvPr id="2058" name="Freeform 11">
            <a:hlinkClick r:id="rId17" action="ppaction://hlinksldjump">
              <a:snd r:embed="rId18" name="camera.wav"/>
            </a:hlinkClick>
          </p:cNvPr>
          <p:cNvSpPr/>
          <p:nvPr/>
        </p:nvSpPr>
        <p:spPr>
          <a:xfrm rot="5450640" flipH="1">
            <a:off x="5998633" y="6000750"/>
            <a:ext cx="827617" cy="1090613"/>
          </a:xfrm>
          <a:custGeom>
            <a:avLst/>
            <a:gdLst/>
            <a:ahLst/>
            <a:cxnLst>
              <a:cxn ang="0">
                <a:pos x="0" y="0"/>
              </a:cxn>
              <a:cxn ang="0">
                <a:pos x="438909" y="159716"/>
              </a:cxn>
              <a:cxn ang="0">
                <a:pos x="620710" y="545303"/>
              </a:cxn>
              <a:cxn ang="0">
                <a:pos x="438909" y="930891"/>
              </a:cxn>
              <a:cxn ang="0">
                <a:pos x="0" y="1090605"/>
              </a:cxn>
            </a:cxnLst>
            <a:rect l="0" t="0" r="0" b="0"/>
            <a:pathLst>
              <a:path w="361952" h="723905">
                <a:moveTo>
                  <a:pt x="0" y="0"/>
                </a:moveTo>
                <a:cubicBezTo>
                  <a:pt x="95996" y="0"/>
                  <a:pt x="188060" y="38134"/>
                  <a:pt x="255939" y="106014"/>
                </a:cubicBezTo>
                <a:cubicBezTo>
                  <a:pt x="323818" y="173893"/>
                  <a:pt x="361952" y="265957"/>
                  <a:pt x="361952" y="361953"/>
                </a:cubicBezTo>
                <a:cubicBezTo>
                  <a:pt x="361952" y="457949"/>
                  <a:pt x="323818" y="550013"/>
                  <a:pt x="255939" y="617892"/>
                </a:cubicBezTo>
                <a:cubicBezTo>
                  <a:pt x="188060" y="685771"/>
                  <a:pt x="95996" y="723905"/>
                  <a:pt x="0" y="723905"/>
                </a:cubicBezTo>
              </a:path>
            </a:pathLst>
          </a:custGeom>
          <a:gradFill rotWithShape="1">
            <a:gsLst>
              <a:gs pos="0">
                <a:srgbClr val="FFFF00"/>
              </a:gs>
              <a:gs pos="50000">
                <a:srgbClr val="DB1203"/>
              </a:gs>
              <a:gs pos="100000">
                <a:srgbClr val="FFFF00"/>
              </a:gs>
            </a:gsLst>
            <a:lin ang="5400000" scaled="1"/>
            <a:tileRect/>
          </a:gradFill>
          <a:ln w="25400" cap="flat" cmpd="sng">
            <a:solidFill>
              <a:schemeClr val="bg1"/>
            </a:solidFill>
            <a:prstDash val="solid"/>
            <a:miter/>
            <a:headEnd type="none" w="med" len="med"/>
            <a:tailEnd type="none" w="med" len="med"/>
          </a:ln>
        </p:spPr>
        <p:txBody>
          <a:bodyPr/>
          <a:lstStyle/>
          <a:p>
            <a:endParaRPr lang="zh-CN" altLang="en-US"/>
          </a:p>
        </p:txBody>
      </p:sp>
      <p:pic>
        <p:nvPicPr>
          <p:cNvPr id="2059" name="Picture 11" descr="4"/>
          <p:cNvPicPr>
            <a:picLocks noChangeAspect="1"/>
          </p:cNvPicPr>
          <p:nvPr/>
        </p:nvPicPr>
        <p:blipFill>
          <a:blip r:embed="rId19"/>
          <a:stretch>
            <a:fillRect/>
          </a:stretch>
        </p:blipFill>
        <p:spPr>
          <a:xfrm>
            <a:off x="289984" y="476250"/>
            <a:ext cx="4078816" cy="349250"/>
          </a:xfrm>
          <a:prstGeom prst="rect">
            <a:avLst/>
          </a:prstGeom>
          <a:noFill/>
          <a:ln w="9525">
            <a:noFill/>
          </a:ln>
        </p:spPr>
      </p:pic>
      <p:sp>
        <p:nvSpPr>
          <p:cNvPr id="2060" name="Text Box 12"/>
          <p:cNvSpPr txBox="1">
            <a:spLocks noChangeArrowheads="1"/>
          </p:cNvSpPr>
          <p:nvPr/>
        </p:nvSpPr>
        <p:spPr bwMode="auto">
          <a:xfrm>
            <a:off x="8879417" y="6453188"/>
            <a:ext cx="3744384" cy="337185"/>
          </a:xfrm>
          <a:prstGeom prst="rect">
            <a:avLst/>
          </a:prstGeom>
          <a:noFill/>
          <a:ln w="9525" algn="ctr">
            <a:noFill/>
            <a:miter lim="800000"/>
          </a:ln>
          <a:effectLst/>
        </p:spPr>
        <p:txBody>
          <a:bodyPr>
            <a:spAutoFit/>
            <a:flatTx/>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第三章  </a:t>
            </a:r>
            <a:r>
              <a:rPr kumimoji="0" lang="en-US"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3.1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第二课时</a:t>
            </a:r>
          </a:p>
        </p:txBody>
      </p:sp>
      <p:pic>
        <p:nvPicPr>
          <p:cNvPr id="2061" name="Picture 13" descr="未标题-1"/>
          <p:cNvPicPr>
            <a:picLocks noChangeAspect="1"/>
          </p:cNvPicPr>
          <p:nvPr/>
        </p:nvPicPr>
        <p:blipFill>
          <a:blip r:embed="rId20">
            <a:biLevel thresh="50000"/>
            <a:grayscl/>
          </a:blip>
          <a:stretch>
            <a:fillRect/>
          </a:stretch>
        </p:blipFill>
        <p:spPr>
          <a:xfrm>
            <a:off x="1145117" y="122238"/>
            <a:ext cx="2167467" cy="282575"/>
          </a:xfrm>
          <a:prstGeom prst="rect">
            <a:avLst/>
          </a:prstGeom>
          <a:noFill/>
          <a:ln w="9525">
            <a:noFill/>
          </a:ln>
        </p:spPr>
      </p:pic>
      <p:sp>
        <p:nvSpPr>
          <p:cNvPr id="2062" name="Text Box 14"/>
          <p:cNvSpPr txBox="1">
            <a:spLocks noChangeArrowheads="1"/>
          </p:cNvSpPr>
          <p:nvPr/>
        </p:nvSpPr>
        <p:spPr bwMode="auto">
          <a:xfrm>
            <a:off x="-1227667" y="4868863"/>
            <a:ext cx="2810933" cy="460375"/>
          </a:xfrm>
          <a:prstGeom prst="rect">
            <a:avLst/>
          </a:prstGeom>
          <a:noFill/>
          <a:ln w="9525" algn="ctr">
            <a:noFill/>
            <a:miter lim="800000"/>
          </a:ln>
          <a:effectLst/>
        </p:spPr>
        <p:txBody>
          <a:bodyPr>
            <a:spAutoFit/>
            <a:flatTx/>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24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2063" name="Text Box 15">
            <a:hlinkClick r:id="rId17" action="ppaction://hlinksldjump">
              <a:snd r:embed="rId18" name="camera.wav"/>
            </a:hlinkClick>
          </p:cNvPr>
          <p:cNvSpPr txBox="1">
            <a:spLocks noChangeArrowheads="1"/>
          </p:cNvSpPr>
          <p:nvPr/>
        </p:nvSpPr>
        <p:spPr bwMode="auto">
          <a:xfrm>
            <a:off x="5670551" y="6453188"/>
            <a:ext cx="1113790" cy="337185"/>
          </a:xfrm>
          <a:prstGeom prst="rect">
            <a:avLst/>
          </a:prstGeom>
          <a:noFill/>
          <a:ln w="9525">
            <a:noFill/>
            <a:miter lim="800000"/>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返回导航</a:t>
            </a:r>
            <a:r>
              <a:rPr kumimoji="0" lang="zh-CN" altLang="en-US" sz="1600" b="1"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rPr>
              <a:t> </a:t>
            </a:r>
          </a:p>
        </p:txBody>
      </p:sp>
      <p:sp>
        <p:nvSpPr>
          <p:cNvPr id="2064" name="Text Box 16"/>
          <p:cNvSpPr txBox="1">
            <a:spLocks noChangeArrowheads="1"/>
          </p:cNvSpPr>
          <p:nvPr/>
        </p:nvSpPr>
        <p:spPr bwMode="auto">
          <a:xfrm>
            <a:off x="5923493" y="333375"/>
            <a:ext cx="5422900" cy="368300"/>
          </a:xfrm>
          <a:prstGeom prst="rect">
            <a:avLst/>
          </a:prstGeom>
          <a:noFill/>
          <a:ln w="9525" algn="ctr">
            <a:noFill/>
            <a:miter lim="800000"/>
          </a:ln>
          <a:effectLst/>
        </p:spPr>
        <p:txBody>
          <a:bodyPr wrap="none">
            <a:spAutoFit/>
            <a:flatTx/>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名师一号 </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高中同步学习方略 </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新课标</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版 </a:t>
            </a:r>
            <a:r>
              <a:rPr kumimoji="0" lang="en-US" altLang="zh-CN" sz="1800" b="1"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数学 </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0" lang="zh-CN" altLang="en-US"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必修</a:t>
            </a:r>
            <a:r>
              <a:rPr kumimoji="0" lang="en-US" altLang="zh-CN" sz="16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5</a:t>
            </a:r>
            <a:r>
              <a:rPr kumimoji="0" lang="en-US" altLang="zh-CN" sz="1600" b="1" i="0" u="none" strike="noStrike" kern="1200" cap="none" spc="0" normalizeH="0" baseline="0" noProof="0">
                <a:ln>
                  <a:noFill/>
                </a:ln>
                <a:solidFill>
                  <a:schemeClr val="bg1"/>
                </a:solidFill>
                <a:effectLst/>
                <a:uLnTx/>
                <a:uFillTx/>
                <a:latin typeface="Times New Roman" panose="02020603050405020304" pitchFamily="18" charset="0"/>
                <a:ea typeface="宋体" panose="02010600030101010101" pitchFamily="2" charset="-122"/>
                <a:cs typeface="+mn-cs"/>
              </a:rPr>
              <a:t>    </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rtl="0" fontAlgn="base">
        <a:spcBef>
          <a:spcPct val="0"/>
        </a:spcBef>
        <a:spcAft>
          <a:spcPct val="0"/>
        </a:spcAft>
        <a:defRPr sz="3200" b="1">
          <a:solidFill>
            <a:srgbClr val="000000"/>
          </a:solidFill>
          <a:latin typeface="+mj-lt"/>
          <a:ea typeface="+mj-ea"/>
          <a:cs typeface="+mj-cs"/>
        </a:defRPr>
      </a:lvl1pPr>
      <a:lvl2pPr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2pPr>
      <a:lvl3pPr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3pPr>
      <a:lvl4pPr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4pPr>
      <a:lvl5pPr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5pPr>
      <a:lvl6pPr marL="457200"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6pPr>
      <a:lvl7pPr marL="914400"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7pPr>
      <a:lvl8pPr marL="1371600"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8pPr>
      <a:lvl9pPr marL="1828800" algn="l" rtl="0" fontAlgn="base">
        <a:spcBef>
          <a:spcPct val="0"/>
        </a:spcBef>
        <a:spcAft>
          <a:spcPct val="0"/>
        </a:spcAft>
        <a:defRPr sz="3200" b="1">
          <a:solidFill>
            <a:srgbClr val="000000"/>
          </a:solidFill>
          <a:latin typeface="Verdana" panose="020B0604030504040204" pitchFamily="34" charset="0"/>
          <a:ea typeface="宋体" panose="02010600030101010101" pitchFamily="2" charset="-122"/>
        </a:defRPr>
      </a:lvl9pPr>
    </p:titleStyle>
    <p:bodyStyle>
      <a:lvl1pPr indent="539750" algn="l" rtl="0" fontAlgn="base">
        <a:lnSpc>
          <a:spcPct val="150000"/>
        </a:lnSpc>
        <a:spcBef>
          <a:spcPct val="20000"/>
        </a:spcBef>
        <a:spcAft>
          <a:spcPct val="0"/>
        </a:spcAft>
        <a:buClr>
          <a:schemeClr val="hlink"/>
        </a:buClr>
        <a:buFont typeface="Wingdings" panose="05000000000000000000" pitchFamily="2" charset="2"/>
        <a:defRPr sz="2400" b="1">
          <a:solidFill>
            <a:srgbClr val="000000"/>
          </a:solidFill>
          <a:latin typeface="+mn-lt"/>
          <a:ea typeface="+mn-ea"/>
          <a:cs typeface="+mn-cs"/>
        </a:defRPr>
      </a:lvl1pPr>
      <a:lvl2pPr marL="1005205" indent="-285750" algn="l" rtl="0" fontAlgn="base">
        <a:spcBef>
          <a:spcPct val="20000"/>
        </a:spcBef>
        <a:spcAft>
          <a:spcPct val="0"/>
        </a:spcAft>
        <a:buClr>
          <a:schemeClr val="accent1"/>
        </a:buClr>
        <a:buFont typeface="Wingdings" panose="05000000000000000000" pitchFamily="2" charset="2"/>
        <a:defRPr sz="2800">
          <a:solidFill>
            <a:schemeClr val="tx1"/>
          </a:solidFill>
          <a:latin typeface="Arial" panose="020B0604020202020204" pitchFamily="34" charset="0"/>
          <a:ea typeface="+mn-ea"/>
        </a:defRPr>
      </a:lvl2pPr>
      <a:lvl3pPr marL="1412875" indent="-228600" algn="l" rtl="0" fontAlgn="base">
        <a:spcBef>
          <a:spcPct val="20000"/>
        </a:spcBef>
        <a:spcAft>
          <a:spcPct val="0"/>
        </a:spcAft>
        <a:buClr>
          <a:schemeClr val="tx1"/>
        </a:buClr>
        <a:defRPr sz="2400">
          <a:solidFill>
            <a:schemeClr val="tx1"/>
          </a:solidFill>
          <a:latin typeface="Arial" panose="020B0604020202020204" pitchFamily="34" charset="0"/>
          <a:ea typeface="+mn-ea"/>
        </a:defRPr>
      </a:lvl3pPr>
      <a:lvl4pPr marL="1821180" indent="-228600" algn="l" rtl="0" fontAlgn="base">
        <a:spcBef>
          <a:spcPct val="20000"/>
        </a:spcBef>
        <a:spcAft>
          <a:spcPct val="0"/>
        </a:spcAft>
        <a:defRPr sz="2000">
          <a:solidFill>
            <a:schemeClr val="tx1"/>
          </a:solidFill>
          <a:latin typeface="Arial" panose="020B0604020202020204" pitchFamily="34" charset="0"/>
          <a:ea typeface="+mn-ea"/>
        </a:defRPr>
      </a:lvl4pPr>
      <a:lvl5pPr marL="2228850" indent="-228600" algn="l" rtl="0" fontAlgn="base">
        <a:spcBef>
          <a:spcPct val="20000"/>
        </a:spcBef>
        <a:spcAft>
          <a:spcPct val="0"/>
        </a:spcAft>
        <a:buChar char="»"/>
        <a:defRPr sz="2000">
          <a:solidFill>
            <a:schemeClr val="tx1"/>
          </a:solidFill>
          <a:latin typeface="Arial" panose="020B0604020202020204" pitchFamily="34" charset="0"/>
          <a:ea typeface="+mn-ea"/>
        </a:defRPr>
      </a:lvl5pPr>
      <a:lvl6pPr marL="2686050" indent="-228600" algn="l" rtl="0" fontAlgn="base">
        <a:spcBef>
          <a:spcPct val="20000"/>
        </a:spcBef>
        <a:spcAft>
          <a:spcPct val="0"/>
        </a:spcAft>
        <a:buChar char="»"/>
        <a:defRPr sz="2000">
          <a:solidFill>
            <a:schemeClr val="tx1"/>
          </a:solidFill>
          <a:latin typeface="Arial" panose="020B0604020202020204" pitchFamily="34" charset="0"/>
          <a:ea typeface="+mn-ea"/>
        </a:defRPr>
      </a:lvl6pPr>
      <a:lvl7pPr marL="3143250" indent="-228600" algn="l" rtl="0" fontAlgn="base">
        <a:spcBef>
          <a:spcPct val="20000"/>
        </a:spcBef>
        <a:spcAft>
          <a:spcPct val="0"/>
        </a:spcAft>
        <a:buChar char="»"/>
        <a:defRPr sz="2000">
          <a:solidFill>
            <a:schemeClr val="tx1"/>
          </a:solidFill>
          <a:latin typeface="Arial" panose="020B0604020202020204" pitchFamily="34" charset="0"/>
          <a:ea typeface="+mn-ea"/>
        </a:defRPr>
      </a:lvl7pPr>
      <a:lvl8pPr marL="3600450" indent="-228600" algn="l" rtl="0" fontAlgn="base">
        <a:spcBef>
          <a:spcPct val="20000"/>
        </a:spcBef>
        <a:spcAft>
          <a:spcPct val="0"/>
        </a:spcAft>
        <a:buChar char="»"/>
        <a:defRPr sz="2000">
          <a:solidFill>
            <a:schemeClr val="tx1"/>
          </a:solidFill>
          <a:latin typeface="Arial" panose="020B0604020202020204" pitchFamily="34" charset="0"/>
          <a:ea typeface="+mn-ea"/>
        </a:defRPr>
      </a:lvl8pPr>
      <a:lvl9pPr marL="4057650" indent="-228600" algn="l" rtl="0" fontAlgn="base">
        <a:spcBef>
          <a:spcPct val="20000"/>
        </a:spcBef>
        <a:spcAft>
          <a:spcPct val="0"/>
        </a:spcAft>
        <a:buChar char="»"/>
        <a:defRPr sz="2000">
          <a:solidFill>
            <a:schemeClr val="tx1"/>
          </a:solidFill>
          <a:latin typeface="Arial" panose="020B0604020202020204" pitchFamily="34" charset="0"/>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8"/>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838200" y="428625"/>
            <a:ext cx="10515600" cy="1325563"/>
          </a:xfrm>
          <a:prstGeom prst="rect">
            <a:avLst/>
          </a:prstGeom>
        </p:spPr>
        <p:txBody>
          <a:bodyPr vert="horz" lIns="90000" tIns="46800" rIns="90000" bIns="46800" rtlCol="0" anchor="ctr">
            <a:norm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838200" y="1889125"/>
            <a:ext cx="10515600" cy="4351338"/>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0000" tIns="46800" rIns="90000" bIns="46800" rtlCol="0" anchor="ctr">
            <a:normAutofit/>
          </a:bodyPr>
          <a:lstStyle>
            <a:lvl1pPr algn="l">
              <a:lnSpc>
                <a:spcPct val="120000"/>
              </a:lnSpc>
              <a:defRPr sz="1200">
                <a:solidFill>
                  <a:schemeClr val="bg1">
                    <a:lumMod val="50000"/>
                  </a:schemeClr>
                </a:solidFill>
              </a:defRPr>
            </a:lvl1pPr>
          </a:lstStyle>
          <a:p>
            <a:fld id="{D6BFFAB9-B0CE-4568-BB33-D09C48035AD9}" type="datetimeFigureOut">
              <a:rPr lang="zh-CN" altLang="en-US" smtClean="0"/>
              <a:pPr/>
              <a:t>2021/4/22</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0000" tIns="46800" rIns="90000" bIns="46800" rtlCol="0" anchor="ctr">
            <a:normAutofit/>
          </a:bodyPr>
          <a:lstStyle>
            <a:lvl1pPr algn="ctr">
              <a:lnSpc>
                <a:spcPct val="120000"/>
              </a:lnSpc>
              <a:defRPr sz="1200">
                <a:solidFill>
                  <a:schemeClr val="bg1">
                    <a:lumMod val="50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0000" tIns="46800" rIns="90000" bIns="46800" rtlCol="0" anchor="ctr">
            <a:normAutofit/>
          </a:bodyPr>
          <a:lstStyle>
            <a:lvl1pPr algn="r">
              <a:lnSpc>
                <a:spcPct val="120000"/>
              </a:lnSpc>
              <a:defRPr sz="1200">
                <a:solidFill>
                  <a:schemeClr val="bg1">
                    <a:lumMod val="50000"/>
                  </a:schemeClr>
                </a:solidFill>
              </a:defRPr>
            </a:lvl1pPr>
          </a:lstStyle>
          <a:p>
            <a:fld id="{21CB36C4-C9C5-46A1-956B-17812172D97A}" type="slidenum">
              <a:rPr lang="zh-CN" altLang="en-US" smtClean="0"/>
              <a:pPr/>
              <a:t>‹#›</a:t>
            </a:fld>
            <a:endParaRPr lang="zh-CN" altLang="en-US"/>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defTabSz="914400" rtl="0" eaLnBrk="1" latinLnBrk="0" hangingPunct="1">
        <a:lnSpc>
          <a:spcPct val="120000"/>
        </a:lnSpc>
        <a:spcBef>
          <a:spcPct val="0"/>
        </a:spcBef>
        <a:buNone/>
        <a:defRPr sz="4400" b="1"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5.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5.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 422副本.png"/>
          <p:cNvPicPr>
            <a:picLocks noChangeAspect="1"/>
          </p:cNvPicPr>
          <p:nvPr/>
        </p:nvPicPr>
        <p:blipFill>
          <a:blip r:embed="rId2"/>
          <a:stretch>
            <a:fillRect/>
          </a:stretch>
        </p:blipFill>
        <p:spPr>
          <a:xfrm>
            <a:off x="0" y="1"/>
            <a:ext cx="12192000" cy="686003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5131602"/>
            <a:ext cx="12192000" cy="977187"/>
          </a:xfrm>
          <a:prstGeom prst="rect">
            <a:avLst/>
          </a:prstGeom>
        </p:spPr>
        <p:txBody>
          <a:bodyPr wrap="square" lIns="121917" tIns="60958" rIns="121917" bIns="60958">
            <a:spAutoFit/>
          </a:bodyPr>
          <a:lstStyle/>
          <a:p>
            <a:pPr algn="ctr">
              <a:lnSpc>
                <a:spcPct val="150000"/>
              </a:lnSpc>
            </a:pPr>
            <a:r>
              <a:rPr lang="zh-CN" altLang="en-US" sz="3700" dirty="0" smtClean="0">
                <a:latin typeface="黑体" pitchFamily="49" charset="-122"/>
                <a:ea typeface="黑体" pitchFamily="49" charset="-122"/>
              </a:rPr>
              <a:t>扫码，免费看</a:t>
            </a:r>
            <a:r>
              <a:rPr lang="en-US" altLang="zh-CN" sz="3700" dirty="0" smtClean="0">
                <a:latin typeface="黑体" pitchFamily="49" charset="-122"/>
                <a:ea typeface="黑体" pitchFamily="49" charset="-122"/>
              </a:rPr>
              <a:t>800</a:t>
            </a:r>
            <a:r>
              <a:rPr lang="zh-CN" altLang="en-US" sz="3700" dirty="0" smtClean="0">
                <a:latin typeface="黑体" pitchFamily="49" charset="-122"/>
                <a:ea typeface="黑体" pitchFamily="49" charset="-122"/>
              </a:rPr>
              <a:t>分钟！</a:t>
            </a:r>
            <a:endParaRPr lang="en-US" altLang="zh-CN" sz="3700" dirty="0" smtClean="0">
              <a:latin typeface="黑体" pitchFamily="49" charset="-122"/>
              <a:ea typeface="黑体" pitchFamily="49" charset="-122"/>
            </a:endParaRPr>
          </a:p>
        </p:txBody>
      </p:sp>
      <p:sp>
        <p:nvSpPr>
          <p:cNvPr id="7" name="TextBox 3"/>
          <p:cNvSpPr txBox="1">
            <a:spLocks noChangeArrowheads="1"/>
          </p:cNvSpPr>
          <p:nvPr/>
        </p:nvSpPr>
        <p:spPr bwMode="auto">
          <a:xfrm>
            <a:off x="0" y="710150"/>
            <a:ext cx="12192000" cy="779700"/>
          </a:xfrm>
          <a:prstGeom prst="rect">
            <a:avLst/>
          </a:prstGeom>
          <a:noFill/>
          <a:ln w="9525">
            <a:noFill/>
            <a:miter lim="800000"/>
            <a:headEnd/>
            <a:tailEnd/>
          </a:ln>
        </p:spPr>
        <p:txBody>
          <a:bodyPr wrap="square" lIns="121917" tIns="60958" rIns="121917" bIns="60958">
            <a:spAutoFit/>
          </a:bodyPr>
          <a:lstStyle/>
          <a:p>
            <a:pPr algn="ctr"/>
            <a:r>
              <a:rPr lang="zh-CN" altLang="en-US" sz="4300" dirty="0" smtClean="0">
                <a:latin typeface="黑体" pitchFamily="49" charset="-122"/>
                <a:ea typeface="黑体" pitchFamily="49" charset="-122"/>
              </a:rPr>
              <a:t>课堂实录（视频）</a:t>
            </a:r>
            <a:endParaRPr lang="en-US" altLang="zh-CN" sz="4300" dirty="0" smtClean="0">
              <a:latin typeface="黑体" pitchFamily="49" charset="-122"/>
              <a:ea typeface="黑体" pitchFamily="49" charset="-122"/>
            </a:endParaRPr>
          </a:p>
        </p:txBody>
      </p:sp>
      <p:sp>
        <p:nvSpPr>
          <p:cNvPr id="12" name="矩形 11"/>
          <p:cNvSpPr/>
          <p:nvPr/>
        </p:nvSpPr>
        <p:spPr>
          <a:xfrm>
            <a:off x="0" y="6365558"/>
            <a:ext cx="12192000" cy="415494"/>
          </a:xfrm>
          <a:prstGeom prst="rect">
            <a:avLst/>
          </a:prstGeom>
        </p:spPr>
        <p:txBody>
          <a:bodyPr wrap="square" lIns="121917" tIns="60958" rIns="121917" bIns="60958">
            <a:spAutoFit/>
          </a:bodyPr>
          <a:lstStyle/>
          <a:p>
            <a:pPr algn="r"/>
            <a:r>
              <a:rPr lang="zh-CN" altLang="en-US" sz="1900" dirty="0" smtClean="0"/>
              <a:t>获取更多信息，请联系编辑：</a:t>
            </a:r>
            <a:r>
              <a:rPr lang="en-US" altLang="zh-CN" sz="1900" dirty="0" smtClean="0"/>
              <a:t>13166715360</a:t>
            </a:r>
            <a:r>
              <a:rPr lang="zh-CN" altLang="en-US" sz="1900" dirty="0" smtClean="0"/>
              <a:t>（杜编辑）</a:t>
            </a:r>
            <a:endParaRPr lang="zh-CN" altLang="en-US" sz="1900" dirty="0"/>
          </a:p>
        </p:txBody>
      </p:sp>
      <p:pic>
        <p:nvPicPr>
          <p:cNvPr id="6" name="图片 5" descr="1fe0de1d6852c096e27215f80f572a8.png"/>
          <p:cNvPicPr>
            <a:picLocks noChangeAspect="1"/>
          </p:cNvPicPr>
          <p:nvPr/>
        </p:nvPicPr>
        <p:blipFill>
          <a:blip r:embed="rId2"/>
          <a:stretch>
            <a:fillRect/>
          </a:stretch>
        </p:blipFill>
        <p:spPr>
          <a:xfrm>
            <a:off x="4343400" y="1625599"/>
            <a:ext cx="3352801" cy="3352801"/>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6"/>
          <p:cNvSpPr>
            <a:spLocks noGrp="1"/>
          </p:cNvSpPr>
          <p:nvPr>
            <p:ph type="body" sz="quarter" idx="13"/>
          </p:nvPr>
        </p:nvSpPr>
        <p:spPr>
          <a:xfrm>
            <a:off x="-15745" y="2420930"/>
            <a:ext cx="12180570" cy="594360"/>
          </a:xfrm>
        </p:spPr>
        <p:txBody>
          <a:bodyPr>
            <a:noAutofit/>
            <a:scene3d>
              <a:camera prst="orthographicFront"/>
              <a:lightRig rig="threePt" dir="t"/>
            </a:scene3d>
          </a:bodyPr>
          <a:lst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defRPr sz="3600" b="1">
                <a:solidFill>
                  <a:srgbClr val="FFFF00"/>
                </a:solidFill>
                <a:latin typeface="微软雅黑" panose="020B0503020204020204" charset="-122"/>
                <a:ea typeface="微软雅黑" panose="020B0503020204020204" charset="-122"/>
              </a:defRPr>
            </a:lvl1pPr>
            <a:lvl2pPr>
              <a:buNone/>
              <a:defRPr/>
            </a:lvl2pPr>
            <a:lvl3pPr>
              <a:buNone/>
              <a:defRPr/>
            </a:lvl3pPr>
            <a:lvl4pPr>
              <a:buNone/>
              <a:defRPr/>
            </a:lvl4pPr>
            <a:lvl5pPr>
              <a:buNone/>
              <a:defRPr/>
            </a:lvl5pPr>
          </a:lstStyle>
          <a:p>
            <a:pPr algn="ctr">
              <a:spcBef>
                <a:spcPct val="50000"/>
              </a:spcBef>
            </a:pPr>
            <a:r>
              <a:rPr lang="en-US" altLang="zh-CN" sz="4800" strike="noStrike" noProof="1" smtClean="0">
                <a:ln w="9525">
                  <a:solidFill>
                    <a:schemeClr val="bg1"/>
                  </a:solidFill>
                  <a:prstDash val="solid"/>
                </a:ln>
                <a:solidFill>
                  <a:srgbClr val="002060"/>
                </a:solidFill>
                <a:effectLst>
                  <a:outerShdw blurRad="12700" dist="38100" dir="2700000" algn="tl" rotWithShape="0">
                    <a:schemeClr val="bg1">
                      <a:lumMod val="50000"/>
                    </a:schemeClr>
                  </a:outerShdw>
                </a:effectLst>
                <a:sym typeface="+mn-ea"/>
              </a:rPr>
              <a:t>《</a:t>
            </a:r>
            <a:r>
              <a:rPr lang="en-US" altLang="zh-CN" sz="4800" dirty="0">
                <a:solidFill>
                  <a:schemeClr val="tx2"/>
                </a:solidFill>
              </a:rPr>
              <a:t>4.5.3</a:t>
            </a:r>
            <a:r>
              <a:rPr lang="zh-CN" altLang="zh-CN" sz="4800" dirty="0">
                <a:solidFill>
                  <a:schemeClr val="tx2"/>
                </a:solidFill>
              </a:rPr>
              <a:t>函数模型的应用（第</a:t>
            </a:r>
            <a:r>
              <a:rPr lang="en-US" altLang="zh-CN" sz="4800" dirty="0">
                <a:solidFill>
                  <a:schemeClr val="tx2"/>
                </a:solidFill>
              </a:rPr>
              <a:t>2</a:t>
            </a:r>
            <a:r>
              <a:rPr lang="zh-CN" altLang="zh-CN" sz="4800" dirty="0">
                <a:solidFill>
                  <a:schemeClr val="tx2"/>
                </a:solidFill>
              </a:rPr>
              <a:t>课时）</a:t>
            </a:r>
            <a:r>
              <a:rPr lang="en-US" altLang="zh-CN" sz="4800" strike="noStrike" noProof="1" smtClean="0">
                <a:ln w="9525">
                  <a:solidFill>
                    <a:schemeClr val="bg1"/>
                  </a:solidFill>
                  <a:prstDash val="solid"/>
                </a:ln>
                <a:solidFill>
                  <a:srgbClr val="002060"/>
                </a:solidFill>
                <a:effectLst>
                  <a:outerShdw blurRad="12700" dist="38100" dir="2700000" algn="tl" rotWithShape="0">
                    <a:schemeClr val="bg1">
                      <a:lumMod val="50000"/>
                    </a:schemeClr>
                  </a:outerShdw>
                </a:effectLst>
                <a:sym typeface="+mn-ea"/>
              </a:rPr>
              <a:t>》</a:t>
            </a:r>
            <a:endParaRPr lang="en-US" altLang="zh-CN" sz="4800" strike="noStrike" noProof="1" smtClean="0">
              <a:ln w="9525">
                <a:solidFill>
                  <a:schemeClr val="bg1"/>
                </a:solidFill>
                <a:prstDash val="solid"/>
              </a:ln>
              <a:solidFill>
                <a:srgbClr val="002060"/>
              </a:solidFill>
              <a:effectLst>
                <a:outerShdw blurRad="12700" dist="38100" dir="2700000" algn="tl" rotWithShape="0">
                  <a:schemeClr val="bg1">
                    <a:lumMod val="50000"/>
                  </a:schemeClr>
                </a:outerShdw>
              </a:effectLst>
              <a:cs typeface="Times New Roman" panose="02020603050405020304" pitchFamily="18" charset="0"/>
              <a:sym typeface="+mn-ea"/>
            </a:endParaRPr>
          </a:p>
        </p:txBody>
      </p:sp>
      <p:sp>
        <p:nvSpPr>
          <p:cNvPr id="4" name="文本占位符 16"/>
          <p:cNvSpPr>
            <a:spLocks noGrp="1"/>
          </p:cNvSpPr>
          <p:nvPr>
            <p:ph type="body" sz="quarter" idx="14"/>
          </p:nvPr>
        </p:nvSpPr>
        <p:spPr>
          <a:xfrm>
            <a:off x="-240440" y="3645015"/>
            <a:ext cx="12181205" cy="593725"/>
          </a:xfrm>
        </p:spPr>
        <p:txBody>
          <a:bodyPr>
            <a:noAutofit/>
          </a:bodyPr>
          <a:lst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None/>
              <a:defRPr sz="2800" b="1">
                <a:solidFill>
                  <a:schemeClr val="bg1"/>
                </a:solidFill>
                <a:latin typeface="微软雅黑" panose="020B0503020204020204" charset="-122"/>
                <a:ea typeface="微软雅黑" panose="020B0503020204020204" charset="-122"/>
              </a:defRPr>
            </a:lvl1pPr>
            <a:lvl2pPr>
              <a:buNone/>
              <a:defRPr/>
            </a:lvl2pPr>
            <a:lvl3pPr>
              <a:buNone/>
              <a:defRPr/>
            </a:lvl3pPr>
            <a:lvl4pPr>
              <a:buNone/>
              <a:defRPr/>
            </a:lvl4pPr>
            <a:lvl5pPr>
              <a:buNone/>
              <a:defRPr/>
            </a:lvl5pPr>
          </a:lstStyle>
          <a:p>
            <a:pPr algn="ctr" fontAlgn="auto">
              <a:spcBef>
                <a:spcPct val="50000"/>
              </a:spcBef>
            </a:pPr>
            <a:r>
              <a:rPr lang="en-US" altLang="zh-CN" sz="2400" strike="noStrike" noProof="1" smtClean="0">
                <a:solidFill>
                  <a:srgbClr val="002060"/>
                </a:solidFill>
                <a:latin typeface="Times New Roman" panose="02020603050405020304" pitchFamily="18" charset="0"/>
                <a:cs typeface="Times New Roman" panose="02020603050405020304" pitchFamily="18" charset="0"/>
              </a:rPr>
              <a:t>——</a:t>
            </a:r>
            <a:r>
              <a:rPr lang="zh-CN" altLang="en-US" sz="2400" strike="noStrike" noProof="1">
                <a:solidFill>
                  <a:srgbClr val="002060"/>
                </a:solidFill>
                <a:effectLst>
                  <a:outerShdw blurRad="38100" dist="38100" dir="2700000">
                    <a:srgbClr val="C0C0C0"/>
                  </a:outerShdw>
                </a:effectLst>
                <a:latin typeface="Times New Roman" panose="02020603050405020304" pitchFamily="18" charset="0"/>
                <a:cs typeface="Times New Roman" panose="02020603050405020304" pitchFamily="18" charset="0"/>
                <a:sym typeface="+mn-ea"/>
              </a:rPr>
              <a:t>人</a:t>
            </a:r>
            <a:r>
              <a:rPr lang="zh-CN" altLang="en-US" sz="2400" strike="noStrike" noProof="1" smtClean="0">
                <a:solidFill>
                  <a:srgbClr val="002060"/>
                </a:solidFill>
                <a:effectLst>
                  <a:outerShdw blurRad="38100" dist="38100" dir="2700000">
                    <a:srgbClr val="C0C0C0"/>
                  </a:outerShdw>
                </a:effectLst>
                <a:latin typeface="Times New Roman" panose="02020603050405020304" pitchFamily="18" charset="0"/>
                <a:cs typeface="Times New Roman" panose="02020603050405020304" pitchFamily="18" charset="0"/>
                <a:sym typeface="+mn-ea"/>
              </a:rPr>
              <a:t>教版必修</a:t>
            </a:r>
            <a:r>
              <a:rPr lang="en-US" altLang="zh-CN" sz="2400" strike="noStrike" noProof="1" smtClean="0">
                <a:solidFill>
                  <a:srgbClr val="002060"/>
                </a:solidFill>
                <a:effectLst>
                  <a:outerShdw blurRad="38100" dist="38100" dir="2700000">
                    <a:srgbClr val="C0C0C0"/>
                  </a:outerShdw>
                </a:effectLst>
                <a:latin typeface="Times New Roman" panose="02020603050405020304" pitchFamily="18" charset="0"/>
                <a:cs typeface="Times New Roman" panose="02020603050405020304" pitchFamily="18" charset="0"/>
                <a:sym typeface="+mn-ea"/>
              </a:rPr>
              <a:t>1</a:t>
            </a:r>
            <a:r>
              <a:rPr lang="zh-CN" altLang="en-US" sz="2400" strike="noStrike" noProof="1" smtClean="0">
                <a:solidFill>
                  <a:srgbClr val="002060"/>
                </a:solidFill>
                <a:effectLst>
                  <a:outerShdw blurRad="38100" dist="38100" dir="2700000">
                    <a:srgbClr val="C0C0C0"/>
                  </a:outerShdw>
                </a:effectLst>
                <a:latin typeface="Times New Roman" panose="02020603050405020304" pitchFamily="18" charset="0"/>
                <a:cs typeface="Times New Roman" panose="02020603050405020304" pitchFamily="18" charset="0"/>
                <a:sym typeface="+mn-ea"/>
              </a:rPr>
              <a:t>第</a:t>
            </a:r>
            <a:r>
              <a:rPr lang="en-US" altLang="zh-CN" sz="2400" strike="noStrike" noProof="1" smtClean="0">
                <a:solidFill>
                  <a:srgbClr val="002060"/>
                </a:solidFill>
                <a:effectLst>
                  <a:outerShdw blurRad="38100" dist="38100" dir="2700000">
                    <a:srgbClr val="C0C0C0"/>
                  </a:outerShdw>
                </a:effectLst>
                <a:latin typeface="Times New Roman" panose="02020603050405020304" pitchFamily="18" charset="0"/>
                <a:cs typeface="Times New Roman" panose="02020603050405020304" pitchFamily="18" charset="0"/>
                <a:sym typeface="+mn-ea"/>
              </a:rPr>
              <a:t>4</a:t>
            </a:r>
            <a:r>
              <a:rPr lang="zh-CN" altLang="en-US" sz="2400" strike="noStrike" noProof="1" smtClean="0">
                <a:solidFill>
                  <a:srgbClr val="002060"/>
                </a:solidFill>
                <a:effectLst>
                  <a:outerShdw blurRad="38100" dist="38100" dir="2700000">
                    <a:srgbClr val="C0C0C0"/>
                  </a:outerShdw>
                </a:effectLst>
                <a:latin typeface="Times New Roman" panose="02020603050405020304" pitchFamily="18" charset="0"/>
                <a:cs typeface="Times New Roman" panose="02020603050405020304" pitchFamily="18" charset="0"/>
                <a:sym typeface="+mn-ea"/>
              </a:rPr>
              <a:t>章</a:t>
            </a:r>
          </a:p>
        </p:txBody>
      </p:sp>
      <p:sp>
        <p:nvSpPr>
          <p:cNvPr id="29700" name="TextBox 6"/>
          <p:cNvSpPr txBox="1"/>
          <p:nvPr/>
        </p:nvSpPr>
        <p:spPr>
          <a:xfrm>
            <a:off x="13477" y="4560895"/>
            <a:ext cx="12180570" cy="460375"/>
          </a:xfrm>
          <a:prstGeom prst="rect">
            <a:avLst/>
          </a:prstGeom>
          <a:noFill/>
          <a:ln w="9525">
            <a:noFill/>
          </a:ln>
        </p:spPr>
        <p:txBody>
          <a:bodyPr wrap="square" anchor="t">
            <a:spAutoFit/>
          </a:bodyPr>
          <a:lstStyle/>
          <a:p>
            <a:pPr algn="ctr"/>
            <a:r>
              <a:rPr lang="zh-CN" altLang="en-US" b="1" dirty="0">
                <a:latin typeface="微软雅黑" panose="020B0503020204020204" charset="-122"/>
                <a:ea typeface="微软雅黑" panose="020B0503020204020204" charset="-122"/>
              </a:rPr>
              <a:t>佳木斯市第八中学 张铎</a:t>
            </a:r>
          </a:p>
        </p:txBody>
      </p:sp>
      <p:sp>
        <p:nvSpPr>
          <p:cNvPr id="5" name="TextBox 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5" name="Rectangle 6"/>
          <p:cNvSpPr>
            <a:spLocks noChangeArrowheads="1"/>
          </p:cNvSpPr>
          <p:nvPr/>
        </p:nvSpPr>
        <p:spPr bwMode="auto">
          <a:xfrm>
            <a:off x="1524000"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1800"/>
          </a:p>
        </p:txBody>
      </p:sp>
      <p:grpSp>
        <p:nvGrpSpPr>
          <p:cNvPr id="5123" name="组合 68"/>
          <p:cNvGrpSpPr>
            <a:grpSpLocks/>
          </p:cNvGrpSpPr>
          <p:nvPr/>
        </p:nvGrpSpPr>
        <p:grpSpPr bwMode="auto">
          <a:xfrm>
            <a:off x="1703389" y="2276476"/>
            <a:ext cx="8785225" cy="1946275"/>
            <a:chOff x="179512" y="2922885"/>
            <a:chExt cx="8785225" cy="1946275"/>
          </a:xfrm>
        </p:grpSpPr>
        <p:sp>
          <p:nvSpPr>
            <p:cNvPr id="16" name="平行四边形 2">
              <a:extLst>
                <a:ext uri="{FF2B5EF4-FFF2-40B4-BE49-F238E27FC236}">
                  <a16:creationId xmlns:a16="http://schemas.microsoft.com/office/drawing/2014/main" xmlns="" id="{6CB13D4A-182F-4582-BE5E-0C5393798067}"/>
                </a:ext>
              </a:extLst>
            </p:cNvPr>
            <p:cNvSpPr/>
            <p:nvPr/>
          </p:nvSpPr>
          <p:spPr>
            <a:xfrm>
              <a:off x="179512" y="2922885"/>
              <a:ext cx="2722562" cy="1944688"/>
            </a:xfrm>
            <a:custGeom>
              <a:avLst/>
              <a:gdLst>
                <a:gd name="connsiteX0" fmla="*/ 0 w 3855910"/>
                <a:gd name="connsiteY0" fmla="*/ 6532 h 1764300"/>
                <a:gd name="connsiteX1" fmla="*/ 3855910 w 3855910"/>
                <a:gd name="connsiteY1" fmla="*/ 0 h 1764300"/>
                <a:gd name="connsiteX2" fmla="*/ 3271473 w 3855910"/>
                <a:gd name="connsiteY2" fmla="*/ 1764300 h 1764300"/>
                <a:gd name="connsiteX3" fmla="*/ 0 w 3855910"/>
                <a:gd name="connsiteY3" fmla="*/ 1764300 h 1764300"/>
                <a:gd name="connsiteX4" fmla="*/ 0 w 3855910"/>
                <a:gd name="connsiteY4" fmla="*/ 6532 h 176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5910" h="1764300">
                  <a:moveTo>
                    <a:pt x="0" y="6532"/>
                  </a:moveTo>
                  <a:lnTo>
                    <a:pt x="3855910" y="0"/>
                  </a:lnTo>
                  <a:lnTo>
                    <a:pt x="3271473" y="1764300"/>
                  </a:lnTo>
                  <a:lnTo>
                    <a:pt x="0" y="1764300"/>
                  </a:lnTo>
                  <a:lnTo>
                    <a:pt x="0" y="6532"/>
                  </a:lnTo>
                  <a:close/>
                </a:path>
              </a:pathLst>
            </a:custGeom>
            <a:solidFill>
              <a:srgbClr val="D9D9D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grpSp>
          <p:nvGrpSpPr>
            <p:cNvPr id="5125" name="组合 41"/>
            <p:cNvGrpSpPr>
              <a:grpSpLocks/>
            </p:cNvGrpSpPr>
            <p:nvPr/>
          </p:nvGrpSpPr>
          <p:grpSpPr bwMode="auto">
            <a:xfrm>
              <a:off x="716087" y="3124497"/>
              <a:ext cx="1541462" cy="1541463"/>
              <a:chOff x="400614" y="153236"/>
              <a:chExt cx="1914458" cy="1914458"/>
            </a:xfrm>
          </p:grpSpPr>
          <p:grpSp>
            <p:nvGrpSpPr>
              <p:cNvPr id="5128" name="组合 42"/>
              <p:cNvGrpSpPr>
                <a:grpSpLocks/>
              </p:cNvGrpSpPr>
              <p:nvPr/>
            </p:nvGrpSpPr>
            <p:grpSpPr bwMode="auto">
              <a:xfrm>
                <a:off x="400614" y="153236"/>
                <a:ext cx="1914458" cy="1914458"/>
                <a:chOff x="1677608" y="2996952"/>
                <a:chExt cx="1395643" cy="1395643"/>
              </a:xfrm>
            </p:grpSpPr>
            <p:sp>
              <p:nvSpPr>
                <p:cNvPr id="22" name="Oval 60">
                  <a:extLst>
                    <a:ext uri="{FF2B5EF4-FFF2-40B4-BE49-F238E27FC236}">
                      <a16:creationId xmlns:a16="http://schemas.microsoft.com/office/drawing/2014/main" xmlns="" id="{1FD595A5-B20D-47D3-AA1A-3586D230462F}"/>
                    </a:ext>
                  </a:extLst>
                </p:cNvPr>
                <p:cNvSpPr>
                  <a:spLocks noChangeAspect="1"/>
                </p:cNvSpPr>
                <p:nvPr/>
              </p:nvSpPr>
              <p:spPr>
                <a:xfrm>
                  <a:off x="1677608" y="2996953"/>
                  <a:ext cx="1395643" cy="1395642"/>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50" dirty="0">
                    <a:solidFill>
                      <a:prstClr val="white"/>
                    </a:solidFill>
                    <a:cs typeface="+mn-ea"/>
                    <a:sym typeface="+mn-lt"/>
                  </a:endParaRPr>
                </a:p>
              </p:txBody>
            </p:sp>
            <p:sp>
              <p:nvSpPr>
                <p:cNvPr id="23" name="Oval 29">
                  <a:extLst>
                    <a:ext uri="{FF2B5EF4-FFF2-40B4-BE49-F238E27FC236}">
                      <a16:creationId xmlns:a16="http://schemas.microsoft.com/office/drawing/2014/main" xmlns="" id="{F42543C5-BE16-4F17-8A3B-45ED00BA4990}"/>
                    </a:ext>
                  </a:extLst>
                </p:cNvPr>
                <p:cNvSpPr>
                  <a:spLocks noChangeAspect="1"/>
                </p:cNvSpPr>
                <p:nvPr/>
              </p:nvSpPr>
              <p:spPr>
                <a:xfrm>
                  <a:off x="1850114" y="3197842"/>
                  <a:ext cx="1050630" cy="1050630"/>
                </a:xfrm>
                <a:prstGeom prst="ellipse">
                  <a:avLst/>
                </a:prstGeom>
                <a:blipFill>
                  <a:blip r:embed="rId2"/>
                  <a:tile tx="0" ty="0" sx="100000" sy="100000" flip="none" algn="tl"/>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099" dirty="0">
                    <a:solidFill>
                      <a:prstClr val="white"/>
                    </a:solidFill>
                    <a:effectLst>
                      <a:outerShdw blurRad="38100" dist="38100" dir="2700000" algn="tl">
                        <a:srgbClr val="000000">
                          <a:alpha val="43137"/>
                        </a:srgbClr>
                      </a:outerShdw>
                    </a:effectLst>
                    <a:cs typeface="+mn-ea"/>
                    <a:sym typeface="+mn-lt"/>
                  </a:endParaRPr>
                </a:p>
              </p:txBody>
            </p:sp>
          </p:grpSp>
          <p:sp>
            <p:nvSpPr>
              <p:cNvPr id="21" name="Rectangle 9">
                <a:extLst>
                  <a:ext uri="{FF2B5EF4-FFF2-40B4-BE49-F238E27FC236}">
                    <a16:creationId xmlns:a16="http://schemas.microsoft.com/office/drawing/2014/main" xmlns="" id="{5AA68E39-7DC1-44BB-A871-53F1D1258649}"/>
                  </a:ext>
                </a:extLst>
              </p:cNvPr>
              <p:cNvSpPr/>
              <p:nvPr/>
            </p:nvSpPr>
            <p:spPr>
              <a:xfrm>
                <a:off x="696359" y="764444"/>
                <a:ext cx="1350570" cy="692043"/>
              </a:xfrm>
              <a:prstGeom prst="rect">
                <a:avLst/>
              </a:prstGeom>
            </p:spPr>
            <p:txBody>
              <a:bodyPr/>
              <a:lstStyle/>
              <a:p>
                <a:pPr algn="ctr" fontAlgn="auto">
                  <a:spcBef>
                    <a:spcPts val="0"/>
                  </a:spcBef>
                  <a:spcAft>
                    <a:spcPts val="0"/>
                  </a:spcAft>
                  <a:defRPr/>
                </a:pP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一</a:t>
                </a:r>
              </a:p>
            </p:txBody>
          </p:sp>
        </p:grpSp>
        <p:sp>
          <p:nvSpPr>
            <p:cNvPr id="18" name="平行四边形 39">
              <a:extLst>
                <a:ext uri="{FF2B5EF4-FFF2-40B4-BE49-F238E27FC236}">
                  <a16:creationId xmlns:a16="http://schemas.microsoft.com/office/drawing/2014/main" xmlns="" id="{E2E1742D-BDBD-43C0-9203-91BF61C4A0EB}"/>
                </a:ext>
              </a:extLst>
            </p:cNvPr>
            <p:cNvSpPr/>
            <p:nvPr/>
          </p:nvSpPr>
          <p:spPr>
            <a:xfrm>
              <a:off x="2700462" y="2932410"/>
              <a:ext cx="6264275" cy="1936750"/>
            </a:xfrm>
            <a:custGeom>
              <a:avLst/>
              <a:gdLst/>
              <a:ahLst/>
              <a:cxnLst/>
              <a:rect l="l" t="t" r="r" b="b"/>
              <a:pathLst>
                <a:path w="5703525" h="1757768">
                  <a:moveTo>
                    <a:pt x="415097" y="0"/>
                  </a:moveTo>
                  <a:lnTo>
                    <a:pt x="5703525" y="0"/>
                  </a:lnTo>
                  <a:lnTo>
                    <a:pt x="5703525" y="1757768"/>
                  </a:lnTo>
                  <a:lnTo>
                    <a:pt x="0" y="1757768"/>
                  </a:lnTo>
                  <a:close/>
                </a:path>
              </a:pathLst>
            </a:custGeom>
            <a:blipFill dpi="0" rotWithShape="1">
              <a:blip r:embed="rId3">
                <a:extLst/>
              </a:blip>
              <a:srcRect/>
              <a:tile tx="0" ty="0" sx="100000" sy="100000" flip="none" algn="tl"/>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9" name="TextBox 48">
              <a:extLst>
                <a:ext uri="{FF2B5EF4-FFF2-40B4-BE49-F238E27FC236}">
                  <a16:creationId xmlns:a16="http://schemas.microsoft.com/office/drawing/2014/main" xmlns="" id="{28BD280F-8D27-468A-BB55-20F13E17A9F6}"/>
                </a:ext>
              </a:extLst>
            </p:cNvPr>
            <p:cNvSpPr txBox="1"/>
            <p:nvPr/>
          </p:nvSpPr>
          <p:spPr>
            <a:xfrm>
              <a:off x="3851399" y="3478510"/>
              <a:ext cx="4176713" cy="677863"/>
            </a:xfrm>
            <a:prstGeom prst="rect">
              <a:avLst/>
            </a:prstGeom>
            <a:noFill/>
          </p:spPr>
          <p:txBody>
            <a:bodyPr lIns="0" tIns="0" rIns="0" bIns="0">
              <a:spAutoFit/>
            </a:bodyPr>
            <a:lstStyle/>
            <a:p>
              <a:pPr fontAlgn="auto">
                <a:spcBef>
                  <a:spcPts val="0"/>
                </a:spcBef>
                <a:spcAft>
                  <a:spcPts val="0"/>
                </a:spcAft>
                <a:defRPr/>
              </a:pPr>
              <a:r>
                <a:rPr lang="zh-CN" altLang="en-US" sz="44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教</a:t>
              </a:r>
              <a:r>
                <a:rPr lang="zh-CN" altLang="en-US"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学</a:t>
              </a:r>
              <a:r>
                <a:rPr lang="zh-CN" altLang="en-US" sz="44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内容</a:t>
              </a:r>
              <a:r>
                <a:rPr lang="zh-CN" altLang="en-US"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解析</a:t>
              </a:r>
              <a:endParaRPr lang="en-GB" altLang="zh-CN"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grpSp>
      <p:sp>
        <p:nvSpPr>
          <p:cNvPr id="12" name="TextBox 11"/>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4271954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一、教学内容解析</a:t>
            </a:r>
            <a:endParaRPr lang="zh-CN" altLang="en-US" dirty="0"/>
          </a:p>
        </p:txBody>
      </p:sp>
      <p:sp>
        <p:nvSpPr>
          <p:cNvPr id="3" name="矩形 2"/>
          <p:cNvSpPr/>
          <p:nvPr/>
        </p:nvSpPr>
        <p:spPr>
          <a:xfrm>
            <a:off x="2495750" y="1916895"/>
            <a:ext cx="7728325" cy="2862322"/>
          </a:xfrm>
          <a:prstGeom prst="rect">
            <a:avLst/>
          </a:prstGeom>
        </p:spPr>
        <p:txBody>
          <a:bodyPr wrap="square">
            <a:spAutoFit/>
          </a:bodyPr>
          <a:lstStyle/>
          <a:p>
            <a:pPr indent="304800" algn="just">
              <a:lnSpc>
                <a:spcPct val="150000"/>
              </a:lnSpc>
              <a:spcAft>
                <a:spcPts val="750"/>
              </a:spcAft>
            </a:pPr>
            <a:r>
              <a:rPr lang="zh-CN" altLang="zh-CN"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函数模型的应用》是人教版普通高中教科书《数学》课本，必修第一册第四章第五节函数的应用（二）第三小节。本节是在学生学习了函数的概念和性质，幂函数、指数函数、对数函数后的综合应用，为后续数学建模活动打下基础，有很强的现实意义和应用广度。</a:t>
            </a:r>
            <a:endParaRPr lang="zh-CN" altLang="zh-CN" sz="1800" kern="100" dirty="0">
              <a:latin typeface="Calibri" panose="020F0502020204030204" pitchFamily="34" charset="0"/>
              <a:cs typeface="宋体" panose="02010600030101010101" pitchFamily="2" charset="-122"/>
            </a:endParaRPr>
          </a:p>
        </p:txBody>
      </p:sp>
      <p:sp>
        <p:nvSpPr>
          <p:cNvPr id="4" name="TextBox 3"/>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160076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一、教学内容解析</a:t>
            </a:r>
            <a:endParaRPr lang="zh-CN" altLang="en-US" dirty="0"/>
          </a:p>
        </p:txBody>
      </p:sp>
      <p:sp>
        <p:nvSpPr>
          <p:cNvPr id="3" name="矩形 2"/>
          <p:cNvSpPr/>
          <p:nvPr/>
        </p:nvSpPr>
        <p:spPr>
          <a:xfrm>
            <a:off x="2279735" y="2500541"/>
            <a:ext cx="8424585" cy="1856919"/>
          </a:xfrm>
          <a:prstGeom prst="rect">
            <a:avLst/>
          </a:prstGeom>
        </p:spPr>
        <p:txBody>
          <a:bodyPr wrap="square">
            <a:spAutoFit/>
          </a:bodyPr>
          <a:lstStyle/>
          <a:p>
            <a:pPr indent="304800" algn="just">
              <a:lnSpc>
                <a:spcPct val="150000"/>
              </a:lnSpc>
              <a:spcAft>
                <a:spcPts val="750"/>
              </a:spcAft>
            </a:pPr>
            <a:r>
              <a:rPr lang="zh-CN" altLang="zh-CN"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【教学重点】</a:t>
            </a:r>
            <a:endParaRPr lang="zh-CN" altLang="zh-CN" sz="1800" kern="100" dirty="0">
              <a:latin typeface="Calibri" panose="020F0502020204030204" pitchFamily="34" charset="0"/>
              <a:cs typeface="宋体" panose="02010600030101010101" pitchFamily="2" charset="-122"/>
            </a:endParaRPr>
          </a:p>
          <a:p>
            <a:pPr indent="304800" algn="just">
              <a:lnSpc>
                <a:spcPct val="150000"/>
              </a:lnSpc>
              <a:spcAft>
                <a:spcPts val="750"/>
              </a:spcAft>
            </a:pPr>
            <a:r>
              <a:rPr lang="zh-CN" altLang="zh-CN"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选择合适的函数类型构建数学模型，体会建立数学模型解决实际问题的一般过程。</a:t>
            </a:r>
            <a:endParaRPr lang="zh-CN" altLang="zh-CN" sz="1800" kern="100" dirty="0">
              <a:latin typeface="Calibri" panose="020F0502020204030204" pitchFamily="34" charset="0"/>
              <a:cs typeface="宋体" panose="02010600030101010101" pitchFamily="2" charset="-122"/>
            </a:endParaRPr>
          </a:p>
        </p:txBody>
      </p:sp>
      <p:sp>
        <p:nvSpPr>
          <p:cNvPr id="4" name="TextBox 3"/>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746309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p:cNvGrpSpPr>
            <a:grpSpLocks/>
          </p:cNvGrpSpPr>
          <p:nvPr/>
        </p:nvGrpSpPr>
        <p:grpSpPr bwMode="auto">
          <a:xfrm>
            <a:off x="1847705" y="2780955"/>
            <a:ext cx="8004757" cy="1728120"/>
            <a:chOff x="179512" y="2922885"/>
            <a:chExt cx="8785225" cy="1946275"/>
          </a:xfrm>
        </p:grpSpPr>
        <p:sp>
          <p:nvSpPr>
            <p:cNvPr id="4" name="平行四边形 2">
              <a:extLst>
                <a:ext uri="{FF2B5EF4-FFF2-40B4-BE49-F238E27FC236}">
                  <a16:creationId xmlns:a16="http://schemas.microsoft.com/office/drawing/2014/main" xmlns="" id="{497C3C39-94DE-43D5-A7C8-C0EF816EE49D}"/>
                </a:ext>
              </a:extLst>
            </p:cNvPr>
            <p:cNvSpPr/>
            <p:nvPr/>
          </p:nvSpPr>
          <p:spPr>
            <a:xfrm>
              <a:off x="179512" y="2922885"/>
              <a:ext cx="2722562" cy="1944688"/>
            </a:xfrm>
            <a:custGeom>
              <a:avLst/>
              <a:gdLst>
                <a:gd name="connsiteX0" fmla="*/ 0 w 3855910"/>
                <a:gd name="connsiteY0" fmla="*/ 6532 h 1764300"/>
                <a:gd name="connsiteX1" fmla="*/ 3855910 w 3855910"/>
                <a:gd name="connsiteY1" fmla="*/ 0 h 1764300"/>
                <a:gd name="connsiteX2" fmla="*/ 3271473 w 3855910"/>
                <a:gd name="connsiteY2" fmla="*/ 1764300 h 1764300"/>
                <a:gd name="connsiteX3" fmla="*/ 0 w 3855910"/>
                <a:gd name="connsiteY3" fmla="*/ 1764300 h 1764300"/>
                <a:gd name="connsiteX4" fmla="*/ 0 w 3855910"/>
                <a:gd name="connsiteY4" fmla="*/ 6532 h 176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5910" h="1764300">
                  <a:moveTo>
                    <a:pt x="0" y="6532"/>
                  </a:moveTo>
                  <a:lnTo>
                    <a:pt x="3855910" y="0"/>
                  </a:lnTo>
                  <a:lnTo>
                    <a:pt x="3271473" y="1764300"/>
                  </a:lnTo>
                  <a:lnTo>
                    <a:pt x="0" y="1764300"/>
                  </a:lnTo>
                  <a:lnTo>
                    <a:pt x="0" y="6532"/>
                  </a:lnTo>
                  <a:close/>
                </a:path>
              </a:pathLst>
            </a:custGeom>
            <a:solidFill>
              <a:srgbClr val="D9D9D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grpSp>
          <p:nvGrpSpPr>
            <p:cNvPr id="5" name="组合 41"/>
            <p:cNvGrpSpPr>
              <a:grpSpLocks/>
            </p:cNvGrpSpPr>
            <p:nvPr/>
          </p:nvGrpSpPr>
          <p:grpSpPr bwMode="auto">
            <a:xfrm>
              <a:off x="716087" y="3124497"/>
              <a:ext cx="1541462" cy="1541463"/>
              <a:chOff x="400614" y="153236"/>
              <a:chExt cx="1914458" cy="1914458"/>
            </a:xfrm>
          </p:grpSpPr>
          <p:grpSp>
            <p:nvGrpSpPr>
              <p:cNvPr id="8" name="组合 42"/>
              <p:cNvGrpSpPr>
                <a:grpSpLocks/>
              </p:cNvGrpSpPr>
              <p:nvPr/>
            </p:nvGrpSpPr>
            <p:grpSpPr bwMode="auto">
              <a:xfrm>
                <a:off x="400614" y="153236"/>
                <a:ext cx="1914458" cy="1914458"/>
                <a:chOff x="1677608" y="2996952"/>
                <a:chExt cx="1395643" cy="1395643"/>
              </a:xfrm>
            </p:grpSpPr>
            <p:sp>
              <p:nvSpPr>
                <p:cNvPr id="10" name="Oval 60">
                  <a:extLst>
                    <a:ext uri="{FF2B5EF4-FFF2-40B4-BE49-F238E27FC236}">
                      <a16:creationId xmlns:a16="http://schemas.microsoft.com/office/drawing/2014/main" xmlns="" id="{4464ECD8-EF98-40F0-9F79-A5F3D85E2E6B}"/>
                    </a:ext>
                  </a:extLst>
                </p:cNvPr>
                <p:cNvSpPr>
                  <a:spLocks noChangeAspect="1"/>
                </p:cNvSpPr>
                <p:nvPr/>
              </p:nvSpPr>
              <p:spPr>
                <a:xfrm>
                  <a:off x="1677608" y="2996953"/>
                  <a:ext cx="1395643" cy="1395642"/>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50" dirty="0">
                    <a:solidFill>
                      <a:prstClr val="white"/>
                    </a:solidFill>
                    <a:cs typeface="+mn-ea"/>
                    <a:sym typeface="+mn-lt"/>
                  </a:endParaRPr>
                </a:p>
              </p:txBody>
            </p:sp>
            <p:sp>
              <p:nvSpPr>
                <p:cNvPr id="11" name="Oval 29">
                  <a:extLst>
                    <a:ext uri="{FF2B5EF4-FFF2-40B4-BE49-F238E27FC236}">
                      <a16:creationId xmlns:a16="http://schemas.microsoft.com/office/drawing/2014/main" xmlns="" id="{E6AFEA17-22EC-4017-940A-138DD7F96732}"/>
                    </a:ext>
                  </a:extLst>
                </p:cNvPr>
                <p:cNvSpPr>
                  <a:spLocks noChangeAspect="1"/>
                </p:cNvSpPr>
                <p:nvPr/>
              </p:nvSpPr>
              <p:spPr>
                <a:xfrm>
                  <a:off x="1850114" y="3197842"/>
                  <a:ext cx="1050630" cy="1050630"/>
                </a:xfrm>
                <a:prstGeom prst="ellipse">
                  <a:avLst/>
                </a:prstGeom>
                <a:blipFill>
                  <a:blip r:embed="rId2"/>
                  <a:tile tx="0" ty="0" sx="100000" sy="100000" flip="none" algn="tl"/>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099" dirty="0">
                    <a:solidFill>
                      <a:prstClr val="white"/>
                    </a:solidFill>
                    <a:effectLst>
                      <a:outerShdw blurRad="38100" dist="38100" dir="2700000" algn="tl">
                        <a:srgbClr val="000000">
                          <a:alpha val="43137"/>
                        </a:srgbClr>
                      </a:outerShdw>
                    </a:effectLst>
                    <a:cs typeface="+mn-ea"/>
                    <a:sym typeface="+mn-lt"/>
                  </a:endParaRPr>
                </a:p>
              </p:txBody>
            </p:sp>
          </p:grpSp>
          <p:sp>
            <p:nvSpPr>
              <p:cNvPr id="9" name="Rectangle 9">
                <a:extLst>
                  <a:ext uri="{FF2B5EF4-FFF2-40B4-BE49-F238E27FC236}">
                    <a16:creationId xmlns:a16="http://schemas.microsoft.com/office/drawing/2014/main" xmlns="" id="{7E814CE1-DB44-4BCF-9B1C-24AD7A3F92E8}"/>
                  </a:ext>
                </a:extLst>
              </p:cNvPr>
              <p:cNvSpPr/>
              <p:nvPr/>
            </p:nvSpPr>
            <p:spPr>
              <a:xfrm>
                <a:off x="696359" y="764444"/>
                <a:ext cx="1350570" cy="692043"/>
              </a:xfrm>
              <a:prstGeom prst="rect">
                <a:avLst/>
              </a:prstGeom>
            </p:spPr>
            <p:txBody>
              <a:bodyPr/>
              <a:lstStyle/>
              <a:p>
                <a:pPr algn="ctr" eaLnBrk="1" fontAlgn="auto" hangingPunct="1">
                  <a:spcBef>
                    <a:spcPts val="0"/>
                  </a:spcBef>
                  <a:spcAft>
                    <a:spcPts val="0"/>
                  </a:spcAft>
                  <a:defRPr/>
                </a:pP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二</a:t>
                </a:r>
              </a:p>
            </p:txBody>
          </p:sp>
        </p:grpSp>
        <p:sp>
          <p:nvSpPr>
            <p:cNvPr id="6" name="平行四边形 39">
              <a:extLst>
                <a:ext uri="{FF2B5EF4-FFF2-40B4-BE49-F238E27FC236}">
                  <a16:creationId xmlns:a16="http://schemas.microsoft.com/office/drawing/2014/main" xmlns="" id="{3BCB3818-D021-4EEA-8B0C-825B795257F0}"/>
                </a:ext>
              </a:extLst>
            </p:cNvPr>
            <p:cNvSpPr/>
            <p:nvPr/>
          </p:nvSpPr>
          <p:spPr>
            <a:xfrm>
              <a:off x="2700462" y="2932410"/>
              <a:ext cx="6264275" cy="1936750"/>
            </a:xfrm>
            <a:custGeom>
              <a:avLst/>
              <a:gdLst/>
              <a:ahLst/>
              <a:cxnLst/>
              <a:rect l="l" t="t" r="r" b="b"/>
              <a:pathLst>
                <a:path w="5703525" h="1757768">
                  <a:moveTo>
                    <a:pt x="415097" y="0"/>
                  </a:moveTo>
                  <a:lnTo>
                    <a:pt x="5703525" y="0"/>
                  </a:lnTo>
                  <a:lnTo>
                    <a:pt x="5703525" y="1757768"/>
                  </a:lnTo>
                  <a:lnTo>
                    <a:pt x="0" y="1757768"/>
                  </a:lnTo>
                  <a:close/>
                </a:path>
              </a:pathLst>
            </a:custGeom>
            <a:blipFill dpi="0" rotWithShape="1">
              <a:blip r:embed="rId3">
                <a:extLst/>
              </a:blip>
              <a:srcRect/>
              <a:tile tx="0" ty="0" sx="100000" sy="100000" flip="none" algn="tl"/>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7" name="TextBox 48">
              <a:extLst>
                <a:ext uri="{FF2B5EF4-FFF2-40B4-BE49-F238E27FC236}">
                  <a16:creationId xmlns:a16="http://schemas.microsoft.com/office/drawing/2014/main" xmlns="" id="{AF9DD522-A89B-4030-8AC2-7E7A11C3AF4A}"/>
                </a:ext>
              </a:extLst>
            </p:cNvPr>
            <p:cNvSpPr txBox="1"/>
            <p:nvPr/>
          </p:nvSpPr>
          <p:spPr>
            <a:xfrm>
              <a:off x="3851399" y="3478510"/>
              <a:ext cx="4176713" cy="676275"/>
            </a:xfrm>
            <a:prstGeom prst="rect">
              <a:avLst/>
            </a:prstGeom>
            <a:noFill/>
          </p:spPr>
          <p:txBody>
            <a:bodyPr lIns="0" tIns="0" rIns="0" bIns="0">
              <a:spAutoFit/>
            </a:bodyPr>
            <a:lstStyle/>
            <a:p>
              <a:pPr eaLnBrk="1" fontAlgn="auto" hangingPunct="1">
                <a:spcBef>
                  <a:spcPts val="0"/>
                </a:spcBef>
                <a:spcAft>
                  <a:spcPts val="0"/>
                </a:spcAft>
                <a:defRPr/>
              </a:pPr>
              <a:r>
                <a:rPr lang="zh-CN" altLang="en-US"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教学目标设置</a:t>
              </a:r>
              <a:endParaRPr lang="en-GB" altLang="zh-CN"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grpSp>
      <p:sp>
        <p:nvSpPr>
          <p:cNvPr id="12" name="TextBox 11"/>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079750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1615" y="188775"/>
            <a:ext cx="10515600" cy="1325563"/>
          </a:xfrm>
        </p:spPr>
        <p:txBody>
          <a:bodyPr>
            <a:normAutofit/>
          </a:bodyPr>
          <a:lstStyle/>
          <a:p>
            <a:r>
              <a:rPr lang="zh-CN" altLang="zh-CN" dirty="0"/>
              <a:t>二、教学</a:t>
            </a:r>
            <a:r>
              <a:rPr lang="zh-CN" altLang="zh-CN" dirty="0" smtClean="0"/>
              <a:t>目标设置</a:t>
            </a:r>
            <a:endParaRPr lang="zh-CN" altLang="en-US" dirty="0"/>
          </a:p>
        </p:txBody>
      </p:sp>
      <p:sp>
        <p:nvSpPr>
          <p:cNvPr id="3" name="矩形 2"/>
          <p:cNvSpPr/>
          <p:nvPr/>
        </p:nvSpPr>
        <p:spPr>
          <a:xfrm>
            <a:off x="695625" y="1700880"/>
            <a:ext cx="10656740" cy="4247317"/>
          </a:xfrm>
          <a:prstGeom prst="rect">
            <a:avLst/>
          </a:prstGeom>
        </p:spPr>
        <p:txBody>
          <a:bodyPr wrap="square">
            <a:spAutoFit/>
          </a:bodyPr>
          <a:lstStyle/>
          <a:p>
            <a:pPr indent="307975" algn="just">
              <a:lnSpc>
                <a:spcPct val="150000"/>
              </a:lnSpc>
              <a:spcAft>
                <a:spcPts val="0"/>
              </a:spcAft>
            </a:pPr>
            <a:r>
              <a:rPr lang="en-US" altLang="zh-CN" sz="1800" kern="100" dirty="0" smtClean="0">
                <a:latin typeface="微软雅黑" panose="020B0503020204020204" pitchFamily="34" charset="-122"/>
                <a:cs typeface="微软雅黑" panose="020B0503020204020204" pitchFamily="34" charset="-122"/>
              </a:rPr>
              <a:t>1.  </a:t>
            </a:r>
            <a:r>
              <a:rPr lang="zh-CN" altLang="zh-CN" sz="1800" kern="100" dirty="0" smtClean="0">
                <a:latin typeface="Calibri" panose="020F0502020204030204" pitchFamily="34" charset="0"/>
                <a:ea typeface="微软雅黑" panose="020B0503020204020204" pitchFamily="34" charset="-122"/>
                <a:cs typeface="微软雅黑" panose="020B0503020204020204" pitchFamily="34" charset="-122"/>
              </a:rPr>
              <a:t>通过</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对具体的实际问题的探究，认识指数函数、对数函数、幂函数等函数模型的增长差异，体会直线上升、指数爆炸和对数增长。</a:t>
            </a:r>
            <a:endParaRPr lang="zh-CN" altLang="zh-CN" sz="1400" kern="100" dirty="0">
              <a:latin typeface="Calibri" panose="020F0502020204030204" pitchFamily="34" charset="0"/>
              <a:cs typeface="宋体" panose="02010600030101010101" pitchFamily="2" charset="-122"/>
            </a:endParaRPr>
          </a:p>
          <a:p>
            <a:pPr indent="307975" algn="just">
              <a:lnSpc>
                <a:spcPct val="150000"/>
              </a:lnSpc>
              <a:spcAft>
                <a:spcPts val="0"/>
              </a:spcAft>
            </a:pPr>
            <a:r>
              <a:rPr lang="en-US" altLang="zh-CN" sz="1800" kern="100" dirty="0">
                <a:latin typeface="微软雅黑" panose="020B0503020204020204" pitchFamily="34" charset="-122"/>
                <a:cs typeface="微软雅黑" panose="020B0503020204020204" pitchFamily="34" charset="-122"/>
              </a:rPr>
              <a:t>2</a:t>
            </a:r>
            <a:r>
              <a:rPr lang="en-US" altLang="zh-CN" sz="1800" kern="100" dirty="0" smtClean="0">
                <a:latin typeface="微软雅黑" panose="020B0503020204020204" pitchFamily="34" charset="-122"/>
                <a:cs typeface="微软雅黑" panose="020B0503020204020204" pitchFamily="34" charset="-122"/>
              </a:rPr>
              <a:t>.  </a:t>
            </a:r>
            <a:r>
              <a:rPr lang="zh-CN" altLang="zh-CN" sz="1800" kern="100" dirty="0" smtClean="0">
                <a:latin typeface="Calibri" panose="020F0502020204030204" pitchFamily="34" charset="0"/>
                <a:ea typeface="微软雅黑" panose="020B0503020204020204" pitchFamily="34" charset="-122"/>
                <a:cs typeface="微软雅黑" panose="020B0503020204020204" pitchFamily="34" charset="-122"/>
              </a:rPr>
              <a:t>通过</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利用函数图象和表格来研究函数的增长性，体会数形结合思想。</a:t>
            </a:r>
            <a:endParaRPr lang="zh-CN" altLang="zh-CN" sz="1400" kern="100" dirty="0">
              <a:latin typeface="Calibri" panose="020F0502020204030204" pitchFamily="34" charset="0"/>
              <a:cs typeface="宋体" panose="02010600030101010101" pitchFamily="2" charset="-122"/>
            </a:endParaRPr>
          </a:p>
          <a:p>
            <a:pPr indent="307975" algn="just">
              <a:lnSpc>
                <a:spcPct val="150000"/>
              </a:lnSpc>
              <a:spcAft>
                <a:spcPts val="0"/>
              </a:spcAft>
            </a:pPr>
            <a:r>
              <a:rPr lang="en-US" altLang="zh-CN" sz="1800" kern="100" dirty="0" smtClean="0">
                <a:latin typeface="微软雅黑" panose="020B0503020204020204" pitchFamily="34" charset="-122"/>
                <a:cs typeface="微软雅黑" panose="020B0503020204020204" pitchFamily="34" charset="-122"/>
              </a:rPr>
              <a:t>3</a:t>
            </a:r>
            <a:r>
              <a:rPr lang="zh-CN" altLang="zh-CN" sz="1800" kern="100" dirty="0" smtClean="0">
                <a:latin typeface="Calibri" panose="020F0502020204030204" pitchFamily="34" charset="0"/>
                <a:ea typeface="微软雅黑" panose="020B0503020204020204" pitchFamily="34" charset="-122"/>
                <a:cs typeface="微软雅黑" panose="020B0503020204020204" pitchFamily="34" charset="-122"/>
              </a:rPr>
              <a:t>．通过</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对生产生活中具体实例的研究，体验函数是描述客观世界变化规律的基本数学模型，体验指数函数、对数函数等函数与现实世界的密切联系及其在刻画现实问题中的作用。</a:t>
            </a:r>
            <a:endParaRPr lang="zh-CN" altLang="zh-CN" sz="1400" kern="100" dirty="0">
              <a:latin typeface="Calibri" panose="020F0502020204030204" pitchFamily="34" charset="0"/>
              <a:cs typeface="宋体" panose="02010600030101010101" pitchFamily="2" charset="-122"/>
            </a:endParaRPr>
          </a:p>
          <a:p>
            <a:pPr indent="307975" algn="just">
              <a:lnSpc>
                <a:spcPct val="150000"/>
              </a:lnSpc>
              <a:spcAft>
                <a:spcPts val="0"/>
              </a:spcAft>
            </a:pPr>
            <a:r>
              <a:rPr lang="en-US" altLang="zh-CN" sz="1800" kern="100" dirty="0">
                <a:latin typeface="微软雅黑" panose="020B0503020204020204" pitchFamily="34" charset="-122"/>
                <a:cs typeface="微软雅黑" panose="020B0503020204020204" pitchFamily="34" charset="-122"/>
              </a:rPr>
              <a:t>4</a:t>
            </a:r>
            <a:r>
              <a:rPr lang="en-US" altLang="zh-CN" sz="1800" kern="100" dirty="0" smtClean="0">
                <a:latin typeface="微软雅黑" panose="020B0503020204020204" pitchFamily="34" charset="-122"/>
                <a:cs typeface="微软雅黑" panose="020B0503020204020204" pitchFamily="34" charset="-122"/>
              </a:rPr>
              <a:t>.  </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在实际问题转化为数学问题的过程中，</a:t>
            </a:r>
            <a:r>
              <a:rPr lang="zh-CN" altLang="zh-CN" sz="1800" kern="100" dirty="0" smtClean="0">
                <a:latin typeface="Calibri" panose="020F0502020204030204" pitchFamily="34" charset="0"/>
                <a:ea typeface="微软雅黑" panose="020B0503020204020204" pitchFamily="34" charset="-122"/>
                <a:cs typeface="微软雅黑" panose="020B0503020204020204" pitchFamily="34" charset="-122"/>
              </a:rPr>
              <a:t>培养函数</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建模能力。</a:t>
            </a:r>
            <a:endParaRPr lang="zh-CN" altLang="zh-CN" sz="1400" kern="100" dirty="0">
              <a:latin typeface="Calibri" panose="020F0502020204030204" pitchFamily="34" charset="0"/>
              <a:cs typeface="宋体" panose="02010600030101010101" pitchFamily="2" charset="-122"/>
            </a:endParaRPr>
          </a:p>
          <a:p>
            <a:pPr indent="307975" algn="just">
              <a:lnSpc>
                <a:spcPct val="150000"/>
              </a:lnSpc>
              <a:spcAft>
                <a:spcPts val="0"/>
              </a:spcAft>
            </a:pPr>
            <a:r>
              <a:rPr lang="en-US" altLang="zh-CN" sz="1800" kern="100" dirty="0">
                <a:latin typeface="微软雅黑" panose="020B0503020204020204" pitchFamily="34" charset="-122"/>
                <a:cs typeface="微软雅黑" panose="020B0503020204020204" pitchFamily="34" charset="-122"/>
              </a:rPr>
              <a:t>5. </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通过利用电子表格等信息技术手段，对几种常见增长类型的函数的增长状况进行比较，会用</a:t>
            </a:r>
            <a:r>
              <a:rPr lang="en-US" altLang="zh-CN" sz="1800" kern="100" dirty="0">
                <a:latin typeface="Calibri" panose="020F0502020204030204" pitchFamily="34" charset="0"/>
                <a:ea typeface="微软雅黑" panose="020B0503020204020204" pitchFamily="34" charset="-122"/>
                <a:cs typeface="微软雅黑" panose="020B0503020204020204" pitchFamily="34" charset="-122"/>
              </a:rPr>
              <a:t>Excel</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和</a:t>
            </a:r>
            <a:r>
              <a:rPr lang="en-US" altLang="zh-CN" sz="1800" kern="100" dirty="0" err="1">
                <a:latin typeface="Calibri" panose="020F0502020204030204" pitchFamily="34" charset="0"/>
                <a:ea typeface="微软雅黑" panose="020B0503020204020204" pitchFamily="34" charset="-122"/>
                <a:cs typeface="微软雅黑" panose="020B0503020204020204" pitchFamily="34" charset="-122"/>
              </a:rPr>
              <a:t>GeoGebra</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绘制函数图像，增强使用技术手段研究数学问题和实际问题的能力。</a:t>
            </a:r>
            <a:endParaRPr lang="zh-CN" altLang="zh-CN" sz="1400" kern="100" dirty="0">
              <a:latin typeface="Calibri" panose="020F0502020204030204" pitchFamily="34" charset="0"/>
              <a:cs typeface="宋体" panose="02010600030101010101" pitchFamily="2" charset="-122"/>
            </a:endParaRPr>
          </a:p>
          <a:p>
            <a:pPr indent="307975" algn="just">
              <a:lnSpc>
                <a:spcPct val="150000"/>
              </a:lnSpc>
              <a:spcAft>
                <a:spcPts val="0"/>
              </a:spcAft>
            </a:pPr>
            <a:r>
              <a:rPr lang="en-US" altLang="zh-CN" sz="1800" kern="100" dirty="0">
                <a:latin typeface="微软雅黑" panose="020B0503020204020204" pitchFamily="34" charset="-122"/>
                <a:cs typeface="微软雅黑" panose="020B0503020204020204" pitchFamily="34" charset="-122"/>
              </a:rPr>
              <a:t>6. </a:t>
            </a:r>
            <a:r>
              <a:rPr lang="zh-CN" altLang="zh-CN" sz="1800" kern="100" dirty="0">
                <a:latin typeface="Calibri" panose="020F0502020204030204" pitchFamily="34" charset="0"/>
                <a:ea typeface="微软雅黑" panose="020B0503020204020204" pitchFamily="34" charset="-122"/>
                <a:cs typeface="微软雅黑" panose="020B0503020204020204" pitchFamily="34" charset="-122"/>
              </a:rPr>
              <a:t>通过小组合作的学习方式，培养团结、合作的意识和表达交流的能力。</a:t>
            </a:r>
            <a:r>
              <a:rPr lang="zh-CN" altLang="zh-CN" sz="1800"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感受数学的应用价值</a:t>
            </a:r>
            <a:r>
              <a:rPr lang="en-US" altLang="zh-CN" sz="1800"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 </a:t>
            </a:r>
            <a:r>
              <a:rPr lang="zh-CN" altLang="zh-CN" sz="1800"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增强应用</a:t>
            </a:r>
            <a:r>
              <a:rPr lang="zh-CN" altLang="zh-CN" sz="1800" kern="0" dirty="0" smtClean="0">
                <a:solidFill>
                  <a:srgbClr val="222222"/>
                </a:solidFill>
                <a:latin typeface="Calibri" panose="020F0502020204030204" pitchFamily="34" charset="0"/>
                <a:ea typeface="微软雅黑" panose="020B0503020204020204" pitchFamily="34" charset="-122"/>
                <a:cs typeface="微软雅黑" panose="020B0503020204020204" pitchFamily="34" charset="-122"/>
              </a:rPr>
              <a:t>意识。</a:t>
            </a:r>
            <a:endParaRPr lang="zh-CN" altLang="zh-CN" sz="1400" kern="100" dirty="0">
              <a:latin typeface="Calibri" panose="020F0502020204030204" pitchFamily="34" charset="0"/>
              <a:cs typeface="宋体" panose="02010600030101010101" pitchFamily="2" charset="-122"/>
            </a:endParaRPr>
          </a:p>
        </p:txBody>
      </p:sp>
      <p:sp>
        <p:nvSpPr>
          <p:cNvPr id="4" name="TextBox 3"/>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24297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1" name="Rectangle 6"/>
          <p:cNvSpPr>
            <a:spLocks noChangeArrowheads="1"/>
          </p:cNvSpPr>
          <p:nvPr/>
        </p:nvSpPr>
        <p:spPr bwMode="auto">
          <a:xfrm>
            <a:off x="1524000"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1800"/>
          </a:p>
        </p:txBody>
      </p:sp>
      <p:grpSp>
        <p:nvGrpSpPr>
          <p:cNvPr id="9219" name="组合 5"/>
          <p:cNvGrpSpPr>
            <a:grpSpLocks/>
          </p:cNvGrpSpPr>
          <p:nvPr/>
        </p:nvGrpSpPr>
        <p:grpSpPr bwMode="auto">
          <a:xfrm>
            <a:off x="1703389" y="2420939"/>
            <a:ext cx="8785225" cy="1946275"/>
            <a:chOff x="179512" y="2922885"/>
            <a:chExt cx="8785225" cy="1946275"/>
          </a:xfrm>
        </p:grpSpPr>
        <p:sp>
          <p:nvSpPr>
            <p:cNvPr id="16" name="平行四边形 2">
              <a:extLst>
                <a:ext uri="{FF2B5EF4-FFF2-40B4-BE49-F238E27FC236}">
                  <a16:creationId xmlns:a16="http://schemas.microsoft.com/office/drawing/2014/main" xmlns="" id="{9D833CBE-C693-4F58-9459-1B55C62C6770}"/>
                </a:ext>
              </a:extLst>
            </p:cNvPr>
            <p:cNvSpPr/>
            <p:nvPr/>
          </p:nvSpPr>
          <p:spPr>
            <a:xfrm>
              <a:off x="179512" y="2922885"/>
              <a:ext cx="2722562" cy="1944687"/>
            </a:xfrm>
            <a:custGeom>
              <a:avLst/>
              <a:gdLst>
                <a:gd name="connsiteX0" fmla="*/ 0 w 3855910"/>
                <a:gd name="connsiteY0" fmla="*/ 6532 h 1764300"/>
                <a:gd name="connsiteX1" fmla="*/ 3855910 w 3855910"/>
                <a:gd name="connsiteY1" fmla="*/ 0 h 1764300"/>
                <a:gd name="connsiteX2" fmla="*/ 3271473 w 3855910"/>
                <a:gd name="connsiteY2" fmla="*/ 1764300 h 1764300"/>
                <a:gd name="connsiteX3" fmla="*/ 0 w 3855910"/>
                <a:gd name="connsiteY3" fmla="*/ 1764300 h 1764300"/>
                <a:gd name="connsiteX4" fmla="*/ 0 w 3855910"/>
                <a:gd name="connsiteY4" fmla="*/ 6532 h 176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5910" h="1764300">
                  <a:moveTo>
                    <a:pt x="0" y="6532"/>
                  </a:moveTo>
                  <a:lnTo>
                    <a:pt x="3855910" y="0"/>
                  </a:lnTo>
                  <a:lnTo>
                    <a:pt x="3271473" y="1764300"/>
                  </a:lnTo>
                  <a:lnTo>
                    <a:pt x="0" y="1764300"/>
                  </a:lnTo>
                  <a:lnTo>
                    <a:pt x="0" y="6532"/>
                  </a:lnTo>
                  <a:close/>
                </a:path>
              </a:pathLst>
            </a:custGeom>
            <a:solidFill>
              <a:srgbClr val="D9D9D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grpSp>
          <p:nvGrpSpPr>
            <p:cNvPr id="9221" name="组合 41"/>
            <p:cNvGrpSpPr>
              <a:grpSpLocks/>
            </p:cNvGrpSpPr>
            <p:nvPr/>
          </p:nvGrpSpPr>
          <p:grpSpPr bwMode="auto">
            <a:xfrm>
              <a:off x="716087" y="3124497"/>
              <a:ext cx="1541462" cy="1541463"/>
              <a:chOff x="400614" y="153236"/>
              <a:chExt cx="1914458" cy="1914458"/>
            </a:xfrm>
          </p:grpSpPr>
          <p:grpSp>
            <p:nvGrpSpPr>
              <p:cNvPr id="9224" name="组合 42"/>
              <p:cNvGrpSpPr>
                <a:grpSpLocks/>
              </p:cNvGrpSpPr>
              <p:nvPr/>
            </p:nvGrpSpPr>
            <p:grpSpPr bwMode="auto">
              <a:xfrm>
                <a:off x="400614" y="153236"/>
                <a:ext cx="1914458" cy="1914458"/>
                <a:chOff x="1677608" y="2996952"/>
                <a:chExt cx="1395643" cy="1395643"/>
              </a:xfrm>
            </p:grpSpPr>
            <p:sp>
              <p:nvSpPr>
                <p:cNvPr id="22" name="Oval 60">
                  <a:extLst>
                    <a:ext uri="{FF2B5EF4-FFF2-40B4-BE49-F238E27FC236}">
                      <a16:creationId xmlns:a16="http://schemas.microsoft.com/office/drawing/2014/main" xmlns="" id="{CE434837-8826-4BFB-98FC-B5C7213F5539}"/>
                    </a:ext>
                  </a:extLst>
                </p:cNvPr>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50" dirty="0">
                    <a:solidFill>
                      <a:prstClr val="white"/>
                    </a:solidFill>
                    <a:cs typeface="+mn-ea"/>
                    <a:sym typeface="+mn-lt"/>
                  </a:endParaRPr>
                </a:p>
              </p:txBody>
            </p:sp>
            <p:sp>
              <p:nvSpPr>
                <p:cNvPr id="23" name="Oval 29">
                  <a:extLst>
                    <a:ext uri="{FF2B5EF4-FFF2-40B4-BE49-F238E27FC236}">
                      <a16:creationId xmlns:a16="http://schemas.microsoft.com/office/drawing/2014/main" xmlns="" id="{BF08ACB8-B940-4259-AAC3-826BC087FA8C}"/>
                    </a:ext>
                  </a:extLst>
                </p:cNvPr>
                <p:cNvSpPr>
                  <a:spLocks noChangeAspect="1"/>
                </p:cNvSpPr>
                <p:nvPr/>
              </p:nvSpPr>
              <p:spPr>
                <a:xfrm>
                  <a:off x="1850114" y="3197842"/>
                  <a:ext cx="1050630" cy="1050630"/>
                </a:xfrm>
                <a:prstGeom prst="ellipse">
                  <a:avLst/>
                </a:prstGeom>
                <a:blipFill>
                  <a:blip r:embed="rId2"/>
                  <a:tile tx="0" ty="0" sx="100000" sy="100000" flip="none" algn="tl"/>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099" dirty="0">
                    <a:solidFill>
                      <a:prstClr val="white"/>
                    </a:solidFill>
                    <a:effectLst>
                      <a:outerShdw blurRad="38100" dist="38100" dir="2700000" algn="tl">
                        <a:srgbClr val="000000">
                          <a:alpha val="43137"/>
                        </a:srgbClr>
                      </a:outerShdw>
                    </a:effectLst>
                    <a:cs typeface="+mn-ea"/>
                    <a:sym typeface="+mn-lt"/>
                  </a:endParaRPr>
                </a:p>
              </p:txBody>
            </p:sp>
          </p:grpSp>
          <p:sp>
            <p:nvSpPr>
              <p:cNvPr id="21" name="Rectangle 9">
                <a:extLst>
                  <a:ext uri="{FF2B5EF4-FFF2-40B4-BE49-F238E27FC236}">
                    <a16:creationId xmlns:a16="http://schemas.microsoft.com/office/drawing/2014/main" xmlns="" id="{63D5D7C0-D796-485A-8832-277FB8718EBF}"/>
                  </a:ext>
                </a:extLst>
              </p:cNvPr>
              <p:cNvSpPr/>
              <p:nvPr/>
            </p:nvSpPr>
            <p:spPr>
              <a:xfrm>
                <a:off x="696359" y="764443"/>
                <a:ext cx="1350570" cy="692044"/>
              </a:xfrm>
              <a:prstGeom prst="rect">
                <a:avLst/>
              </a:prstGeom>
            </p:spPr>
            <p:txBody>
              <a:bodyPr/>
              <a:lstStyle/>
              <a:p>
                <a:pPr algn="ctr" fontAlgn="auto">
                  <a:spcBef>
                    <a:spcPts val="0"/>
                  </a:spcBef>
                  <a:spcAft>
                    <a:spcPts val="0"/>
                  </a:spcAft>
                  <a:defRPr/>
                </a:pP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三</a:t>
                </a:r>
              </a:p>
            </p:txBody>
          </p:sp>
        </p:grpSp>
        <p:sp>
          <p:nvSpPr>
            <p:cNvPr id="18" name="平行四边形 39">
              <a:extLst>
                <a:ext uri="{FF2B5EF4-FFF2-40B4-BE49-F238E27FC236}">
                  <a16:creationId xmlns:a16="http://schemas.microsoft.com/office/drawing/2014/main" xmlns="" id="{F55C79AC-477D-40D7-84B3-220DAB0C64B2}"/>
                </a:ext>
              </a:extLst>
            </p:cNvPr>
            <p:cNvSpPr/>
            <p:nvPr/>
          </p:nvSpPr>
          <p:spPr>
            <a:xfrm>
              <a:off x="2700462" y="2932410"/>
              <a:ext cx="6264275" cy="1936750"/>
            </a:xfrm>
            <a:custGeom>
              <a:avLst/>
              <a:gdLst/>
              <a:ahLst/>
              <a:cxnLst/>
              <a:rect l="l" t="t" r="r" b="b"/>
              <a:pathLst>
                <a:path w="5703525" h="1757768">
                  <a:moveTo>
                    <a:pt x="415097" y="0"/>
                  </a:moveTo>
                  <a:lnTo>
                    <a:pt x="5703525" y="0"/>
                  </a:lnTo>
                  <a:lnTo>
                    <a:pt x="5703525" y="1757768"/>
                  </a:lnTo>
                  <a:lnTo>
                    <a:pt x="0" y="1757768"/>
                  </a:lnTo>
                  <a:close/>
                </a:path>
              </a:pathLst>
            </a:custGeom>
            <a:blipFill dpi="0" rotWithShape="1">
              <a:blip r:embed="rId3">
                <a:extLst/>
              </a:blip>
              <a:srcRect/>
              <a:tile tx="0" ty="0" sx="100000" sy="100000" flip="none" algn="tl"/>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9" name="TextBox 48">
              <a:extLst>
                <a:ext uri="{FF2B5EF4-FFF2-40B4-BE49-F238E27FC236}">
                  <a16:creationId xmlns:a16="http://schemas.microsoft.com/office/drawing/2014/main" xmlns="" id="{2BC9A101-66D0-4C53-888D-E1DA3C3C119F}"/>
                </a:ext>
              </a:extLst>
            </p:cNvPr>
            <p:cNvSpPr txBox="1"/>
            <p:nvPr/>
          </p:nvSpPr>
          <p:spPr>
            <a:xfrm>
              <a:off x="3851399" y="3478510"/>
              <a:ext cx="4176713" cy="676275"/>
            </a:xfrm>
            <a:prstGeom prst="rect">
              <a:avLst/>
            </a:prstGeom>
            <a:noFill/>
          </p:spPr>
          <p:txBody>
            <a:bodyPr lIns="0" tIns="0" rIns="0" bIns="0">
              <a:spAutoFit/>
            </a:bodyPr>
            <a:lstStyle/>
            <a:p>
              <a:pPr fontAlgn="auto">
                <a:spcBef>
                  <a:spcPts val="0"/>
                </a:spcBef>
                <a:spcAft>
                  <a:spcPts val="0"/>
                </a:spcAft>
                <a:defRPr/>
              </a:pPr>
              <a:r>
                <a:rPr lang="zh-CN" altLang="en-US"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学生学情分析</a:t>
              </a:r>
              <a:endParaRPr lang="en-GB" altLang="zh-CN"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grpSp>
      <p:sp>
        <p:nvSpPr>
          <p:cNvPr id="12" name="TextBox 11"/>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106191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9771" y="518588"/>
            <a:ext cx="10515600" cy="1325563"/>
          </a:xfrm>
        </p:spPr>
        <p:txBody>
          <a:bodyPr>
            <a:normAutofit/>
          </a:bodyPr>
          <a:lstStyle/>
          <a:p>
            <a:r>
              <a:rPr lang="zh-CN" altLang="zh-CN" dirty="0"/>
              <a:t>三、学生学情分</a:t>
            </a:r>
            <a:r>
              <a:rPr lang="zh-CN" altLang="zh-CN" dirty="0" smtClean="0"/>
              <a:t>析</a:t>
            </a:r>
            <a:endParaRPr lang="zh-CN" altLang="en-US" dirty="0"/>
          </a:p>
        </p:txBody>
      </p:sp>
      <p:grpSp>
        <p:nvGrpSpPr>
          <p:cNvPr id="19" name="Group 68"/>
          <p:cNvGrpSpPr>
            <a:grpSpLocks/>
          </p:cNvGrpSpPr>
          <p:nvPr/>
        </p:nvGrpSpPr>
        <p:grpSpPr bwMode="auto">
          <a:xfrm>
            <a:off x="6023995" y="2708950"/>
            <a:ext cx="1973262" cy="1954212"/>
            <a:chOff x="0" y="0"/>
            <a:chExt cx="1139952" cy="1139952"/>
          </a:xfrm>
        </p:grpSpPr>
        <p:pic>
          <p:nvPicPr>
            <p:cNvPr id="20" name="Ellipse 44"/>
            <p:cNvPicPr>
              <a:picLocks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1139952" cy="113995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1" name="Text Box 70"/>
            <p:cNvSpPr txBox="1">
              <a:spLocks noChangeArrowheads="1"/>
            </p:cNvSpPr>
            <p:nvPr/>
          </p:nvSpPr>
          <p:spPr bwMode="auto">
            <a:xfrm rot="-547903">
              <a:off x="176210" y="175824"/>
              <a:ext cx="789377" cy="78854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da-DK" altLang="en-US" sz="1800" b="1">
                <a:latin typeface="微软雅黑" panose="020B0503020204020204" pitchFamily="34" charset="-122"/>
                <a:ea typeface="微软雅黑" panose="020B0503020204020204" pitchFamily="34" charset="-122"/>
              </a:endParaRPr>
            </a:p>
          </p:txBody>
        </p:sp>
      </p:grpSp>
      <p:sp>
        <p:nvSpPr>
          <p:cNvPr id="22" name="Ellipse 45"/>
          <p:cNvSpPr>
            <a:spLocks noChangeArrowheads="1"/>
          </p:cNvSpPr>
          <p:nvPr/>
        </p:nvSpPr>
        <p:spPr bwMode="auto">
          <a:xfrm>
            <a:off x="6304982" y="2994700"/>
            <a:ext cx="1404938" cy="1316037"/>
          </a:xfrm>
          <a:prstGeom prst="ellipse">
            <a:avLst/>
          </a:prstGeom>
          <a:gradFill rotWithShape="1">
            <a:gsLst>
              <a:gs pos="0">
                <a:srgbClr val="FFFFFF">
                  <a:alpha val="0"/>
                </a:srgbClr>
              </a:gs>
              <a:gs pos="100000">
                <a:srgbClr val="FFFCF9">
                  <a:alpha val="76999"/>
                </a:srgbClr>
              </a:gs>
            </a:gsLst>
            <a:lin ang="5400000"/>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dirty="0">
                <a:latin typeface="微软雅黑" panose="020B0503020204020204" pitchFamily="34" charset="-122"/>
                <a:ea typeface="微软雅黑" panose="020B0503020204020204" pitchFamily="34" charset="-122"/>
              </a:rPr>
              <a:t>认知现状</a:t>
            </a:r>
            <a:endParaRPr lang="da-DK" altLang="en-US" sz="2800" b="1" dirty="0">
              <a:latin typeface="微软雅黑" panose="020B0503020204020204" pitchFamily="34" charset="-122"/>
              <a:ea typeface="微软雅黑" panose="020B0503020204020204" pitchFamily="34" charset="-122"/>
            </a:endParaRPr>
          </a:p>
        </p:txBody>
      </p:sp>
      <p:grpSp>
        <p:nvGrpSpPr>
          <p:cNvPr id="23" name="Group 82"/>
          <p:cNvGrpSpPr>
            <a:grpSpLocks/>
          </p:cNvGrpSpPr>
          <p:nvPr/>
        </p:nvGrpSpPr>
        <p:grpSpPr bwMode="auto">
          <a:xfrm>
            <a:off x="4448625" y="2725520"/>
            <a:ext cx="2079625" cy="1954213"/>
            <a:chOff x="0" y="0"/>
            <a:chExt cx="1109472" cy="1103376"/>
          </a:xfrm>
        </p:grpSpPr>
        <p:pic>
          <p:nvPicPr>
            <p:cNvPr id="24" name="Ellipse 44"/>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0"/>
              <a:ext cx="1109472" cy="110337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5" name="Text Box 84"/>
            <p:cNvSpPr txBox="1">
              <a:spLocks noChangeArrowheads="1"/>
            </p:cNvSpPr>
            <p:nvPr/>
          </p:nvSpPr>
          <p:spPr bwMode="auto">
            <a:xfrm rot="-547903">
              <a:off x="171965" y="169163"/>
              <a:ext cx="765771" cy="76650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da-DK" altLang="en-US" sz="1800" b="1">
                <a:latin typeface="微软雅黑" panose="020B0503020204020204" pitchFamily="34" charset="-122"/>
                <a:ea typeface="微软雅黑" panose="020B0503020204020204" pitchFamily="34" charset="-122"/>
              </a:endParaRPr>
            </a:p>
          </p:txBody>
        </p:sp>
      </p:grpSp>
      <p:sp>
        <p:nvSpPr>
          <p:cNvPr id="26" name="Ellipse 45"/>
          <p:cNvSpPr>
            <a:spLocks noChangeArrowheads="1"/>
          </p:cNvSpPr>
          <p:nvPr/>
        </p:nvSpPr>
        <p:spPr bwMode="auto">
          <a:xfrm>
            <a:off x="4739930" y="2948462"/>
            <a:ext cx="1497013" cy="1387475"/>
          </a:xfrm>
          <a:prstGeom prst="ellipse">
            <a:avLst/>
          </a:prstGeom>
          <a:gradFill rotWithShape="1">
            <a:gsLst>
              <a:gs pos="0">
                <a:srgbClr val="FFFFFF">
                  <a:alpha val="0"/>
                </a:srgbClr>
              </a:gs>
              <a:gs pos="100000">
                <a:srgbClr val="FFFCF9">
                  <a:alpha val="76999"/>
                </a:srgbClr>
              </a:gs>
            </a:gsLst>
            <a:lin ang="5400000"/>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2800" b="1">
                <a:latin typeface="微软雅黑" panose="020B0503020204020204" pitchFamily="34" charset="-122"/>
                <a:ea typeface="微软雅黑" panose="020B0503020204020204" pitchFamily="34" charset="-122"/>
              </a:rPr>
              <a:t>基础能力</a:t>
            </a:r>
            <a:endParaRPr lang="da-DK" altLang="en-US" sz="2800" b="1">
              <a:latin typeface="微软雅黑" panose="020B0503020204020204" pitchFamily="34" charset="-122"/>
              <a:ea typeface="微软雅黑" panose="020B0503020204020204" pitchFamily="34" charset="-122"/>
            </a:endParaRPr>
          </a:p>
        </p:txBody>
      </p:sp>
      <p:sp>
        <p:nvSpPr>
          <p:cNvPr id="11" name="TextBox 10"/>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872789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三、学生学情分析</a:t>
            </a:r>
            <a:endParaRPr lang="zh-CN" altLang="en-US" dirty="0"/>
          </a:p>
        </p:txBody>
      </p:sp>
      <p:sp>
        <p:nvSpPr>
          <p:cNvPr id="4" name="矩形 3"/>
          <p:cNvSpPr/>
          <p:nvPr/>
        </p:nvSpPr>
        <p:spPr>
          <a:xfrm>
            <a:off x="1415675" y="2500541"/>
            <a:ext cx="7728325" cy="1302921"/>
          </a:xfrm>
          <a:prstGeom prst="rect">
            <a:avLst/>
          </a:prstGeom>
        </p:spPr>
        <p:txBody>
          <a:bodyPr wrap="square">
            <a:spAutoFit/>
          </a:bodyPr>
          <a:lstStyle/>
          <a:p>
            <a:pPr indent="304800" algn="just">
              <a:lnSpc>
                <a:spcPct val="150000"/>
              </a:lnSpc>
              <a:spcAft>
                <a:spcPts val="750"/>
              </a:spcAft>
            </a:pPr>
            <a:r>
              <a:rPr lang="zh-CN" altLang="zh-CN"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【教学难点】</a:t>
            </a:r>
            <a:endParaRPr lang="zh-CN" altLang="zh-CN" sz="1800" kern="100" dirty="0">
              <a:latin typeface="Calibri" panose="020F0502020204030204" pitchFamily="34" charset="0"/>
              <a:cs typeface="宋体" panose="02010600030101010101" pitchFamily="2" charset="-122"/>
            </a:endParaRPr>
          </a:p>
          <a:p>
            <a:pPr indent="304800" algn="just">
              <a:lnSpc>
                <a:spcPct val="150000"/>
              </a:lnSpc>
              <a:spcAft>
                <a:spcPts val="750"/>
              </a:spcAft>
            </a:pPr>
            <a:r>
              <a:rPr lang="zh-CN" altLang="zh-CN"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如何选择合适的函数类型建立实际问题的数学模型。</a:t>
            </a:r>
            <a:endParaRPr lang="zh-CN" altLang="zh-CN" sz="1800" kern="100" dirty="0">
              <a:latin typeface="Calibri" panose="020F0502020204030204" pitchFamily="34" charset="0"/>
              <a:cs typeface="宋体" panose="02010600030101010101" pitchFamily="2" charset="-122"/>
            </a:endParaRPr>
          </a:p>
        </p:txBody>
      </p:sp>
      <p:sp>
        <p:nvSpPr>
          <p:cNvPr id="5" name="TextBox 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537866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9" name="Rectangle 6"/>
          <p:cNvSpPr>
            <a:spLocks noChangeArrowheads="1"/>
          </p:cNvSpPr>
          <p:nvPr/>
        </p:nvSpPr>
        <p:spPr bwMode="auto">
          <a:xfrm>
            <a:off x="1524000"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1800"/>
          </a:p>
        </p:txBody>
      </p:sp>
      <p:grpSp>
        <p:nvGrpSpPr>
          <p:cNvPr id="11267" name="组合 5"/>
          <p:cNvGrpSpPr>
            <a:grpSpLocks/>
          </p:cNvGrpSpPr>
          <p:nvPr/>
        </p:nvGrpSpPr>
        <p:grpSpPr bwMode="auto">
          <a:xfrm>
            <a:off x="1703389" y="2922589"/>
            <a:ext cx="8785225" cy="1946275"/>
            <a:chOff x="179512" y="2922885"/>
            <a:chExt cx="8785225" cy="1946275"/>
          </a:xfrm>
        </p:grpSpPr>
        <p:sp>
          <p:nvSpPr>
            <p:cNvPr id="7" name="平行四边形 2">
              <a:extLst>
                <a:ext uri="{FF2B5EF4-FFF2-40B4-BE49-F238E27FC236}">
                  <a16:creationId xmlns:a16="http://schemas.microsoft.com/office/drawing/2014/main" xmlns="" id="{BCF3B87F-A59D-4294-BFBE-B70C75C3BD24}"/>
                </a:ext>
              </a:extLst>
            </p:cNvPr>
            <p:cNvSpPr/>
            <p:nvPr/>
          </p:nvSpPr>
          <p:spPr>
            <a:xfrm>
              <a:off x="179512" y="2922885"/>
              <a:ext cx="2722562" cy="1944687"/>
            </a:xfrm>
            <a:custGeom>
              <a:avLst/>
              <a:gdLst>
                <a:gd name="connsiteX0" fmla="*/ 0 w 3855910"/>
                <a:gd name="connsiteY0" fmla="*/ 6532 h 1764300"/>
                <a:gd name="connsiteX1" fmla="*/ 3855910 w 3855910"/>
                <a:gd name="connsiteY1" fmla="*/ 0 h 1764300"/>
                <a:gd name="connsiteX2" fmla="*/ 3271473 w 3855910"/>
                <a:gd name="connsiteY2" fmla="*/ 1764300 h 1764300"/>
                <a:gd name="connsiteX3" fmla="*/ 0 w 3855910"/>
                <a:gd name="connsiteY3" fmla="*/ 1764300 h 1764300"/>
                <a:gd name="connsiteX4" fmla="*/ 0 w 3855910"/>
                <a:gd name="connsiteY4" fmla="*/ 6532 h 176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5910" h="1764300">
                  <a:moveTo>
                    <a:pt x="0" y="6532"/>
                  </a:moveTo>
                  <a:lnTo>
                    <a:pt x="3855910" y="0"/>
                  </a:lnTo>
                  <a:lnTo>
                    <a:pt x="3271473" y="1764300"/>
                  </a:lnTo>
                  <a:lnTo>
                    <a:pt x="0" y="1764300"/>
                  </a:lnTo>
                  <a:lnTo>
                    <a:pt x="0" y="6532"/>
                  </a:lnTo>
                  <a:close/>
                </a:path>
              </a:pathLst>
            </a:custGeom>
            <a:solidFill>
              <a:srgbClr val="D9D9D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grpSp>
          <p:nvGrpSpPr>
            <p:cNvPr id="11269" name="组合 41"/>
            <p:cNvGrpSpPr>
              <a:grpSpLocks/>
            </p:cNvGrpSpPr>
            <p:nvPr/>
          </p:nvGrpSpPr>
          <p:grpSpPr bwMode="auto">
            <a:xfrm>
              <a:off x="716087" y="3124497"/>
              <a:ext cx="1541462" cy="1541463"/>
              <a:chOff x="400614" y="153236"/>
              <a:chExt cx="1914458" cy="1914458"/>
            </a:xfrm>
          </p:grpSpPr>
          <p:grpSp>
            <p:nvGrpSpPr>
              <p:cNvPr id="11272" name="组合 42"/>
              <p:cNvGrpSpPr>
                <a:grpSpLocks/>
              </p:cNvGrpSpPr>
              <p:nvPr/>
            </p:nvGrpSpPr>
            <p:grpSpPr bwMode="auto">
              <a:xfrm>
                <a:off x="400614" y="153236"/>
                <a:ext cx="1914458" cy="1914458"/>
                <a:chOff x="1677608" y="2996952"/>
                <a:chExt cx="1395643" cy="1395643"/>
              </a:xfrm>
            </p:grpSpPr>
            <p:sp>
              <p:nvSpPr>
                <p:cNvPr id="13" name="Oval 60">
                  <a:extLst>
                    <a:ext uri="{FF2B5EF4-FFF2-40B4-BE49-F238E27FC236}">
                      <a16:creationId xmlns:a16="http://schemas.microsoft.com/office/drawing/2014/main" xmlns="" id="{DFE477B4-270E-42A1-B62F-3D8773A012E3}"/>
                    </a:ext>
                  </a:extLst>
                </p:cNvPr>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50" dirty="0">
                    <a:solidFill>
                      <a:prstClr val="white"/>
                    </a:solidFill>
                    <a:cs typeface="+mn-ea"/>
                    <a:sym typeface="+mn-lt"/>
                  </a:endParaRPr>
                </a:p>
              </p:txBody>
            </p:sp>
            <p:sp>
              <p:nvSpPr>
                <p:cNvPr id="14" name="Oval 29">
                  <a:extLst>
                    <a:ext uri="{FF2B5EF4-FFF2-40B4-BE49-F238E27FC236}">
                      <a16:creationId xmlns:a16="http://schemas.microsoft.com/office/drawing/2014/main" xmlns="" id="{04002577-F031-4F2F-B2CB-5786A20EA2E4}"/>
                    </a:ext>
                  </a:extLst>
                </p:cNvPr>
                <p:cNvSpPr>
                  <a:spLocks noChangeAspect="1"/>
                </p:cNvSpPr>
                <p:nvPr/>
              </p:nvSpPr>
              <p:spPr>
                <a:xfrm>
                  <a:off x="1850114" y="3197842"/>
                  <a:ext cx="1050630" cy="1050630"/>
                </a:xfrm>
                <a:prstGeom prst="ellipse">
                  <a:avLst/>
                </a:prstGeom>
                <a:blipFill>
                  <a:blip r:embed="rId2"/>
                  <a:tile tx="0" ty="0" sx="100000" sy="100000" flip="none" algn="tl"/>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099" dirty="0">
                    <a:solidFill>
                      <a:prstClr val="white"/>
                    </a:solidFill>
                    <a:effectLst>
                      <a:outerShdw blurRad="38100" dist="38100" dir="2700000" algn="tl">
                        <a:srgbClr val="000000">
                          <a:alpha val="43137"/>
                        </a:srgbClr>
                      </a:outerShdw>
                    </a:effectLst>
                    <a:cs typeface="+mn-ea"/>
                    <a:sym typeface="+mn-lt"/>
                  </a:endParaRPr>
                </a:p>
              </p:txBody>
            </p:sp>
          </p:grpSp>
          <p:sp>
            <p:nvSpPr>
              <p:cNvPr id="12" name="Rectangle 9">
                <a:extLst>
                  <a:ext uri="{FF2B5EF4-FFF2-40B4-BE49-F238E27FC236}">
                    <a16:creationId xmlns:a16="http://schemas.microsoft.com/office/drawing/2014/main" xmlns="" id="{DAE63EAB-FAC3-49C2-B908-629CA5B2DDC6}"/>
                  </a:ext>
                </a:extLst>
              </p:cNvPr>
              <p:cNvSpPr/>
              <p:nvPr/>
            </p:nvSpPr>
            <p:spPr>
              <a:xfrm>
                <a:off x="696359" y="764443"/>
                <a:ext cx="1350570" cy="692044"/>
              </a:xfrm>
              <a:prstGeom prst="rect">
                <a:avLst/>
              </a:prstGeom>
            </p:spPr>
            <p:txBody>
              <a:bodyPr/>
              <a:lstStyle/>
              <a:p>
                <a:pPr algn="ctr" fontAlgn="auto">
                  <a:spcBef>
                    <a:spcPts val="0"/>
                  </a:spcBef>
                  <a:spcAft>
                    <a:spcPts val="0"/>
                  </a:spcAft>
                  <a:defRPr/>
                </a:pP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四</a:t>
                </a:r>
              </a:p>
            </p:txBody>
          </p:sp>
        </p:grpSp>
        <p:sp>
          <p:nvSpPr>
            <p:cNvPr id="9" name="平行四边形 39">
              <a:extLst>
                <a:ext uri="{FF2B5EF4-FFF2-40B4-BE49-F238E27FC236}">
                  <a16:creationId xmlns:a16="http://schemas.microsoft.com/office/drawing/2014/main" xmlns="" id="{0A329ECA-DCB6-442F-9EBC-4933E31D1C11}"/>
                </a:ext>
              </a:extLst>
            </p:cNvPr>
            <p:cNvSpPr/>
            <p:nvPr/>
          </p:nvSpPr>
          <p:spPr>
            <a:xfrm>
              <a:off x="2700462" y="2932410"/>
              <a:ext cx="6264275" cy="1936750"/>
            </a:xfrm>
            <a:custGeom>
              <a:avLst/>
              <a:gdLst/>
              <a:ahLst/>
              <a:cxnLst/>
              <a:rect l="l" t="t" r="r" b="b"/>
              <a:pathLst>
                <a:path w="5703525" h="1757768">
                  <a:moveTo>
                    <a:pt x="415097" y="0"/>
                  </a:moveTo>
                  <a:lnTo>
                    <a:pt x="5703525" y="0"/>
                  </a:lnTo>
                  <a:lnTo>
                    <a:pt x="5703525" y="1757768"/>
                  </a:lnTo>
                  <a:lnTo>
                    <a:pt x="0" y="1757768"/>
                  </a:lnTo>
                  <a:close/>
                </a:path>
              </a:pathLst>
            </a:custGeom>
            <a:blipFill dpi="0" rotWithShape="1">
              <a:blip r:embed="rId3">
                <a:extLst/>
              </a:blip>
              <a:srcRect/>
              <a:tile tx="0" ty="0" sx="100000" sy="100000" flip="none" algn="tl"/>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0" name="TextBox 48">
              <a:extLst>
                <a:ext uri="{FF2B5EF4-FFF2-40B4-BE49-F238E27FC236}">
                  <a16:creationId xmlns:a16="http://schemas.microsoft.com/office/drawing/2014/main" xmlns="" id="{CF612766-1576-44C1-8FDC-1C1891DC3F5E}"/>
                </a:ext>
              </a:extLst>
            </p:cNvPr>
            <p:cNvSpPr txBox="1"/>
            <p:nvPr/>
          </p:nvSpPr>
          <p:spPr>
            <a:xfrm>
              <a:off x="3851399" y="3478510"/>
              <a:ext cx="4176713" cy="676275"/>
            </a:xfrm>
            <a:prstGeom prst="rect">
              <a:avLst/>
            </a:prstGeom>
            <a:noFill/>
          </p:spPr>
          <p:txBody>
            <a:bodyPr lIns="0" tIns="0" rIns="0" bIns="0">
              <a:spAutoFit/>
            </a:bodyPr>
            <a:lstStyle/>
            <a:p>
              <a:pPr fontAlgn="auto">
                <a:spcBef>
                  <a:spcPts val="0"/>
                </a:spcBef>
                <a:spcAft>
                  <a:spcPts val="0"/>
                </a:spcAft>
                <a:defRPr/>
              </a:pPr>
              <a:r>
                <a:rPr lang="zh-CN" altLang="en-US" sz="44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教学策略分析</a:t>
              </a:r>
              <a:endParaRPr lang="en-GB" altLang="zh-CN"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grpSp>
      <p:sp>
        <p:nvSpPr>
          <p:cNvPr id="15" name="TextBox 1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
        <p:nvSpPr>
          <p:cNvPr id="16" name="TextBox 15"/>
          <p:cNvSpPr txBox="1"/>
          <p:nvPr/>
        </p:nvSpPr>
        <p:spPr>
          <a:xfrm>
            <a:off x="-121563" y="28294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13787202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xmlns="" val="184979562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776292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9" name="Rectangle 6"/>
          <p:cNvSpPr>
            <a:spLocks noChangeArrowheads="1"/>
          </p:cNvSpPr>
          <p:nvPr/>
        </p:nvSpPr>
        <p:spPr bwMode="auto">
          <a:xfrm>
            <a:off x="1524000" y="-184666"/>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1800"/>
          </a:p>
        </p:txBody>
      </p:sp>
      <p:grpSp>
        <p:nvGrpSpPr>
          <p:cNvPr id="11267" name="组合 5"/>
          <p:cNvGrpSpPr>
            <a:grpSpLocks/>
          </p:cNvGrpSpPr>
          <p:nvPr/>
        </p:nvGrpSpPr>
        <p:grpSpPr bwMode="auto">
          <a:xfrm>
            <a:off x="1703389" y="2922589"/>
            <a:ext cx="8785225" cy="1946275"/>
            <a:chOff x="179512" y="2922885"/>
            <a:chExt cx="8785225" cy="1946275"/>
          </a:xfrm>
        </p:grpSpPr>
        <p:sp>
          <p:nvSpPr>
            <p:cNvPr id="7" name="平行四边形 2">
              <a:extLst>
                <a:ext uri="{FF2B5EF4-FFF2-40B4-BE49-F238E27FC236}">
                  <a16:creationId xmlns:a16="http://schemas.microsoft.com/office/drawing/2014/main" xmlns="" id="{BCF3B87F-A59D-4294-BFBE-B70C75C3BD24}"/>
                </a:ext>
              </a:extLst>
            </p:cNvPr>
            <p:cNvSpPr/>
            <p:nvPr/>
          </p:nvSpPr>
          <p:spPr>
            <a:xfrm>
              <a:off x="179512" y="2922885"/>
              <a:ext cx="2722562" cy="1944687"/>
            </a:xfrm>
            <a:custGeom>
              <a:avLst/>
              <a:gdLst>
                <a:gd name="connsiteX0" fmla="*/ 0 w 3855910"/>
                <a:gd name="connsiteY0" fmla="*/ 6532 h 1764300"/>
                <a:gd name="connsiteX1" fmla="*/ 3855910 w 3855910"/>
                <a:gd name="connsiteY1" fmla="*/ 0 h 1764300"/>
                <a:gd name="connsiteX2" fmla="*/ 3271473 w 3855910"/>
                <a:gd name="connsiteY2" fmla="*/ 1764300 h 1764300"/>
                <a:gd name="connsiteX3" fmla="*/ 0 w 3855910"/>
                <a:gd name="connsiteY3" fmla="*/ 1764300 h 1764300"/>
                <a:gd name="connsiteX4" fmla="*/ 0 w 3855910"/>
                <a:gd name="connsiteY4" fmla="*/ 6532 h 176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5910" h="1764300">
                  <a:moveTo>
                    <a:pt x="0" y="6532"/>
                  </a:moveTo>
                  <a:lnTo>
                    <a:pt x="3855910" y="0"/>
                  </a:lnTo>
                  <a:lnTo>
                    <a:pt x="3271473" y="1764300"/>
                  </a:lnTo>
                  <a:lnTo>
                    <a:pt x="0" y="1764300"/>
                  </a:lnTo>
                  <a:lnTo>
                    <a:pt x="0" y="6532"/>
                  </a:lnTo>
                  <a:close/>
                </a:path>
              </a:pathLst>
            </a:custGeom>
            <a:solidFill>
              <a:srgbClr val="D9D9D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grpSp>
          <p:nvGrpSpPr>
            <p:cNvPr id="11269" name="组合 41"/>
            <p:cNvGrpSpPr>
              <a:grpSpLocks/>
            </p:cNvGrpSpPr>
            <p:nvPr/>
          </p:nvGrpSpPr>
          <p:grpSpPr bwMode="auto">
            <a:xfrm>
              <a:off x="716087" y="3124497"/>
              <a:ext cx="1541462" cy="1541463"/>
              <a:chOff x="400614" y="153236"/>
              <a:chExt cx="1914458" cy="1914458"/>
            </a:xfrm>
          </p:grpSpPr>
          <p:grpSp>
            <p:nvGrpSpPr>
              <p:cNvPr id="11272" name="组合 42"/>
              <p:cNvGrpSpPr>
                <a:grpSpLocks/>
              </p:cNvGrpSpPr>
              <p:nvPr/>
            </p:nvGrpSpPr>
            <p:grpSpPr bwMode="auto">
              <a:xfrm>
                <a:off x="400614" y="153236"/>
                <a:ext cx="1914458" cy="1914458"/>
                <a:chOff x="1677608" y="2996952"/>
                <a:chExt cx="1395643" cy="1395643"/>
              </a:xfrm>
            </p:grpSpPr>
            <p:sp>
              <p:nvSpPr>
                <p:cNvPr id="13" name="Oval 60">
                  <a:extLst>
                    <a:ext uri="{FF2B5EF4-FFF2-40B4-BE49-F238E27FC236}">
                      <a16:creationId xmlns:a16="http://schemas.microsoft.com/office/drawing/2014/main" xmlns="" id="{DFE477B4-270E-42A1-B62F-3D8773A012E3}"/>
                    </a:ext>
                  </a:extLst>
                </p:cNvPr>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50" dirty="0">
                    <a:solidFill>
                      <a:prstClr val="white"/>
                    </a:solidFill>
                    <a:cs typeface="+mn-ea"/>
                    <a:sym typeface="+mn-lt"/>
                  </a:endParaRPr>
                </a:p>
              </p:txBody>
            </p:sp>
            <p:sp>
              <p:nvSpPr>
                <p:cNvPr id="14" name="Oval 29">
                  <a:extLst>
                    <a:ext uri="{FF2B5EF4-FFF2-40B4-BE49-F238E27FC236}">
                      <a16:creationId xmlns:a16="http://schemas.microsoft.com/office/drawing/2014/main" xmlns="" id="{04002577-F031-4F2F-B2CB-5786A20EA2E4}"/>
                    </a:ext>
                  </a:extLst>
                </p:cNvPr>
                <p:cNvSpPr>
                  <a:spLocks noChangeAspect="1"/>
                </p:cNvSpPr>
                <p:nvPr/>
              </p:nvSpPr>
              <p:spPr>
                <a:xfrm>
                  <a:off x="1850114" y="3197842"/>
                  <a:ext cx="1050630" cy="1050630"/>
                </a:xfrm>
                <a:prstGeom prst="ellipse">
                  <a:avLst/>
                </a:prstGeom>
                <a:blipFill>
                  <a:blip r:embed="rId2"/>
                  <a:tile tx="0" ty="0" sx="100000" sy="100000" flip="none" algn="tl"/>
                </a:blip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099" dirty="0">
                    <a:solidFill>
                      <a:prstClr val="white"/>
                    </a:solidFill>
                    <a:effectLst>
                      <a:outerShdw blurRad="38100" dist="38100" dir="2700000" algn="tl">
                        <a:srgbClr val="000000">
                          <a:alpha val="43137"/>
                        </a:srgbClr>
                      </a:outerShdw>
                    </a:effectLst>
                    <a:cs typeface="+mn-ea"/>
                    <a:sym typeface="+mn-lt"/>
                  </a:endParaRPr>
                </a:p>
              </p:txBody>
            </p:sp>
          </p:grpSp>
          <p:sp>
            <p:nvSpPr>
              <p:cNvPr id="12" name="Rectangle 9">
                <a:extLst>
                  <a:ext uri="{FF2B5EF4-FFF2-40B4-BE49-F238E27FC236}">
                    <a16:creationId xmlns:a16="http://schemas.microsoft.com/office/drawing/2014/main" xmlns="" id="{DAE63EAB-FAC3-49C2-B908-629CA5B2DDC6}"/>
                  </a:ext>
                </a:extLst>
              </p:cNvPr>
              <p:cNvSpPr/>
              <p:nvPr/>
            </p:nvSpPr>
            <p:spPr>
              <a:xfrm>
                <a:off x="696359" y="764443"/>
                <a:ext cx="1350570" cy="692044"/>
              </a:xfrm>
              <a:prstGeom prst="rect">
                <a:avLst/>
              </a:prstGeom>
            </p:spPr>
            <p:txBody>
              <a:bodyPr/>
              <a:lstStyle/>
              <a:p>
                <a:pPr algn="ctr" fontAlgn="auto">
                  <a:spcBef>
                    <a:spcPts val="0"/>
                  </a:spcBef>
                  <a:spcAft>
                    <a:spcPts val="0"/>
                  </a:spcAft>
                  <a:defRPr/>
                </a:pPr>
                <a:r>
                  <a:rPr lang="zh-CN" altLang="en-US" sz="32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五</a:t>
                </a:r>
                <a:endPar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grpSp>
        <p:sp>
          <p:nvSpPr>
            <p:cNvPr id="9" name="平行四边形 39">
              <a:extLst>
                <a:ext uri="{FF2B5EF4-FFF2-40B4-BE49-F238E27FC236}">
                  <a16:creationId xmlns:a16="http://schemas.microsoft.com/office/drawing/2014/main" xmlns="" id="{0A329ECA-DCB6-442F-9EBC-4933E31D1C11}"/>
                </a:ext>
              </a:extLst>
            </p:cNvPr>
            <p:cNvSpPr/>
            <p:nvPr/>
          </p:nvSpPr>
          <p:spPr>
            <a:xfrm>
              <a:off x="2700462" y="2932410"/>
              <a:ext cx="6264275" cy="1936750"/>
            </a:xfrm>
            <a:custGeom>
              <a:avLst/>
              <a:gdLst/>
              <a:ahLst/>
              <a:cxnLst/>
              <a:rect l="l" t="t" r="r" b="b"/>
              <a:pathLst>
                <a:path w="5703525" h="1757768">
                  <a:moveTo>
                    <a:pt x="415097" y="0"/>
                  </a:moveTo>
                  <a:lnTo>
                    <a:pt x="5703525" y="0"/>
                  </a:lnTo>
                  <a:lnTo>
                    <a:pt x="5703525" y="1757768"/>
                  </a:lnTo>
                  <a:lnTo>
                    <a:pt x="0" y="1757768"/>
                  </a:lnTo>
                  <a:close/>
                </a:path>
              </a:pathLst>
            </a:custGeom>
            <a:blipFill dpi="0" rotWithShape="1">
              <a:blip r:embed="rId3">
                <a:extLst/>
              </a:blip>
              <a:srcRect/>
              <a:tile tx="0" ty="0" sx="100000" sy="100000" flip="none" algn="tl"/>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10" name="TextBox 48">
              <a:extLst>
                <a:ext uri="{FF2B5EF4-FFF2-40B4-BE49-F238E27FC236}">
                  <a16:creationId xmlns:a16="http://schemas.microsoft.com/office/drawing/2014/main" xmlns="" id="{CF612766-1576-44C1-8FDC-1C1891DC3F5E}"/>
                </a:ext>
              </a:extLst>
            </p:cNvPr>
            <p:cNvSpPr txBox="1"/>
            <p:nvPr/>
          </p:nvSpPr>
          <p:spPr>
            <a:xfrm>
              <a:off x="3851399" y="3478510"/>
              <a:ext cx="4176713" cy="676275"/>
            </a:xfrm>
            <a:prstGeom prst="rect">
              <a:avLst/>
            </a:prstGeom>
            <a:noFill/>
          </p:spPr>
          <p:txBody>
            <a:bodyPr lIns="0" tIns="0" rIns="0" bIns="0">
              <a:spAutoFit/>
            </a:bodyPr>
            <a:lstStyle/>
            <a:p>
              <a:pPr fontAlgn="auto">
                <a:spcBef>
                  <a:spcPts val="0"/>
                </a:spcBef>
                <a:spcAft>
                  <a:spcPts val="0"/>
                </a:spcAft>
                <a:defRPr/>
              </a:pPr>
              <a:r>
                <a:rPr lang="zh-CN" altLang="en-US" sz="44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教学过程</a:t>
              </a:r>
              <a:endParaRPr lang="en-GB" altLang="zh-CN" sz="44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grpSp>
      <p:sp>
        <p:nvSpPr>
          <p:cNvPr id="15" name="TextBox 1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775219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五、教学过程</a:t>
            </a:r>
            <a:endParaRPr lang="zh-CN" altLang="en-US" dirty="0"/>
          </a:p>
        </p:txBody>
      </p:sp>
      <p:sp>
        <p:nvSpPr>
          <p:cNvPr id="3" name="椭圆 2">
            <a:extLst>
              <a:ext uri="{FF2B5EF4-FFF2-40B4-BE49-F238E27FC236}">
                <a16:creationId xmlns:a16="http://schemas.microsoft.com/office/drawing/2014/main" xmlns="" id="{48DB8153-0EA9-4CFD-8515-F401E75CACA6}"/>
              </a:ext>
            </a:extLst>
          </p:cNvPr>
          <p:cNvSpPr/>
          <p:nvPr/>
        </p:nvSpPr>
        <p:spPr bwMode="auto">
          <a:xfrm flipH="1">
            <a:off x="4727905" y="2596068"/>
            <a:ext cx="2846388" cy="2847975"/>
          </a:xfrm>
          <a:prstGeom prst="ellipse">
            <a:avLst/>
          </a:prstGeom>
          <a:noFill/>
          <a:ln w="22225">
            <a:solidFill>
              <a:srgbClr val="0000FF">
                <a:alpha val="75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sz="2800" b="1"/>
          </a:p>
        </p:txBody>
      </p:sp>
      <p:sp>
        <p:nvSpPr>
          <p:cNvPr id="4" name="椭圆 3">
            <a:extLst>
              <a:ext uri="{FF2B5EF4-FFF2-40B4-BE49-F238E27FC236}">
                <a16:creationId xmlns:a16="http://schemas.microsoft.com/office/drawing/2014/main" xmlns="" id="{DBC67A79-2720-456E-A070-20A218F87E95}"/>
              </a:ext>
            </a:extLst>
          </p:cNvPr>
          <p:cNvSpPr/>
          <p:nvPr/>
        </p:nvSpPr>
        <p:spPr bwMode="auto">
          <a:xfrm rot="10800000" flipH="1" flipV="1">
            <a:off x="5869318" y="2276981"/>
            <a:ext cx="652462" cy="652462"/>
          </a:xfrm>
          <a:prstGeom prst="ellipse">
            <a:avLst/>
          </a:prstGeom>
          <a:gradFill>
            <a:gsLst>
              <a:gs pos="0">
                <a:schemeClr val="hlink">
                  <a:gamma/>
                  <a:tint val="0"/>
                  <a:invGamma/>
                </a:schemeClr>
              </a:gs>
              <a:gs pos="66000">
                <a:schemeClr val="hlink"/>
              </a:gs>
              <a:gs pos="100000">
                <a:schemeClr val="hlink">
                  <a:gamma/>
                  <a:tint val="0"/>
                  <a:invGamma/>
                </a:schemeClr>
              </a:gs>
            </a:gsLst>
            <a:lin ang="2700000" scaled="1"/>
          </a:gra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b="1" dirty="0"/>
              <a:t>1</a:t>
            </a:r>
            <a:endParaRPr sz="3600" b="1" dirty="0"/>
          </a:p>
        </p:txBody>
      </p:sp>
      <p:sp>
        <p:nvSpPr>
          <p:cNvPr id="5" name="椭圆 4">
            <a:extLst>
              <a:ext uri="{FF2B5EF4-FFF2-40B4-BE49-F238E27FC236}">
                <a16:creationId xmlns:a16="http://schemas.microsoft.com/office/drawing/2014/main" xmlns="" id="{2E056336-1129-477C-83BE-55FB422CE2C8}"/>
              </a:ext>
            </a:extLst>
          </p:cNvPr>
          <p:cNvSpPr/>
          <p:nvPr/>
        </p:nvSpPr>
        <p:spPr bwMode="auto">
          <a:xfrm rot="10800000" flipH="1" flipV="1">
            <a:off x="7179642" y="3069656"/>
            <a:ext cx="652462" cy="652463"/>
          </a:xfrm>
          <a:prstGeom prst="ellipse">
            <a:avLst/>
          </a:prstGeom>
          <a:gradFill>
            <a:gsLst>
              <a:gs pos="0">
                <a:schemeClr val="hlink">
                  <a:gamma/>
                  <a:tint val="0"/>
                  <a:invGamma/>
                </a:schemeClr>
              </a:gs>
              <a:gs pos="66000">
                <a:schemeClr val="hlink"/>
              </a:gs>
              <a:gs pos="100000">
                <a:schemeClr val="hlink">
                  <a:gamma/>
                  <a:tint val="0"/>
                  <a:invGamma/>
                </a:schemeClr>
              </a:gs>
            </a:gsLst>
            <a:lin ang="2700000" scaled="1"/>
          </a:gra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b="1" dirty="0"/>
              <a:t>2</a:t>
            </a:r>
            <a:endParaRPr sz="3600" b="1" dirty="0"/>
          </a:p>
        </p:txBody>
      </p:sp>
      <p:sp>
        <p:nvSpPr>
          <p:cNvPr id="6" name="椭圆 5">
            <a:extLst>
              <a:ext uri="{FF2B5EF4-FFF2-40B4-BE49-F238E27FC236}">
                <a16:creationId xmlns:a16="http://schemas.microsoft.com/office/drawing/2014/main" xmlns="" id="{433368B1-2B13-4908-B2BF-69CD3F6D000A}"/>
              </a:ext>
            </a:extLst>
          </p:cNvPr>
          <p:cNvSpPr/>
          <p:nvPr/>
        </p:nvSpPr>
        <p:spPr bwMode="auto">
          <a:xfrm rot="10800000" flipH="1" flipV="1">
            <a:off x="7102805" y="4507517"/>
            <a:ext cx="652462" cy="652462"/>
          </a:xfrm>
          <a:prstGeom prst="ellipse">
            <a:avLst/>
          </a:prstGeom>
          <a:gradFill>
            <a:gsLst>
              <a:gs pos="0">
                <a:schemeClr val="hlink">
                  <a:gamma/>
                  <a:tint val="0"/>
                  <a:invGamma/>
                </a:schemeClr>
              </a:gs>
              <a:gs pos="66000">
                <a:schemeClr val="hlink"/>
              </a:gs>
              <a:gs pos="100000">
                <a:schemeClr val="hlink">
                  <a:gamma/>
                  <a:tint val="0"/>
                  <a:invGamma/>
                </a:schemeClr>
              </a:gs>
            </a:gsLst>
            <a:lin ang="2700000" scaled="1"/>
          </a:gra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b="1" dirty="0"/>
              <a:t>3</a:t>
            </a:r>
            <a:endParaRPr sz="3600" b="1" dirty="0"/>
          </a:p>
        </p:txBody>
      </p:sp>
      <p:sp>
        <p:nvSpPr>
          <p:cNvPr id="7" name="椭圆 6">
            <a:extLst>
              <a:ext uri="{FF2B5EF4-FFF2-40B4-BE49-F238E27FC236}">
                <a16:creationId xmlns:a16="http://schemas.microsoft.com/office/drawing/2014/main" xmlns="" id="{7380DDDC-D75C-4FE9-AB27-EACD2BD92E09}"/>
              </a:ext>
            </a:extLst>
          </p:cNvPr>
          <p:cNvSpPr/>
          <p:nvPr/>
        </p:nvSpPr>
        <p:spPr bwMode="auto">
          <a:xfrm rot="10800000" flipH="1" flipV="1">
            <a:off x="5893691" y="5172234"/>
            <a:ext cx="652463" cy="652463"/>
          </a:xfrm>
          <a:prstGeom prst="ellipse">
            <a:avLst/>
          </a:prstGeom>
          <a:gradFill>
            <a:gsLst>
              <a:gs pos="0">
                <a:schemeClr val="hlink">
                  <a:gamma/>
                  <a:tint val="0"/>
                  <a:invGamma/>
                </a:schemeClr>
              </a:gs>
              <a:gs pos="66000">
                <a:schemeClr val="hlink"/>
              </a:gs>
              <a:gs pos="100000">
                <a:schemeClr val="hlink">
                  <a:gamma/>
                  <a:tint val="0"/>
                  <a:invGamma/>
                </a:schemeClr>
              </a:gs>
            </a:gsLst>
            <a:lin ang="2700000" scaled="1"/>
          </a:gra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b="1" dirty="0"/>
              <a:t>4</a:t>
            </a:r>
            <a:endParaRPr sz="3600" b="1" dirty="0"/>
          </a:p>
        </p:txBody>
      </p:sp>
      <p:sp>
        <p:nvSpPr>
          <p:cNvPr id="8" name="椭圆 7">
            <a:extLst>
              <a:ext uri="{FF2B5EF4-FFF2-40B4-BE49-F238E27FC236}">
                <a16:creationId xmlns:a16="http://schemas.microsoft.com/office/drawing/2014/main" xmlns="" id="{263DB612-9256-4384-B326-19C62E09DDB5}"/>
              </a:ext>
            </a:extLst>
          </p:cNvPr>
          <p:cNvSpPr/>
          <p:nvPr/>
        </p:nvSpPr>
        <p:spPr bwMode="auto">
          <a:xfrm rot="10800000" flipH="1" flipV="1">
            <a:off x="4511894" y="4720665"/>
            <a:ext cx="652462" cy="652463"/>
          </a:xfrm>
          <a:prstGeom prst="ellipse">
            <a:avLst/>
          </a:prstGeom>
          <a:gradFill>
            <a:gsLst>
              <a:gs pos="0">
                <a:schemeClr val="hlink">
                  <a:gamma/>
                  <a:tint val="0"/>
                  <a:invGamma/>
                </a:schemeClr>
              </a:gs>
              <a:gs pos="66000">
                <a:schemeClr val="hlink"/>
              </a:gs>
              <a:gs pos="100000">
                <a:schemeClr val="hlink">
                  <a:gamma/>
                  <a:tint val="0"/>
                  <a:invGamma/>
                </a:schemeClr>
              </a:gs>
            </a:gsLst>
            <a:lin ang="2700000" scaled="1"/>
          </a:gra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b="1" dirty="0"/>
              <a:t>5</a:t>
            </a:r>
            <a:endParaRPr sz="3600" b="1" dirty="0"/>
          </a:p>
        </p:txBody>
      </p:sp>
      <p:sp>
        <p:nvSpPr>
          <p:cNvPr id="9" name="椭圆 8">
            <a:extLst>
              <a:ext uri="{FF2B5EF4-FFF2-40B4-BE49-F238E27FC236}">
                <a16:creationId xmlns:a16="http://schemas.microsoft.com/office/drawing/2014/main" xmlns="" id="{1B775E78-5C24-4CBB-93E5-54DCD2256BD1}"/>
              </a:ext>
            </a:extLst>
          </p:cNvPr>
          <p:cNvSpPr/>
          <p:nvPr/>
        </p:nvSpPr>
        <p:spPr bwMode="auto">
          <a:xfrm rot="10800000" flipH="1" flipV="1">
            <a:off x="4360400" y="3180044"/>
            <a:ext cx="652462" cy="652462"/>
          </a:xfrm>
          <a:prstGeom prst="ellipse">
            <a:avLst/>
          </a:prstGeom>
          <a:gradFill>
            <a:gsLst>
              <a:gs pos="0">
                <a:schemeClr val="hlink">
                  <a:gamma/>
                  <a:tint val="0"/>
                  <a:invGamma/>
                </a:schemeClr>
              </a:gs>
              <a:gs pos="66000">
                <a:schemeClr val="hlink"/>
              </a:gs>
              <a:gs pos="100000">
                <a:schemeClr val="hlink">
                  <a:gamma/>
                  <a:tint val="0"/>
                  <a:invGamma/>
                </a:schemeClr>
              </a:gs>
            </a:gsLst>
            <a:lin ang="2700000" scaled="1"/>
          </a:gra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600" b="1" dirty="0"/>
              <a:t>6</a:t>
            </a:r>
            <a:endParaRPr sz="3600" b="1" dirty="0"/>
          </a:p>
        </p:txBody>
      </p:sp>
      <p:sp>
        <p:nvSpPr>
          <p:cNvPr id="11" name="未知"/>
          <p:cNvSpPr>
            <a:spLocks/>
          </p:cNvSpPr>
          <p:nvPr/>
        </p:nvSpPr>
        <p:spPr bwMode="auto">
          <a:xfrm rot="2476912">
            <a:off x="6574174" y="2428163"/>
            <a:ext cx="846138" cy="492125"/>
          </a:xfrm>
          <a:custGeom>
            <a:avLst/>
            <a:gdLst>
              <a:gd name="T0" fmla="*/ 0 w 982"/>
              <a:gd name="T1" fmla="*/ 2147483646 h 774"/>
              <a:gd name="T2" fmla="*/ 2147483646 w 982"/>
              <a:gd name="T3" fmla="*/ 2147483646 h 774"/>
              <a:gd name="T4" fmla="*/ 2147483646 w 982"/>
              <a:gd name="T5" fmla="*/ 2147483646 h 774"/>
              <a:gd name="T6" fmla="*/ 2147483646 w 982"/>
              <a:gd name="T7" fmla="*/ 2147483646 h 774"/>
              <a:gd name="T8" fmla="*/ 2147483646 w 982"/>
              <a:gd name="T9" fmla="*/ 2147483646 h 774"/>
              <a:gd name="T10" fmla="*/ 2147483646 w 982"/>
              <a:gd name="T11" fmla="*/ 2147483646 h 774"/>
              <a:gd name="T12" fmla="*/ 2147483646 w 982"/>
              <a:gd name="T13" fmla="*/ 2147483646 h 774"/>
              <a:gd name="T14" fmla="*/ 2147483646 w 982"/>
              <a:gd name="T15" fmla="*/ 2147483646 h 774"/>
              <a:gd name="T16" fmla="*/ 2147483646 w 982"/>
              <a:gd name="T17" fmla="*/ 2147483646 h 774"/>
              <a:gd name="T18" fmla="*/ 2147483646 w 982"/>
              <a:gd name="T19" fmla="*/ 2147483646 h 774"/>
              <a:gd name="T20" fmla="*/ 2147483646 w 982"/>
              <a:gd name="T21" fmla="*/ 2147483646 h 774"/>
              <a:gd name="T22" fmla="*/ 2147483646 w 982"/>
              <a:gd name="T23" fmla="*/ 2147483646 h 774"/>
              <a:gd name="T24" fmla="*/ 2147483646 w 982"/>
              <a:gd name="T25" fmla="*/ 2147483646 h 774"/>
              <a:gd name="T26" fmla="*/ 2147483646 w 982"/>
              <a:gd name="T27" fmla="*/ 2147483646 h 774"/>
              <a:gd name="T28" fmla="*/ 2147483646 w 982"/>
              <a:gd name="T29" fmla="*/ 2147483646 h 774"/>
              <a:gd name="T30" fmla="*/ 2147483646 w 982"/>
              <a:gd name="T31" fmla="*/ 2147483646 h 774"/>
              <a:gd name="T32" fmla="*/ 2147483646 w 982"/>
              <a:gd name="T33" fmla="*/ 2147483646 h 774"/>
              <a:gd name="T34" fmla="*/ 2147483646 w 982"/>
              <a:gd name="T35" fmla="*/ 2147483646 h 774"/>
              <a:gd name="T36" fmla="*/ 2147483646 w 982"/>
              <a:gd name="T37" fmla="*/ 2147483646 h 774"/>
              <a:gd name="T38" fmla="*/ 2147483646 w 982"/>
              <a:gd name="T39" fmla="*/ 2147483646 h 774"/>
              <a:gd name="T40" fmla="*/ 2147483646 w 982"/>
              <a:gd name="T41" fmla="*/ 2147483646 h 774"/>
              <a:gd name="T42" fmla="*/ 2147483646 w 982"/>
              <a:gd name="T43" fmla="*/ 2147483646 h 774"/>
              <a:gd name="T44" fmla="*/ 2147483646 w 982"/>
              <a:gd name="T45" fmla="*/ 2147483646 h 774"/>
              <a:gd name="T46" fmla="*/ 2147483646 w 982"/>
              <a:gd name="T47" fmla="*/ 2147483646 h 774"/>
              <a:gd name="T48" fmla="*/ 2147483646 w 982"/>
              <a:gd name="T49" fmla="*/ 2147483646 h 774"/>
              <a:gd name="T50" fmla="*/ 2147483646 w 982"/>
              <a:gd name="T51" fmla="*/ 2147483646 h 774"/>
              <a:gd name="T52" fmla="*/ 2147483646 w 982"/>
              <a:gd name="T53" fmla="*/ 0 h 774"/>
              <a:gd name="T54" fmla="*/ 2147483646 w 982"/>
              <a:gd name="T55" fmla="*/ 2147483646 h 774"/>
              <a:gd name="T56" fmla="*/ 2147483646 w 982"/>
              <a:gd name="T57" fmla="*/ 2147483646 h 774"/>
              <a:gd name="T58" fmla="*/ 2147483646 w 982"/>
              <a:gd name="T59" fmla="*/ 2147483646 h 774"/>
              <a:gd name="T60" fmla="*/ 2147483646 w 982"/>
              <a:gd name="T61" fmla="*/ 2147483646 h 774"/>
              <a:gd name="T62" fmla="*/ 2147483646 w 982"/>
              <a:gd name="T63" fmla="*/ 2147483646 h 774"/>
              <a:gd name="T64" fmla="*/ 2147483646 w 982"/>
              <a:gd name="T65" fmla="*/ 2147483646 h 774"/>
              <a:gd name="T66" fmla="*/ 2147483646 w 982"/>
              <a:gd name="T67" fmla="*/ 2147483646 h 774"/>
              <a:gd name="T68" fmla="*/ 2147483646 w 982"/>
              <a:gd name="T69" fmla="*/ 2147483646 h 774"/>
              <a:gd name="T70" fmla="*/ 2147483646 w 982"/>
              <a:gd name="T71" fmla="*/ 2147483646 h 774"/>
              <a:gd name="T72" fmla="*/ 2147483646 w 982"/>
              <a:gd name="T73" fmla="*/ 2147483646 h 774"/>
              <a:gd name="T74" fmla="*/ 2147483646 w 982"/>
              <a:gd name="T75" fmla="*/ 2147483646 h 774"/>
              <a:gd name="T76" fmla="*/ 2147483646 w 982"/>
              <a:gd name="T77" fmla="*/ 2147483646 h 774"/>
              <a:gd name="T78" fmla="*/ 2147483646 w 982"/>
              <a:gd name="T79" fmla="*/ 2147483646 h 774"/>
              <a:gd name="T80" fmla="*/ 2147483646 w 982"/>
              <a:gd name="T81" fmla="*/ 2147483646 h 774"/>
              <a:gd name="T82" fmla="*/ 2147483646 w 982"/>
              <a:gd name="T83" fmla="*/ 2147483646 h 774"/>
              <a:gd name="T84" fmla="*/ 2147483646 w 982"/>
              <a:gd name="T85" fmla="*/ 2147483646 h 774"/>
              <a:gd name="T86" fmla="*/ 2147483646 w 982"/>
              <a:gd name="T87" fmla="*/ 2147483646 h 774"/>
              <a:gd name="T88" fmla="*/ 2147483646 w 982"/>
              <a:gd name="T89" fmla="*/ 2147483646 h 774"/>
              <a:gd name="T90" fmla="*/ 2147483646 w 982"/>
              <a:gd name="T91" fmla="*/ 2147483646 h 774"/>
              <a:gd name="T92" fmla="*/ 2147483646 w 982"/>
              <a:gd name="T93" fmla="*/ 2147483646 h 774"/>
              <a:gd name="T94" fmla="*/ 2147483646 w 982"/>
              <a:gd name="T95" fmla="*/ 2147483646 h 774"/>
              <a:gd name="T96" fmla="*/ 2147483646 w 982"/>
              <a:gd name="T97" fmla="*/ 2147483646 h 774"/>
              <a:gd name="T98" fmla="*/ 2147483646 w 982"/>
              <a:gd name="T99" fmla="*/ 2147483646 h 774"/>
              <a:gd name="T100" fmla="*/ 2147483646 w 982"/>
              <a:gd name="T101" fmla="*/ 2147483646 h 774"/>
              <a:gd name="T102" fmla="*/ 2147483646 w 982"/>
              <a:gd name="T103" fmla="*/ 2147483646 h 774"/>
              <a:gd name="T104" fmla="*/ 0 w 982"/>
              <a:gd name="T105" fmla="*/ 2147483646 h 774"/>
              <a:gd name="T106" fmla="*/ 0 w 982"/>
              <a:gd name="T107" fmla="*/ 2147483646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rgbClr val="003366">
              <a:alpha val="69019"/>
            </a:srgbClr>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a:p>
        </p:txBody>
      </p:sp>
      <p:sp>
        <p:nvSpPr>
          <p:cNvPr id="12" name="未知"/>
          <p:cNvSpPr>
            <a:spLocks/>
          </p:cNvSpPr>
          <p:nvPr/>
        </p:nvSpPr>
        <p:spPr bwMode="auto">
          <a:xfrm rot="6401359">
            <a:off x="7331957" y="3924017"/>
            <a:ext cx="844550" cy="492125"/>
          </a:xfrm>
          <a:custGeom>
            <a:avLst/>
            <a:gdLst>
              <a:gd name="T0" fmla="*/ 0 w 982"/>
              <a:gd name="T1" fmla="*/ 2147483646 h 774"/>
              <a:gd name="T2" fmla="*/ 2147483646 w 982"/>
              <a:gd name="T3" fmla="*/ 2147483646 h 774"/>
              <a:gd name="T4" fmla="*/ 2147483646 w 982"/>
              <a:gd name="T5" fmla="*/ 2147483646 h 774"/>
              <a:gd name="T6" fmla="*/ 2147483646 w 982"/>
              <a:gd name="T7" fmla="*/ 2147483646 h 774"/>
              <a:gd name="T8" fmla="*/ 2147483646 w 982"/>
              <a:gd name="T9" fmla="*/ 2147483646 h 774"/>
              <a:gd name="T10" fmla="*/ 2147483646 w 982"/>
              <a:gd name="T11" fmla="*/ 2147483646 h 774"/>
              <a:gd name="T12" fmla="*/ 2147483646 w 982"/>
              <a:gd name="T13" fmla="*/ 2147483646 h 774"/>
              <a:gd name="T14" fmla="*/ 2147483646 w 982"/>
              <a:gd name="T15" fmla="*/ 2147483646 h 774"/>
              <a:gd name="T16" fmla="*/ 2147483646 w 982"/>
              <a:gd name="T17" fmla="*/ 2147483646 h 774"/>
              <a:gd name="T18" fmla="*/ 2147483646 w 982"/>
              <a:gd name="T19" fmla="*/ 2147483646 h 774"/>
              <a:gd name="T20" fmla="*/ 2147483646 w 982"/>
              <a:gd name="T21" fmla="*/ 2147483646 h 774"/>
              <a:gd name="T22" fmla="*/ 2147483646 w 982"/>
              <a:gd name="T23" fmla="*/ 2147483646 h 774"/>
              <a:gd name="T24" fmla="*/ 2147483646 w 982"/>
              <a:gd name="T25" fmla="*/ 2147483646 h 774"/>
              <a:gd name="T26" fmla="*/ 2147483646 w 982"/>
              <a:gd name="T27" fmla="*/ 2147483646 h 774"/>
              <a:gd name="T28" fmla="*/ 2147483646 w 982"/>
              <a:gd name="T29" fmla="*/ 2147483646 h 774"/>
              <a:gd name="T30" fmla="*/ 2147483646 w 982"/>
              <a:gd name="T31" fmla="*/ 2147483646 h 774"/>
              <a:gd name="T32" fmla="*/ 2147483646 w 982"/>
              <a:gd name="T33" fmla="*/ 2147483646 h 774"/>
              <a:gd name="T34" fmla="*/ 2147483646 w 982"/>
              <a:gd name="T35" fmla="*/ 2147483646 h 774"/>
              <a:gd name="T36" fmla="*/ 2147483646 w 982"/>
              <a:gd name="T37" fmla="*/ 2147483646 h 774"/>
              <a:gd name="T38" fmla="*/ 2147483646 w 982"/>
              <a:gd name="T39" fmla="*/ 2147483646 h 774"/>
              <a:gd name="T40" fmla="*/ 2147483646 w 982"/>
              <a:gd name="T41" fmla="*/ 2147483646 h 774"/>
              <a:gd name="T42" fmla="*/ 2147483646 w 982"/>
              <a:gd name="T43" fmla="*/ 2147483646 h 774"/>
              <a:gd name="T44" fmla="*/ 2147483646 w 982"/>
              <a:gd name="T45" fmla="*/ 2147483646 h 774"/>
              <a:gd name="T46" fmla="*/ 2147483646 w 982"/>
              <a:gd name="T47" fmla="*/ 2147483646 h 774"/>
              <a:gd name="T48" fmla="*/ 2147483646 w 982"/>
              <a:gd name="T49" fmla="*/ 2147483646 h 774"/>
              <a:gd name="T50" fmla="*/ 2147483646 w 982"/>
              <a:gd name="T51" fmla="*/ 2147483646 h 774"/>
              <a:gd name="T52" fmla="*/ 2147483646 w 982"/>
              <a:gd name="T53" fmla="*/ 0 h 774"/>
              <a:gd name="T54" fmla="*/ 2147483646 w 982"/>
              <a:gd name="T55" fmla="*/ 2147483646 h 774"/>
              <a:gd name="T56" fmla="*/ 2147483646 w 982"/>
              <a:gd name="T57" fmla="*/ 2147483646 h 774"/>
              <a:gd name="T58" fmla="*/ 2147483646 w 982"/>
              <a:gd name="T59" fmla="*/ 2147483646 h 774"/>
              <a:gd name="T60" fmla="*/ 2147483646 w 982"/>
              <a:gd name="T61" fmla="*/ 2147483646 h 774"/>
              <a:gd name="T62" fmla="*/ 2147483646 w 982"/>
              <a:gd name="T63" fmla="*/ 2147483646 h 774"/>
              <a:gd name="T64" fmla="*/ 2147483646 w 982"/>
              <a:gd name="T65" fmla="*/ 2147483646 h 774"/>
              <a:gd name="T66" fmla="*/ 2147483646 w 982"/>
              <a:gd name="T67" fmla="*/ 2147483646 h 774"/>
              <a:gd name="T68" fmla="*/ 2147483646 w 982"/>
              <a:gd name="T69" fmla="*/ 2147483646 h 774"/>
              <a:gd name="T70" fmla="*/ 2147483646 w 982"/>
              <a:gd name="T71" fmla="*/ 2147483646 h 774"/>
              <a:gd name="T72" fmla="*/ 2147483646 w 982"/>
              <a:gd name="T73" fmla="*/ 2147483646 h 774"/>
              <a:gd name="T74" fmla="*/ 2147483646 w 982"/>
              <a:gd name="T75" fmla="*/ 2147483646 h 774"/>
              <a:gd name="T76" fmla="*/ 2147483646 w 982"/>
              <a:gd name="T77" fmla="*/ 2147483646 h 774"/>
              <a:gd name="T78" fmla="*/ 2147483646 w 982"/>
              <a:gd name="T79" fmla="*/ 2147483646 h 774"/>
              <a:gd name="T80" fmla="*/ 2147483646 w 982"/>
              <a:gd name="T81" fmla="*/ 2147483646 h 774"/>
              <a:gd name="T82" fmla="*/ 2147483646 w 982"/>
              <a:gd name="T83" fmla="*/ 2147483646 h 774"/>
              <a:gd name="T84" fmla="*/ 2147483646 w 982"/>
              <a:gd name="T85" fmla="*/ 2147483646 h 774"/>
              <a:gd name="T86" fmla="*/ 2147483646 w 982"/>
              <a:gd name="T87" fmla="*/ 2147483646 h 774"/>
              <a:gd name="T88" fmla="*/ 2147483646 w 982"/>
              <a:gd name="T89" fmla="*/ 2147483646 h 774"/>
              <a:gd name="T90" fmla="*/ 2147483646 w 982"/>
              <a:gd name="T91" fmla="*/ 2147483646 h 774"/>
              <a:gd name="T92" fmla="*/ 2147483646 w 982"/>
              <a:gd name="T93" fmla="*/ 2147483646 h 774"/>
              <a:gd name="T94" fmla="*/ 2147483646 w 982"/>
              <a:gd name="T95" fmla="*/ 2147483646 h 774"/>
              <a:gd name="T96" fmla="*/ 2147483646 w 982"/>
              <a:gd name="T97" fmla="*/ 2147483646 h 774"/>
              <a:gd name="T98" fmla="*/ 2147483646 w 982"/>
              <a:gd name="T99" fmla="*/ 2147483646 h 774"/>
              <a:gd name="T100" fmla="*/ 2147483646 w 982"/>
              <a:gd name="T101" fmla="*/ 2147483646 h 774"/>
              <a:gd name="T102" fmla="*/ 2147483646 w 982"/>
              <a:gd name="T103" fmla="*/ 2147483646 h 774"/>
              <a:gd name="T104" fmla="*/ 0 w 982"/>
              <a:gd name="T105" fmla="*/ 2147483646 h 774"/>
              <a:gd name="T106" fmla="*/ 0 w 982"/>
              <a:gd name="T107" fmla="*/ 2147483646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rgbClr val="003366">
              <a:alpha val="69019"/>
            </a:srgbClr>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a:p>
        </p:txBody>
      </p:sp>
      <p:sp>
        <p:nvSpPr>
          <p:cNvPr id="13" name="未知"/>
          <p:cNvSpPr>
            <a:spLocks/>
          </p:cNvSpPr>
          <p:nvPr/>
        </p:nvSpPr>
        <p:spPr bwMode="auto">
          <a:xfrm rot="10214315">
            <a:off x="6587791" y="5247993"/>
            <a:ext cx="846137" cy="492125"/>
          </a:xfrm>
          <a:custGeom>
            <a:avLst/>
            <a:gdLst>
              <a:gd name="T0" fmla="*/ 0 w 982"/>
              <a:gd name="T1" fmla="*/ 2147483646 h 774"/>
              <a:gd name="T2" fmla="*/ 2147483646 w 982"/>
              <a:gd name="T3" fmla="*/ 2147483646 h 774"/>
              <a:gd name="T4" fmla="*/ 2147483646 w 982"/>
              <a:gd name="T5" fmla="*/ 2147483646 h 774"/>
              <a:gd name="T6" fmla="*/ 2147483646 w 982"/>
              <a:gd name="T7" fmla="*/ 2147483646 h 774"/>
              <a:gd name="T8" fmla="*/ 2147483646 w 982"/>
              <a:gd name="T9" fmla="*/ 2147483646 h 774"/>
              <a:gd name="T10" fmla="*/ 2147483646 w 982"/>
              <a:gd name="T11" fmla="*/ 2147483646 h 774"/>
              <a:gd name="T12" fmla="*/ 2147483646 w 982"/>
              <a:gd name="T13" fmla="*/ 2147483646 h 774"/>
              <a:gd name="T14" fmla="*/ 2147483646 w 982"/>
              <a:gd name="T15" fmla="*/ 2147483646 h 774"/>
              <a:gd name="T16" fmla="*/ 2147483646 w 982"/>
              <a:gd name="T17" fmla="*/ 2147483646 h 774"/>
              <a:gd name="T18" fmla="*/ 2147483646 w 982"/>
              <a:gd name="T19" fmla="*/ 2147483646 h 774"/>
              <a:gd name="T20" fmla="*/ 2147483646 w 982"/>
              <a:gd name="T21" fmla="*/ 2147483646 h 774"/>
              <a:gd name="T22" fmla="*/ 2147483646 w 982"/>
              <a:gd name="T23" fmla="*/ 2147483646 h 774"/>
              <a:gd name="T24" fmla="*/ 2147483646 w 982"/>
              <a:gd name="T25" fmla="*/ 2147483646 h 774"/>
              <a:gd name="T26" fmla="*/ 2147483646 w 982"/>
              <a:gd name="T27" fmla="*/ 2147483646 h 774"/>
              <a:gd name="T28" fmla="*/ 2147483646 w 982"/>
              <a:gd name="T29" fmla="*/ 2147483646 h 774"/>
              <a:gd name="T30" fmla="*/ 2147483646 w 982"/>
              <a:gd name="T31" fmla="*/ 2147483646 h 774"/>
              <a:gd name="T32" fmla="*/ 2147483646 w 982"/>
              <a:gd name="T33" fmla="*/ 2147483646 h 774"/>
              <a:gd name="T34" fmla="*/ 2147483646 w 982"/>
              <a:gd name="T35" fmla="*/ 2147483646 h 774"/>
              <a:gd name="T36" fmla="*/ 2147483646 w 982"/>
              <a:gd name="T37" fmla="*/ 2147483646 h 774"/>
              <a:gd name="T38" fmla="*/ 2147483646 w 982"/>
              <a:gd name="T39" fmla="*/ 2147483646 h 774"/>
              <a:gd name="T40" fmla="*/ 2147483646 w 982"/>
              <a:gd name="T41" fmla="*/ 2147483646 h 774"/>
              <a:gd name="T42" fmla="*/ 2147483646 w 982"/>
              <a:gd name="T43" fmla="*/ 2147483646 h 774"/>
              <a:gd name="T44" fmla="*/ 2147483646 w 982"/>
              <a:gd name="T45" fmla="*/ 2147483646 h 774"/>
              <a:gd name="T46" fmla="*/ 2147483646 w 982"/>
              <a:gd name="T47" fmla="*/ 2147483646 h 774"/>
              <a:gd name="T48" fmla="*/ 2147483646 w 982"/>
              <a:gd name="T49" fmla="*/ 2147483646 h 774"/>
              <a:gd name="T50" fmla="*/ 2147483646 w 982"/>
              <a:gd name="T51" fmla="*/ 2147483646 h 774"/>
              <a:gd name="T52" fmla="*/ 2147483646 w 982"/>
              <a:gd name="T53" fmla="*/ 0 h 774"/>
              <a:gd name="T54" fmla="*/ 2147483646 w 982"/>
              <a:gd name="T55" fmla="*/ 2147483646 h 774"/>
              <a:gd name="T56" fmla="*/ 2147483646 w 982"/>
              <a:gd name="T57" fmla="*/ 2147483646 h 774"/>
              <a:gd name="T58" fmla="*/ 2147483646 w 982"/>
              <a:gd name="T59" fmla="*/ 2147483646 h 774"/>
              <a:gd name="T60" fmla="*/ 2147483646 w 982"/>
              <a:gd name="T61" fmla="*/ 2147483646 h 774"/>
              <a:gd name="T62" fmla="*/ 2147483646 w 982"/>
              <a:gd name="T63" fmla="*/ 2147483646 h 774"/>
              <a:gd name="T64" fmla="*/ 2147483646 w 982"/>
              <a:gd name="T65" fmla="*/ 2147483646 h 774"/>
              <a:gd name="T66" fmla="*/ 2147483646 w 982"/>
              <a:gd name="T67" fmla="*/ 2147483646 h 774"/>
              <a:gd name="T68" fmla="*/ 2147483646 w 982"/>
              <a:gd name="T69" fmla="*/ 2147483646 h 774"/>
              <a:gd name="T70" fmla="*/ 2147483646 w 982"/>
              <a:gd name="T71" fmla="*/ 2147483646 h 774"/>
              <a:gd name="T72" fmla="*/ 2147483646 w 982"/>
              <a:gd name="T73" fmla="*/ 2147483646 h 774"/>
              <a:gd name="T74" fmla="*/ 2147483646 w 982"/>
              <a:gd name="T75" fmla="*/ 2147483646 h 774"/>
              <a:gd name="T76" fmla="*/ 2147483646 w 982"/>
              <a:gd name="T77" fmla="*/ 2147483646 h 774"/>
              <a:gd name="T78" fmla="*/ 2147483646 w 982"/>
              <a:gd name="T79" fmla="*/ 2147483646 h 774"/>
              <a:gd name="T80" fmla="*/ 2147483646 w 982"/>
              <a:gd name="T81" fmla="*/ 2147483646 h 774"/>
              <a:gd name="T82" fmla="*/ 2147483646 w 982"/>
              <a:gd name="T83" fmla="*/ 2147483646 h 774"/>
              <a:gd name="T84" fmla="*/ 2147483646 w 982"/>
              <a:gd name="T85" fmla="*/ 2147483646 h 774"/>
              <a:gd name="T86" fmla="*/ 2147483646 w 982"/>
              <a:gd name="T87" fmla="*/ 2147483646 h 774"/>
              <a:gd name="T88" fmla="*/ 2147483646 w 982"/>
              <a:gd name="T89" fmla="*/ 2147483646 h 774"/>
              <a:gd name="T90" fmla="*/ 2147483646 w 982"/>
              <a:gd name="T91" fmla="*/ 2147483646 h 774"/>
              <a:gd name="T92" fmla="*/ 2147483646 w 982"/>
              <a:gd name="T93" fmla="*/ 2147483646 h 774"/>
              <a:gd name="T94" fmla="*/ 2147483646 w 982"/>
              <a:gd name="T95" fmla="*/ 2147483646 h 774"/>
              <a:gd name="T96" fmla="*/ 2147483646 w 982"/>
              <a:gd name="T97" fmla="*/ 2147483646 h 774"/>
              <a:gd name="T98" fmla="*/ 2147483646 w 982"/>
              <a:gd name="T99" fmla="*/ 2147483646 h 774"/>
              <a:gd name="T100" fmla="*/ 2147483646 w 982"/>
              <a:gd name="T101" fmla="*/ 2147483646 h 774"/>
              <a:gd name="T102" fmla="*/ 2147483646 w 982"/>
              <a:gd name="T103" fmla="*/ 2147483646 h 774"/>
              <a:gd name="T104" fmla="*/ 0 w 982"/>
              <a:gd name="T105" fmla="*/ 2147483646 h 774"/>
              <a:gd name="T106" fmla="*/ 0 w 982"/>
              <a:gd name="T107" fmla="*/ 2147483646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rgbClr val="003366">
              <a:alpha val="69019"/>
            </a:srgbClr>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a:p>
        </p:txBody>
      </p:sp>
      <p:sp>
        <p:nvSpPr>
          <p:cNvPr id="14" name="未知"/>
          <p:cNvSpPr>
            <a:spLocks/>
          </p:cNvSpPr>
          <p:nvPr/>
        </p:nvSpPr>
        <p:spPr bwMode="auto">
          <a:xfrm rot="13163424">
            <a:off x="5009612" y="5237348"/>
            <a:ext cx="846137" cy="493713"/>
          </a:xfrm>
          <a:custGeom>
            <a:avLst/>
            <a:gdLst>
              <a:gd name="T0" fmla="*/ 0 w 982"/>
              <a:gd name="T1" fmla="*/ 2147483646 h 774"/>
              <a:gd name="T2" fmla="*/ 2147483646 w 982"/>
              <a:gd name="T3" fmla="*/ 2147483646 h 774"/>
              <a:gd name="T4" fmla="*/ 2147483646 w 982"/>
              <a:gd name="T5" fmla="*/ 2147483646 h 774"/>
              <a:gd name="T6" fmla="*/ 2147483646 w 982"/>
              <a:gd name="T7" fmla="*/ 2147483646 h 774"/>
              <a:gd name="T8" fmla="*/ 2147483646 w 982"/>
              <a:gd name="T9" fmla="*/ 2147483646 h 774"/>
              <a:gd name="T10" fmla="*/ 2147483646 w 982"/>
              <a:gd name="T11" fmla="*/ 2147483646 h 774"/>
              <a:gd name="T12" fmla="*/ 2147483646 w 982"/>
              <a:gd name="T13" fmla="*/ 2147483646 h 774"/>
              <a:gd name="T14" fmla="*/ 2147483646 w 982"/>
              <a:gd name="T15" fmla="*/ 2147483646 h 774"/>
              <a:gd name="T16" fmla="*/ 2147483646 w 982"/>
              <a:gd name="T17" fmla="*/ 2147483646 h 774"/>
              <a:gd name="T18" fmla="*/ 2147483646 w 982"/>
              <a:gd name="T19" fmla="*/ 2147483646 h 774"/>
              <a:gd name="T20" fmla="*/ 2147483646 w 982"/>
              <a:gd name="T21" fmla="*/ 2147483646 h 774"/>
              <a:gd name="T22" fmla="*/ 2147483646 w 982"/>
              <a:gd name="T23" fmla="*/ 2147483646 h 774"/>
              <a:gd name="T24" fmla="*/ 2147483646 w 982"/>
              <a:gd name="T25" fmla="*/ 2147483646 h 774"/>
              <a:gd name="T26" fmla="*/ 2147483646 w 982"/>
              <a:gd name="T27" fmla="*/ 2147483646 h 774"/>
              <a:gd name="T28" fmla="*/ 2147483646 w 982"/>
              <a:gd name="T29" fmla="*/ 2147483646 h 774"/>
              <a:gd name="T30" fmla="*/ 2147483646 w 982"/>
              <a:gd name="T31" fmla="*/ 2147483646 h 774"/>
              <a:gd name="T32" fmla="*/ 2147483646 w 982"/>
              <a:gd name="T33" fmla="*/ 2147483646 h 774"/>
              <a:gd name="T34" fmla="*/ 2147483646 w 982"/>
              <a:gd name="T35" fmla="*/ 2147483646 h 774"/>
              <a:gd name="T36" fmla="*/ 2147483646 w 982"/>
              <a:gd name="T37" fmla="*/ 2147483646 h 774"/>
              <a:gd name="T38" fmla="*/ 2147483646 w 982"/>
              <a:gd name="T39" fmla="*/ 2147483646 h 774"/>
              <a:gd name="T40" fmla="*/ 2147483646 w 982"/>
              <a:gd name="T41" fmla="*/ 2147483646 h 774"/>
              <a:gd name="T42" fmla="*/ 2147483646 w 982"/>
              <a:gd name="T43" fmla="*/ 2147483646 h 774"/>
              <a:gd name="T44" fmla="*/ 2147483646 w 982"/>
              <a:gd name="T45" fmla="*/ 2147483646 h 774"/>
              <a:gd name="T46" fmla="*/ 2147483646 w 982"/>
              <a:gd name="T47" fmla="*/ 2147483646 h 774"/>
              <a:gd name="T48" fmla="*/ 2147483646 w 982"/>
              <a:gd name="T49" fmla="*/ 2147483646 h 774"/>
              <a:gd name="T50" fmla="*/ 2147483646 w 982"/>
              <a:gd name="T51" fmla="*/ 2147483646 h 774"/>
              <a:gd name="T52" fmla="*/ 2147483646 w 982"/>
              <a:gd name="T53" fmla="*/ 0 h 774"/>
              <a:gd name="T54" fmla="*/ 2147483646 w 982"/>
              <a:gd name="T55" fmla="*/ 2147483646 h 774"/>
              <a:gd name="T56" fmla="*/ 2147483646 w 982"/>
              <a:gd name="T57" fmla="*/ 2147483646 h 774"/>
              <a:gd name="T58" fmla="*/ 2147483646 w 982"/>
              <a:gd name="T59" fmla="*/ 2147483646 h 774"/>
              <a:gd name="T60" fmla="*/ 2147483646 w 982"/>
              <a:gd name="T61" fmla="*/ 2147483646 h 774"/>
              <a:gd name="T62" fmla="*/ 2147483646 w 982"/>
              <a:gd name="T63" fmla="*/ 2147483646 h 774"/>
              <a:gd name="T64" fmla="*/ 2147483646 w 982"/>
              <a:gd name="T65" fmla="*/ 2147483646 h 774"/>
              <a:gd name="T66" fmla="*/ 2147483646 w 982"/>
              <a:gd name="T67" fmla="*/ 2147483646 h 774"/>
              <a:gd name="T68" fmla="*/ 2147483646 w 982"/>
              <a:gd name="T69" fmla="*/ 2147483646 h 774"/>
              <a:gd name="T70" fmla="*/ 2147483646 w 982"/>
              <a:gd name="T71" fmla="*/ 2147483646 h 774"/>
              <a:gd name="T72" fmla="*/ 2147483646 w 982"/>
              <a:gd name="T73" fmla="*/ 2147483646 h 774"/>
              <a:gd name="T74" fmla="*/ 2147483646 w 982"/>
              <a:gd name="T75" fmla="*/ 2147483646 h 774"/>
              <a:gd name="T76" fmla="*/ 2147483646 w 982"/>
              <a:gd name="T77" fmla="*/ 2147483646 h 774"/>
              <a:gd name="T78" fmla="*/ 2147483646 w 982"/>
              <a:gd name="T79" fmla="*/ 2147483646 h 774"/>
              <a:gd name="T80" fmla="*/ 2147483646 w 982"/>
              <a:gd name="T81" fmla="*/ 2147483646 h 774"/>
              <a:gd name="T82" fmla="*/ 2147483646 w 982"/>
              <a:gd name="T83" fmla="*/ 2147483646 h 774"/>
              <a:gd name="T84" fmla="*/ 2147483646 w 982"/>
              <a:gd name="T85" fmla="*/ 2147483646 h 774"/>
              <a:gd name="T86" fmla="*/ 2147483646 w 982"/>
              <a:gd name="T87" fmla="*/ 2147483646 h 774"/>
              <a:gd name="T88" fmla="*/ 2147483646 w 982"/>
              <a:gd name="T89" fmla="*/ 2147483646 h 774"/>
              <a:gd name="T90" fmla="*/ 2147483646 w 982"/>
              <a:gd name="T91" fmla="*/ 2147483646 h 774"/>
              <a:gd name="T92" fmla="*/ 2147483646 w 982"/>
              <a:gd name="T93" fmla="*/ 2147483646 h 774"/>
              <a:gd name="T94" fmla="*/ 2147483646 w 982"/>
              <a:gd name="T95" fmla="*/ 2147483646 h 774"/>
              <a:gd name="T96" fmla="*/ 2147483646 w 982"/>
              <a:gd name="T97" fmla="*/ 2147483646 h 774"/>
              <a:gd name="T98" fmla="*/ 2147483646 w 982"/>
              <a:gd name="T99" fmla="*/ 2147483646 h 774"/>
              <a:gd name="T100" fmla="*/ 2147483646 w 982"/>
              <a:gd name="T101" fmla="*/ 2147483646 h 774"/>
              <a:gd name="T102" fmla="*/ 2147483646 w 982"/>
              <a:gd name="T103" fmla="*/ 2147483646 h 774"/>
              <a:gd name="T104" fmla="*/ 0 w 982"/>
              <a:gd name="T105" fmla="*/ 2147483646 h 774"/>
              <a:gd name="T106" fmla="*/ 0 w 982"/>
              <a:gd name="T107" fmla="*/ 2147483646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rgbClr val="003366">
              <a:alpha val="69019"/>
            </a:srgbClr>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a:p>
        </p:txBody>
      </p:sp>
      <p:sp>
        <p:nvSpPr>
          <p:cNvPr id="15" name="未知"/>
          <p:cNvSpPr>
            <a:spLocks/>
          </p:cNvSpPr>
          <p:nvPr/>
        </p:nvSpPr>
        <p:spPr bwMode="auto">
          <a:xfrm rot="16200000">
            <a:off x="4157187" y="4003342"/>
            <a:ext cx="849856" cy="534917"/>
          </a:xfrm>
          <a:custGeom>
            <a:avLst/>
            <a:gdLst>
              <a:gd name="T0" fmla="*/ 0 w 982"/>
              <a:gd name="T1" fmla="*/ 2147483646 h 774"/>
              <a:gd name="T2" fmla="*/ 2147483646 w 982"/>
              <a:gd name="T3" fmla="*/ 2147483646 h 774"/>
              <a:gd name="T4" fmla="*/ 2147483646 w 982"/>
              <a:gd name="T5" fmla="*/ 2147483646 h 774"/>
              <a:gd name="T6" fmla="*/ 2147483646 w 982"/>
              <a:gd name="T7" fmla="*/ 2147483646 h 774"/>
              <a:gd name="T8" fmla="*/ 2147483646 w 982"/>
              <a:gd name="T9" fmla="*/ 2147483646 h 774"/>
              <a:gd name="T10" fmla="*/ 2147483646 w 982"/>
              <a:gd name="T11" fmla="*/ 2147483646 h 774"/>
              <a:gd name="T12" fmla="*/ 2147483646 w 982"/>
              <a:gd name="T13" fmla="*/ 2147483646 h 774"/>
              <a:gd name="T14" fmla="*/ 2147483646 w 982"/>
              <a:gd name="T15" fmla="*/ 2147483646 h 774"/>
              <a:gd name="T16" fmla="*/ 2147483646 w 982"/>
              <a:gd name="T17" fmla="*/ 2147483646 h 774"/>
              <a:gd name="T18" fmla="*/ 2147483646 w 982"/>
              <a:gd name="T19" fmla="*/ 2147483646 h 774"/>
              <a:gd name="T20" fmla="*/ 2147483646 w 982"/>
              <a:gd name="T21" fmla="*/ 2147483646 h 774"/>
              <a:gd name="T22" fmla="*/ 2147483646 w 982"/>
              <a:gd name="T23" fmla="*/ 2147483646 h 774"/>
              <a:gd name="T24" fmla="*/ 2147483646 w 982"/>
              <a:gd name="T25" fmla="*/ 2147483646 h 774"/>
              <a:gd name="T26" fmla="*/ 2147483646 w 982"/>
              <a:gd name="T27" fmla="*/ 2147483646 h 774"/>
              <a:gd name="T28" fmla="*/ 2147483646 w 982"/>
              <a:gd name="T29" fmla="*/ 2147483646 h 774"/>
              <a:gd name="T30" fmla="*/ 2147483646 w 982"/>
              <a:gd name="T31" fmla="*/ 2147483646 h 774"/>
              <a:gd name="T32" fmla="*/ 2147483646 w 982"/>
              <a:gd name="T33" fmla="*/ 2147483646 h 774"/>
              <a:gd name="T34" fmla="*/ 2147483646 w 982"/>
              <a:gd name="T35" fmla="*/ 2147483646 h 774"/>
              <a:gd name="T36" fmla="*/ 2147483646 w 982"/>
              <a:gd name="T37" fmla="*/ 2147483646 h 774"/>
              <a:gd name="T38" fmla="*/ 2147483646 w 982"/>
              <a:gd name="T39" fmla="*/ 2147483646 h 774"/>
              <a:gd name="T40" fmla="*/ 2147483646 w 982"/>
              <a:gd name="T41" fmla="*/ 2147483646 h 774"/>
              <a:gd name="T42" fmla="*/ 2147483646 w 982"/>
              <a:gd name="T43" fmla="*/ 2147483646 h 774"/>
              <a:gd name="T44" fmla="*/ 2147483646 w 982"/>
              <a:gd name="T45" fmla="*/ 2147483646 h 774"/>
              <a:gd name="T46" fmla="*/ 2147483646 w 982"/>
              <a:gd name="T47" fmla="*/ 2147483646 h 774"/>
              <a:gd name="T48" fmla="*/ 2147483646 w 982"/>
              <a:gd name="T49" fmla="*/ 2147483646 h 774"/>
              <a:gd name="T50" fmla="*/ 2147483646 w 982"/>
              <a:gd name="T51" fmla="*/ 2147483646 h 774"/>
              <a:gd name="T52" fmla="*/ 2147483646 w 982"/>
              <a:gd name="T53" fmla="*/ 0 h 774"/>
              <a:gd name="T54" fmla="*/ 2147483646 w 982"/>
              <a:gd name="T55" fmla="*/ 2147483646 h 774"/>
              <a:gd name="T56" fmla="*/ 2147483646 w 982"/>
              <a:gd name="T57" fmla="*/ 2147483646 h 774"/>
              <a:gd name="T58" fmla="*/ 2147483646 w 982"/>
              <a:gd name="T59" fmla="*/ 2147483646 h 774"/>
              <a:gd name="T60" fmla="*/ 2147483646 w 982"/>
              <a:gd name="T61" fmla="*/ 2147483646 h 774"/>
              <a:gd name="T62" fmla="*/ 2147483646 w 982"/>
              <a:gd name="T63" fmla="*/ 2147483646 h 774"/>
              <a:gd name="T64" fmla="*/ 2147483646 w 982"/>
              <a:gd name="T65" fmla="*/ 2147483646 h 774"/>
              <a:gd name="T66" fmla="*/ 2147483646 w 982"/>
              <a:gd name="T67" fmla="*/ 2147483646 h 774"/>
              <a:gd name="T68" fmla="*/ 2147483646 w 982"/>
              <a:gd name="T69" fmla="*/ 2147483646 h 774"/>
              <a:gd name="T70" fmla="*/ 2147483646 w 982"/>
              <a:gd name="T71" fmla="*/ 2147483646 h 774"/>
              <a:gd name="T72" fmla="*/ 2147483646 w 982"/>
              <a:gd name="T73" fmla="*/ 2147483646 h 774"/>
              <a:gd name="T74" fmla="*/ 2147483646 w 982"/>
              <a:gd name="T75" fmla="*/ 2147483646 h 774"/>
              <a:gd name="T76" fmla="*/ 2147483646 w 982"/>
              <a:gd name="T77" fmla="*/ 2147483646 h 774"/>
              <a:gd name="T78" fmla="*/ 2147483646 w 982"/>
              <a:gd name="T79" fmla="*/ 2147483646 h 774"/>
              <a:gd name="T80" fmla="*/ 2147483646 w 982"/>
              <a:gd name="T81" fmla="*/ 2147483646 h 774"/>
              <a:gd name="T82" fmla="*/ 2147483646 w 982"/>
              <a:gd name="T83" fmla="*/ 2147483646 h 774"/>
              <a:gd name="T84" fmla="*/ 2147483646 w 982"/>
              <a:gd name="T85" fmla="*/ 2147483646 h 774"/>
              <a:gd name="T86" fmla="*/ 2147483646 w 982"/>
              <a:gd name="T87" fmla="*/ 2147483646 h 774"/>
              <a:gd name="T88" fmla="*/ 2147483646 w 982"/>
              <a:gd name="T89" fmla="*/ 2147483646 h 774"/>
              <a:gd name="T90" fmla="*/ 2147483646 w 982"/>
              <a:gd name="T91" fmla="*/ 2147483646 h 774"/>
              <a:gd name="T92" fmla="*/ 2147483646 w 982"/>
              <a:gd name="T93" fmla="*/ 2147483646 h 774"/>
              <a:gd name="T94" fmla="*/ 2147483646 w 982"/>
              <a:gd name="T95" fmla="*/ 2147483646 h 774"/>
              <a:gd name="T96" fmla="*/ 2147483646 w 982"/>
              <a:gd name="T97" fmla="*/ 2147483646 h 774"/>
              <a:gd name="T98" fmla="*/ 2147483646 w 982"/>
              <a:gd name="T99" fmla="*/ 2147483646 h 774"/>
              <a:gd name="T100" fmla="*/ 2147483646 w 982"/>
              <a:gd name="T101" fmla="*/ 2147483646 h 774"/>
              <a:gd name="T102" fmla="*/ 2147483646 w 982"/>
              <a:gd name="T103" fmla="*/ 2147483646 h 774"/>
              <a:gd name="T104" fmla="*/ 0 w 982"/>
              <a:gd name="T105" fmla="*/ 2147483646 h 774"/>
              <a:gd name="T106" fmla="*/ 0 w 982"/>
              <a:gd name="T107" fmla="*/ 2147483646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rgbClr val="003366">
              <a:alpha val="69019"/>
            </a:srgbClr>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a:p>
        </p:txBody>
      </p:sp>
      <p:sp>
        <p:nvSpPr>
          <p:cNvPr id="17" name="未知"/>
          <p:cNvSpPr>
            <a:spLocks/>
          </p:cNvSpPr>
          <p:nvPr/>
        </p:nvSpPr>
        <p:spPr bwMode="auto">
          <a:xfrm rot="20636700">
            <a:off x="4790832" y="2483175"/>
            <a:ext cx="931862" cy="492125"/>
          </a:xfrm>
          <a:custGeom>
            <a:avLst/>
            <a:gdLst>
              <a:gd name="T0" fmla="*/ 0 w 982"/>
              <a:gd name="T1" fmla="*/ 2147483646 h 774"/>
              <a:gd name="T2" fmla="*/ 2147483646 w 982"/>
              <a:gd name="T3" fmla="*/ 2147483646 h 774"/>
              <a:gd name="T4" fmla="*/ 2147483646 w 982"/>
              <a:gd name="T5" fmla="*/ 2147483646 h 774"/>
              <a:gd name="T6" fmla="*/ 2147483646 w 982"/>
              <a:gd name="T7" fmla="*/ 2147483646 h 774"/>
              <a:gd name="T8" fmla="*/ 2147483646 w 982"/>
              <a:gd name="T9" fmla="*/ 2147483646 h 774"/>
              <a:gd name="T10" fmla="*/ 2147483646 w 982"/>
              <a:gd name="T11" fmla="*/ 2147483646 h 774"/>
              <a:gd name="T12" fmla="*/ 2147483646 w 982"/>
              <a:gd name="T13" fmla="*/ 2147483646 h 774"/>
              <a:gd name="T14" fmla="*/ 2147483646 w 982"/>
              <a:gd name="T15" fmla="*/ 2147483646 h 774"/>
              <a:gd name="T16" fmla="*/ 2147483646 w 982"/>
              <a:gd name="T17" fmla="*/ 2147483646 h 774"/>
              <a:gd name="T18" fmla="*/ 2147483646 w 982"/>
              <a:gd name="T19" fmla="*/ 2147483646 h 774"/>
              <a:gd name="T20" fmla="*/ 2147483646 w 982"/>
              <a:gd name="T21" fmla="*/ 2147483646 h 774"/>
              <a:gd name="T22" fmla="*/ 2147483646 w 982"/>
              <a:gd name="T23" fmla="*/ 2147483646 h 774"/>
              <a:gd name="T24" fmla="*/ 2147483646 w 982"/>
              <a:gd name="T25" fmla="*/ 2147483646 h 774"/>
              <a:gd name="T26" fmla="*/ 2147483646 w 982"/>
              <a:gd name="T27" fmla="*/ 2147483646 h 774"/>
              <a:gd name="T28" fmla="*/ 2147483646 w 982"/>
              <a:gd name="T29" fmla="*/ 2147483646 h 774"/>
              <a:gd name="T30" fmla="*/ 2147483646 w 982"/>
              <a:gd name="T31" fmla="*/ 2147483646 h 774"/>
              <a:gd name="T32" fmla="*/ 2147483646 w 982"/>
              <a:gd name="T33" fmla="*/ 2147483646 h 774"/>
              <a:gd name="T34" fmla="*/ 2147483646 w 982"/>
              <a:gd name="T35" fmla="*/ 2147483646 h 774"/>
              <a:gd name="T36" fmla="*/ 2147483646 w 982"/>
              <a:gd name="T37" fmla="*/ 2147483646 h 774"/>
              <a:gd name="T38" fmla="*/ 2147483646 w 982"/>
              <a:gd name="T39" fmla="*/ 2147483646 h 774"/>
              <a:gd name="T40" fmla="*/ 2147483646 w 982"/>
              <a:gd name="T41" fmla="*/ 2147483646 h 774"/>
              <a:gd name="T42" fmla="*/ 2147483646 w 982"/>
              <a:gd name="T43" fmla="*/ 2147483646 h 774"/>
              <a:gd name="T44" fmla="*/ 2147483646 w 982"/>
              <a:gd name="T45" fmla="*/ 2147483646 h 774"/>
              <a:gd name="T46" fmla="*/ 2147483646 w 982"/>
              <a:gd name="T47" fmla="*/ 2147483646 h 774"/>
              <a:gd name="T48" fmla="*/ 2147483646 w 982"/>
              <a:gd name="T49" fmla="*/ 2147483646 h 774"/>
              <a:gd name="T50" fmla="*/ 2147483646 w 982"/>
              <a:gd name="T51" fmla="*/ 2147483646 h 774"/>
              <a:gd name="T52" fmla="*/ 2147483646 w 982"/>
              <a:gd name="T53" fmla="*/ 0 h 774"/>
              <a:gd name="T54" fmla="*/ 2147483646 w 982"/>
              <a:gd name="T55" fmla="*/ 2147483646 h 774"/>
              <a:gd name="T56" fmla="*/ 2147483646 w 982"/>
              <a:gd name="T57" fmla="*/ 2147483646 h 774"/>
              <a:gd name="T58" fmla="*/ 2147483646 w 982"/>
              <a:gd name="T59" fmla="*/ 2147483646 h 774"/>
              <a:gd name="T60" fmla="*/ 2147483646 w 982"/>
              <a:gd name="T61" fmla="*/ 2147483646 h 774"/>
              <a:gd name="T62" fmla="*/ 2147483646 w 982"/>
              <a:gd name="T63" fmla="*/ 2147483646 h 774"/>
              <a:gd name="T64" fmla="*/ 2147483646 w 982"/>
              <a:gd name="T65" fmla="*/ 2147483646 h 774"/>
              <a:gd name="T66" fmla="*/ 2147483646 w 982"/>
              <a:gd name="T67" fmla="*/ 2147483646 h 774"/>
              <a:gd name="T68" fmla="*/ 2147483646 w 982"/>
              <a:gd name="T69" fmla="*/ 2147483646 h 774"/>
              <a:gd name="T70" fmla="*/ 2147483646 w 982"/>
              <a:gd name="T71" fmla="*/ 2147483646 h 774"/>
              <a:gd name="T72" fmla="*/ 2147483646 w 982"/>
              <a:gd name="T73" fmla="*/ 2147483646 h 774"/>
              <a:gd name="T74" fmla="*/ 2147483646 w 982"/>
              <a:gd name="T75" fmla="*/ 2147483646 h 774"/>
              <a:gd name="T76" fmla="*/ 2147483646 w 982"/>
              <a:gd name="T77" fmla="*/ 2147483646 h 774"/>
              <a:gd name="T78" fmla="*/ 2147483646 w 982"/>
              <a:gd name="T79" fmla="*/ 2147483646 h 774"/>
              <a:gd name="T80" fmla="*/ 2147483646 w 982"/>
              <a:gd name="T81" fmla="*/ 2147483646 h 774"/>
              <a:gd name="T82" fmla="*/ 2147483646 w 982"/>
              <a:gd name="T83" fmla="*/ 2147483646 h 774"/>
              <a:gd name="T84" fmla="*/ 2147483646 w 982"/>
              <a:gd name="T85" fmla="*/ 2147483646 h 774"/>
              <a:gd name="T86" fmla="*/ 2147483646 w 982"/>
              <a:gd name="T87" fmla="*/ 2147483646 h 774"/>
              <a:gd name="T88" fmla="*/ 2147483646 w 982"/>
              <a:gd name="T89" fmla="*/ 2147483646 h 774"/>
              <a:gd name="T90" fmla="*/ 2147483646 w 982"/>
              <a:gd name="T91" fmla="*/ 2147483646 h 774"/>
              <a:gd name="T92" fmla="*/ 2147483646 w 982"/>
              <a:gd name="T93" fmla="*/ 2147483646 h 774"/>
              <a:gd name="T94" fmla="*/ 2147483646 w 982"/>
              <a:gd name="T95" fmla="*/ 2147483646 h 774"/>
              <a:gd name="T96" fmla="*/ 2147483646 w 982"/>
              <a:gd name="T97" fmla="*/ 2147483646 h 774"/>
              <a:gd name="T98" fmla="*/ 2147483646 w 982"/>
              <a:gd name="T99" fmla="*/ 2147483646 h 774"/>
              <a:gd name="T100" fmla="*/ 2147483646 w 982"/>
              <a:gd name="T101" fmla="*/ 2147483646 h 774"/>
              <a:gd name="T102" fmla="*/ 2147483646 w 982"/>
              <a:gd name="T103" fmla="*/ 2147483646 h 774"/>
              <a:gd name="T104" fmla="*/ 0 w 982"/>
              <a:gd name="T105" fmla="*/ 2147483646 h 774"/>
              <a:gd name="T106" fmla="*/ 0 w 982"/>
              <a:gd name="T107" fmla="*/ 2147483646 h 77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rgbClr val="003366">
              <a:alpha val="69019"/>
            </a:srgbClr>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zh-CN" altLang="en-US"/>
          </a:p>
        </p:txBody>
      </p:sp>
      <p:grpSp>
        <p:nvGrpSpPr>
          <p:cNvPr id="18" name="组合 55"/>
          <p:cNvGrpSpPr>
            <a:grpSpLocks/>
          </p:cNvGrpSpPr>
          <p:nvPr/>
        </p:nvGrpSpPr>
        <p:grpSpPr bwMode="auto">
          <a:xfrm>
            <a:off x="5088268" y="2989768"/>
            <a:ext cx="2120900" cy="2027238"/>
            <a:chOff x="3675062" y="3361010"/>
            <a:chExt cx="2481113" cy="2372246"/>
          </a:xfrm>
        </p:grpSpPr>
        <p:sp>
          <p:nvSpPr>
            <p:cNvPr id="19" name="Oval 19">
              <a:extLst>
                <a:ext uri="{FF2B5EF4-FFF2-40B4-BE49-F238E27FC236}">
                  <a16:creationId xmlns:a16="http://schemas.microsoft.com/office/drawing/2014/main" xmlns="" id="{E5355062-9B39-462B-B6CC-ED1AECA49A3A}"/>
                </a:ext>
              </a:extLst>
            </p:cNvPr>
            <p:cNvSpPr>
              <a:spLocks noChangeArrowheads="1"/>
            </p:cNvSpPr>
            <p:nvPr/>
          </p:nvSpPr>
          <p:spPr bwMode="gray">
            <a:xfrm>
              <a:off x="3682490" y="3357295"/>
              <a:ext cx="2473685" cy="2374103"/>
            </a:xfrm>
            <a:prstGeom prst="ellipse">
              <a:avLst/>
            </a:prstGeom>
            <a:gradFill rotWithShape="1">
              <a:gsLst>
                <a:gs pos="0">
                  <a:schemeClr val="hlink">
                    <a:alpha val="32001"/>
                  </a:schemeClr>
                </a:gs>
                <a:gs pos="100000">
                  <a:schemeClr val="hlink">
                    <a:gamma/>
                    <a:shade val="0"/>
                    <a:invGamma/>
                    <a:alpha val="89999"/>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a typeface="黑体" pitchFamily="2" charset="-122"/>
              </a:endParaRPr>
            </a:p>
          </p:txBody>
        </p:sp>
        <p:sp>
          <p:nvSpPr>
            <p:cNvPr id="20" name="Oval 18">
              <a:extLst>
                <a:ext uri="{FF2B5EF4-FFF2-40B4-BE49-F238E27FC236}">
                  <a16:creationId xmlns:a16="http://schemas.microsoft.com/office/drawing/2014/main" xmlns="" id="{D9475E02-A45C-4334-8091-0F0673308F05}"/>
                </a:ext>
              </a:extLst>
            </p:cNvPr>
            <p:cNvSpPr>
              <a:spLocks noChangeArrowheads="1"/>
            </p:cNvSpPr>
            <p:nvPr/>
          </p:nvSpPr>
          <p:spPr bwMode="gray">
            <a:xfrm>
              <a:off x="3675062" y="3359153"/>
              <a:ext cx="2473685" cy="237410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eaLnBrk="1" hangingPunct="1">
                <a:defRPr/>
              </a:pPr>
              <a:endParaRPr lang="zh-CN" altLang="en-US">
                <a:latin typeface="Arial" charset="0"/>
                <a:ea typeface="黑体" pitchFamily="2" charset="-122"/>
              </a:endParaRPr>
            </a:p>
          </p:txBody>
        </p:sp>
        <p:sp>
          <p:nvSpPr>
            <p:cNvPr id="21" name="Oval 19"/>
            <p:cNvSpPr>
              <a:spLocks noChangeArrowheads="1"/>
            </p:cNvSpPr>
            <p:nvPr/>
          </p:nvSpPr>
          <p:spPr bwMode="gray">
            <a:xfrm>
              <a:off x="4004800" y="4177027"/>
              <a:ext cx="267481" cy="735753"/>
            </a:xfrm>
            <a:prstGeom prst="ellipse">
              <a:avLst/>
            </a:prstGeom>
            <a:solidFill>
              <a:srgbClr val="003300">
                <a:alpha val="49019"/>
              </a:srgbClr>
            </a:solidFill>
            <a:ln>
              <a:noFill/>
            </a:ln>
            <a:extLst>
              <a:ext uri="{91240B29-F687-4F45-9708-019B960494DF}">
                <a14:hiddenLine xmlns:a14="http://schemas.microsoft.com/office/drawing/2010/main" xmlns="" w="38100" algn="ctr">
                  <a:solidFill>
                    <a:srgbClr val="000000"/>
                  </a:solidFill>
                  <a:round/>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2000">
                <a:latin typeface="Arial" panose="020B0604020202020204" pitchFamily="34" charset="0"/>
                <a:ea typeface="黑体" panose="02010609060101010101" pitchFamily="49" charset="-122"/>
              </a:endParaRPr>
            </a:p>
          </p:txBody>
        </p:sp>
        <p:sp>
          <p:nvSpPr>
            <p:cNvPr id="22" name="Oval 20">
              <a:extLst>
                <a:ext uri="{FF2B5EF4-FFF2-40B4-BE49-F238E27FC236}">
                  <a16:creationId xmlns:a16="http://schemas.microsoft.com/office/drawing/2014/main" xmlns="" id="{02DBB60C-FCA5-4E7C-982C-9546108CB108}"/>
                </a:ext>
              </a:extLst>
            </p:cNvPr>
            <p:cNvSpPr>
              <a:spLocks noChangeArrowheads="1"/>
            </p:cNvSpPr>
            <p:nvPr/>
          </p:nvSpPr>
          <p:spPr bwMode="gray">
            <a:xfrm>
              <a:off x="3836631" y="3513339"/>
              <a:ext cx="2150546" cy="206387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eaLnBrk="1" hangingPunct="1">
                <a:defRPr/>
              </a:pPr>
              <a:endParaRPr lang="zh-CN" altLang="en-US">
                <a:latin typeface="Arial" charset="0"/>
                <a:ea typeface="黑体" pitchFamily="2" charset="-122"/>
              </a:endParaRPr>
            </a:p>
          </p:txBody>
        </p:sp>
        <p:sp>
          <p:nvSpPr>
            <p:cNvPr id="23" name="Oval 21"/>
            <p:cNvSpPr>
              <a:spLocks noChangeArrowheads="1"/>
            </p:cNvSpPr>
            <p:nvPr/>
          </p:nvSpPr>
          <p:spPr bwMode="gray">
            <a:xfrm>
              <a:off x="3831861" y="3521538"/>
              <a:ext cx="2151373" cy="2060108"/>
            </a:xfrm>
            <a:prstGeom prst="ellipse">
              <a:avLst/>
            </a:prstGeom>
            <a:solidFill>
              <a:srgbClr val="0000FF"/>
            </a:solidFill>
            <a:ln>
              <a:noFill/>
            </a:ln>
            <a:extLst>
              <a:ext uri="{91240B29-F687-4F45-9708-019B960494DF}">
                <a14:hiddenLine xmlns:a14="http://schemas.microsoft.com/office/drawing/2010/main" xmlns="" w="38100" algn="ctr">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a typeface="黑体" panose="02010609060101010101" pitchFamily="49" charset="-122"/>
              </a:endParaRPr>
            </a:p>
          </p:txBody>
        </p:sp>
        <p:sp>
          <p:nvSpPr>
            <p:cNvPr id="24" name="Oval 22"/>
            <p:cNvSpPr>
              <a:spLocks noChangeArrowheads="1"/>
            </p:cNvSpPr>
            <p:nvPr/>
          </p:nvSpPr>
          <p:spPr bwMode="gray">
            <a:xfrm>
              <a:off x="3944848" y="3621869"/>
              <a:ext cx="1936928" cy="1854989"/>
            </a:xfrm>
            <a:prstGeom prst="ellipse">
              <a:avLst/>
            </a:prstGeom>
            <a:solidFill>
              <a:srgbClr val="333333"/>
            </a:solidFill>
            <a:ln>
              <a:noFill/>
            </a:ln>
            <a:extLst>
              <a:ext uri="{91240B29-F687-4F45-9708-019B960494DF}">
                <a14:hiddenLine xmlns:a14="http://schemas.microsoft.com/office/drawing/2010/main" xmlns="" w="38100" algn="ctr">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2000">
                <a:latin typeface="Arial" panose="020B0604020202020204" pitchFamily="34" charset="0"/>
                <a:ea typeface="黑体" panose="02010609060101010101" pitchFamily="49" charset="-122"/>
              </a:endParaRPr>
            </a:p>
          </p:txBody>
        </p:sp>
        <p:sp>
          <p:nvSpPr>
            <p:cNvPr id="25" name="Oval 24"/>
            <p:cNvSpPr>
              <a:spLocks noChangeArrowheads="1"/>
            </p:cNvSpPr>
            <p:nvPr/>
          </p:nvSpPr>
          <p:spPr bwMode="gray">
            <a:xfrm>
              <a:off x="3974825" y="3648623"/>
              <a:ext cx="1874669" cy="1794791"/>
            </a:xfrm>
            <a:prstGeom prst="ellipse">
              <a:avLst/>
            </a:prstGeom>
            <a:solidFill>
              <a:srgbClr val="993366">
                <a:alpha val="38823"/>
              </a:srgbClr>
            </a:solidFill>
            <a:ln>
              <a:noFill/>
            </a:ln>
            <a:extLst>
              <a:ext uri="{91240B29-F687-4F45-9708-019B960494DF}">
                <a14:hiddenLine xmlns:a14="http://schemas.microsoft.com/office/drawing/2010/main" xmlns="" w="9525" algn="ctr">
                  <a:solidFill>
                    <a:srgbClr val="000000"/>
                  </a:solidFill>
                  <a:round/>
                  <a:headEnd/>
                  <a:tailEnd/>
                </a14:hiddenLine>
              </a:ext>
            </a:extLst>
          </p:spPr>
          <p:txBody>
            <a:bodyPr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2000">
                <a:latin typeface="Arial" panose="020B0604020202020204" pitchFamily="34" charset="0"/>
                <a:ea typeface="黑体" panose="02010609060101010101" pitchFamily="49" charset="-122"/>
              </a:endParaRPr>
            </a:p>
          </p:txBody>
        </p:sp>
        <p:sp>
          <p:nvSpPr>
            <p:cNvPr id="26" name="Oval 25"/>
            <p:cNvSpPr>
              <a:spLocks noChangeArrowheads="1"/>
            </p:cNvSpPr>
            <p:nvPr/>
          </p:nvSpPr>
          <p:spPr bwMode="gray">
            <a:xfrm>
              <a:off x="3997883" y="3659770"/>
              <a:ext cx="1830858" cy="1750201"/>
            </a:xfrm>
            <a:prstGeom prst="ellipse">
              <a:avLst/>
            </a:prstGeom>
            <a:solidFill>
              <a:srgbClr val="993366">
                <a:alpha val="38823"/>
              </a:srgbClr>
            </a:solidFill>
            <a:ln w="9525" algn="ctr">
              <a:solidFill>
                <a:srgbClr val="0066FF"/>
              </a:solidFill>
              <a:round/>
              <a:headEnd/>
              <a:tailEnd/>
            </a:ln>
          </p:spPr>
          <p:txBody>
            <a:bodyPr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2000">
                <a:latin typeface="Arial" panose="020B0604020202020204" pitchFamily="34" charset="0"/>
                <a:ea typeface="黑体" panose="02010609060101010101" pitchFamily="49" charset="-122"/>
              </a:endParaRPr>
            </a:p>
          </p:txBody>
        </p:sp>
        <p:sp>
          <p:nvSpPr>
            <p:cNvPr id="27" name="Oval 26"/>
            <p:cNvSpPr>
              <a:spLocks noChangeArrowheads="1"/>
            </p:cNvSpPr>
            <p:nvPr/>
          </p:nvSpPr>
          <p:spPr bwMode="gray">
            <a:xfrm>
              <a:off x="4018635" y="3675378"/>
              <a:ext cx="1738624" cy="1636493"/>
            </a:xfrm>
            <a:prstGeom prst="ellipse">
              <a:avLst/>
            </a:prstGeom>
            <a:solidFill>
              <a:srgbClr val="FFCC99">
                <a:alpha val="25098"/>
              </a:srgbClr>
            </a:solidFill>
            <a:ln>
              <a:noFill/>
            </a:ln>
            <a:extLst>
              <a:ext uri="{91240B29-F687-4F45-9708-019B960494DF}">
                <a14:hiddenLine xmlns:a14="http://schemas.microsoft.com/office/drawing/2010/main" xmlns="" w="9525" algn="ctr">
                  <a:solidFill>
                    <a:srgbClr val="000000"/>
                  </a:solidFill>
                  <a:round/>
                  <a:headEnd/>
                  <a:tailEnd/>
                </a14:hiddenLine>
              </a:ext>
            </a:extLst>
          </p:spPr>
          <p:txBody>
            <a:bodyPr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2000">
                <a:latin typeface="Arial" panose="020B0604020202020204" pitchFamily="34" charset="0"/>
                <a:ea typeface="黑体" panose="02010609060101010101" pitchFamily="49" charset="-122"/>
              </a:endParaRPr>
            </a:p>
          </p:txBody>
        </p:sp>
        <p:sp>
          <p:nvSpPr>
            <p:cNvPr id="28" name="Oval 27"/>
            <p:cNvSpPr>
              <a:spLocks noChangeArrowheads="1"/>
            </p:cNvSpPr>
            <p:nvPr/>
          </p:nvSpPr>
          <p:spPr bwMode="gray">
            <a:xfrm>
              <a:off x="4037082" y="3722198"/>
              <a:ext cx="1777824" cy="1618657"/>
            </a:xfrm>
            <a:prstGeom prst="ellipse">
              <a:avLst/>
            </a:prstGeom>
            <a:solidFill>
              <a:schemeClr val="bg2"/>
            </a:solidFill>
            <a:ln>
              <a:noFill/>
            </a:ln>
            <a:extLst>
              <a:ext uri="{91240B29-F687-4F45-9708-019B960494DF}">
                <a14:hiddenLine xmlns:a14="http://schemas.microsoft.com/office/drawing/2010/main" xmlns="" w="9525">
                  <a:solidFill>
                    <a:srgbClr val="000000"/>
                  </a:solidFill>
                  <a:round/>
                  <a:headEnd/>
                  <a:tailEnd/>
                </a14:hiddenLine>
              </a:ext>
            </a:extLst>
          </p:spPr>
          <p:txBody>
            <a:bodyPr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2000">
                <a:latin typeface="Arial" panose="020B0604020202020204" pitchFamily="34" charset="0"/>
                <a:ea typeface="黑体" panose="02010609060101010101" pitchFamily="49" charset="-122"/>
              </a:endParaRPr>
            </a:p>
          </p:txBody>
        </p:sp>
        <p:sp>
          <p:nvSpPr>
            <p:cNvPr id="29" name="Text Box 28"/>
            <p:cNvSpPr txBox="1">
              <a:spLocks noChangeArrowheads="1"/>
            </p:cNvSpPr>
            <p:nvPr/>
          </p:nvSpPr>
          <p:spPr bwMode="gray">
            <a:xfrm>
              <a:off x="4085354" y="4189772"/>
              <a:ext cx="1656090" cy="68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b="1">
                  <a:latin typeface="微软雅黑" panose="020B0503020204020204" pitchFamily="34" charset="-122"/>
                  <a:ea typeface="微软雅黑" panose="020B0503020204020204" pitchFamily="34" charset="-122"/>
                </a:rPr>
                <a:t>问题链</a:t>
              </a:r>
              <a:endParaRPr lang="en-US" altLang="zh-CN" b="1">
                <a:latin typeface="微软雅黑" panose="020B0503020204020204" pitchFamily="34" charset="-122"/>
                <a:ea typeface="微软雅黑" panose="020B0503020204020204" pitchFamily="34" charset="-122"/>
              </a:endParaRPr>
            </a:p>
          </p:txBody>
        </p:sp>
      </p:grpSp>
      <p:sp>
        <p:nvSpPr>
          <p:cNvPr id="30" name="AutoShape 14"/>
          <p:cNvSpPr>
            <a:spLocks noChangeArrowheads="1"/>
          </p:cNvSpPr>
          <p:nvPr/>
        </p:nvSpPr>
        <p:spPr bwMode="auto">
          <a:xfrm>
            <a:off x="4740953" y="1763740"/>
            <a:ext cx="2642886" cy="457200"/>
          </a:xfrm>
          <a:prstGeom prst="roundRect">
            <a:avLst>
              <a:gd name="adj" fmla="val 50000"/>
            </a:avLst>
          </a:prstGeom>
          <a:gradFill rotWithShape="1">
            <a:gsLst>
              <a:gs pos="0">
                <a:srgbClr val="CCECFF"/>
              </a:gs>
              <a:gs pos="17000">
                <a:srgbClr val="CCECFF"/>
              </a:gs>
              <a:gs pos="100000">
                <a:srgbClr val="FFFFFF"/>
              </a:gs>
            </a:gsLst>
            <a:lin ang="0" scaled="1"/>
          </a:gradFill>
          <a:ln w="28575" algn="ctr">
            <a:solidFill>
              <a:srgbClr val="4F81BD"/>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2400" b="1">
              <a:latin typeface="黑体" panose="02010609060101010101" pitchFamily="49" charset="-122"/>
              <a:ea typeface="黑体" panose="02010609060101010101" pitchFamily="49" charset="-122"/>
            </a:endParaRPr>
          </a:p>
        </p:txBody>
      </p:sp>
      <p:sp>
        <p:nvSpPr>
          <p:cNvPr id="31" name="文本框 47"/>
          <p:cNvSpPr txBox="1">
            <a:spLocks noChangeArrowheads="1"/>
          </p:cNvSpPr>
          <p:nvPr/>
        </p:nvSpPr>
        <p:spPr bwMode="auto">
          <a:xfrm>
            <a:off x="4993984" y="1811179"/>
            <a:ext cx="22621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zh-CN" sz="1800" b="1" dirty="0" smtClean="0">
                <a:latin typeface="微软雅黑" panose="020B0503020204020204" pitchFamily="34" charset="-122"/>
                <a:ea typeface="微软雅黑" panose="020B0503020204020204" pitchFamily="34" charset="-122"/>
              </a:rPr>
              <a:t>创设</a:t>
            </a:r>
            <a:r>
              <a:rPr lang="zh-CN" altLang="zh-CN" sz="1800" b="1" dirty="0">
                <a:latin typeface="微软雅黑" panose="020B0503020204020204" pitchFamily="34" charset="-122"/>
                <a:ea typeface="微软雅黑" panose="020B0503020204020204" pitchFamily="34" charset="-122"/>
              </a:rPr>
              <a:t>情境，引入问题</a:t>
            </a:r>
            <a:endParaRPr lang="zh-CN" altLang="en-US" sz="1800" b="1" dirty="0">
              <a:latin typeface="微软雅黑" panose="020B0503020204020204" pitchFamily="34" charset="-122"/>
              <a:ea typeface="微软雅黑" panose="020B0503020204020204" pitchFamily="34" charset="-122"/>
            </a:endParaRPr>
          </a:p>
        </p:txBody>
      </p:sp>
      <p:grpSp>
        <p:nvGrpSpPr>
          <p:cNvPr id="32" name="组合 75"/>
          <p:cNvGrpSpPr>
            <a:grpSpLocks/>
          </p:cNvGrpSpPr>
          <p:nvPr/>
        </p:nvGrpSpPr>
        <p:grpSpPr bwMode="auto">
          <a:xfrm>
            <a:off x="7569044" y="2939990"/>
            <a:ext cx="2975117" cy="864237"/>
            <a:chOff x="3538633" y="1865835"/>
            <a:chExt cx="2503226" cy="594570"/>
          </a:xfrm>
        </p:grpSpPr>
        <p:sp>
          <p:nvSpPr>
            <p:cNvPr id="33" name="AutoShape 14"/>
            <p:cNvSpPr>
              <a:spLocks noChangeArrowheads="1"/>
            </p:cNvSpPr>
            <p:nvPr/>
          </p:nvSpPr>
          <p:spPr bwMode="auto">
            <a:xfrm>
              <a:off x="3853093" y="1865835"/>
              <a:ext cx="1764803" cy="457200"/>
            </a:xfrm>
            <a:prstGeom prst="roundRect">
              <a:avLst>
                <a:gd name="adj" fmla="val 50000"/>
              </a:avLst>
            </a:prstGeom>
            <a:gradFill rotWithShape="1">
              <a:gsLst>
                <a:gs pos="0">
                  <a:srgbClr val="CCECFF"/>
                </a:gs>
                <a:gs pos="17000">
                  <a:srgbClr val="CCECFF"/>
                </a:gs>
                <a:gs pos="100000">
                  <a:srgbClr val="FFFFFF"/>
                </a:gs>
              </a:gsLst>
              <a:lin ang="0" scaled="1"/>
            </a:gradFill>
            <a:ln w="28575" algn="ctr">
              <a:solidFill>
                <a:srgbClr val="4F81BD"/>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2400" b="1">
                <a:latin typeface="黑体" panose="02010609060101010101" pitchFamily="49" charset="-122"/>
                <a:ea typeface="黑体" panose="02010609060101010101" pitchFamily="49" charset="-122"/>
              </a:endParaRPr>
            </a:p>
          </p:txBody>
        </p:sp>
        <p:sp>
          <p:nvSpPr>
            <p:cNvPr id="34" name="文本框 77"/>
            <p:cNvSpPr txBox="1">
              <a:spLocks noChangeArrowheads="1"/>
            </p:cNvSpPr>
            <p:nvPr/>
          </p:nvSpPr>
          <p:spPr bwMode="auto">
            <a:xfrm>
              <a:off x="3538633" y="1876465"/>
              <a:ext cx="2503226" cy="5839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spcBef>
                  <a:spcPct val="0"/>
                </a:spcBef>
                <a:buFontTx/>
                <a:buNone/>
              </a:pPr>
              <a:r>
                <a:rPr lang="zh-CN" altLang="en-US" sz="1600" b="1" dirty="0">
                  <a:latin typeface="微软雅黑" panose="020B0503020204020204" pitchFamily="34" charset="-122"/>
                  <a:ea typeface="微软雅黑" panose="020B0503020204020204" pitchFamily="34" charset="-122"/>
                </a:rPr>
                <a:t>学会</a:t>
              </a:r>
              <a:r>
                <a:rPr lang="zh-CN" altLang="en-US" sz="1600" b="1" dirty="0" smtClean="0">
                  <a:latin typeface="微软雅黑" panose="020B0503020204020204" pitchFamily="34" charset="-122"/>
                  <a:ea typeface="微软雅黑" panose="020B0503020204020204" pitchFamily="34" charset="-122"/>
                </a:rPr>
                <a:t>建模</a:t>
              </a:r>
              <a:endParaRPr lang="en-US" altLang="zh-CN" sz="1600" b="1" dirty="0" smtClean="0">
                <a:latin typeface="微软雅黑" panose="020B0503020204020204" pitchFamily="34" charset="-122"/>
                <a:ea typeface="微软雅黑" panose="020B0503020204020204" pitchFamily="34" charset="-122"/>
              </a:endParaRPr>
            </a:p>
            <a:p>
              <a:pPr algn="ctr">
                <a:spcBef>
                  <a:spcPct val="0"/>
                </a:spcBef>
                <a:buFontTx/>
                <a:buNone/>
              </a:pPr>
              <a:r>
                <a:rPr lang="zh-CN" altLang="en-US" sz="1600" b="1" dirty="0" smtClean="0">
                  <a:latin typeface="微软雅黑" panose="020B0503020204020204" pitchFamily="34" charset="-122"/>
                  <a:ea typeface="微软雅黑" panose="020B0503020204020204" pitchFamily="34" charset="-122"/>
                </a:rPr>
                <a:t>感受</a:t>
              </a:r>
              <a:r>
                <a:rPr lang="zh-CN" altLang="en-US" sz="1600" b="1" dirty="0">
                  <a:latin typeface="微软雅黑" panose="020B0503020204020204" pitchFamily="34" charset="-122"/>
                  <a:ea typeface="微软雅黑" panose="020B0503020204020204" pitchFamily="34" charset="-122"/>
                </a:rPr>
                <a:t>指数爆炸</a:t>
              </a:r>
            </a:p>
          </p:txBody>
        </p:sp>
      </p:grpSp>
      <p:grpSp>
        <p:nvGrpSpPr>
          <p:cNvPr id="35" name="组合 78"/>
          <p:cNvGrpSpPr>
            <a:grpSpLocks/>
          </p:cNvGrpSpPr>
          <p:nvPr/>
        </p:nvGrpSpPr>
        <p:grpSpPr bwMode="auto">
          <a:xfrm>
            <a:off x="7751011" y="4671290"/>
            <a:ext cx="2336345" cy="645947"/>
            <a:chOff x="3853093" y="1865835"/>
            <a:chExt cx="1772686" cy="457200"/>
          </a:xfrm>
        </p:grpSpPr>
        <p:sp>
          <p:nvSpPr>
            <p:cNvPr id="36" name="AutoShape 14"/>
            <p:cNvSpPr>
              <a:spLocks noChangeArrowheads="1"/>
            </p:cNvSpPr>
            <p:nvPr/>
          </p:nvSpPr>
          <p:spPr bwMode="auto">
            <a:xfrm>
              <a:off x="3853093" y="1865835"/>
              <a:ext cx="1764803" cy="457200"/>
            </a:xfrm>
            <a:prstGeom prst="roundRect">
              <a:avLst>
                <a:gd name="adj" fmla="val 50000"/>
              </a:avLst>
            </a:prstGeom>
            <a:gradFill rotWithShape="1">
              <a:gsLst>
                <a:gs pos="0">
                  <a:srgbClr val="CCECFF"/>
                </a:gs>
                <a:gs pos="17000">
                  <a:srgbClr val="CCECFF"/>
                </a:gs>
                <a:gs pos="100000">
                  <a:srgbClr val="FFFFFF"/>
                </a:gs>
              </a:gsLst>
              <a:lin ang="0" scaled="1"/>
            </a:gradFill>
            <a:ln w="28575" algn="ctr">
              <a:solidFill>
                <a:srgbClr val="4F81BD"/>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2400" b="1">
                <a:latin typeface="黑体" panose="02010609060101010101" pitchFamily="49" charset="-122"/>
                <a:ea typeface="黑体" panose="02010609060101010101" pitchFamily="49" charset="-122"/>
              </a:endParaRPr>
            </a:p>
          </p:txBody>
        </p:sp>
        <p:sp>
          <p:nvSpPr>
            <p:cNvPr id="37" name="文本框 80"/>
            <p:cNvSpPr txBox="1">
              <a:spLocks noChangeArrowheads="1"/>
            </p:cNvSpPr>
            <p:nvPr/>
          </p:nvSpPr>
          <p:spPr bwMode="auto">
            <a:xfrm>
              <a:off x="3979925" y="1967530"/>
              <a:ext cx="1645854" cy="261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800" b="1" dirty="0">
                  <a:latin typeface="微软雅黑" panose="020B0503020204020204" pitchFamily="34" charset="-122"/>
                  <a:ea typeface="微软雅黑" panose="020B0503020204020204" pitchFamily="34" charset="-122"/>
                </a:rPr>
                <a:t>体会</a:t>
              </a:r>
              <a:r>
                <a:rPr lang="zh-CN" altLang="en-US" sz="1800" b="1" dirty="0" smtClean="0">
                  <a:latin typeface="微软雅黑" panose="020B0503020204020204" pitchFamily="34" charset="-122"/>
                  <a:ea typeface="微软雅黑" panose="020B0503020204020204" pitchFamily="34" charset="-122"/>
                </a:rPr>
                <a:t>差异  选择</a:t>
              </a:r>
              <a:r>
                <a:rPr lang="zh-CN" altLang="en-US" sz="1800" b="1" dirty="0">
                  <a:latin typeface="微软雅黑" panose="020B0503020204020204" pitchFamily="34" charset="-122"/>
                  <a:ea typeface="微软雅黑" panose="020B0503020204020204" pitchFamily="34" charset="-122"/>
                </a:rPr>
                <a:t>模型</a:t>
              </a:r>
            </a:p>
          </p:txBody>
        </p:sp>
      </p:grpSp>
      <p:grpSp>
        <p:nvGrpSpPr>
          <p:cNvPr id="38" name="组合 81"/>
          <p:cNvGrpSpPr>
            <a:grpSpLocks/>
          </p:cNvGrpSpPr>
          <p:nvPr/>
        </p:nvGrpSpPr>
        <p:grpSpPr bwMode="auto">
          <a:xfrm>
            <a:off x="4902020" y="5939708"/>
            <a:ext cx="2446086" cy="484293"/>
            <a:chOff x="3853093" y="1879414"/>
            <a:chExt cx="2911994" cy="443621"/>
          </a:xfrm>
        </p:grpSpPr>
        <p:sp>
          <p:nvSpPr>
            <p:cNvPr id="39" name="AutoShape 14"/>
            <p:cNvSpPr>
              <a:spLocks noChangeArrowheads="1"/>
            </p:cNvSpPr>
            <p:nvPr/>
          </p:nvSpPr>
          <p:spPr bwMode="auto">
            <a:xfrm>
              <a:off x="3853093" y="1879414"/>
              <a:ext cx="2911994" cy="443621"/>
            </a:xfrm>
            <a:prstGeom prst="roundRect">
              <a:avLst>
                <a:gd name="adj" fmla="val 50000"/>
              </a:avLst>
            </a:prstGeom>
            <a:gradFill rotWithShape="1">
              <a:gsLst>
                <a:gs pos="0">
                  <a:srgbClr val="CCECFF"/>
                </a:gs>
                <a:gs pos="17000">
                  <a:srgbClr val="CCECFF"/>
                </a:gs>
                <a:gs pos="100000">
                  <a:srgbClr val="FFFFFF"/>
                </a:gs>
              </a:gsLst>
              <a:lin ang="0" scaled="1"/>
            </a:gradFill>
            <a:ln w="28575" algn="ctr">
              <a:solidFill>
                <a:srgbClr val="4F81BD"/>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2400" b="1">
                <a:latin typeface="黑体" panose="02010609060101010101" pitchFamily="49" charset="-122"/>
                <a:ea typeface="黑体" panose="02010609060101010101" pitchFamily="49" charset="-122"/>
              </a:endParaRPr>
            </a:p>
          </p:txBody>
        </p:sp>
        <p:sp>
          <p:nvSpPr>
            <p:cNvPr id="40" name="文本框 83"/>
            <p:cNvSpPr txBox="1">
              <a:spLocks noChangeArrowheads="1"/>
            </p:cNvSpPr>
            <p:nvPr/>
          </p:nvSpPr>
          <p:spPr bwMode="auto">
            <a:xfrm>
              <a:off x="4059303" y="1904178"/>
              <a:ext cx="2099664" cy="368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800" b="1" dirty="0">
                  <a:latin typeface="微软雅黑" panose="020B0503020204020204" pitchFamily="34" charset="-122"/>
                  <a:ea typeface="微软雅黑" panose="020B0503020204020204" pitchFamily="34" charset="-122"/>
                </a:rPr>
                <a:t>讨论</a:t>
              </a:r>
              <a:r>
                <a:rPr lang="zh-CN" altLang="en-US" sz="1800" b="1" dirty="0" smtClean="0">
                  <a:latin typeface="微软雅黑" panose="020B0503020204020204" pitchFamily="34" charset="-122"/>
                  <a:ea typeface="微软雅黑" panose="020B0503020204020204" pitchFamily="34" charset="-122"/>
                </a:rPr>
                <a:t>表达 感悟</a:t>
              </a:r>
              <a:r>
                <a:rPr lang="zh-CN" altLang="en-US" sz="1800" b="1" dirty="0">
                  <a:latin typeface="微软雅黑" panose="020B0503020204020204" pitchFamily="34" charset="-122"/>
                  <a:ea typeface="微软雅黑" panose="020B0503020204020204" pitchFamily="34" charset="-122"/>
                </a:rPr>
                <a:t>提高</a:t>
              </a:r>
            </a:p>
          </p:txBody>
        </p:sp>
      </p:grpSp>
      <p:grpSp>
        <p:nvGrpSpPr>
          <p:cNvPr id="41" name="组合 84"/>
          <p:cNvGrpSpPr>
            <a:grpSpLocks/>
          </p:cNvGrpSpPr>
          <p:nvPr/>
        </p:nvGrpSpPr>
        <p:grpSpPr bwMode="auto">
          <a:xfrm>
            <a:off x="2557098" y="4913422"/>
            <a:ext cx="1850024" cy="457854"/>
            <a:chOff x="3853093" y="1865835"/>
            <a:chExt cx="1764803" cy="457200"/>
          </a:xfrm>
        </p:grpSpPr>
        <p:sp>
          <p:nvSpPr>
            <p:cNvPr id="42" name="AutoShape 14"/>
            <p:cNvSpPr>
              <a:spLocks noChangeArrowheads="1"/>
            </p:cNvSpPr>
            <p:nvPr/>
          </p:nvSpPr>
          <p:spPr bwMode="auto">
            <a:xfrm>
              <a:off x="3853093" y="1865835"/>
              <a:ext cx="1764803" cy="457200"/>
            </a:xfrm>
            <a:prstGeom prst="roundRect">
              <a:avLst>
                <a:gd name="adj" fmla="val 50000"/>
              </a:avLst>
            </a:prstGeom>
            <a:gradFill rotWithShape="1">
              <a:gsLst>
                <a:gs pos="0">
                  <a:srgbClr val="CCECFF"/>
                </a:gs>
                <a:gs pos="17000">
                  <a:srgbClr val="CCECFF"/>
                </a:gs>
                <a:gs pos="100000">
                  <a:srgbClr val="FFFFFF"/>
                </a:gs>
              </a:gsLst>
              <a:lin ang="0" scaled="1"/>
            </a:gradFill>
            <a:ln w="28575" algn="ctr">
              <a:solidFill>
                <a:srgbClr val="4F81BD"/>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2400" b="1">
                <a:latin typeface="黑体" panose="02010609060101010101" pitchFamily="49" charset="-122"/>
                <a:ea typeface="黑体" panose="02010609060101010101" pitchFamily="49" charset="-122"/>
              </a:endParaRPr>
            </a:p>
          </p:txBody>
        </p:sp>
        <p:sp>
          <p:nvSpPr>
            <p:cNvPr id="43" name="文本框 86"/>
            <p:cNvSpPr txBox="1">
              <a:spLocks noChangeArrowheads="1"/>
            </p:cNvSpPr>
            <p:nvPr/>
          </p:nvSpPr>
          <p:spPr bwMode="auto">
            <a:xfrm>
              <a:off x="4201566" y="1910033"/>
              <a:ext cx="1056956" cy="368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800" b="1" dirty="0">
                  <a:latin typeface="微软雅黑" panose="020B0503020204020204" pitchFamily="34" charset="-122"/>
                  <a:ea typeface="微软雅黑" panose="020B0503020204020204" pitchFamily="34" charset="-122"/>
                </a:rPr>
                <a:t>现实</a:t>
              </a:r>
              <a:r>
                <a:rPr lang="zh-CN" altLang="en-US" sz="1800" b="1" dirty="0" smtClean="0">
                  <a:latin typeface="微软雅黑" panose="020B0503020204020204" pitchFamily="34" charset="-122"/>
                  <a:ea typeface="微软雅黑" panose="020B0503020204020204" pitchFamily="34" charset="-122"/>
                </a:rPr>
                <a:t>应用</a:t>
              </a:r>
              <a:endParaRPr lang="zh-CN" altLang="en-US" sz="1800" b="1" dirty="0">
                <a:latin typeface="微软雅黑" panose="020B0503020204020204" pitchFamily="34" charset="-122"/>
                <a:ea typeface="微软雅黑" panose="020B0503020204020204" pitchFamily="34" charset="-122"/>
              </a:endParaRPr>
            </a:p>
          </p:txBody>
        </p:sp>
      </p:grpSp>
      <p:grpSp>
        <p:nvGrpSpPr>
          <p:cNvPr id="44" name="组合 89"/>
          <p:cNvGrpSpPr>
            <a:grpSpLocks/>
          </p:cNvGrpSpPr>
          <p:nvPr/>
        </p:nvGrpSpPr>
        <p:grpSpPr bwMode="auto">
          <a:xfrm>
            <a:off x="2527867" y="3315275"/>
            <a:ext cx="1765300" cy="456297"/>
            <a:chOff x="3853093" y="1865835"/>
            <a:chExt cx="1764803" cy="457200"/>
          </a:xfrm>
        </p:grpSpPr>
        <p:sp>
          <p:nvSpPr>
            <p:cNvPr id="45" name="AutoShape 14"/>
            <p:cNvSpPr>
              <a:spLocks noChangeArrowheads="1"/>
            </p:cNvSpPr>
            <p:nvPr/>
          </p:nvSpPr>
          <p:spPr bwMode="auto">
            <a:xfrm>
              <a:off x="3853093" y="1865835"/>
              <a:ext cx="1764803" cy="457200"/>
            </a:xfrm>
            <a:prstGeom prst="roundRect">
              <a:avLst>
                <a:gd name="adj" fmla="val 50000"/>
              </a:avLst>
            </a:prstGeom>
            <a:gradFill rotWithShape="1">
              <a:gsLst>
                <a:gs pos="0">
                  <a:srgbClr val="CCECFF"/>
                </a:gs>
                <a:gs pos="17000">
                  <a:srgbClr val="CCECFF"/>
                </a:gs>
                <a:gs pos="100000">
                  <a:srgbClr val="FFFFFF"/>
                </a:gs>
              </a:gsLst>
              <a:lin ang="0" scaled="1"/>
            </a:gradFill>
            <a:ln w="28575" algn="ctr">
              <a:solidFill>
                <a:srgbClr val="4F81BD"/>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endParaRPr lang="zh-CN" altLang="en-US" sz="2400" b="1">
                <a:latin typeface="黑体" panose="02010609060101010101" pitchFamily="49" charset="-122"/>
                <a:ea typeface="黑体" panose="02010609060101010101" pitchFamily="49" charset="-122"/>
              </a:endParaRPr>
            </a:p>
          </p:txBody>
        </p:sp>
        <p:sp>
          <p:nvSpPr>
            <p:cNvPr id="46" name="文本框 91"/>
            <p:cNvSpPr txBox="1">
              <a:spLocks noChangeArrowheads="1"/>
            </p:cNvSpPr>
            <p:nvPr/>
          </p:nvSpPr>
          <p:spPr bwMode="auto">
            <a:xfrm>
              <a:off x="3994242" y="1893984"/>
              <a:ext cx="1466655" cy="4009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微软雅黑" panose="020B0503020204020204" pitchFamily="34" charset="-122"/>
                  <a:ea typeface="微软雅黑" panose="020B0503020204020204" pitchFamily="34" charset="-122"/>
                </a:rPr>
                <a:t>总结与思考</a:t>
              </a:r>
            </a:p>
          </p:txBody>
        </p:sp>
      </p:grpSp>
      <p:sp>
        <p:nvSpPr>
          <p:cNvPr id="47" name="TextBox 46"/>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157355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up)">
                                      <p:cBhvr>
                                        <p:cTn id="10" dur="500"/>
                                        <p:tgtEl>
                                          <p:spTgt spid="31"/>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par>
                                <p:cTn id="30" presetID="22" presetClass="entr" presetSubtype="1"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up)">
                                      <p:cBhvr>
                                        <p:cTn id="40" dur="500"/>
                                        <p:tgtEl>
                                          <p:spTgt spid="7"/>
                                        </p:tgtEl>
                                      </p:cBhvr>
                                    </p:animEffect>
                                  </p:childTnLst>
                                </p:cTn>
                              </p:par>
                              <p:par>
                                <p:cTn id="41" presetID="22" presetClass="entr" presetSubtype="1"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up)">
                                      <p:cBhvr>
                                        <p:cTn id="43" dur="500"/>
                                        <p:tgtEl>
                                          <p:spTgt spid="38"/>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nodeType="click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wipe(right)">
                                      <p:cBhvr>
                                        <p:cTn id="51" dur="500"/>
                                        <p:tgtEl>
                                          <p:spTgt spid="41"/>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right)">
                                      <p:cBhvr>
                                        <p:cTn id="54" dur="500"/>
                                        <p:tgtEl>
                                          <p:spTgt spid="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righ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par>
                                <p:cTn id="63" presetID="22" presetClass="entr" presetSubtype="4" fill="hold"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wipe(down)">
                                      <p:cBhvr>
                                        <p:cTn id="65" dur="500"/>
                                        <p:tgtEl>
                                          <p:spTgt spid="4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down)">
                                      <p:cBhvr>
                                        <p:cTn id="68" dur="500"/>
                                        <p:tgtEl>
                                          <p:spTgt spid="1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down)">
                                      <p:cBhvr>
                                        <p:cTn id="7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7" grpId="0" animBg="1"/>
      <p:bldP spid="30" grpId="0" animBg="1"/>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1698810" y="1749129"/>
            <a:ext cx="5616390" cy="3856268"/>
          </a:xfrm>
          <a:prstGeom prst="rect">
            <a:avLst/>
          </a:prstGeom>
        </p:spPr>
      </p:pic>
      <p:sp>
        <p:nvSpPr>
          <p:cNvPr id="9" name="矩形 8"/>
          <p:cNvSpPr/>
          <p:nvPr/>
        </p:nvSpPr>
        <p:spPr>
          <a:xfrm>
            <a:off x="1703695" y="548800"/>
            <a:ext cx="10116703" cy="1200329"/>
          </a:xfrm>
          <a:prstGeom prst="rect">
            <a:avLst/>
          </a:prstGeom>
        </p:spPr>
        <p:txBody>
          <a:bodyPr wrap="square">
            <a:spAutoFit/>
          </a:bodyPr>
          <a:lstStyle/>
          <a:p>
            <a:pPr marL="342900" lvl="0" indent="-342900" algn="just">
              <a:lnSpc>
                <a:spcPct val="150000"/>
              </a:lnSpc>
              <a:spcAft>
                <a:spcPts val="0"/>
              </a:spcAft>
              <a:buFont typeface="+mj-lt"/>
              <a:buAutoNum type="arabicPeriod"/>
            </a:pPr>
            <a:r>
              <a:rPr lang="zh-CN" altLang="zh-CN" b="1"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创设情境，引入问题</a:t>
            </a:r>
            <a:endParaRPr lang="zh-CN" altLang="zh-CN" sz="1800" kern="100" dirty="0">
              <a:latin typeface="Calibri" panose="020F0502020204030204" pitchFamily="34" charset="0"/>
              <a:cs typeface="Times New Roman" panose="02020603050405020304" pitchFamily="18" charset="0"/>
            </a:endParaRPr>
          </a:p>
          <a:p>
            <a:pPr marL="266700" indent="266700" algn="just">
              <a:lnSpc>
                <a:spcPct val="150000"/>
              </a:lnSpc>
              <a:spcAft>
                <a:spcPts val="0"/>
              </a:spcAft>
            </a:pPr>
            <a:r>
              <a:rPr lang="en-US" altLang="zh-CN" kern="100" dirty="0">
                <a:latin typeface="宋体" panose="02010600030101010101" pitchFamily="2" charset="-122"/>
                <a:cs typeface="Times New Roman" panose="02020603050405020304" pitchFamily="18" charset="0"/>
              </a:rPr>
              <a:t> </a:t>
            </a:r>
            <a:endParaRPr lang="zh-CN" altLang="zh-CN" sz="1800" kern="100" dirty="0">
              <a:latin typeface="Calibri" panose="020F0502020204030204" pitchFamily="34" charset="0"/>
              <a:cs typeface="宋体" panose="02010600030101010101" pitchFamily="2" charset="-122"/>
            </a:endParaRPr>
          </a:p>
        </p:txBody>
      </p:sp>
      <p:sp>
        <p:nvSpPr>
          <p:cNvPr id="10" name="矩形 9"/>
          <p:cNvSpPr/>
          <p:nvPr/>
        </p:nvSpPr>
        <p:spPr>
          <a:xfrm>
            <a:off x="7755620" y="2780955"/>
            <a:ext cx="4064778" cy="2862322"/>
          </a:xfrm>
          <a:prstGeom prst="rect">
            <a:avLst/>
          </a:prstGeom>
        </p:spPr>
        <p:txBody>
          <a:bodyPr wrap="square">
            <a:spAutoFit/>
          </a:bodyPr>
          <a:lstStyle/>
          <a:p>
            <a:pPr indent="304800">
              <a:lnSpc>
                <a:spcPct val="150000"/>
              </a:lnSpc>
              <a:spcAft>
                <a:spcPts val="750"/>
              </a:spcAft>
            </a:pPr>
            <a:r>
              <a:rPr lang="zh-CN" altLang="zh-CN"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【设计意图】</a:t>
            </a:r>
            <a:r>
              <a:rPr lang="zh-CN" altLang="zh-CN" kern="0" dirty="0">
                <a:solidFill>
                  <a:srgbClr val="222222"/>
                </a:solidFill>
                <a:latin typeface="Calibri" panose="020F0502020204030204" pitchFamily="34" charset="0"/>
                <a:ea typeface="楷体" panose="02010609060101010101" pitchFamily="49" charset="-122"/>
                <a:cs typeface="宋体" panose="02010600030101010101" pitchFamily="2" charset="-122"/>
              </a:rPr>
              <a:t>展示了数学和现实生活的紧密联系，感受数学的应用价值</a:t>
            </a:r>
            <a:r>
              <a:rPr lang="en-US" altLang="zh-CN" kern="0" dirty="0">
                <a:solidFill>
                  <a:srgbClr val="222222"/>
                </a:solidFill>
                <a:latin typeface="Calibri" panose="020F0502020204030204" pitchFamily="34" charset="0"/>
                <a:ea typeface="楷体" panose="02010609060101010101" pitchFamily="49" charset="-122"/>
                <a:cs typeface="宋体" panose="02010600030101010101" pitchFamily="2" charset="-122"/>
              </a:rPr>
              <a:t>, </a:t>
            </a:r>
            <a:r>
              <a:rPr lang="zh-CN" altLang="zh-CN" kern="0" dirty="0">
                <a:solidFill>
                  <a:srgbClr val="222222"/>
                </a:solidFill>
                <a:latin typeface="Calibri" panose="020F0502020204030204" pitchFamily="34" charset="0"/>
                <a:ea typeface="楷体" panose="02010609060101010101" pitchFamily="49" charset="-122"/>
                <a:cs typeface="宋体" panose="02010600030101010101" pitchFamily="2" charset="-122"/>
              </a:rPr>
              <a:t>增强应用意识。也为后续应用和爱国主义教育埋下伏笔。</a:t>
            </a:r>
            <a:endParaRPr lang="zh-CN" altLang="zh-CN" sz="1800" kern="100" dirty="0">
              <a:latin typeface="Calibri" panose="020F0502020204030204" pitchFamily="34" charset="0"/>
              <a:cs typeface="宋体" panose="02010600030101010101" pitchFamily="2" charset="-122"/>
            </a:endParaRPr>
          </a:p>
        </p:txBody>
      </p:sp>
      <p:sp>
        <p:nvSpPr>
          <p:cNvPr id="5" name="TextBox 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1166184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63595" y="116770"/>
            <a:ext cx="11808820" cy="3067506"/>
          </a:xfrm>
          <a:prstGeom prst="rect">
            <a:avLst/>
          </a:prstGeom>
        </p:spPr>
        <p:txBody>
          <a:bodyPr wrap="square">
            <a:spAutoFit/>
          </a:bodyPr>
          <a:lstStyle/>
          <a:p>
            <a:pPr indent="304800">
              <a:lnSpc>
                <a:spcPct val="150000"/>
              </a:lnSpc>
              <a:spcAft>
                <a:spcPts val="750"/>
              </a:spcAft>
            </a:pPr>
            <a:r>
              <a:rPr lang="en-US" altLang="zh-CN" b="1" kern="0" dirty="0">
                <a:solidFill>
                  <a:srgbClr val="222222"/>
                </a:solidFill>
                <a:latin typeface="微软雅黑" panose="020B0503020204020204" pitchFamily="34" charset="-122"/>
                <a:cs typeface="宋体" panose="02010600030101010101" pitchFamily="2" charset="-122"/>
              </a:rPr>
              <a:t>2</a:t>
            </a:r>
            <a:r>
              <a:rPr lang="zh-CN" altLang="zh-CN"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a:t>
            </a:r>
            <a:r>
              <a:rPr lang="zh-CN" altLang="zh-CN" b="1" kern="0" dirty="0">
                <a:solidFill>
                  <a:srgbClr val="222222"/>
                </a:solidFill>
                <a:latin typeface="Calibri" panose="020F0502020204030204" pitchFamily="34" charset="0"/>
                <a:ea typeface="微软雅黑" panose="020B0503020204020204" pitchFamily="34" charset="-122"/>
                <a:cs typeface="微软雅黑" panose="020B0503020204020204" pitchFamily="34" charset="-122"/>
              </a:rPr>
              <a:t>学会建模，感受指数爆炸</a:t>
            </a:r>
            <a:endParaRPr lang="zh-CN" altLang="zh-CN" sz="1800" kern="100" dirty="0">
              <a:latin typeface="Calibri" panose="020F0502020204030204" pitchFamily="34" charset="0"/>
              <a:cs typeface="宋体" panose="02010600030101010101" pitchFamily="2" charset="-122"/>
            </a:endParaRPr>
          </a:p>
          <a:p>
            <a:pPr indent="304800">
              <a:lnSpc>
                <a:spcPct val="150000"/>
              </a:lnSpc>
              <a:spcAft>
                <a:spcPts val="750"/>
              </a:spcAft>
            </a:pP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探究</a:t>
            </a:r>
            <a:r>
              <a:rPr lang="en-US"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1</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：假设，你有一笔资金用于投资，现在有三种投资方案供你选择，这三种方案的回报如下，方案一：每天回报</a:t>
            </a:r>
            <a:r>
              <a:rPr lang="en-US"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40</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元，方案二：第一天回报</a:t>
            </a:r>
            <a:r>
              <a:rPr lang="en-US"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10</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元，以后每天比前一天多汇报</a:t>
            </a:r>
            <a:r>
              <a:rPr lang="en-US"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10</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元，方案三，第一天回报</a:t>
            </a:r>
            <a:r>
              <a:rPr lang="en-US"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0.4</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元，以后每一天的回报比前一天翻一倍。</a:t>
            </a:r>
            <a:endParaRPr lang="zh-CN" altLang="zh-CN" sz="1800" kern="100" dirty="0">
              <a:latin typeface="Calibri" panose="020F0502020204030204" pitchFamily="34" charset="0"/>
              <a:cs typeface="宋体" panose="02010600030101010101" pitchFamily="2" charset="-122"/>
            </a:endParaRPr>
          </a:p>
          <a:p>
            <a:pPr indent="304800">
              <a:lnSpc>
                <a:spcPct val="150000"/>
              </a:lnSpc>
              <a:spcAft>
                <a:spcPts val="750"/>
              </a:spcAft>
            </a:pP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请问：你会选择哪一种方案？</a:t>
            </a:r>
            <a:endParaRPr lang="zh-CN" altLang="zh-CN" sz="1800" kern="100" dirty="0">
              <a:latin typeface="Calibri" panose="020F0502020204030204" pitchFamily="34" charset="0"/>
              <a:cs typeface="宋体" panose="02010600030101010101" pitchFamily="2" charset="-122"/>
            </a:endParaRPr>
          </a:p>
        </p:txBody>
      </p:sp>
      <p:sp>
        <p:nvSpPr>
          <p:cNvPr id="4" name="TextBox 3"/>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465935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600" y="1196845"/>
            <a:ext cx="11448795" cy="4549964"/>
          </a:xfrm>
          <a:prstGeom prst="rect">
            <a:avLst/>
          </a:prstGeom>
        </p:spPr>
        <p:txBody>
          <a:bodyPr wrap="square">
            <a:spAutoFit/>
          </a:bodyPr>
          <a:lstStyle/>
          <a:p>
            <a:pPr indent="304800">
              <a:lnSpc>
                <a:spcPct val="150000"/>
              </a:lnSpc>
              <a:spcAft>
                <a:spcPts val="750"/>
              </a:spcAft>
            </a:pPr>
            <a:r>
              <a:rPr lang="zh-CN" altLang="zh-CN" sz="1800"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【问题</a:t>
            </a:r>
            <a:r>
              <a:rPr lang="en-US" altLang="zh-CN" sz="1800"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1</a:t>
            </a:r>
            <a:r>
              <a:rPr lang="zh-CN" altLang="zh-CN" sz="1800"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a:t>
            </a: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分组完成老师提供的表格（</a:t>
            </a:r>
            <a:r>
              <a:rPr lang="en-US"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30</a:t>
            </a: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天</a:t>
            </a:r>
            <a:r>
              <a:rPr lang="zh-CN" altLang="zh-CN" sz="1800" kern="0" dirty="0" smtClean="0">
                <a:solidFill>
                  <a:srgbClr val="222222"/>
                </a:solidFill>
                <a:latin typeface="Calibri" panose="020F0502020204030204" pitchFamily="34" charset="0"/>
                <a:ea typeface="微软雅黑" panose="020B0503020204020204" pitchFamily="34" charset="-122"/>
                <a:cs typeface="宋体" panose="02010600030101010101" pitchFamily="2" charset="-122"/>
              </a:rPr>
              <a:t>），回答</a:t>
            </a: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以下几个问题：</a:t>
            </a:r>
            <a:endParaRPr lang="zh-CN" altLang="zh-CN" sz="1400" kern="100" dirty="0">
              <a:latin typeface="Calibri" panose="020F0502020204030204" pitchFamily="34" charset="0"/>
              <a:cs typeface="宋体" panose="02010600030101010101" pitchFamily="2" charset="-122"/>
            </a:endParaRPr>
          </a:p>
          <a:p>
            <a:pPr indent="304800">
              <a:lnSpc>
                <a:spcPct val="150000"/>
              </a:lnSpc>
              <a:spcAft>
                <a:spcPts val="750"/>
              </a:spcAft>
            </a:pP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a:t>
            </a:r>
            <a:r>
              <a:rPr lang="en-US"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1</a:t>
            </a: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）根据表格的数据，你对三种投资方案分别表现出的回报资金的增长差异有什么认识？</a:t>
            </a:r>
            <a:endParaRPr lang="zh-CN" altLang="zh-CN" sz="1400" kern="100" dirty="0">
              <a:latin typeface="Calibri" panose="020F0502020204030204" pitchFamily="34" charset="0"/>
              <a:cs typeface="宋体" panose="02010600030101010101" pitchFamily="2" charset="-122"/>
            </a:endParaRPr>
          </a:p>
          <a:p>
            <a:pPr indent="304800">
              <a:lnSpc>
                <a:spcPct val="150000"/>
              </a:lnSpc>
              <a:spcAft>
                <a:spcPts val="750"/>
              </a:spcAft>
            </a:pP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a:t>
            </a:r>
            <a:r>
              <a:rPr lang="en-US"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2</a:t>
            </a: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）能借助计算工具作出函数图象，并根据图象描述一下三种方案的特点吗？</a:t>
            </a:r>
            <a:endParaRPr lang="zh-CN" altLang="zh-CN" sz="1400" kern="100" dirty="0">
              <a:latin typeface="Calibri" panose="020F0502020204030204" pitchFamily="34" charset="0"/>
              <a:cs typeface="宋体" panose="02010600030101010101" pitchFamily="2" charset="-122"/>
            </a:endParaRPr>
          </a:p>
          <a:p>
            <a:pPr indent="304800">
              <a:lnSpc>
                <a:spcPct val="150000"/>
              </a:lnSpc>
              <a:spcAft>
                <a:spcPts val="750"/>
              </a:spcAft>
            </a:pP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a:t>
            </a:r>
            <a:r>
              <a:rPr lang="en-US"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3</a:t>
            </a: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）汇报小组的初步选择方案，并说明理由。</a:t>
            </a:r>
            <a:endParaRPr lang="zh-CN" altLang="zh-CN" sz="1400" kern="100" dirty="0">
              <a:latin typeface="Calibri" panose="020F0502020204030204" pitchFamily="34" charset="0"/>
              <a:cs typeface="宋体" panose="02010600030101010101" pitchFamily="2" charset="-122"/>
            </a:endParaRPr>
          </a:p>
          <a:p>
            <a:pPr indent="304800">
              <a:lnSpc>
                <a:spcPct val="150000"/>
              </a:lnSpc>
              <a:spcAft>
                <a:spcPts val="750"/>
              </a:spcAft>
            </a:pPr>
            <a:r>
              <a:rPr lang="zh-CN" altLang="zh-CN" sz="1800" kern="0" dirty="0">
                <a:solidFill>
                  <a:schemeClr val="accent1"/>
                </a:solidFill>
                <a:latin typeface="Calibri" panose="020F0502020204030204" pitchFamily="34" charset="0"/>
                <a:ea typeface="微软雅黑" panose="020B0503020204020204" pitchFamily="34" charset="-122"/>
                <a:cs typeface="宋体" panose="02010600030101010101" pitchFamily="2" charset="-122"/>
              </a:rPr>
              <a:t>师生活动：</a:t>
            </a:r>
            <a:endParaRPr lang="zh-CN" altLang="zh-CN" sz="1400" kern="100" dirty="0">
              <a:solidFill>
                <a:schemeClr val="accent1"/>
              </a:solidFill>
              <a:latin typeface="Calibri" panose="020F0502020204030204" pitchFamily="34" charset="0"/>
              <a:cs typeface="宋体" panose="02010600030101010101" pitchFamily="2" charset="-122"/>
            </a:endParaRPr>
          </a:p>
          <a:p>
            <a:pPr indent="304800">
              <a:lnSpc>
                <a:spcPct val="150000"/>
              </a:lnSpc>
              <a:spcAft>
                <a:spcPts val="750"/>
              </a:spcAft>
            </a:pPr>
            <a:r>
              <a:rPr lang="zh-CN" altLang="zh-CN" sz="1800" kern="0" dirty="0">
                <a:solidFill>
                  <a:schemeClr val="accent1"/>
                </a:solidFill>
                <a:latin typeface="Calibri" panose="020F0502020204030204" pitchFamily="34" charset="0"/>
                <a:ea typeface="微软雅黑" panose="020B0503020204020204" pitchFamily="34" charset="-122"/>
                <a:cs typeface="宋体" panose="02010600030101010101" pitchFamily="2" charset="-122"/>
              </a:rPr>
              <a:t>学生展示</a:t>
            </a:r>
            <a:r>
              <a:rPr lang="en-US" altLang="zh-CN" sz="1800" kern="0" dirty="0">
                <a:solidFill>
                  <a:schemeClr val="accent1"/>
                </a:solidFill>
                <a:latin typeface="Calibri" panose="020F0502020204030204" pitchFamily="34" charset="0"/>
                <a:ea typeface="微软雅黑" panose="020B0503020204020204" pitchFamily="34" charset="-122"/>
                <a:cs typeface="宋体" panose="02010600030101010101" pitchFamily="2" charset="-122"/>
              </a:rPr>
              <a:t>30</a:t>
            </a:r>
            <a:r>
              <a:rPr lang="zh-CN" altLang="zh-CN" sz="1800" kern="0" dirty="0">
                <a:solidFill>
                  <a:schemeClr val="accent1"/>
                </a:solidFill>
                <a:latin typeface="Calibri" panose="020F0502020204030204" pitchFamily="34" charset="0"/>
                <a:ea typeface="微软雅黑" panose="020B0503020204020204" pitchFamily="34" charset="-122"/>
                <a:cs typeface="宋体" panose="02010600030101010101" pitchFamily="2" charset="-122"/>
              </a:rPr>
              <a:t>天的数据表，说明操作过程，利用表格和图象比较分析三种函数模型的增长情况，作出需要分投资天数进行选择的初步判断。说明选择的理由。</a:t>
            </a:r>
            <a:endParaRPr lang="zh-CN" altLang="zh-CN" sz="1400" kern="100" dirty="0">
              <a:solidFill>
                <a:schemeClr val="accent1"/>
              </a:solidFill>
              <a:latin typeface="Calibri" panose="020F0502020204030204" pitchFamily="34" charset="0"/>
              <a:cs typeface="宋体" panose="02010600030101010101" pitchFamily="2" charset="-122"/>
            </a:endParaRPr>
          </a:p>
          <a:p>
            <a:pPr indent="304800">
              <a:lnSpc>
                <a:spcPct val="150000"/>
              </a:lnSpc>
              <a:spcAft>
                <a:spcPts val="750"/>
              </a:spcAft>
            </a:pPr>
            <a:r>
              <a:rPr lang="zh-CN" altLang="zh-CN" sz="1800"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【问题</a:t>
            </a:r>
            <a:r>
              <a:rPr lang="en-US" altLang="zh-CN" sz="1800"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2</a:t>
            </a:r>
            <a:r>
              <a:rPr lang="zh-CN" altLang="zh-CN" sz="1800"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a:t>
            </a:r>
            <a:r>
              <a:rPr lang="zh-CN"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仅仅分析每天的回报数就能准确作出选择吗？</a:t>
            </a:r>
            <a:endParaRPr lang="zh-CN" altLang="zh-CN" sz="1400" kern="100" dirty="0">
              <a:latin typeface="Calibri" panose="020F0502020204030204" pitchFamily="34" charset="0"/>
              <a:cs typeface="宋体" panose="02010600030101010101" pitchFamily="2" charset="-122"/>
            </a:endParaRPr>
          </a:p>
          <a:p>
            <a:pPr indent="304800">
              <a:lnSpc>
                <a:spcPct val="150000"/>
              </a:lnSpc>
              <a:spcAft>
                <a:spcPts val="750"/>
              </a:spcAft>
            </a:pPr>
            <a:r>
              <a:rPr lang="zh-CN" altLang="zh-CN" sz="1800"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【设计意图】</a:t>
            </a:r>
            <a:r>
              <a:rPr lang="zh-CN" altLang="zh-CN" sz="1800" kern="0" dirty="0">
                <a:solidFill>
                  <a:srgbClr val="222222"/>
                </a:solidFill>
                <a:latin typeface="Calibri" panose="020F0502020204030204" pitchFamily="34" charset="0"/>
                <a:ea typeface="楷体" panose="02010609060101010101" pitchFamily="49" charset="-122"/>
                <a:cs typeface="宋体" panose="02010600030101010101" pitchFamily="2" charset="-122"/>
              </a:rPr>
              <a:t>引导学生选择累计的回报数进行判断，学生继续完善做出累计量表，给出本题的完整解答。</a:t>
            </a:r>
            <a:endParaRPr lang="zh-CN" altLang="zh-CN" sz="1400" kern="100" dirty="0">
              <a:latin typeface="Calibri" panose="020F0502020204030204" pitchFamily="34" charset="0"/>
              <a:cs typeface="宋体" panose="02010600030101010101" pitchFamily="2" charset="-122"/>
            </a:endParaRPr>
          </a:p>
        </p:txBody>
      </p:sp>
      <p:sp>
        <p:nvSpPr>
          <p:cNvPr id="4" name="TextBox 3"/>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150521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43670" y="333535"/>
            <a:ext cx="10515600" cy="984235"/>
          </a:xfrm>
        </p:spPr>
        <p:txBody>
          <a:bodyPr>
            <a:normAutofit/>
          </a:bodyPr>
          <a:lstStyle/>
          <a:p>
            <a:pPr lvl="0"/>
            <a:r>
              <a:rPr lang="zh-CN" altLang="zh-CN" sz="2800" b="0" dirty="0">
                <a:solidFill>
                  <a:srgbClr val="222222"/>
                </a:solidFill>
                <a:latin typeface="Calibri" panose="020F0502020204030204" pitchFamily="34" charset="0"/>
                <a:ea typeface="微软雅黑" panose="020B0503020204020204" pitchFamily="34" charset="-122"/>
                <a:cs typeface="Calibri" panose="020F0502020204030204" pitchFamily="34" charset="0"/>
              </a:rPr>
              <a:t>小结</a:t>
            </a:r>
            <a:r>
              <a:rPr lang="zh-CN" altLang="zh-CN" sz="2800" b="0" dirty="0" smtClean="0">
                <a:solidFill>
                  <a:srgbClr val="222222"/>
                </a:solidFill>
                <a:latin typeface="Calibri" panose="020F0502020204030204" pitchFamily="34" charset="0"/>
                <a:ea typeface="微软雅黑" panose="020B0503020204020204" pitchFamily="34" charset="-122"/>
                <a:cs typeface="Calibri" panose="020F0502020204030204" pitchFamily="34" charset="0"/>
              </a:rPr>
              <a:t>：</a:t>
            </a:r>
            <a:endParaRPr lang="zh-CN" altLang="en-US" sz="2800" dirty="0"/>
          </a:p>
        </p:txBody>
      </p:sp>
      <p:sp>
        <p:nvSpPr>
          <p:cNvPr id="3" name="Rectangle 2"/>
          <p:cNvSpPr>
            <a:spLocks noChangeArrowheads="1"/>
          </p:cNvSpPr>
          <p:nvPr/>
        </p:nvSpPr>
        <p:spPr bwMode="auto">
          <a:xfrm>
            <a:off x="1487680" y="1338087"/>
            <a:ext cx="8280575"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667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hangingPunct="0">
              <a:defRPr>
                <a:solidFill>
                  <a:schemeClr val="tx1"/>
                </a:solidFill>
                <a:latin typeface="Arial" panose="020B0604020202020204" pitchFamily="34" charset="0"/>
              </a:defRPr>
            </a:lvl6pPr>
            <a:lvl7pPr eaLnBrk="0" hangingPunct="0">
              <a:defRPr>
                <a:solidFill>
                  <a:schemeClr val="tx1"/>
                </a:solidFill>
                <a:latin typeface="Arial" panose="020B0604020202020204" pitchFamily="34" charset="0"/>
              </a:defRPr>
            </a:lvl7pPr>
            <a:lvl8pPr eaLnBrk="0" hangingPunct="0">
              <a:defRPr>
                <a:solidFill>
                  <a:schemeClr val="tx1"/>
                </a:solidFill>
                <a:latin typeface="Arial" panose="020B0604020202020204" pitchFamily="34" charset="0"/>
              </a:defRPr>
            </a:lvl8pPr>
            <a:lvl9pPr eaLnBrk="0" hangingPunct="0">
              <a:defRPr>
                <a:solidFill>
                  <a:schemeClr val="tx1"/>
                </a:solidFill>
                <a:latin typeface="Arial" panose="020B0604020202020204" pitchFamily="34" charset="0"/>
              </a:defRPr>
            </a:lvl9pPr>
          </a:lstStyle>
          <a:p>
            <a:pPr marL="0" marR="0" lvl="0" indent="26670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1</a:t>
            </a:r>
            <a:r>
              <a:rPr kumimoji="0" lang="zh-CN" altLang="en-US" sz="1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、再一次体会了指数函数的爆炸性增长，从感性认识逐步到理性认识。</a:t>
            </a:r>
            <a:endParaRPr kumimoji="0" lang="zh-CN" altLang="en-US" sz="1050" b="0" i="0" u="none" strike="noStrike" cap="none" normalizeH="0" baseline="0" dirty="0" smtClean="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2</a:t>
            </a:r>
            <a:r>
              <a:rPr kumimoji="0" lang="zh-CN" altLang="en-US" sz="1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、利用数学模型解决实际问题的过程，积累应用数学模型的基本活动经验。</a:t>
            </a:r>
            <a:endParaRPr kumimoji="0" lang="zh-CN" altLang="en-US" sz="1050" b="0" i="0" u="none" strike="noStrike" cap="none" normalizeH="0" baseline="0" dirty="0" smtClean="0">
              <a:ln>
                <a:noFill/>
              </a:ln>
              <a:solidFill>
                <a:schemeClr val="tx1"/>
              </a:solidFill>
              <a:effectLst/>
            </a:endParaRPr>
          </a:p>
          <a:p>
            <a:pPr marL="0" marR="0" lvl="0" indent="266700" algn="l" defTabSz="914400" rtl="0" eaLnBrk="0" fontAlgn="base" latinLnBrk="0" hangingPunct="0">
              <a:lnSpc>
                <a:spcPct val="100000"/>
              </a:lnSpc>
              <a:spcBef>
                <a:spcPct val="0"/>
              </a:spcBef>
              <a:spcAft>
                <a:spcPct val="0"/>
              </a:spcAft>
              <a:buClrTx/>
              <a:buSzTx/>
              <a:buFontTx/>
              <a:buNone/>
              <a:tabLst/>
            </a:pPr>
            <a:endParaRPr kumimoji="0" lang="zh-CN" altLang="en-US" sz="2800" b="0" i="0" u="none" strike="noStrike" cap="none" normalizeH="0" baseline="0" dirty="0" smtClean="0">
              <a:ln>
                <a:noFill/>
              </a:ln>
              <a:solidFill>
                <a:schemeClr val="tx1"/>
              </a:solidFill>
              <a:effectLst/>
              <a:latin typeface="Arial" panose="020B0604020202020204" pitchFamily="34" charset="0"/>
            </a:endParaRPr>
          </a:p>
        </p:txBody>
      </p:sp>
      <p:pic>
        <p:nvPicPr>
          <p:cNvPr id="23553" name="图片 1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23745" y="2420930"/>
            <a:ext cx="6106037" cy="368741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a:spLocks noChangeArrowheads="1"/>
          </p:cNvSpPr>
          <p:nvPr/>
        </p:nvSpPr>
        <p:spPr bwMode="auto">
          <a:xfrm>
            <a:off x="1631690" y="5805165"/>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6" name="TextBox 5"/>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752623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415674" y="478245"/>
            <a:ext cx="9720676" cy="41857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0480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hangingPunct="0">
              <a:defRPr>
                <a:solidFill>
                  <a:schemeClr val="tx1"/>
                </a:solidFill>
                <a:latin typeface="Arial" panose="020B0604020202020204" pitchFamily="34" charset="0"/>
              </a:defRPr>
            </a:lvl6pPr>
            <a:lvl7pPr eaLnBrk="0" hangingPunct="0">
              <a:defRPr>
                <a:solidFill>
                  <a:schemeClr val="tx1"/>
                </a:solidFill>
                <a:latin typeface="Arial" panose="020B0604020202020204" pitchFamily="34" charset="0"/>
              </a:defRPr>
            </a:lvl7pPr>
            <a:lvl8pPr eaLnBrk="0" hangingPunct="0">
              <a:defRPr>
                <a:solidFill>
                  <a:schemeClr val="tx1"/>
                </a:solidFill>
                <a:latin typeface="Arial" panose="020B0604020202020204" pitchFamily="34" charset="0"/>
              </a:defRPr>
            </a:lvl8pPr>
            <a:lvl9pPr eaLnBrk="0" hangingPunct="0">
              <a:defRPr>
                <a:solidFill>
                  <a:schemeClr val="tx1"/>
                </a:solidFill>
                <a:latin typeface="Arial" panose="020B0604020202020204" pitchFamily="34" charset="0"/>
              </a:defRPr>
            </a:lvl9pPr>
          </a:lstStyle>
          <a:p>
            <a:pPr marL="0" marR="0" lvl="0" indent="304800" algn="l" defTabSz="914400" rtl="0" eaLnBrk="0" fontAlgn="base" latinLnBrk="0" hangingPunct="0">
              <a:lnSpc>
                <a:spcPct val="100000"/>
              </a:lnSpc>
              <a:spcBef>
                <a:spcPct val="0"/>
              </a:spcBef>
              <a:spcAft>
                <a:spcPct val="0"/>
              </a:spcAft>
              <a:buClrTx/>
              <a:buSzTx/>
              <a:buFontTx/>
              <a:buNone/>
              <a:tabLst/>
            </a:pPr>
            <a:r>
              <a:rPr kumimoji="0" lang="en-US" altLang="zh-CN" sz="2800" b="1"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3</a:t>
            </a:r>
            <a:r>
              <a:rPr kumimoji="0" lang="zh-CN" altLang="en-US" sz="2800" b="1"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a:t>
            </a:r>
            <a:r>
              <a:rPr kumimoji="0" lang="zh-CN" altLang="en-US" sz="2800" b="1" i="0" u="none" strike="noStrike" cap="none" normalizeH="0" baseline="0" dirty="0" smtClean="0">
                <a:ln>
                  <a:noFill/>
                </a:ln>
                <a:solidFill>
                  <a:srgbClr val="222222"/>
                </a:solidFill>
                <a:effectLst/>
                <a:latin typeface="微软雅黑" panose="020B0503020204020204" pitchFamily="34" charset="-122"/>
                <a:ea typeface="微软雅黑" panose="020B0503020204020204" pitchFamily="34" charset="-122"/>
                <a:cs typeface="微软雅黑" panose="020B0503020204020204" pitchFamily="34" charset="-122"/>
              </a:rPr>
              <a:t>体会差异，选择模型</a:t>
            </a:r>
            <a:endParaRPr kumimoji="0" lang="en-US" altLang="zh-CN" sz="2800" b="1" i="0" u="none" strike="noStrike" cap="none" normalizeH="0" baseline="0" dirty="0" smtClean="0">
              <a:ln>
                <a:noFill/>
              </a:ln>
              <a:solidFill>
                <a:srgbClr val="222222"/>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304800" algn="l" defTabSz="914400" rtl="0" eaLnBrk="0" fontAlgn="base" latinLnBrk="0" hangingPunct="0">
              <a:lnSpc>
                <a:spcPct val="100000"/>
              </a:lnSpc>
              <a:spcBef>
                <a:spcPct val="0"/>
              </a:spcBef>
              <a:spcAft>
                <a:spcPct val="0"/>
              </a:spcAft>
              <a:buClrTx/>
              <a:buSzTx/>
              <a:buFontTx/>
              <a:buNone/>
              <a:tabLst/>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探究</a:t>
            </a:r>
            <a:r>
              <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2</a:t>
            </a: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：某公司为了实现</a:t>
            </a:r>
            <a:r>
              <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1 000</a:t>
            </a: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万元利润的目标，准备制定一个激励销售人员的奖励方案：在销售利润达到</a:t>
            </a:r>
            <a:r>
              <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10</a:t>
            </a: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万元时，按销售利润进行奖励，且奖金</a:t>
            </a:r>
            <a:r>
              <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y</a:t>
            </a: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（单位：万元）随销售利润</a:t>
            </a:r>
            <a:r>
              <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x</a:t>
            </a: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（单位：万元）的增加而增加，但奖金总数不超过</a:t>
            </a:r>
            <a:r>
              <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5</a:t>
            </a: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万元，同时奖金不超过利润的</a:t>
            </a:r>
            <a:r>
              <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25%</a:t>
            </a: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a:t>
            </a:r>
            <a:endParaRPr kumimoji="0" lang="zh-CN" altLang="en-US" sz="1400" b="0" i="0" u="none" strike="noStrike" cap="none" normalizeH="0" baseline="0" dirty="0" smtClean="0">
              <a:ln>
                <a:noFill/>
              </a:ln>
              <a:solidFill>
                <a:schemeClr val="tx1"/>
              </a:solidFill>
              <a:effectLst/>
            </a:endParaRPr>
          </a:p>
          <a:p>
            <a:pPr marL="0" marR="0" lvl="0" indent="304800" algn="l" defTabSz="914400" rtl="0" eaLnBrk="0" fontAlgn="base" latinLnBrk="0" hangingPunct="0">
              <a:lnSpc>
                <a:spcPct val="100000"/>
              </a:lnSpc>
              <a:spcBef>
                <a:spcPct val="0"/>
              </a:spcBef>
              <a:spcAft>
                <a:spcPct val="0"/>
              </a:spcAft>
              <a:buClrTx/>
              <a:buSzTx/>
              <a:buFontTx/>
              <a:buNone/>
              <a:tabLst/>
            </a:pP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三个奖励模型：</a:t>
            </a:r>
            <a:r>
              <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y=0.25x</a:t>
            </a:r>
            <a:r>
              <a:rPr kumimoji="0" lang="zh-CN" altLang="en-US"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rPr>
              <a:t>，</a:t>
            </a:r>
            <a:endParaRPr kumimoji="0" lang="en-US" altLang="zh-CN" sz="2800" b="0" i="0" u="none" strike="noStrike" cap="none" normalizeH="0" baseline="0" dirty="0" smtClean="0">
              <a:ln>
                <a:noFill/>
              </a:ln>
              <a:solidFill>
                <a:srgbClr val="222222"/>
              </a:solidFill>
              <a:effectLst/>
              <a:latin typeface="Calibri" panose="020F0502020204030204" pitchFamily="34" charset="0"/>
              <a:ea typeface="微软雅黑" panose="020B0503020204020204" pitchFamily="34" charset="-122"/>
              <a:cs typeface="Calibri" panose="020F0502020204030204" pitchFamily="34" charset="0"/>
            </a:endParaRPr>
          </a:p>
          <a:p>
            <a:r>
              <a:rPr lang="zh-CN" altLang="zh-CN" sz="2800" dirty="0">
                <a:solidFill>
                  <a:srgbClr val="222222"/>
                </a:solidFill>
                <a:latin typeface="Calibri" panose="020F0502020204030204" pitchFamily="34" charset="0"/>
                <a:ea typeface="微软雅黑" panose="020B0503020204020204" pitchFamily="34" charset="-122"/>
                <a:cs typeface="Calibri" panose="020F0502020204030204" pitchFamily="34" charset="0"/>
              </a:rPr>
              <a:t>其中哪个模型能符合公司的要求？</a:t>
            </a:r>
          </a:p>
          <a:p>
            <a:pPr marL="0" marR="0" lvl="0" indent="304800" algn="l" defTabSz="914400" rtl="0" eaLnBrk="0" fontAlgn="base" latinLnBrk="0" hangingPunct="0">
              <a:lnSpc>
                <a:spcPct val="100000"/>
              </a:lnSpc>
              <a:spcBef>
                <a:spcPct val="0"/>
              </a:spcBef>
              <a:spcAft>
                <a:spcPct val="0"/>
              </a:spcAft>
              <a:buClrTx/>
              <a:buSzTx/>
              <a:buFontTx/>
              <a:buNone/>
              <a:tabLst/>
            </a:pPr>
            <a:endParaRPr lang="zh-CN" altLang="en-US" sz="2800" dirty="0">
              <a:solidFill>
                <a:srgbClr val="222222"/>
              </a:solidFill>
              <a:latin typeface="Calibri" panose="020F0502020204030204" pitchFamily="34" charset="0"/>
              <a:ea typeface="微软雅黑" panose="020B0503020204020204" pitchFamily="34" charset="-122"/>
              <a:cs typeface="Calibri" panose="020F0502020204030204" pitchFamily="34" charset="0"/>
            </a:endParaRPr>
          </a:p>
        </p:txBody>
      </p:sp>
      <p:pic>
        <p:nvPicPr>
          <p:cNvPr id="24577" name="图片 14" descr="https://www.pep.com.cn/gzsx/xrjbgzsx/xrjgzwd/201911/W020191129351309743866.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91965" y="3284990"/>
            <a:ext cx="3024210" cy="40249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645839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919710" y="764815"/>
            <a:ext cx="8160355" cy="5693866"/>
          </a:xfrm>
          <a:prstGeom prst="rect">
            <a:avLst/>
          </a:prstGeom>
        </p:spPr>
        <p:txBody>
          <a:bodyPr wrap="square">
            <a:spAutoFit/>
          </a:bodyPr>
          <a:lstStyle/>
          <a:p>
            <a:pPr indent="304800">
              <a:lnSpc>
                <a:spcPct val="150000"/>
              </a:lnSpc>
              <a:spcAft>
                <a:spcPts val="750"/>
              </a:spcAft>
            </a:pPr>
            <a:r>
              <a:rPr lang="zh-CN" altLang="zh-CN"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【问题</a:t>
            </a:r>
            <a:r>
              <a:rPr lang="en-US" altLang="zh-CN"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3</a:t>
            </a:r>
            <a:r>
              <a:rPr lang="zh-CN" altLang="zh-CN"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用</a:t>
            </a:r>
            <a:r>
              <a:rPr lang="en-US"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3</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分钟时间阅读例</a:t>
            </a:r>
            <a:r>
              <a:rPr lang="en-US"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6</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，边阅读边思考下面的问题，小组讨论后回答：</a:t>
            </a:r>
            <a:endParaRPr lang="zh-CN" altLang="zh-CN" sz="1800" kern="100" dirty="0">
              <a:latin typeface="Calibri" panose="020F0502020204030204" pitchFamily="34" charset="0"/>
              <a:cs typeface="宋体" panose="02010600030101010101" pitchFamily="2" charset="-122"/>
            </a:endParaRPr>
          </a:p>
          <a:p>
            <a:pPr indent="304800">
              <a:lnSpc>
                <a:spcPct val="150000"/>
              </a:lnSpc>
              <a:spcAft>
                <a:spcPts val="750"/>
              </a:spcAft>
            </a:pPr>
            <a:r>
              <a:rPr lang="en-US" altLang="zh-CN" kern="0" dirty="0">
                <a:solidFill>
                  <a:srgbClr val="222222"/>
                </a:solidFill>
                <a:latin typeface="微软雅黑" panose="020B0503020204020204" pitchFamily="34" charset="-122"/>
                <a:cs typeface="宋体" panose="02010600030101010101" pitchFamily="2" charset="-122"/>
              </a:rPr>
              <a:t>(1)</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问题中涉及了哪几类函数模型？</a:t>
            </a:r>
            <a:endParaRPr lang="zh-CN" altLang="zh-CN" sz="1800" kern="100" dirty="0">
              <a:latin typeface="Calibri" panose="020F0502020204030204" pitchFamily="34" charset="0"/>
              <a:cs typeface="宋体" panose="02010600030101010101" pitchFamily="2" charset="-122"/>
            </a:endParaRPr>
          </a:p>
          <a:p>
            <a:pPr indent="304800">
              <a:lnSpc>
                <a:spcPct val="150000"/>
              </a:lnSpc>
              <a:spcAft>
                <a:spcPts val="750"/>
              </a:spcAft>
            </a:pPr>
            <a:r>
              <a:rPr lang="en-US" altLang="zh-CN" kern="0" dirty="0">
                <a:solidFill>
                  <a:srgbClr val="222222"/>
                </a:solidFill>
                <a:latin typeface="微软雅黑" panose="020B0503020204020204" pitchFamily="34" charset="-122"/>
                <a:cs typeface="宋体" panose="02010600030101010101" pitchFamily="2" charset="-122"/>
              </a:rPr>
              <a:t>(2)</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你能用数学语言描述符合公司奖励方案的条件吗</a:t>
            </a:r>
            <a:r>
              <a:rPr lang="en-US"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a:t>
            </a:r>
            <a:endParaRPr lang="zh-CN" altLang="zh-CN" sz="1800" kern="100" dirty="0">
              <a:latin typeface="Calibri" panose="020F0502020204030204" pitchFamily="34" charset="0"/>
              <a:cs typeface="宋体" panose="02010600030101010101" pitchFamily="2" charset="-122"/>
            </a:endParaRPr>
          </a:p>
          <a:p>
            <a:pPr indent="269875">
              <a:lnSpc>
                <a:spcPct val="150000"/>
              </a:lnSpc>
              <a:spcAft>
                <a:spcPts val="750"/>
              </a:spcAft>
            </a:pPr>
            <a:r>
              <a:rPr lang="en-US" altLang="zh-CN" kern="0" dirty="0">
                <a:solidFill>
                  <a:srgbClr val="222222"/>
                </a:solidFill>
                <a:latin typeface="微软雅黑" panose="020B0503020204020204" pitchFamily="34" charset="-122"/>
                <a:cs typeface="宋体" panose="02010600030101010101" pitchFamily="2" charset="-122"/>
              </a:rPr>
              <a:t>(3)</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根据三种函数的增长特点，你能有个初步的选择预判吗？</a:t>
            </a:r>
            <a:endParaRPr lang="zh-CN" altLang="zh-CN" sz="1800" kern="100" dirty="0">
              <a:latin typeface="Calibri" panose="020F0502020204030204" pitchFamily="34" charset="0"/>
              <a:cs typeface="宋体" panose="02010600030101010101" pitchFamily="2" charset="-122"/>
            </a:endParaRPr>
          </a:p>
          <a:p>
            <a:pPr indent="304800">
              <a:lnSpc>
                <a:spcPct val="150000"/>
              </a:lnSpc>
              <a:spcAft>
                <a:spcPts val="750"/>
              </a:spcAft>
            </a:pPr>
            <a:endParaRPr lang="en-US" altLang="zh-CN" b="1" kern="0" dirty="0" smtClean="0">
              <a:solidFill>
                <a:srgbClr val="222222"/>
              </a:solidFill>
              <a:latin typeface="Calibri" panose="020F0502020204030204" pitchFamily="34" charset="0"/>
              <a:ea typeface="微软雅黑" panose="020B0503020204020204" pitchFamily="34" charset="-122"/>
              <a:cs typeface="Times New Roman" panose="02020603050405020304" pitchFamily="18" charset="0"/>
            </a:endParaRPr>
          </a:p>
          <a:p>
            <a:pPr indent="304800">
              <a:lnSpc>
                <a:spcPct val="150000"/>
              </a:lnSpc>
              <a:spcAft>
                <a:spcPts val="750"/>
              </a:spcAft>
            </a:pPr>
            <a:endParaRPr lang="en-US" altLang="zh-CN" b="1" kern="0" dirty="0">
              <a:solidFill>
                <a:srgbClr val="222222"/>
              </a:solidFill>
              <a:latin typeface="Calibri" panose="020F0502020204030204" pitchFamily="34" charset="0"/>
              <a:ea typeface="微软雅黑" panose="020B0503020204020204" pitchFamily="34" charset="-122"/>
              <a:cs typeface="Times New Roman" panose="02020603050405020304" pitchFamily="18" charset="0"/>
            </a:endParaRPr>
          </a:p>
          <a:p>
            <a:pPr indent="304800">
              <a:lnSpc>
                <a:spcPct val="150000"/>
              </a:lnSpc>
              <a:spcAft>
                <a:spcPts val="750"/>
              </a:spcAft>
            </a:pPr>
            <a:r>
              <a:rPr lang="zh-CN" altLang="zh-CN" b="1" kern="0" dirty="0" smtClean="0">
                <a:solidFill>
                  <a:srgbClr val="222222"/>
                </a:solidFill>
                <a:latin typeface="Calibri" panose="020F0502020204030204" pitchFamily="34" charset="0"/>
                <a:ea typeface="微软雅黑" panose="020B0503020204020204" pitchFamily="34" charset="-122"/>
                <a:cs typeface="Times New Roman" panose="02020603050405020304" pitchFamily="18" charset="0"/>
              </a:rPr>
              <a:t>【设计意图】</a:t>
            </a:r>
            <a:r>
              <a:rPr lang="zh-CN" altLang="zh-CN" kern="0" dirty="0">
                <a:latin typeface="Calibri" panose="020F0502020204030204" pitchFamily="34" charset="0"/>
                <a:ea typeface="楷体" panose="02010609060101010101" pitchFamily="49" charset="-122"/>
                <a:cs typeface="Times New Roman" panose="02020603050405020304" pitchFamily="18" charset="0"/>
              </a:rPr>
              <a:t>让学生根据经验和感性认识，初步分析。不必严格证明，只为积累活动经验。</a:t>
            </a:r>
            <a:endParaRPr lang="zh-CN" altLang="zh-CN" sz="1800" kern="100" dirty="0">
              <a:latin typeface="Calibri" panose="020F0502020204030204" pitchFamily="34" charset="0"/>
              <a:cs typeface="Times New Roman" panose="02020603050405020304" pitchFamily="18" charset="0"/>
            </a:endParaRPr>
          </a:p>
        </p:txBody>
      </p:sp>
      <p:sp>
        <p:nvSpPr>
          <p:cNvPr id="4" name="TextBox 3"/>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660450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67630" y="692810"/>
            <a:ext cx="4527201" cy="461665"/>
          </a:xfrm>
          <a:prstGeom prst="rect">
            <a:avLst/>
          </a:prstGeom>
        </p:spPr>
        <p:txBody>
          <a:bodyPr wrap="none">
            <a:spAutoFit/>
          </a:bodyPr>
          <a:lstStyle/>
          <a:p>
            <a:r>
              <a:rPr lang="zh-CN" altLang="zh-CN" kern="0" dirty="0">
                <a:solidFill>
                  <a:srgbClr val="222222"/>
                </a:solidFill>
                <a:ea typeface="微软雅黑" panose="020B0503020204020204" pitchFamily="34" charset="-122"/>
                <a:cs typeface="宋体" panose="02010600030101010101" pitchFamily="2" charset="-122"/>
              </a:rPr>
              <a:t>利用</a:t>
            </a:r>
            <a:r>
              <a:rPr lang="en-US" altLang="zh-CN" kern="0" dirty="0" err="1">
                <a:solidFill>
                  <a:srgbClr val="222222"/>
                </a:solidFill>
                <a:ea typeface="微软雅黑" panose="020B0503020204020204" pitchFamily="34" charset="-122"/>
                <a:cs typeface="宋体" panose="02010600030101010101" pitchFamily="2" charset="-122"/>
              </a:rPr>
              <a:t>GeoGebra</a:t>
            </a:r>
            <a:r>
              <a:rPr lang="zh-CN" altLang="zh-CN" kern="0" dirty="0" smtClean="0">
                <a:solidFill>
                  <a:srgbClr val="222222"/>
                </a:solidFill>
                <a:ea typeface="微软雅黑" panose="020B0503020204020204" pitchFamily="34" charset="-122"/>
                <a:cs typeface="宋体" panose="02010600030101010101" pitchFamily="2" charset="-122"/>
              </a:rPr>
              <a:t>软件研究</a:t>
            </a:r>
            <a:r>
              <a:rPr lang="zh-CN" altLang="en-US" kern="0" dirty="0" smtClean="0">
                <a:solidFill>
                  <a:srgbClr val="222222"/>
                </a:solidFill>
                <a:ea typeface="微软雅黑" panose="020B0503020204020204" pitchFamily="34" charset="-122"/>
                <a:cs typeface="宋体" panose="02010600030101010101" pitchFamily="2" charset="-122"/>
              </a:rPr>
              <a:t>函数图像</a:t>
            </a:r>
            <a:endParaRPr lang="zh-CN" altLang="en-US" dirty="0"/>
          </a:p>
        </p:txBody>
      </p:sp>
      <p:pic>
        <p:nvPicPr>
          <p:cNvPr id="4" name="图片 3"/>
          <p:cNvPicPr>
            <a:picLocks noChangeAspect="1"/>
          </p:cNvPicPr>
          <p:nvPr/>
        </p:nvPicPr>
        <p:blipFill>
          <a:blip r:embed="rId2"/>
          <a:stretch>
            <a:fillRect/>
          </a:stretch>
        </p:blipFill>
        <p:spPr>
          <a:xfrm>
            <a:off x="839635" y="1700880"/>
            <a:ext cx="4200508" cy="2334970"/>
          </a:xfrm>
          <a:prstGeom prst="rect">
            <a:avLst/>
          </a:prstGeom>
        </p:spPr>
      </p:pic>
      <p:pic>
        <p:nvPicPr>
          <p:cNvPr id="5" name="图片 4"/>
          <p:cNvPicPr/>
          <p:nvPr/>
        </p:nvPicPr>
        <p:blipFill>
          <a:blip r:embed="rId3" cstate="print"/>
          <a:srcRect/>
          <a:stretch>
            <a:fillRect/>
          </a:stretch>
        </p:blipFill>
        <p:spPr>
          <a:xfrm>
            <a:off x="750870" y="4261075"/>
            <a:ext cx="4289274" cy="2192135"/>
          </a:xfrm>
          <a:prstGeom prst="rect">
            <a:avLst/>
          </a:prstGeom>
        </p:spPr>
      </p:pic>
      <p:pic>
        <p:nvPicPr>
          <p:cNvPr id="6" name="图片 5"/>
          <p:cNvPicPr/>
          <p:nvPr/>
        </p:nvPicPr>
        <p:blipFill>
          <a:blip r:embed="rId4" cstate="print"/>
          <a:srcRect/>
          <a:stretch>
            <a:fillRect/>
          </a:stretch>
        </p:blipFill>
        <p:spPr>
          <a:xfrm>
            <a:off x="5735975" y="1772885"/>
            <a:ext cx="5472380" cy="3672255"/>
          </a:xfrm>
          <a:prstGeom prst="rect">
            <a:avLst/>
          </a:prstGeom>
        </p:spPr>
      </p:pic>
      <p:sp>
        <p:nvSpPr>
          <p:cNvPr id="7" name="TextBox 6"/>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151309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279735" y="1988900"/>
            <a:ext cx="7800330" cy="3554819"/>
          </a:xfrm>
          <a:prstGeom prst="rect">
            <a:avLst/>
          </a:prstGeom>
        </p:spPr>
        <p:txBody>
          <a:bodyPr wrap="square">
            <a:spAutoFit/>
          </a:bodyPr>
          <a:lstStyle/>
          <a:p>
            <a:pPr indent="304800">
              <a:lnSpc>
                <a:spcPct val="150000"/>
              </a:lnSpc>
              <a:spcAft>
                <a:spcPts val="0"/>
              </a:spcAft>
            </a:pP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能不能根据我们的经验猜测比较一下对数函数和一次函数的大小关系</a:t>
            </a:r>
            <a:r>
              <a:rPr lang="zh-CN" altLang="zh-CN" kern="0" dirty="0" smtClean="0">
                <a:solidFill>
                  <a:srgbClr val="222222"/>
                </a:solidFill>
                <a:latin typeface="Calibri" panose="020F0502020204030204" pitchFamily="34" charset="0"/>
                <a:ea typeface="微软雅黑" panose="020B0503020204020204" pitchFamily="34" charset="-122"/>
                <a:cs typeface="宋体" panose="02010600030101010101" pitchFamily="2" charset="-122"/>
              </a:rPr>
              <a:t>。</a:t>
            </a:r>
            <a:endParaRPr lang="en-US" altLang="zh-CN" kern="0" dirty="0" smtClean="0">
              <a:solidFill>
                <a:srgbClr val="222222"/>
              </a:solidFill>
              <a:latin typeface="Calibri" panose="020F0502020204030204" pitchFamily="34" charset="0"/>
              <a:ea typeface="微软雅黑" panose="020B0503020204020204" pitchFamily="34" charset="-122"/>
              <a:cs typeface="宋体" panose="02010600030101010101" pitchFamily="2" charset="-122"/>
            </a:endParaRPr>
          </a:p>
          <a:p>
            <a:pPr indent="304800">
              <a:lnSpc>
                <a:spcPct val="150000"/>
              </a:lnSpc>
              <a:spcAft>
                <a:spcPts val="0"/>
              </a:spcAft>
            </a:pPr>
            <a:endParaRPr lang="en-US" altLang="zh-CN" sz="1800" kern="0" dirty="0">
              <a:solidFill>
                <a:srgbClr val="222222"/>
              </a:solidFill>
              <a:latin typeface="Calibri" panose="020F0502020204030204" pitchFamily="34" charset="0"/>
              <a:ea typeface="微软雅黑" panose="020B0503020204020204" pitchFamily="34" charset="-122"/>
              <a:cs typeface="宋体" panose="02010600030101010101" pitchFamily="2" charset="-122"/>
            </a:endParaRPr>
          </a:p>
          <a:p>
            <a:pPr indent="304800">
              <a:lnSpc>
                <a:spcPct val="150000"/>
              </a:lnSpc>
              <a:spcAft>
                <a:spcPts val="0"/>
              </a:spcAft>
            </a:pPr>
            <a:endParaRPr lang="en-US" altLang="zh-CN" sz="1800" kern="0" dirty="0" smtClean="0">
              <a:solidFill>
                <a:srgbClr val="222222"/>
              </a:solidFill>
              <a:latin typeface="Calibri" panose="020F0502020204030204" pitchFamily="34" charset="0"/>
              <a:ea typeface="微软雅黑" panose="020B0503020204020204" pitchFamily="34" charset="-122"/>
              <a:cs typeface="宋体" panose="02010600030101010101" pitchFamily="2" charset="-122"/>
            </a:endParaRPr>
          </a:p>
          <a:p>
            <a:pPr indent="304800">
              <a:lnSpc>
                <a:spcPct val="150000"/>
              </a:lnSpc>
              <a:spcAft>
                <a:spcPts val="0"/>
              </a:spcAft>
            </a:pPr>
            <a:endParaRPr lang="zh-CN" altLang="zh-CN" sz="1800" kern="100" dirty="0">
              <a:latin typeface="Calibri" panose="020F0502020204030204" pitchFamily="34" charset="0"/>
              <a:cs typeface="宋体" panose="02010600030101010101" pitchFamily="2" charset="-122"/>
            </a:endParaRPr>
          </a:p>
          <a:p>
            <a:pPr indent="304800">
              <a:lnSpc>
                <a:spcPct val="150000"/>
              </a:lnSpc>
              <a:spcAft>
                <a:spcPts val="0"/>
              </a:spcAft>
            </a:pPr>
            <a:r>
              <a:rPr lang="zh-CN" altLang="zh-CN" b="1"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【设计意图】</a:t>
            </a:r>
            <a:r>
              <a:rPr lang="zh-CN" altLang="zh-CN" kern="0" dirty="0">
                <a:latin typeface="Calibri" panose="020F0502020204030204" pitchFamily="34" charset="0"/>
                <a:ea typeface="楷体" panose="02010609060101010101" pitchFamily="49" charset="-122"/>
                <a:cs typeface="宋体" panose="02010600030101010101" pitchFamily="2" charset="-122"/>
              </a:rPr>
              <a:t>引导学生利用前期结论，定性分析，感性认识，理性思考。</a:t>
            </a:r>
            <a:endParaRPr lang="zh-CN" altLang="zh-CN" sz="1800" kern="100" dirty="0">
              <a:latin typeface="Calibri" panose="020F0502020204030204" pitchFamily="34" charset="0"/>
              <a:cs typeface="宋体" panose="02010600030101010101" pitchFamily="2" charset="-122"/>
            </a:endParaRPr>
          </a:p>
        </p:txBody>
      </p:sp>
      <p:sp>
        <p:nvSpPr>
          <p:cNvPr id="4" name="TextBox 3"/>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251478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591965" y="1556870"/>
            <a:ext cx="6336440" cy="3816265"/>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23620" y="1268850"/>
            <a:ext cx="4464310" cy="42482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415675" y="476795"/>
            <a:ext cx="2232155" cy="461665"/>
          </a:xfrm>
          <a:prstGeom prst="rect">
            <a:avLst/>
          </a:prstGeom>
        </p:spPr>
        <p:txBody>
          <a:bodyPr wrap="square">
            <a:spAutoFit/>
          </a:bodyPr>
          <a:lstStyle/>
          <a:p>
            <a:r>
              <a:rPr lang="zh-CN" altLang="zh-CN" kern="0" dirty="0" smtClean="0">
                <a:solidFill>
                  <a:srgbClr val="222222"/>
                </a:solidFill>
                <a:ea typeface="微软雅黑" panose="020B0503020204020204" pitchFamily="34" charset="-122"/>
                <a:cs typeface="宋体" panose="02010600030101010101" pitchFamily="2" charset="-122"/>
              </a:rPr>
              <a:t>设计检验方案</a:t>
            </a:r>
            <a:endParaRPr lang="zh-CN" altLang="en-US" dirty="0"/>
          </a:p>
        </p:txBody>
      </p:sp>
      <p:pic>
        <p:nvPicPr>
          <p:cNvPr id="4" name="图片 3"/>
          <p:cNvPicPr/>
          <p:nvPr/>
        </p:nvPicPr>
        <p:blipFill>
          <a:blip r:embed="rId2" cstate="print"/>
          <a:srcRect/>
          <a:stretch>
            <a:fillRect/>
          </a:stretch>
        </p:blipFill>
        <p:spPr>
          <a:xfrm>
            <a:off x="1127655" y="1484865"/>
            <a:ext cx="3524250" cy="1847850"/>
          </a:xfrm>
          <a:prstGeom prst="rect">
            <a:avLst/>
          </a:prstGeom>
        </p:spPr>
      </p:pic>
      <p:pic>
        <p:nvPicPr>
          <p:cNvPr id="5" name="图片 4"/>
          <p:cNvPicPr/>
          <p:nvPr/>
        </p:nvPicPr>
        <p:blipFill rotWithShape="1">
          <a:blip r:embed="rId3" cstate="print"/>
          <a:srcRect t="39147"/>
          <a:stretch/>
        </p:blipFill>
        <p:spPr bwMode="auto">
          <a:xfrm>
            <a:off x="839635" y="3643213"/>
            <a:ext cx="3960275" cy="1729922"/>
          </a:xfrm>
          <a:prstGeom prst="rect">
            <a:avLst/>
          </a:prstGeom>
          <a:ln>
            <a:noFill/>
          </a:ln>
          <a:extLst>
            <a:ext uri="{53640926-AAD7-44D8-BBD7-CCE9431645EC}">
              <a14:shadowObscured xmlns:a14="http://schemas.microsoft.com/office/drawing/2010/main" xmlns=""/>
            </a:ext>
          </a:extLst>
        </p:spPr>
      </p:pic>
      <p:pic>
        <p:nvPicPr>
          <p:cNvPr id="6" name="图片 5"/>
          <p:cNvPicPr/>
          <p:nvPr/>
        </p:nvPicPr>
        <p:blipFill>
          <a:blip r:embed="rId4"/>
          <a:stretch>
            <a:fillRect/>
          </a:stretch>
        </p:blipFill>
        <p:spPr>
          <a:xfrm>
            <a:off x="5663970" y="1700880"/>
            <a:ext cx="6096000" cy="3528245"/>
          </a:xfrm>
          <a:prstGeom prst="rect">
            <a:avLst/>
          </a:prstGeom>
          <a:ln>
            <a:solidFill>
              <a:schemeClr val="accent2"/>
            </a:solidFill>
          </a:ln>
        </p:spPr>
      </p:pic>
      <p:sp>
        <p:nvSpPr>
          <p:cNvPr id="9" name="TextBox 8"/>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418647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4</a:t>
            </a:r>
            <a:r>
              <a:rPr lang="zh-CN" altLang="en-US" sz="2800" dirty="0"/>
              <a:t>、讨论表达，感悟提高</a:t>
            </a:r>
          </a:p>
        </p:txBody>
      </p:sp>
      <p:pic>
        <p:nvPicPr>
          <p:cNvPr id="3" name="图片 2"/>
          <p:cNvPicPr/>
          <p:nvPr/>
        </p:nvPicPr>
        <p:blipFill>
          <a:blip r:embed="rId2"/>
          <a:stretch>
            <a:fillRect/>
          </a:stretch>
        </p:blipFill>
        <p:spPr>
          <a:xfrm>
            <a:off x="2207730" y="1340855"/>
            <a:ext cx="6552455" cy="4032280"/>
          </a:xfrm>
          <a:prstGeom prst="rect">
            <a:avLst/>
          </a:prstGeom>
          <a:noFill/>
          <a:ln>
            <a:noFill/>
          </a:ln>
        </p:spPr>
      </p:pic>
      <p:sp>
        <p:nvSpPr>
          <p:cNvPr id="4" name="矩形 3"/>
          <p:cNvSpPr/>
          <p:nvPr/>
        </p:nvSpPr>
        <p:spPr>
          <a:xfrm>
            <a:off x="983645" y="5517145"/>
            <a:ext cx="10728745" cy="646331"/>
          </a:xfrm>
          <a:prstGeom prst="rect">
            <a:avLst/>
          </a:prstGeom>
        </p:spPr>
        <p:txBody>
          <a:bodyPr wrap="square">
            <a:spAutoFit/>
          </a:bodyPr>
          <a:lstStyle/>
          <a:p>
            <a:pPr indent="304800">
              <a:lnSpc>
                <a:spcPct val="150000"/>
              </a:lnSpc>
              <a:spcAft>
                <a:spcPts val="0"/>
              </a:spcAft>
            </a:pP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【设计意图】</a:t>
            </a:r>
            <a:r>
              <a:rPr lang="zh-CN" altLang="zh-CN" kern="0" dirty="0">
                <a:latin typeface="Calibri" panose="020F0502020204030204" pitchFamily="34" charset="0"/>
                <a:ea typeface="楷体" panose="02010609060101010101" pitchFamily="49" charset="-122"/>
                <a:cs typeface="宋体" panose="02010600030101010101" pitchFamily="2" charset="-122"/>
              </a:rPr>
              <a:t>模型特点和现实互动，体会函数模型特点对现实的影响。</a:t>
            </a:r>
            <a:endParaRPr lang="zh-CN" altLang="zh-CN" sz="1800" kern="100" dirty="0">
              <a:latin typeface="Calibri" panose="020F0502020204030204" pitchFamily="34" charset="0"/>
              <a:cs typeface="宋体" panose="02010600030101010101" pitchFamily="2" charset="-122"/>
            </a:endParaRPr>
          </a:p>
        </p:txBody>
      </p:sp>
      <p:sp>
        <p:nvSpPr>
          <p:cNvPr id="5" name="TextBox 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2427839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a:blip r:embed="rId2" cstate="print"/>
          <a:srcRect/>
          <a:stretch>
            <a:fillRect/>
          </a:stretch>
        </p:blipFill>
        <p:spPr>
          <a:xfrm>
            <a:off x="1343669" y="1340855"/>
            <a:ext cx="4392305" cy="3312230"/>
          </a:xfrm>
          <a:prstGeom prst="rect">
            <a:avLst/>
          </a:prstGeom>
        </p:spPr>
      </p:pic>
      <p:pic>
        <p:nvPicPr>
          <p:cNvPr id="4" name="图片 3"/>
          <p:cNvPicPr/>
          <p:nvPr/>
        </p:nvPicPr>
        <p:blipFill>
          <a:blip r:embed="rId3" cstate="print"/>
          <a:srcRect/>
          <a:stretch>
            <a:fillRect/>
          </a:stretch>
        </p:blipFill>
        <p:spPr>
          <a:xfrm>
            <a:off x="5807979" y="1340855"/>
            <a:ext cx="5688395" cy="3312230"/>
          </a:xfrm>
          <a:prstGeom prst="rect">
            <a:avLst/>
          </a:prstGeom>
        </p:spPr>
      </p:pic>
      <p:sp>
        <p:nvSpPr>
          <p:cNvPr id="5" name="TextBox 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4008567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27655" y="332785"/>
            <a:ext cx="10515600" cy="1325563"/>
          </a:xfrm>
        </p:spPr>
        <p:txBody>
          <a:bodyPr>
            <a:normAutofit/>
          </a:bodyPr>
          <a:lstStyle/>
          <a:p>
            <a:r>
              <a:rPr lang="en-US" altLang="zh-CN" sz="2400" dirty="0"/>
              <a:t>5</a:t>
            </a:r>
            <a:r>
              <a:rPr lang="zh-CN" altLang="zh-CN" sz="2400" dirty="0"/>
              <a:t>、现实应用，激发爱国热情</a:t>
            </a:r>
            <a:endParaRPr lang="zh-CN" altLang="en-US" sz="2400" dirty="0"/>
          </a:p>
        </p:txBody>
      </p:sp>
      <p:pic>
        <p:nvPicPr>
          <p:cNvPr id="3" name="图片 2"/>
          <p:cNvPicPr>
            <a:picLocks noChangeAspect="1"/>
          </p:cNvPicPr>
          <p:nvPr/>
        </p:nvPicPr>
        <p:blipFill>
          <a:blip r:embed="rId2"/>
          <a:stretch>
            <a:fillRect/>
          </a:stretch>
        </p:blipFill>
        <p:spPr>
          <a:xfrm>
            <a:off x="911640" y="1844890"/>
            <a:ext cx="5616390" cy="3856268"/>
          </a:xfrm>
          <a:prstGeom prst="rect">
            <a:avLst/>
          </a:prstGeom>
        </p:spPr>
      </p:pic>
      <p:sp>
        <p:nvSpPr>
          <p:cNvPr id="5" name="矩形 4"/>
          <p:cNvSpPr/>
          <p:nvPr/>
        </p:nvSpPr>
        <p:spPr>
          <a:xfrm>
            <a:off x="6744045" y="3931061"/>
            <a:ext cx="5112355" cy="1754326"/>
          </a:xfrm>
          <a:prstGeom prst="rect">
            <a:avLst/>
          </a:prstGeom>
        </p:spPr>
        <p:txBody>
          <a:bodyPr wrap="square">
            <a:spAutoFit/>
          </a:bodyPr>
          <a:lstStyle/>
          <a:p>
            <a:pPr indent="304800">
              <a:lnSpc>
                <a:spcPct val="150000"/>
              </a:lnSpc>
              <a:spcAft>
                <a:spcPts val="0"/>
              </a:spcAft>
            </a:pPr>
            <a:r>
              <a:rPr lang="zh-CN" altLang="zh-CN" b="1" kern="0" dirty="0" smtClean="0">
                <a:solidFill>
                  <a:srgbClr val="222222"/>
                </a:solidFill>
                <a:latin typeface="Calibri" panose="020F0502020204030204" pitchFamily="34" charset="0"/>
                <a:ea typeface="微软雅黑" panose="020B0503020204020204" pitchFamily="34" charset="-122"/>
                <a:cs typeface="宋体" panose="02010600030101010101" pitchFamily="2" charset="-122"/>
              </a:rPr>
              <a:t>【设计意图】</a:t>
            </a:r>
            <a:endParaRPr lang="en-US" altLang="zh-CN" b="1" kern="0" dirty="0" smtClean="0">
              <a:solidFill>
                <a:srgbClr val="222222"/>
              </a:solidFill>
              <a:latin typeface="Calibri" panose="020F0502020204030204" pitchFamily="34" charset="0"/>
              <a:ea typeface="微软雅黑" panose="020B0503020204020204" pitchFamily="34" charset="-122"/>
              <a:cs typeface="宋体" panose="02010600030101010101" pitchFamily="2" charset="-122"/>
            </a:endParaRPr>
          </a:p>
          <a:p>
            <a:pPr indent="304800">
              <a:lnSpc>
                <a:spcPct val="150000"/>
              </a:lnSpc>
              <a:spcAft>
                <a:spcPts val="0"/>
              </a:spcAft>
            </a:pPr>
            <a:r>
              <a:rPr lang="zh-CN" altLang="zh-CN" kern="0" dirty="0" smtClean="0">
                <a:solidFill>
                  <a:srgbClr val="222222"/>
                </a:solidFill>
                <a:latin typeface="Calibri" panose="020F0502020204030204" pitchFamily="34" charset="0"/>
                <a:ea typeface="楷体" panose="02010609060101010101" pitchFamily="49" charset="-122"/>
                <a:cs typeface="宋体" panose="02010600030101010101" pitchFamily="2" charset="-122"/>
              </a:rPr>
              <a:t>通过</a:t>
            </a:r>
            <a:r>
              <a:rPr lang="zh-CN" altLang="zh-CN" kern="0" dirty="0">
                <a:solidFill>
                  <a:srgbClr val="222222"/>
                </a:solidFill>
                <a:latin typeface="Calibri" panose="020F0502020204030204" pitchFamily="34" charset="0"/>
                <a:ea typeface="楷体" panose="02010609060101010101" pitchFamily="49" charset="-122"/>
                <a:cs typeface="宋体" panose="02010600030101010101" pitchFamily="2" charset="-122"/>
              </a:rPr>
              <a:t>亲身感受，提高理性思维，激发民族自豪感和爱国热情。</a:t>
            </a:r>
            <a:endParaRPr lang="zh-CN" altLang="zh-CN" sz="1800" kern="100" dirty="0">
              <a:latin typeface="Calibri" panose="020F0502020204030204" pitchFamily="34" charset="0"/>
              <a:cs typeface="宋体" panose="02010600030101010101" pitchFamily="2" charset="-122"/>
            </a:endParaRPr>
          </a:p>
        </p:txBody>
      </p:sp>
      <p:sp>
        <p:nvSpPr>
          <p:cNvPr id="6" name="TextBox 5"/>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427391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a:blip r:embed="rId2"/>
          <a:stretch>
            <a:fillRect/>
          </a:stretch>
        </p:blipFill>
        <p:spPr>
          <a:xfrm>
            <a:off x="407605" y="260780"/>
            <a:ext cx="4392305" cy="6336440"/>
          </a:xfrm>
          <a:prstGeom prst="rect">
            <a:avLst/>
          </a:prstGeom>
        </p:spPr>
      </p:pic>
      <p:pic>
        <p:nvPicPr>
          <p:cNvPr id="4" name="图片 3"/>
          <p:cNvPicPr>
            <a:picLocks noChangeAspect="1"/>
          </p:cNvPicPr>
          <p:nvPr/>
        </p:nvPicPr>
        <p:blipFill>
          <a:blip r:embed="rId3"/>
          <a:stretch>
            <a:fillRect/>
          </a:stretch>
        </p:blipFill>
        <p:spPr>
          <a:xfrm>
            <a:off x="5375950" y="1484865"/>
            <a:ext cx="6072142" cy="4377307"/>
          </a:xfrm>
          <a:prstGeom prst="rect">
            <a:avLst/>
          </a:prstGeom>
        </p:spPr>
      </p:pic>
      <p:sp>
        <p:nvSpPr>
          <p:cNvPr id="5" name="TextBox 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723635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t>6</a:t>
            </a:r>
            <a:r>
              <a:rPr lang="zh-CN" altLang="zh-CN" sz="2800" dirty="0"/>
              <a:t>、总结与</a:t>
            </a:r>
            <a:r>
              <a:rPr lang="zh-CN" altLang="zh-CN" sz="2800" dirty="0" smtClean="0"/>
              <a:t>思考</a:t>
            </a:r>
            <a:endParaRPr lang="zh-CN" altLang="en-US" sz="2800" dirty="0"/>
          </a:p>
        </p:txBody>
      </p:sp>
      <p:sp>
        <p:nvSpPr>
          <p:cNvPr id="3" name="矩形 2"/>
          <p:cNvSpPr/>
          <p:nvPr/>
        </p:nvSpPr>
        <p:spPr>
          <a:xfrm>
            <a:off x="863902" y="1696993"/>
            <a:ext cx="5688395" cy="2308324"/>
          </a:xfrm>
          <a:prstGeom prst="rect">
            <a:avLst/>
          </a:prstGeom>
        </p:spPr>
        <p:txBody>
          <a:bodyPr wrap="square">
            <a:spAutoFit/>
          </a:bodyPr>
          <a:lstStyle/>
          <a:p>
            <a:pPr indent="304800">
              <a:lnSpc>
                <a:spcPct val="150000"/>
              </a:lnSpc>
              <a:spcAft>
                <a:spcPts val="0"/>
              </a:spcAft>
            </a:pPr>
            <a:r>
              <a:rPr lang="en-US" altLang="zh-CN" kern="0" dirty="0">
                <a:solidFill>
                  <a:srgbClr val="222222"/>
                </a:solidFill>
                <a:latin typeface="微软雅黑" panose="020B0503020204020204" pitchFamily="34" charset="-122"/>
                <a:cs typeface="宋体" panose="02010600030101010101" pitchFamily="2" charset="-122"/>
              </a:rPr>
              <a:t>1</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、总结几种函数模型的不同增长特征。</a:t>
            </a:r>
            <a:endParaRPr lang="zh-CN" altLang="zh-CN" sz="1800" kern="100" dirty="0">
              <a:latin typeface="Calibri" panose="020F0502020204030204" pitchFamily="34" charset="0"/>
              <a:cs typeface="宋体" panose="02010600030101010101" pitchFamily="2" charset="-122"/>
            </a:endParaRPr>
          </a:p>
          <a:p>
            <a:pPr indent="304800">
              <a:lnSpc>
                <a:spcPct val="150000"/>
              </a:lnSpc>
              <a:spcAft>
                <a:spcPts val="0"/>
              </a:spcAft>
            </a:pPr>
            <a:r>
              <a:rPr lang="en-US" altLang="zh-CN" kern="0" dirty="0">
                <a:solidFill>
                  <a:srgbClr val="222222"/>
                </a:solidFill>
                <a:latin typeface="微软雅黑" panose="020B0503020204020204" pitchFamily="34" charset="-122"/>
                <a:cs typeface="宋体" panose="02010600030101010101" pitchFamily="2" charset="-122"/>
              </a:rPr>
              <a:t>2</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、回顾用函数建立数学模型解决实际问题的基本过程。</a:t>
            </a:r>
            <a:endParaRPr lang="zh-CN" altLang="zh-CN" sz="1800" kern="100" dirty="0">
              <a:latin typeface="Calibri" panose="020F0502020204030204" pitchFamily="34" charset="0"/>
              <a:cs typeface="宋体" panose="02010600030101010101" pitchFamily="2" charset="-122"/>
            </a:endParaRPr>
          </a:p>
          <a:p>
            <a:pPr indent="304800">
              <a:lnSpc>
                <a:spcPct val="150000"/>
              </a:lnSpc>
              <a:spcAft>
                <a:spcPts val="0"/>
              </a:spcAft>
            </a:pPr>
            <a:r>
              <a:rPr lang="en-US" altLang="zh-CN" kern="0" dirty="0">
                <a:solidFill>
                  <a:srgbClr val="222222"/>
                </a:solidFill>
                <a:latin typeface="微软雅黑" panose="020B0503020204020204" pitchFamily="34" charset="-122"/>
                <a:cs typeface="宋体" panose="02010600030101010101" pitchFamily="2" charset="-122"/>
              </a:rPr>
              <a:t>3</a:t>
            </a:r>
            <a:r>
              <a:rPr lang="zh-CN" altLang="zh-CN" kern="0" dirty="0">
                <a:solidFill>
                  <a:srgbClr val="222222"/>
                </a:solidFill>
                <a:latin typeface="Calibri" panose="020F0502020204030204" pitchFamily="34" charset="0"/>
                <a:ea typeface="微软雅黑" panose="020B0503020204020204" pitchFamily="34" charset="-122"/>
                <a:cs typeface="宋体" panose="02010600030101010101" pitchFamily="2" charset="-122"/>
              </a:rPr>
              <a:t>、展示数学名言。</a:t>
            </a:r>
            <a:endParaRPr lang="zh-CN" altLang="zh-CN" sz="1800" kern="100" dirty="0">
              <a:latin typeface="Calibri" panose="020F0502020204030204" pitchFamily="34" charset="0"/>
              <a:cs typeface="宋体" panose="02010600030101010101" pitchFamily="2" charset="-122"/>
            </a:endParaRPr>
          </a:p>
        </p:txBody>
      </p:sp>
      <p:pic>
        <p:nvPicPr>
          <p:cNvPr id="4" name="图片 3"/>
          <p:cNvPicPr>
            <a:picLocks noChangeAspect="1"/>
          </p:cNvPicPr>
          <p:nvPr/>
        </p:nvPicPr>
        <p:blipFill>
          <a:blip r:embed="rId2"/>
          <a:stretch>
            <a:fillRect/>
          </a:stretch>
        </p:blipFill>
        <p:spPr>
          <a:xfrm>
            <a:off x="6817485" y="1628875"/>
            <a:ext cx="4824335" cy="3512277"/>
          </a:xfrm>
          <a:prstGeom prst="rect">
            <a:avLst/>
          </a:prstGeom>
        </p:spPr>
      </p:pic>
      <p:sp>
        <p:nvSpPr>
          <p:cNvPr id="5" name="TextBox 4"/>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723654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151865" y="2780955"/>
            <a:ext cx="4104285" cy="1325563"/>
          </a:xfrm>
        </p:spPr>
        <p:txBody>
          <a:bodyPr>
            <a:normAutofit fontScale="90000"/>
          </a:bodyPr>
          <a:lstStyle/>
          <a:p>
            <a:r>
              <a:rPr lang="zh-CN" altLang="en-US" dirty="0"/>
              <a:t>感谢各位专家！</a:t>
            </a:r>
            <a:br>
              <a:rPr lang="zh-CN" altLang="en-US" dirty="0"/>
            </a:br>
            <a:endParaRPr lang="zh-CN" altLang="en-US" dirty="0"/>
          </a:p>
        </p:txBody>
      </p:sp>
      <p:sp>
        <p:nvSpPr>
          <p:cNvPr id="3" name="TextBox 2"/>
          <p:cNvSpPr txBox="1"/>
          <p:nvPr/>
        </p:nvSpPr>
        <p:spPr>
          <a:xfrm>
            <a:off x="-273963" y="2677065"/>
            <a:ext cx="12495728" cy="1323439"/>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8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8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extLst>
      <p:ext uri="{BB962C8B-B14F-4D97-AF65-F5344CB8AC3E}">
        <p14:creationId xmlns:p14="http://schemas.microsoft.com/office/powerpoint/2010/main" xmlns="" val="3829116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5131602"/>
            <a:ext cx="12192000" cy="977187"/>
          </a:xfrm>
          <a:prstGeom prst="rect">
            <a:avLst/>
          </a:prstGeom>
        </p:spPr>
        <p:txBody>
          <a:bodyPr wrap="square" lIns="121917" tIns="60958" rIns="121917" bIns="60958">
            <a:spAutoFit/>
          </a:bodyPr>
          <a:lstStyle/>
          <a:p>
            <a:pPr algn="ctr">
              <a:lnSpc>
                <a:spcPct val="150000"/>
              </a:lnSpc>
            </a:pPr>
            <a:r>
              <a:rPr lang="zh-CN" altLang="en-US" sz="3700" dirty="0" smtClean="0">
                <a:latin typeface="黑体" pitchFamily="49" charset="-122"/>
                <a:ea typeface="黑体" pitchFamily="49" charset="-122"/>
              </a:rPr>
              <a:t>扫码，免费看</a:t>
            </a:r>
            <a:r>
              <a:rPr lang="en-US" altLang="zh-CN" sz="3700" dirty="0" smtClean="0">
                <a:latin typeface="黑体" pitchFamily="49" charset="-122"/>
                <a:ea typeface="黑体" pitchFamily="49" charset="-122"/>
              </a:rPr>
              <a:t>800</a:t>
            </a:r>
            <a:r>
              <a:rPr lang="zh-CN" altLang="en-US" sz="3700" dirty="0" smtClean="0">
                <a:latin typeface="黑体" pitchFamily="49" charset="-122"/>
                <a:ea typeface="黑体" pitchFamily="49" charset="-122"/>
              </a:rPr>
              <a:t>分钟！</a:t>
            </a:r>
            <a:endParaRPr lang="en-US" altLang="zh-CN" sz="3700" dirty="0" smtClean="0">
              <a:latin typeface="黑体" pitchFamily="49" charset="-122"/>
              <a:ea typeface="黑体" pitchFamily="49" charset="-122"/>
            </a:endParaRPr>
          </a:p>
        </p:txBody>
      </p:sp>
      <p:sp>
        <p:nvSpPr>
          <p:cNvPr id="7" name="TextBox 3"/>
          <p:cNvSpPr txBox="1">
            <a:spLocks noChangeArrowheads="1"/>
          </p:cNvSpPr>
          <p:nvPr/>
        </p:nvSpPr>
        <p:spPr bwMode="auto">
          <a:xfrm>
            <a:off x="0" y="710150"/>
            <a:ext cx="12192000" cy="779700"/>
          </a:xfrm>
          <a:prstGeom prst="rect">
            <a:avLst/>
          </a:prstGeom>
          <a:noFill/>
          <a:ln w="9525">
            <a:noFill/>
            <a:miter lim="800000"/>
            <a:headEnd/>
            <a:tailEnd/>
          </a:ln>
        </p:spPr>
        <p:txBody>
          <a:bodyPr wrap="square" lIns="121917" tIns="60958" rIns="121917" bIns="60958">
            <a:spAutoFit/>
          </a:bodyPr>
          <a:lstStyle/>
          <a:p>
            <a:pPr algn="ctr"/>
            <a:r>
              <a:rPr lang="zh-CN" altLang="en-US" sz="4300" dirty="0" smtClean="0">
                <a:latin typeface="黑体" pitchFamily="49" charset="-122"/>
                <a:ea typeface="黑体" pitchFamily="49" charset="-122"/>
              </a:rPr>
              <a:t>课堂实录（视频）</a:t>
            </a:r>
            <a:endParaRPr lang="en-US" altLang="zh-CN" sz="4300" dirty="0" smtClean="0">
              <a:latin typeface="黑体" pitchFamily="49" charset="-122"/>
              <a:ea typeface="黑体" pitchFamily="49" charset="-122"/>
            </a:endParaRPr>
          </a:p>
        </p:txBody>
      </p:sp>
      <p:sp>
        <p:nvSpPr>
          <p:cNvPr id="12" name="矩形 11"/>
          <p:cNvSpPr/>
          <p:nvPr/>
        </p:nvSpPr>
        <p:spPr>
          <a:xfrm>
            <a:off x="0" y="6365558"/>
            <a:ext cx="12192000" cy="415494"/>
          </a:xfrm>
          <a:prstGeom prst="rect">
            <a:avLst/>
          </a:prstGeom>
        </p:spPr>
        <p:txBody>
          <a:bodyPr wrap="square" lIns="121917" tIns="60958" rIns="121917" bIns="60958">
            <a:spAutoFit/>
          </a:bodyPr>
          <a:lstStyle/>
          <a:p>
            <a:pPr algn="r"/>
            <a:r>
              <a:rPr lang="zh-CN" altLang="en-US" sz="1900" dirty="0" smtClean="0"/>
              <a:t>获取更多信息，请联系编辑：</a:t>
            </a:r>
            <a:r>
              <a:rPr lang="en-US" altLang="zh-CN" sz="1900" dirty="0" smtClean="0"/>
              <a:t>13166715360</a:t>
            </a:r>
            <a:r>
              <a:rPr lang="zh-CN" altLang="en-US" sz="1900" dirty="0" smtClean="0"/>
              <a:t>（杜编辑）</a:t>
            </a:r>
            <a:endParaRPr lang="zh-CN" altLang="en-US" sz="1900" dirty="0"/>
          </a:p>
        </p:txBody>
      </p:sp>
      <p:pic>
        <p:nvPicPr>
          <p:cNvPr id="6" name="图片 5" descr="1fe0de1d6852c096e27215f80f572a8.png"/>
          <p:cNvPicPr>
            <a:picLocks noChangeAspect="1"/>
          </p:cNvPicPr>
          <p:nvPr/>
        </p:nvPicPr>
        <p:blipFill>
          <a:blip r:embed="rId2"/>
          <a:stretch>
            <a:fillRect/>
          </a:stretch>
        </p:blipFill>
        <p:spPr>
          <a:xfrm>
            <a:off x="4343400" y="1625599"/>
            <a:ext cx="3352801" cy="3352801"/>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 422副本.png"/>
          <p:cNvPicPr>
            <a:picLocks noChangeAspect="1"/>
          </p:cNvPicPr>
          <p:nvPr/>
        </p:nvPicPr>
        <p:blipFill>
          <a:blip r:embed="rId2"/>
          <a:stretch>
            <a:fillRect/>
          </a:stretch>
        </p:blipFill>
        <p:spPr>
          <a:xfrm>
            <a:off x="0" y="1"/>
            <a:ext cx="12192000" cy="686003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636"/>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636"/>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636"/>
  <p:tag name="KSO_WM_TAG_VERSION" val="1.0"/>
  <p:tag name="KSO_WM_BEAUTIFY_FLAG" val="#wm#"/>
  <p:tag name="KSO_WM_TEMPLATE_THUMBS_INDEX" val="1、9、12、16、19、22、23"/>
</p:tagLst>
</file>

<file path=ppt/tags/tag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636"/>
</p:tagLst>
</file>

<file path=ppt/theme/theme1.xml><?xml version="1.0" encoding="utf-8"?>
<a:theme xmlns:a="http://schemas.openxmlformats.org/drawingml/2006/main" name="3_228TGp_report_light_v2">
  <a:themeElements>
    <a:clrScheme name="3_228TGp_report_light_v2 2">
      <a:dk1>
        <a:srgbClr val="4D4D4D"/>
      </a:dk1>
      <a:lt1>
        <a:srgbClr val="FFFFFF"/>
      </a:lt1>
      <a:dk2>
        <a:srgbClr val="0D8797"/>
      </a:dk2>
      <a:lt2>
        <a:srgbClr val="C0C0C0"/>
      </a:lt2>
      <a:accent1>
        <a:srgbClr val="8BB44E"/>
      </a:accent1>
      <a:accent2>
        <a:srgbClr val="4CB06D"/>
      </a:accent2>
      <a:accent3>
        <a:srgbClr val="FFFFFF"/>
      </a:accent3>
      <a:accent4>
        <a:srgbClr val="404040"/>
      </a:accent4>
      <a:accent5>
        <a:srgbClr val="C4D6B2"/>
      </a:accent5>
      <a:accent6>
        <a:srgbClr val="449F62"/>
      </a:accent6>
      <a:hlink>
        <a:srgbClr val="7B9CB5"/>
      </a:hlink>
      <a:folHlink>
        <a:srgbClr val="B3C1A1"/>
      </a:folHlink>
    </a:clrScheme>
    <a:fontScheme name="3_228TGp_report_light_v2">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A4814"/>
        </a:solidFill>
        <a:ln w="9525" cap="flat" cmpd="sng" algn="ctr">
          <a:noFill/>
          <a:prstDash val="solid"/>
          <a:round/>
          <a:headEnd type="none" w="med" len="med"/>
          <a:tailEnd type="none" w="med" len="med"/>
        </a:ln>
        <a:scene3d>
          <a:camera prst="legacyObliqueTopLeft"/>
          <a:lightRig rig="legacyFlat3" dir="t"/>
        </a:scene3d>
        <a:sp3d extrusionH="430200" prstMaterial="legacyMatte">
          <a:bevelT w="13500" h="13500" prst="angle"/>
          <a:bevelB w="13500" h="13500" prst="angle"/>
          <a:extrusionClr>
            <a:srgbClr val="CA4814"/>
          </a:extrusionClr>
        </a:sp3d>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rgbClr val="CA4814"/>
        </a:solidFill>
        <a:ln w="9525" cap="flat" cmpd="sng" algn="ctr">
          <a:noFill/>
          <a:prstDash val="solid"/>
          <a:round/>
          <a:headEnd type="none" w="med" len="med"/>
          <a:tailEnd type="none" w="med" len="med"/>
        </a:ln>
        <a:scene3d>
          <a:camera prst="legacyObliqueTopLeft"/>
          <a:lightRig rig="legacyFlat3" dir="t"/>
        </a:scene3d>
        <a:sp3d extrusionH="430200" prstMaterial="legacyMatte">
          <a:bevelT w="13500" h="13500" prst="angle"/>
          <a:bevelB w="13500" h="13500" prst="angle"/>
          <a:extrusionClr>
            <a:srgbClr val="CA4814"/>
          </a:extrusionClr>
        </a:sp3d>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3_228TGp_report_light_v2 1">
        <a:dk1>
          <a:srgbClr val="4D4D4D"/>
        </a:dk1>
        <a:lt1>
          <a:srgbClr val="FFFFFF"/>
        </a:lt1>
        <a:dk2>
          <a:srgbClr val="51A0B9"/>
        </a:dk2>
        <a:lt2>
          <a:srgbClr val="DDDDDD"/>
        </a:lt2>
        <a:accent1>
          <a:srgbClr val="438ACB"/>
        </a:accent1>
        <a:accent2>
          <a:srgbClr val="77AE26"/>
        </a:accent2>
        <a:accent3>
          <a:srgbClr val="FFFFFF"/>
        </a:accent3>
        <a:accent4>
          <a:srgbClr val="404040"/>
        </a:accent4>
        <a:accent5>
          <a:srgbClr val="B0C4E2"/>
        </a:accent5>
        <a:accent6>
          <a:srgbClr val="6B9D21"/>
        </a:accent6>
        <a:hlink>
          <a:srgbClr val="449878"/>
        </a:hlink>
        <a:folHlink>
          <a:srgbClr val="90A8B0"/>
        </a:folHlink>
      </a:clrScheme>
      <a:clrMap bg1="lt1" tx1="dk1" bg2="lt2" tx2="dk2" accent1="accent1" accent2="accent2" accent3="accent3" accent4="accent4" accent5="accent5" accent6="accent6" hlink="hlink" folHlink="folHlink"/>
    </a:extraClrScheme>
    <a:extraClrScheme>
      <a:clrScheme name="3_228TGp_report_light_v2 2">
        <a:dk1>
          <a:srgbClr val="4D4D4D"/>
        </a:dk1>
        <a:lt1>
          <a:srgbClr val="FFFFFF"/>
        </a:lt1>
        <a:dk2>
          <a:srgbClr val="0D8797"/>
        </a:dk2>
        <a:lt2>
          <a:srgbClr val="C0C0C0"/>
        </a:lt2>
        <a:accent1>
          <a:srgbClr val="8BB44E"/>
        </a:accent1>
        <a:accent2>
          <a:srgbClr val="4CB06D"/>
        </a:accent2>
        <a:accent3>
          <a:srgbClr val="FFFFFF"/>
        </a:accent3>
        <a:accent4>
          <a:srgbClr val="404040"/>
        </a:accent4>
        <a:accent5>
          <a:srgbClr val="C4D6B2"/>
        </a:accent5>
        <a:accent6>
          <a:srgbClr val="449F62"/>
        </a:accent6>
        <a:hlink>
          <a:srgbClr val="7B9CB5"/>
        </a:hlink>
        <a:folHlink>
          <a:srgbClr val="B3C1A1"/>
        </a:folHlink>
      </a:clrScheme>
      <a:clrMap bg1="lt1" tx1="dk1" bg2="lt2" tx2="dk2" accent1="accent1" accent2="accent2" accent3="accent3" accent4="accent4" accent5="accent5" accent6="accent6" hlink="hlink" folHlink="folHlink"/>
    </a:extraClrScheme>
    <a:extraClrScheme>
      <a:clrScheme name="3_228TGp_report_light_v2 3">
        <a:dk1>
          <a:srgbClr val="000066"/>
        </a:dk1>
        <a:lt1>
          <a:srgbClr val="FFFFFF"/>
        </a:lt1>
        <a:dk2>
          <a:srgbClr val="3491C4"/>
        </a:dk2>
        <a:lt2>
          <a:srgbClr val="DDDDDD"/>
        </a:lt2>
        <a:accent1>
          <a:srgbClr val="32B66E"/>
        </a:accent1>
        <a:accent2>
          <a:srgbClr val="36623F"/>
        </a:accent2>
        <a:accent3>
          <a:srgbClr val="FFFFFF"/>
        </a:accent3>
        <a:accent4>
          <a:srgbClr val="000056"/>
        </a:accent4>
        <a:accent5>
          <a:srgbClr val="ADD7BA"/>
        </a:accent5>
        <a:accent6>
          <a:srgbClr val="305838"/>
        </a:accent6>
        <a:hlink>
          <a:srgbClr val="4C9BBA"/>
        </a:hlink>
        <a:folHlink>
          <a:srgbClr val="A4D0A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4_228TGp_report_light_v2">
  <a:themeElements>
    <a:clrScheme name="4_228TGp_report_light_v2 2">
      <a:dk1>
        <a:srgbClr val="4D4D4D"/>
      </a:dk1>
      <a:lt1>
        <a:srgbClr val="FFFFFF"/>
      </a:lt1>
      <a:dk2>
        <a:srgbClr val="0D8797"/>
      </a:dk2>
      <a:lt2>
        <a:srgbClr val="C0C0C0"/>
      </a:lt2>
      <a:accent1>
        <a:srgbClr val="8BB44E"/>
      </a:accent1>
      <a:accent2>
        <a:srgbClr val="4CB06D"/>
      </a:accent2>
      <a:accent3>
        <a:srgbClr val="FFFFFF"/>
      </a:accent3>
      <a:accent4>
        <a:srgbClr val="404040"/>
      </a:accent4>
      <a:accent5>
        <a:srgbClr val="C4D6B2"/>
      </a:accent5>
      <a:accent6>
        <a:srgbClr val="449F62"/>
      </a:accent6>
      <a:hlink>
        <a:srgbClr val="7B9CB5"/>
      </a:hlink>
      <a:folHlink>
        <a:srgbClr val="B3C1A1"/>
      </a:folHlink>
    </a:clrScheme>
    <a:fontScheme name="4_228TGp_report_light_v2">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A4814"/>
        </a:solidFill>
        <a:ln w="9525" cap="flat" cmpd="sng" algn="ctr">
          <a:noFill/>
          <a:prstDash val="solid"/>
          <a:round/>
          <a:headEnd type="none" w="med" len="med"/>
          <a:tailEnd type="none" w="med" len="med"/>
        </a:ln>
        <a:scene3d>
          <a:camera prst="legacyObliqueTopLeft"/>
          <a:lightRig rig="legacyFlat3" dir="t"/>
        </a:scene3d>
        <a:sp3d extrusionH="430200" prstMaterial="legacyMatte">
          <a:bevelT w="13500" h="13500" prst="angle"/>
          <a:bevelB w="13500" h="13500" prst="angle"/>
          <a:extrusionClr>
            <a:srgbClr val="CA4814"/>
          </a:extrusionClr>
        </a:sp3d>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solidFill>
          <a:srgbClr val="CA4814"/>
        </a:solidFill>
        <a:ln w="9525" cap="flat" cmpd="sng" algn="ctr">
          <a:noFill/>
          <a:prstDash val="solid"/>
          <a:round/>
          <a:headEnd type="none" w="med" len="med"/>
          <a:tailEnd type="none" w="med" len="med"/>
        </a:ln>
        <a:scene3d>
          <a:camera prst="legacyObliqueTopLeft"/>
          <a:lightRig rig="legacyFlat3" dir="t"/>
        </a:scene3d>
        <a:sp3d extrusionH="430200" prstMaterial="legacyMatte">
          <a:bevelT w="13500" h="13500" prst="angle"/>
          <a:bevelB w="13500" h="13500" prst="angle"/>
          <a:extrusionClr>
            <a:srgbClr val="CA4814"/>
          </a:extrusionClr>
        </a:sp3d>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4_228TGp_report_light_v2 1">
        <a:dk1>
          <a:srgbClr val="4D4D4D"/>
        </a:dk1>
        <a:lt1>
          <a:srgbClr val="FFFFFF"/>
        </a:lt1>
        <a:dk2>
          <a:srgbClr val="51A0B9"/>
        </a:dk2>
        <a:lt2>
          <a:srgbClr val="DDDDDD"/>
        </a:lt2>
        <a:accent1>
          <a:srgbClr val="438ACB"/>
        </a:accent1>
        <a:accent2>
          <a:srgbClr val="77AE26"/>
        </a:accent2>
        <a:accent3>
          <a:srgbClr val="FFFFFF"/>
        </a:accent3>
        <a:accent4>
          <a:srgbClr val="404040"/>
        </a:accent4>
        <a:accent5>
          <a:srgbClr val="B0C4E2"/>
        </a:accent5>
        <a:accent6>
          <a:srgbClr val="6B9D21"/>
        </a:accent6>
        <a:hlink>
          <a:srgbClr val="449878"/>
        </a:hlink>
        <a:folHlink>
          <a:srgbClr val="90A8B0"/>
        </a:folHlink>
      </a:clrScheme>
      <a:clrMap bg1="lt1" tx1="dk1" bg2="lt2" tx2="dk2" accent1="accent1" accent2="accent2" accent3="accent3" accent4="accent4" accent5="accent5" accent6="accent6" hlink="hlink" folHlink="folHlink"/>
    </a:extraClrScheme>
    <a:extraClrScheme>
      <a:clrScheme name="4_228TGp_report_light_v2 2">
        <a:dk1>
          <a:srgbClr val="4D4D4D"/>
        </a:dk1>
        <a:lt1>
          <a:srgbClr val="FFFFFF"/>
        </a:lt1>
        <a:dk2>
          <a:srgbClr val="0D8797"/>
        </a:dk2>
        <a:lt2>
          <a:srgbClr val="C0C0C0"/>
        </a:lt2>
        <a:accent1>
          <a:srgbClr val="8BB44E"/>
        </a:accent1>
        <a:accent2>
          <a:srgbClr val="4CB06D"/>
        </a:accent2>
        <a:accent3>
          <a:srgbClr val="FFFFFF"/>
        </a:accent3>
        <a:accent4>
          <a:srgbClr val="404040"/>
        </a:accent4>
        <a:accent5>
          <a:srgbClr val="C4D6B2"/>
        </a:accent5>
        <a:accent6>
          <a:srgbClr val="449F62"/>
        </a:accent6>
        <a:hlink>
          <a:srgbClr val="7B9CB5"/>
        </a:hlink>
        <a:folHlink>
          <a:srgbClr val="B3C1A1"/>
        </a:folHlink>
      </a:clrScheme>
      <a:clrMap bg1="lt1" tx1="dk1" bg2="lt2" tx2="dk2" accent1="accent1" accent2="accent2" accent3="accent3" accent4="accent4" accent5="accent5" accent6="accent6" hlink="hlink" folHlink="folHlink"/>
    </a:extraClrScheme>
    <a:extraClrScheme>
      <a:clrScheme name="4_228TGp_report_light_v2 3">
        <a:dk1>
          <a:srgbClr val="000066"/>
        </a:dk1>
        <a:lt1>
          <a:srgbClr val="FFFFFF"/>
        </a:lt1>
        <a:dk2>
          <a:srgbClr val="3491C4"/>
        </a:dk2>
        <a:lt2>
          <a:srgbClr val="DDDDDD"/>
        </a:lt2>
        <a:accent1>
          <a:srgbClr val="32B66E"/>
        </a:accent1>
        <a:accent2>
          <a:srgbClr val="36623F"/>
        </a:accent2>
        <a:accent3>
          <a:srgbClr val="FFFFFF"/>
        </a:accent3>
        <a:accent4>
          <a:srgbClr val="000056"/>
        </a:accent4>
        <a:accent5>
          <a:srgbClr val="ADD7BA"/>
        </a:accent5>
        <a:accent6>
          <a:srgbClr val="305838"/>
        </a:accent6>
        <a:hlink>
          <a:srgbClr val="4C9BBA"/>
        </a:hlink>
        <a:folHlink>
          <a:srgbClr val="A4D0A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rgbClr val="000000"/>
      </a:dk1>
      <a:lt1>
        <a:srgbClr val="FFFFFF"/>
      </a:lt1>
      <a:dk2>
        <a:srgbClr val="3E5788"/>
      </a:dk2>
      <a:lt2>
        <a:srgbClr val="E7E6E6"/>
      </a:lt2>
      <a:accent1>
        <a:srgbClr val="D53A3A"/>
      </a:accent1>
      <a:accent2>
        <a:srgbClr val="ED7D31"/>
      </a:accent2>
      <a:accent3>
        <a:srgbClr val="A5A5A5"/>
      </a:accent3>
      <a:accent4>
        <a:srgbClr val="FFC000"/>
      </a:accent4>
      <a:accent5>
        <a:srgbClr val="00B0F0"/>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TotalTime>
  <Words>1232</Words>
  <Application>Microsoft Office PowerPoint</Application>
  <PresentationFormat>自定义</PresentationFormat>
  <Paragraphs>131</Paragraphs>
  <Slides>32</Slides>
  <Notes>1</Notes>
  <HiddenSlides>0</HiddenSlides>
  <MMClips>0</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32</vt:i4>
      </vt:variant>
    </vt:vector>
  </HeadingPairs>
  <TitlesOfParts>
    <vt:vector size="47" baseType="lpstr">
      <vt:lpstr>Arial</vt:lpstr>
      <vt:lpstr>宋体</vt:lpstr>
      <vt:lpstr>黑体</vt:lpstr>
      <vt:lpstr>Times New Roman</vt:lpstr>
      <vt:lpstr>微软雅黑</vt:lpstr>
      <vt:lpstr>华文彩云</vt:lpstr>
      <vt:lpstr>Calibri</vt:lpstr>
      <vt:lpstr>楷体</vt:lpstr>
      <vt:lpstr>Wingdings</vt:lpstr>
      <vt:lpstr>Verdana</vt:lpstr>
      <vt:lpstr>League Gothic</vt:lpstr>
      <vt:lpstr>方正楷体_GBK</vt:lpstr>
      <vt:lpstr>3_228TGp_report_light_v2</vt:lpstr>
      <vt:lpstr>4_228TGp_report_light_v2</vt:lpstr>
      <vt:lpstr>自定义设计方案</vt:lpstr>
      <vt:lpstr>幻灯片 1</vt:lpstr>
      <vt:lpstr>幻灯片 2</vt:lpstr>
      <vt:lpstr>幻灯片 3</vt:lpstr>
      <vt:lpstr>幻灯片 4</vt:lpstr>
      <vt:lpstr>一、教学内容解析</vt:lpstr>
      <vt:lpstr>一、教学内容解析</vt:lpstr>
      <vt:lpstr>幻灯片 7</vt:lpstr>
      <vt:lpstr>二、教学目标设置</vt:lpstr>
      <vt:lpstr>幻灯片 9</vt:lpstr>
      <vt:lpstr>三、学生学情分析</vt:lpstr>
      <vt:lpstr>三、学生学情分析</vt:lpstr>
      <vt:lpstr>幻灯片 12</vt:lpstr>
      <vt:lpstr>幻灯片 13</vt:lpstr>
      <vt:lpstr>幻灯片 14</vt:lpstr>
      <vt:lpstr>五、教学过程</vt:lpstr>
      <vt:lpstr>幻灯片 16</vt:lpstr>
      <vt:lpstr>幻灯片 17</vt:lpstr>
      <vt:lpstr>幻灯片 18</vt:lpstr>
      <vt:lpstr>小结：</vt:lpstr>
      <vt:lpstr>幻灯片 20</vt:lpstr>
      <vt:lpstr>幻灯片 21</vt:lpstr>
      <vt:lpstr>幻灯片 22</vt:lpstr>
      <vt:lpstr>幻灯片 23</vt:lpstr>
      <vt:lpstr>幻灯片 24</vt:lpstr>
      <vt:lpstr>4、讨论表达，感悟提高</vt:lpstr>
      <vt:lpstr>幻灯片 26</vt:lpstr>
      <vt:lpstr>5、现实应用，激发爱国热情</vt:lpstr>
      <vt:lpstr>幻灯片 28</vt:lpstr>
      <vt:lpstr>6、总结与思考</vt:lpstr>
      <vt:lpstr>感谢各位专家！ </vt:lpstr>
      <vt:lpstr>幻灯片 31</vt:lpstr>
      <vt:lpstr>幻灯片 32</vt:lpstr>
    </vt:vector>
  </TitlesOfParts>
  <Company>www.ftpdown.com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名师一号</dc:title>
  <dc:creator>飞天影音课件制作</dc:creator>
  <cp:lastModifiedBy>lkefj2lk3jlk</cp:lastModifiedBy>
  <cp:revision>282</cp:revision>
  <dcterms:created xsi:type="dcterms:W3CDTF">2014-02-08T00:16:00Z</dcterms:created>
  <dcterms:modified xsi:type="dcterms:W3CDTF">2021-04-22T02:57:33Z</dcterms:modified>
  <cp:contentStatus>最终状态</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y fmtid="{D5CDD505-2E9C-101B-9397-08002B2CF9AE}" pid="3" name="_MarkAsFinal">
    <vt:bool>true</vt:bool>
  </property>
</Properties>
</file>