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heme/theme3.xml" ContentType="application/vnd.openxmlformats-officedocument.theme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notesSlides/notesSlide1.xml" ContentType="application/vnd.openxmlformats-officedocument.presentationml.notesSlide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notesSlides/notesSlide2.xml" ContentType="application/vnd.openxmlformats-officedocument.presentationml.notesSlide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notesSlides/notesSlide3.xml" ContentType="application/vnd.openxmlformats-officedocument.presentationml.notesSlide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18"/>
  </p:notesMasterIdLst>
  <p:sldIdLst>
    <p:sldId id="259" r:id="rId3"/>
    <p:sldId id="452" r:id="rId4"/>
    <p:sldId id="284" r:id="rId5"/>
    <p:sldId id="926" r:id="rId6"/>
    <p:sldId id="827" r:id="rId7"/>
    <p:sldId id="924" r:id="rId8"/>
    <p:sldId id="929" r:id="rId9"/>
    <p:sldId id="930" r:id="rId10"/>
    <p:sldId id="927" r:id="rId11"/>
    <p:sldId id="369" r:id="rId12"/>
    <p:sldId id="931" r:id="rId13"/>
    <p:sldId id="919" r:id="rId14"/>
    <p:sldId id="928" r:id="rId15"/>
    <p:sldId id="932" r:id="rId16"/>
    <p:sldId id="828" r:id="rId17"/>
  </p:sldIdLst>
  <p:sldSz cx="12192000" cy="6858000"/>
  <p:notesSz cx="9144000" cy="6858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全" lastIdx="0" clrIdx="0"/>
  <p:cmAuthor id="2" name="微软用户" initials="微软用户" lastIdx="3" clrIdx="1">
    <p:extLst>
      <p:ext uri="{19B8F6BF-5375-455C-9EA6-DF929625EA0E}">
        <p15:presenceInfo xmlns:p15="http://schemas.microsoft.com/office/powerpoint/2012/main" userId="微软用户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8" d="100"/>
          <a:sy n="78" d="100"/>
        </p:scale>
        <p:origin x="180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240.xml"/><Relationship Id="rId7" Type="http://schemas.openxmlformats.org/officeDocument/2006/relationships/tags" Target="../tags/tag244.xml"/><Relationship Id="rId2" Type="http://schemas.openxmlformats.org/officeDocument/2006/relationships/tags" Target="../tags/tag239.xml"/><Relationship Id="rId1" Type="http://schemas.openxmlformats.org/officeDocument/2006/relationships/theme" Target="../theme/theme3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3"/>
            </p:custDataLst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2024/9/6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914400" y="3300413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2656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274.xml"/><Relationship Id="rId1" Type="http://schemas.openxmlformats.org/officeDocument/2006/relationships/tags" Target="../tags/tag273.xml"/><Relationship Id="rId4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以同起点的向量做平行四边形、平行六面体，则和向量为面对角线，体对角线</a:t>
            </a:r>
          </a:p>
        </p:txBody>
      </p:sp>
    </p:spTree>
    <p:extLst>
      <p:ext uri="{BB962C8B-B14F-4D97-AF65-F5344CB8AC3E}">
        <p14:creationId xmlns:p14="http://schemas.microsoft.com/office/powerpoint/2010/main" val="31470875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b="1">
                <a:solidFill>
                  <a:srgbClr val="C0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法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26197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以同起点的向量做平行四边形、平行六面体，则和向量为面对角线，体对角线</a:t>
            </a:r>
          </a:p>
        </p:txBody>
      </p:sp>
    </p:spTree>
    <p:extLst>
      <p:ext uri="{BB962C8B-B14F-4D97-AF65-F5344CB8AC3E}">
        <p14:creationId xmlns:p14="http://schemas.microsoft.com/office/powerpoint/2010/main" val="25628066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以同起点的向量做平行四边形、平行六面体，则和向量为面对角线，体对角线</a:t>
            </a:r>
          </a:p>
        </p:txBody>
      </p:sp>
    </p:spTree>
    <p:extLst>
      <p:ext uri="{BB962C8B-B14F-4D97-AF65-F5344CB8AC3E}">
        <p14:creationId xmlns:p14="http://schemas.microsoft.com/office/powerpoint/2010/main" val="7018504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4" Type="http://schemas.openxmlformats.org/officeDocument/2006/relationships/tags" Target="../tags/tag1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7.xml"/><Relationship Id="rId4" Type="http://schemas.openxmlformats.org/officeDocument/2006/relationships/tags" Target="../tags/tag16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0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2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0.xml"/><Relationship Id="rId4" Type="http://schemas.openxmlformats.org/officeDocument/2006/relationships/tags" Target="../tags/tag59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" Type="http://schemas.openxmlformats.org/officeDocument/2006/relationships/tags" Target="../tags/tag6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5.xml"/><Relationship Id="rId4" Type="http://schemas.openxmlformats.org/officeDocument/2006/relationships/tags" Target="../tags/tag64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tags" Target="../tags/tag80.xml"/><Relationship Id="rId13" Type="http://schemas.openxmlformats.org/officeDocument/2006/relationships/tags" Target="../tags/tag85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12" Type="http://schemas.openxmlformats.org/officeDocument/2006/relationships/tags" Target="../tags/tag84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11" Type="http://schemas.openxmlformats.org/officeDocument/2006/relationships/tags" Target="../tags/tag83.xml"/><Relationship Id="rId5" Type="http://schemas.openxmlformats.org/officeDocument/2006/relationships/tags" Target="../tags/tag77.xml"/><Relationship Id="rId10" Type="http://schemas.openxmlformats.org/officeDocument/2006/relationships/tags" Target="../tags/tag82.xml"/><Relationship Id="rId4" Type="http://schemas.openxmlformats.org/officeDocument/2006/relationships/tags" Target="../tags/tag76.xml"/><Relationship Id="rId9" Type="http://schemas.openxmlformats.org/officeDocument/2006/relationships/tags" Target="../tags/tag81.xml"/><Relationship Id="rId14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88.xml"/><Relationship Id="rId7" Type="http://schemas.openxmlformats.org/officeDocument/2006/relationships/tags" Target="../tags/tag92.xml"/><Relationship Id="rId2" Type="http://schemas.openxmlformats.org/officeDocument/2006/relationships/tags" Target="../tags/tag87.xml"/><Relationship Id="rId1" Type="http://schemas.openxmlformats.org/officeDocument/2006/relationships/tags" Target="../tags/tag86.xml"/><Relationship Id="rId6" Type="http://schemas.openxmlformats.org/officeDocument/2006/relationships/tags" Target="../tags/tag91.xml"/><Relationship Id="rId5" Type="http://schemas.openxmlformats.org/officeDocument/2006/relationships/tags" Target="../tags/tag90.xml"/><Relationship Id="rId4" Type="http://schemas.openxmlformats.org/officeDocument/2006/relationships/tags" Target="../tags/tag89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00.xml"/><Relationship Id="rId13" Type="http://schemas.openxmlformats.org/officeDocument/2006/relationships/slideMaster" Target="../slideMasters/slideMaster2.xml"/><Relationship Id="rId3" Type="http://schemas.openxmlformats.org/officeDocument/2006/relationships/tags" Target="../tags/tag95.xml"/><Relationship Id="rId7" Type="http://schemas.openxmlformats.org/officeDocument/2006/relationships/tags" Target="../tags/tag99.xml"/><Relationship Id="rId12" Type="http://schemas.openxmlformats.org/officeDocument/2006/relationships/tags" Target="../tags/tag104.xml"/><Relationship Id="rId2" Type="http://schemas.openxmlformats.org/officeDocument/2006/relationships/tags" Target="../tags/tag94.xml"/><Relationship Id="rId1" Type="http://schemas.openxmlformats.org/officeDocument/2006/relationships/tags" Target="../tags/tag93.xml"/><Relationship Id="rId6" Type="http://schemas.openxmlformats.org/officeDocument/2006/relationships/tags" Target="../tags/tag98.xml"/><Relationship Id="rId11" Type="http://schemas.openxmlformats.org/officeDocument/2006/relationships/tags" Target="../tags/tag103.xml"/><Relationship Id="rId5" Type="http://schemas.openxmlformats.org/officeDocument/2006/relationships/tags" Target="../tags/tag97.xml"/><Relationship Id="rId10" Type="http://schemas.openxmlformats.org/officeDocument/2006/relationships/tags" Target="../tags/tag102.xml"/><Relationship Id="rId4" Type="http://schemas.openxmlformats.org/officeDocument/2006/relationships/tags" Target="../tags/tag96.xml"/><Relationship Id="rId9" Type="http://schemas.openxmlformats.org/officeDocument/2006/relationships/tags" Target="../tags/tag101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tags" Target="../tags/tag112.xml"/><Relationship Id="rId3" Type="http://schemas.openxmlformats.org/officeDocument/2006/relationships/tags" Target="../tags/tag107.xml"/><Relationship Id="rId7" Type="http://schemas.openxmlformats.org/officeDocument/2006/relationships/tags" Target="../tags/tag111.xml"/><Relationship Id="rId2" Type="http://schemas.openxmlformats.org/officeDocument/2006/relationships/tags" Target="../tags/tag106.xml"/><Relationship Id="rId1" Type="http://schemas.openxmlformats.org/officeDocument/2006/relationships/tags" Target="../tags/tag105.xml"/><Relationship Id="rId6" Type="http://schemas.openxmlformats.org/officeDocument/2006/relationships/tags" Target="../tags/tag110.xml"/><Relationship Id="rId5" Type="http://schemas.openxmlformats.org/officeDocument/2006/relationships/tags" Target="../tags/tag109.xml"/><Relationship Id="rId4" Type="http://schemas.openxmlformats.org/officeDocument/2006/relationships/tags" Target="../tags/tag108.xml"/><Relationship Id="rId9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120.xml"/><Relationship Id="rId3" Type="http://schemas.openxmlformats.org/officeDocument/2006/relationships/tags" Target="../tags/tag115.xml"/><Relationship Id="rId7" Type="http://schemas.openxmlformats.org/officeDocument/2006/relationships/tags" Target="../tags/tag119.xml"/><Relationship Id="rId2" Type="http://schemas.openxmlformats.org/officeDocument/2006/relationships/tags" Target="../tags/tag114.xml"/><Relationship Id="rId1" Type="http://schemas.openxmlformats.org/officeDocument/2006/relationships/tags" Target="../tags/tag113.xml"/><Relationship Id="rId6" Type="http://schemas.openxmlformats.org/officeDocument/2006/relationships/tags" Target="../tags/tag118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17.xml"/><Relationship Id="rId10" Type="http://schemas.openxmlformats.org/officeDocument/2006/relationships/tags" Target="../tags/tag122.xml"/><Relationship Id="rId4" Type="http://schemas.openxmlformats.org/officeDocument/2006/relationships/tags" Target="../tags/tag116.xml"/><Relationship Id="rId9" Type="http://schemas.openxmlformats.org/officeDocument/2006/relationships/tags" Target="../tags/tag121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tags" Target="../tags/tag130.xml"/><Relationship Id="rId3" Type="http://schemas.openxmlformats.org/officeDocument/2006/relationships/tags" Target="../tags/tag125.xml"/><Relationship Id="rId7" Type="http://schemas.openxmlformats.org/officeDocument/2006/relationships/tags" Target="../tags/tag129.xml"/><Relationship Id="rId2" Type="http://schemas.openxmlformats.org/officeDocument/2006/relationships/tags" Target="../tags/tag124.xml"/><Relationship Id="rId1" Type="http://schemas.openxmlformats.org/officeDocument/2006/relationships/tags" Target="../tags/tag123.xml"/><Relationship Id="rId6" Type="http://schemas.openxmlformats.org/officeDocument/2006/relationships/tags" Target="../tags/tag128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7.xml"/><Relationship Id="rId10" Type="http://schemas.openxmlformats.org/officeDocument/2006/relationships/tags" Target="../tags/tag132.xml"/><Relationship Id="rId4" Type="http://schemas.openxmlformats.org/officeDocument/2006/relationships/tags" Target="../tags/tag126.xml"/><Relationship Id="rId9" Type="http://schemas.openxmlformats.org/officeDocument/2006/relationships/tags" Target="../tags/tag13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tags" Target="../tags/tag135.xml"/><Relationship Id="rId2" Type="http://schemas.openxmlformats.org/officeDocument/2006/relationships/tags" Target="../tags/tag134.xml"/><Relationship Id="rId1" Type="http://schemas.openxmlformats.org/officeDocument/2006/relationships/tags" Target="../tags/tag133.xml"/><Relationship Id="rId4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tags" Target="../tags/tag143.xml"/><Relationship Id="rId3" Type="http://schemas.openxmlformats.org/officeDocument/2006/relationships/tags" Target="../tags/tag138.xml"/><Relationship Id="rId7" Type="http://schemas.openxmlformats.org/officeDocument/2006/relationships/tags" Target="../tags/tag142.xml"/><Relationship Id="rId2" Type="http://schemas.openxmlformats.org/officeDocument/2006/relationships/tags" Target="../tags/tag137.xml"/><Relationship Id="rId1" Type="http://schemas.openxmlformats.org/officeDocument/2006/relationships/tags" Target="../tags/tag136.xml"/><Relationship Id="rId6" Type="http://schemas.openxmlformats.org/officeDocument/2006/relationships/tags" Target="../tags/tag141.xml"/><Relationship Id="rId5" Type="http://schemas.openxmlformats.org/officeDocument/2006/relationships/tags" Target="../tags/tag140.xml"/><Relationship Id="rId4" Type="http://schemas.openxmlformats.org/officeDocument/2006/relationships/tags" Target="../tags/tag139.xml"/><Relationship Id="rId9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146.xml"/><Relationship Id="rId7" Type="http://schemas.openxmlformats.org/officeDocument/2006/relationships/tags" Target="../tags/tag150.xml"/><Relationship Id="rId2" Type="http://schemas.openxmlformats.org/officeDocument/2006/relationships/tags" Target="../tags/tag145.xml"/><Relationship Id="rId1" Type="http://schemas.openxmlformats.org/officeDocument/2006/relationships/tags" Target="../tags/tag144.xml"/><Relationship Id="rId6" Type="http://schemas.openxmlformats.org/officeDocument/2006/relationships/tags" Target="../tags/tag149.xml"/><Relationship Id="rId5" Type="http://schemas.openxmlformats.org/officeDocument/2006/relationships/tags" Target="../tags/tag148.xml"/><Relationship Id="rId4" Type="http://schemas.openxmlformats.org/officeDocument/2006/relationships/tags" Target="../tags/tag147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tags" Target="../tags/tag153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52.xml"/><Relationship Id="rId1" Type="http://schemas.openxmlformats.org/officeDocument/2006/relationships/tags" Target="../tags/tag151.xml"/><Relationship Id="rId6" Type="http://schemas.openxmlformats.org/officeDocument/2006/relationships/tags" Target="../tags/tag156.xml"/><Relationship Id="rId5" Type="http://schemas.openxmlformats.org/officeDocument/2006/relationships/tags" Target="../tags/tag155.xml"/><Relationship Id="rId4" Type="http://schemas.openxmlformats.org/officeDocument/2006/relationships/tags" Target="../tags/tag154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tags" Target="../tags/tag164.xml"/><Relationship Id="rId13" Type="http://schemas.openxmlformats.org/officeDocument/2006/relationships/tags" Target="../tags/tag169.xml"/><Relationship Id="rId3" Type="http://schemas.openxmlformats.org/officeDocument/2006/relationships/tags" Target="../tags/tag159.xml"/><Relationship Id="rId7" Type="http://schemas.openxmlformats.org/officeDocument/2006/relationships/tags" Target="../tags/tag163.xml"/><Relationship Id="rId12" Type="http://schemas.openxmlformats.org/officeDocument/2006/relationships/tags" Target="../tags/tag168.xml"/><Relationship Id="rId2" Type="http://schemas.openxmlformats.org/officeDocument/2006/relationships/tags" Target="../tags/tag158.xml"/><Relationship Id="rId1" Type="http://schemas.openxmlformats.org/officeDocument/2006/relationships/tags" Target="../tags/tag157.xml"/><Relationship Id="rId6" Type="http://schemas.openxmlformats.org/officeDocument/2006/relationships/tags" Target="../tags/tag162.xml"/><Relationship Id="rId11" Type="http://schemas.openxmlformats.org/officeDocument/2006/relationships/tags" Target="../tags/tag167.xml"/><Relationship Id="rId5" Type="http://schemas.openxmlformats.org/officeDocument/2006/relationships/tags" Target="../tags/tag161.xml"/><Relationship Id="rId15" Type="http://schemas.openxmlformats.org/officeDocument/2006/relationships/slideMaster" Target="../slideMasters/slideMaster2.xml"/><Relationship Id="rId10" Type="http://schemas.openxmlformats.org/officeDocument/2006/relationships/tags" Target="../tags/tag166.xml"/><Relationship Id="rId4" Type="http://schemas.openxmlformats.org/officeDocument/2006/relationships/tags" Target="../tags/tag160.xml"/><Relationship Id="rId9" Type="http://schemas.openxmlformats.org/officeDocument/2006/relationships/tags" Target="../tags/tag165.xml"/><Relationship Id="rId14" Type="http://schemas.openxmlformats.org/officeDocument/2006/relationships/tags" Target="../tags/tag170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tags" Target="../tags/tag173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72.xml"/><Relationship Id="rId1" Type="http://schemas.openxmlformats.org/officeDocument/2006/relationships/tags" Target="../tags/tag171.xml"/><Relationship Id="rId6" Type="http://schemas.openxmlformats.org/officeDocument/2006/relationships/tags" Target="../tags/tag176.xml"/><Relationship Id="rId5" Type="http://schemas.openxmlformats.org/officeDocument/2006/relationships/tags" Target="../tags/tag175.xml"/><Relationship Id="rId4" Type="http://schemas.openxmlformats.org/officeDocument/2006/relationships/tags" Target="../tags/tag174.xml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tags" Target="../tags/tag184.xml"/><Relationship Id="rId3" Type="http://schemas.openxmlformats.org/officeDocument/2006/relationships/tags" Target="../tags/tag179.xml"/><Relationship Id="rId7" Type="http://schemas.openxmlformats.org/officeDocument/2006/relationships/tags" Target="../tags/tag183.xml"/><Relationship Id="rId2" Type="http://schemas.openxmlformats.org/officeDocument/2006/relationships/tags" Target="../tags/tag178.xml"/><Relationship Id="rId1" Type="http://schemas.openxmlformats.org/officeDocument/2006/relationships/tags" Target="../tags/tag177.xml"/><Relationship Id="rId6" Type="http://schemas.openxmlformats.org/officeDocument/2006/relationships/tags" Target="../tags/tag182.xml"/><Relationship Id="rId5" Type="http://schemas.openxmlformats.org/officeDocument/2006/relationships/tags" Target="../tags/tag181.xml"/><Relationship Id="rId4" Type="http://schemas.openxmlformats.org/officeDocument/2006/relationships/tags" Target="../tags/tag180.xml"/><Relationship Id="rId9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tags" Target="../tags/tag192.xml"/><Relationship Id="rId3" Type="http://schemas.openxmlformats.org/officeDocument/2006/relationships/tags" Target="../tags/tag187.xml"/><Relationship Id="rId7" Type="http://schemas.openxmlformats.org/officeDocument/2006/relationships/tags" Target="../tags/tag191.xml"/><Relationship Id="rId2" Type="http://schemas.openxmlformats.org/officeDocument/2006/relationships/tags" Target="../tags/tag186.xml"/><Relationship Id="rId1" Type="http://schemas.openxmlformats.org/officeDocument/2006/relationships/tags" Target="../tags/tag185.xml"/><Relationship Id="rId6" Type="http://schemas.openxmlformats.org/officeDocument/2006/relationships/tags" Target="../tags/tag190.xml"/><Relationship Id="rId5" Type="http://schemas.openxmlformats.org/officeDocument/2006/relationships/tags" Target="../tags/tag189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188.xml"/><Relationship Id="rId9" Type="http://schemas.openxmlformats.org/officeDocument/2006/relationships/tags" Target="../tags/tag193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tags" Target="../tags/tag201.xml"/><Relationship Id="rId3" Type="http://schemas.openxmlformats.org/officeDocument/2006/relationships/tags" Target="../tags/tag196.xml"/><Relationship Id="rId7" Type="http://schemas.openxmlformats.org/officeDocument/2006/relationships/tags" Target="../tags/tag200.xml"/><Relationship Id="rId2" Type="http://schemas.openxmlformats.org/officeDocument/2006/relationships/tags" Target="../tags/tag195.xml"/><Relationship Id="rId1" Type="http://schemas.openxmlformats.org/officeDocument/2006/relationships/tags" Target="../tags/tag194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197.xml"/><Relationship Id="rId9" Type="http://schemas.openxmlformats.org/officeDocument/2006/relationships/tags" Target="../tags/tag202.xml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tags" Target="../tags/tag210.xml"/><Relationship Id="rId3" Type="http://schemas.openxmlformats.org/officeDocument/2006/relationships/tags" Target="../tags/tag205.xml"/><Relationship Id="rId7" Type="http://schemas.openxmlformats.org/officeDocument/2006/relationships/tags" Target="../tags/tag209.xml"/><Relationship Id="rId2" Type="http://schemas.openxmlformats.org/officeDocument/2006/relationships/tags" Target="../tags/tag204.xml"/><Relationship Id="rId1" Type="http://schemas.openxmlformats.org/officeDocument/2006/relationships/tags" Target="../tags/tag203.xml"/><Relationship Id="rId6" Type="http://schemas.openxmlformats.org/officeDocument/2006/relationships/tags" Target="../tags/tag208.xml"/><Relationship Id="rId5" Type="http://schemas.openxmlformats.org/officeDocument/2006/relationships/tags" Target="../tags/tag207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206.xml"/><Relationship Id="rId9" Type="http://schemas.openxmlformats.org/officeDocument/2006/relationships/tags" Target="../tags/tag211.xml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tags" Target="../tags/tag219.xml"/><Relationship Id="rId3" Type="http://schemas.openxmlformats.org/officeDocument/2006/relationships/tags" Target="../tags/tag214.xml"/><Relationship Id="rId7" Type="http://schemas.openxmlformats.org/officeDocument/2006/relationships/tags" Target="../tags/tag218.xml"/><Relationship Id="rId12" Type="http://schemas.openxmlformats.org/officeDocument/2006/relationships/slideMaster" Target="../slideMasters/slideMaster2.xml"/><Relationship Id="rId2" Type="http://schemas.openxmlformats.org/officeDocument/2006/relationships/tags" Target="../tags/tag213.xml"/><Relationship Id="rId1" Type="http://schemas.openxmlformats.org/officeDocument/2006/relationships/tags" Target="../tags/tag212.xml"/><Relationship Id="rId6" Type="http://schemas.openxmlformats.org/officeDocument/2006/relationships/tags" Target="../tags/tag217.xml"/><Relationship Id="rId11" Type="http://schemas.openxmlformats.org/officeDocument/2006/relationships/tags" Target="../tags/tag222.xml"/><Relationship Id="rId5" Type="http://schemas.openxmlformats.org/officeDocument/2006/relationships/tags" Target="../tags/tag216.xml"/><Relationship Id="rId10" Type="http://schemas.openxmlformats.org/officeDocument/2006/relationships/tags" Target="../tags/tag221.xml"/><Relationship Id="rId4" Type="http://schemas.openxmlformats.org/officeDocument/2006/relationships/tags" Target="../tags/tag215.xml"/><Relationship Id="rId9" Type="http://schemas.openxmlformats.org/officeDocument/2006/relationships/tags" Target="../tags/tag220.xml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tags" Target="../tags/tag230.xml"/><Relationship Id="rId3" Type="http://schemas.openxmlformats.org/officeDocument/2006/relationships/tags" Target="../tags/tag225.xml"/><Relationship Id="rId7" Type="http://schemas.openxmlformats.org/officeDocument/2006/relationships/tags" Target="../tags/tag229.xml"/><Relationship Id="rId2" Type="http://schemas.openxmlformats.org/officeDocument/2006/relationships/tags" Target="../tags/tag224.xml"/><Relationship Id="rId1" Type="http://schemas.openxmlformats.org/officeDocument/2006/relationships/tags" Target="../tags/tag223.xml"/><Relationship Id="rId6" Type="http://schemas.openxmlformats.org/officeDocument/2006/relationships/tags" Target="../tags/tag228.xml"/><Relationship Id="rId5" Type="http://schemas.openxmlformats.org/officeDocument/2006/relationships/tags" Target="../tags/tag227.xml"/><Relationship Id="rId4" Type="http://schemas.openxmlformats.org/officeDocument/2006/relationships/tags" Target="../tags/tag226.xml"/><Relationship Id="rId9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tags" Target="../tags/tag238.xml"/><Relationship Id="rId3" Type="http://schemas.openxmlformats.org/officeDocument/2006/relationships/tags" Target="../tags/tag233.xml"/><Relationship Id="rId7" Type="http://schemas.openxmlformats.org/officeDocument/2006/relationships/tags" Target="../tags/tag237.xml"/><Relationship Id="rId2" Type="http://schemas.openxmlformats.org/officeDocument/2006/relationships/tags" Target="../tags/tag232.xml"/><Relationship Id="rId1" Type="http://schemas.openxmlformats.org/officeDocument/2006/relationships/tags" Target="../tags/tag231.xml"/><Relationship Id="rId6" Type="http://schemas.openxmlformats.org/officeDocument/2006/relationships/tags" Target="../tags/tag236.xml"/><Relationship Id="rId5" Type="http://schemas.openxmlformats.org/officeDocument/2006/relationships/tags" Target="../tags/tag235.xml"/><Relationship Id="rId4" Type="http://schemas.openxmlformats.org/officeDocument/2006/relationships/tags" Target="../tags/tag234.xml"/><Relationship Id="rId9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 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7" name="组合 566"/>
          <p:cNvGrpSpPr/>
          <p:nvPr>
            <p:custDataLst>
              <p:tags r:id="rId1"/>
            </p:custDataLst>
          </p:nvPr>
        </p:nvGrpSpPr>
        <p:grpSpPr>
          <a:xfrm>
            <a:off x="1042" y="-476"/>
            <a:ext cx="12189916" cy="6858000"/>
            <a:chOff x="-360" y="-532"/>
            <a:chExt cx="12192555" cy="6858532"/>
          </a:xfrm>
        </p:grpSpPr>
        <p:sp>
          <p:nvSpPr>
            <p:cNvPr id="566" name="矩形 565"/>
            <p:cNvSpPr/>
            <p:nvPr>
              <p:custDataLst>
                <p:tags r:id="rId6"/>
              </p:custDataLst>
            </p:nvPr>
          </p:nvSpPr>
          <p:spPr>
            <a:xfrm>
              <a:off x="0" y="-532"/>
              <a:ext cx="12192000" cy="6858532"/>
            </a:xfrm>
            <a:prstGeom prst="rect">
              <a:avLst/>
            </a:prstGeom>
            <a:solidFill>
              <a:schemeClr val="lt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565" name="任意多边形 10"/>
            <p:cNvSpPr/>
            <p:nvPr>
              <p:custDataLst>
                <p:tags r:id="rId7"/>
              </p:custDataLst>
            </p:nvPr>
          </p:nvSpPr>
          <p:spPr>
            <a:xfrm rot="16200000">
              <a:off x="-977289" y="1559791"/>
              <a:ext cx="5821774" cy="3867915"/>
            </a:xfrm>
            <a:custGeom>
              <a:avLst/>
              <a:gdLst>
                <a:gd name="connsiteX0" fmla="*/ 5820388 w 5821774"/>
                <a:gd name="connsiteY0" fmla="*/ 1955009 h 3867915"/>
                <a:gd name="connsiteX1" fmla="*/ 5781445 w 5821774"/>
                <a:gd name="connsiteY1" fmla="*/ 2175091 h 3867915"/>
                <a:gd name="connsiteX2" fmla="*/ 5128084 w 5821774"/>
                <a:gd name="connsiteY2" fmla="*/ 2854920 h 3867915"/>
                <a:gd name="connsiteX3" fmla="*/ 4238732 w 5821774"/>
                <a:gd name="connsiteY3" fmla="*/ 3370843 h 3867915"/>
                <a:gd name="connsiteX4" fmla="*/ 4222885 w 5821774"/>
                <a:gd name="connsiteY4" fmla="*/ 3396950 h 3867915"/>
                <a:gd name="connsiteX5" fmla="*/ 2406789 w 5821774"/>
                <a:gd name="connsiteY5" fmla="*/ 3675661 h 3867915"/>
                <a:gd name="connsiteX6" fmla="*/ 2335043 w 5821774"/>
                <a:gd name="connsiteY6" fmla="*/ 3640191 h 3867915"/>
                <a:gd name="connsiteX7" fmla="*/ 1416815 w 5821774"/>
                <a:gd name="connsiteY7" fmla="*/ 2595072 h 3867915"/>
                <a:gd name="connsiteX8" fmla="*/ 741055 w 5821774"/>
                <a:gd name="connsiteY8" fmla="*/ 1511484 h 3867915"/>
                <a:gd name="connsiteX9" fmla="*/ 4214 w 5821774"/>
                <a:gd name="connsiteY9" fmla="*/ 31609 h 3867915"/>
                <a:gd name="connsiteX10" fmla="*/ 0 w 5821774"/>
                <a:gd name="connsiteY10" fmla="*/ 0 h 3867915"/>
                <a:gd name="connsiteX11" fmla="*/ 4385185 w 5821774"/>
                <a:gd name="connsiteY11" fmla="*/ 215 h 3867915"/>
                <a:gd name="connsiteX12" fmla="*/ 4437474 w 5821774"/>
                <a:gd name="connsiteY12" fmla="*/ 42697 h 3867915"/>
                <a:gd name="connsiteX13" fmla="*/ 5018922 w 5821774"/>
                <a:gd name="connsiteY13" fmla="*/ 540495 h 3867915"/>
                <a:gd name="connsiteX14" fmla="*/ 5672484 w 5821774"/>
                <a:gd name="connsiteY14" fmla="*/ 1245330 h 3867915"/>
                <a:gd name="connsiteX15" fmla="*/ 5820388 w 5821774"/>
                <a:gd name="connsiteY15" fmla="*/ 1955009 h 386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821774" h="3867915">
                  <a:moveTo>
                    <a:pt x="5820388" y="1955009"/>
                  </a:moveTo>
                  <a:cubicBezTo>
                    <a:pt x="5816464" y="2033458"/>
                    <a:pt x="5804051" y="2108064"/>
                    <a:pt x="5781445" y="2175091"/>
                  </a:cubicBezTo>
                  <a:cubicBezTo>
                    <a:pt x="5690760" y="2443732"/>
                    <a:pt x="5385293" y="2655679"/>
                    <a:pt x="5128084" y="2854920"/>
                  </a:cubicBezTo>
                  <a:cubicBezTo>
                    <a:pt x="4870868" y="3054160"/>
                    <a:pt x="4405074" y="3082358"/>
                    <a:pt x="4238732" y="3370843"/>
                  </a:cubicBezTo>
                  <a:cubicBezTo>
                    <a:pt x="4233448" y="3379544"/>
                    <a:pt x="4228165" y="3388246"/>
                    <a:pt x="4222885" y="3396950"/>
                  </a:cubicBezTo>
                  <a:cubicBezTo>
                    <a:pt x="3911912" y="3894238"/>
                    <a:pt x="3122790" y="4015304"/>
                    <a:pt x="2406789" y="3675661"/>
                  </a:cubicBezTo>
                  <a:cubicBezTo>
                    <a:pt x="2382580" y="3664405"/>
                    <a:pt x="2358665" y="3652579"/>
                    <a:pt x="2335043" y="3640191"/>
                  </a:cubicBezTo>
                  <a:cubicBezTo>
                    <a:pt x="1857278" y="3391793"/>
                    <a:pt x="1528083" y="2995439"/>
                    <a:pt x="1416815" y="2595072"/>
                  </a:cubicBezTo>
                  <a:cubicBezTo>
                    <a:pt x="1313530" y="2223265"/>
                    <a:pt x="1011104" y="1852434"/>
                    <a:pt x="741055" y="1511484"/>
                  </a:cubicBezTo>
                  <a:cubicBezTo>
                    <a:pt x="406145" y="1087756"/>
                    <a:pt x="74356" y="517247"/>
                    <a:pt x="4214" y="31609"/>
                  </a:cubicBezTo>
                  <a:lnTo>
                    <a:pt x="0" y="0"/>
                  </a:lnTo>
                  <a:lnTo>
                    <a:pt x="4385185" y="215"/>
                  </a:lnTo>
                  <a:lnTo>
                    <a:pt x="4437474" y="42697"/>
                  </a:lnTo>
                  <a:cubicBezTo>
                    <a:pt x="4650261" y="216668"/>
                    <a:pt x="4857930" y="390814"/>
                    <a:pt x="5018922" y="540495"/>
                  </a:cubicBezTo>
                  <a:cubicBezTo>
                    <a:pt x="5305483" y="806218"/>
                    <a:pt x="5545109" y="972754"/>
                    <a:pt x="5672484" y="1245330"/>
                  </a:cubicBezTo>
                  <a:cubicBezTo>
                    <a:pt x="5767583" y="1449545"/>
                    <a:pt x="5832178" y="1719628"/>
                    <a:pt x="5820388" y="1955009"/>
                  </a:cubicBezTo>
                  <a:close/>
                </a:path>
              </a:pathLst>
            </a:custGeom>
            <a:solidFill>
              <a:srgbClr val="AED3C1">
                <a:alpha val="52000"/>
              </a:srgbClr>
            </a:solidFill>
            <a:ln w="92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>
                <a:solidFill>
                  <a:schemeClr val="dk1"/>
                </a:solidFill>
                <a:ea typeface="方正黑体_GBK" panose="02000000000000000000" charset="-122"/>
              </a:endParaRPr>
            </a:p>
          </p:txBody>
        </p:sp>
        <p:sp>
          <p:nvSpPr>
            <p:cNvPr id="427" name="流程图:：终止 4"/>
            <p:cNvSpPr/>
            <p:nvPr>
              <p:custDataLst>
                <p:tags r:id="rId8"/>
              </p:custDataLst>
            </p:nvPr>
          </p:nvSpPr>
          <p:spPr>
            <a:xfrm rot="16200000">
              <a:off x="7404464" y="-18668"/>
              <a:ext cx="4769595" cy="4805867"/>
            </a:xfrm>
            <a:custGeom>
              <a:avLst/>
              <a:gdLst>
                <a:gd name="connsiteX0" fmla="*/ 4769595 w 4769595"/>
                <a:gd name="connsiteY0" fmla="*/ 4805867 h 4805867"/>
                <a:gd name="connsiteX1" fmla="*/ 1607192 w 4769595"/>
                <a:gd name="connsiteY1" fmla="*/ 4805677 h 4805867"/>
                <a:gd name="connsiteX2" fmla="*/ 213880 w 4769595"/>
                <a:gd name="connsiteY2" fmla="*/ 2391945 h 4805867"/>
                <a:gd name="connsiteX3" fmla="*/ 797675 w 4769595"/>
                <a:gd name="connsiteY3" fmla="*/ 213877 h 4805867"/>
                <a:gd name="connsiteX4" fmla="*/ 2975731 w 4769595"/>
                <a:gd name="connsiteY4" fmla="*/ 797675 h 4805867"/>
                <a:gd name="connsiteX5" fmla="*/ 4769356 w 4769595"/>
                <a:gd name="connsiteY5" fmla="*/ 3904904 h 4805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9595" h="4805867">
                  <a:moveTo>
                    <a:pt x="4769595" y="4805867"/>
                  </a:moveTo>
                  <a:lnTo>
                    <a:pt x="1607192" y="4805677"/>
                  </a:lnTo>
                  <a:lnTo>
                    <a:pt x="213880" y="2391945"/>
                  </a:lnTo>
                  <a:cubicBezTo>
                    <a:pt x="-226434" y="1629156"/>
                    <a:pt x="34894" y="654190"/>
                    <a:pt x="797675" y="213877"/>
                  </a:cubicBezTo>
                  <a:cubicBezTo>
                    <a:pt x="1560459" y="-226431"/>
                    <a:pt x="2535423" y="34893"/>
                    <a:pt x="2975731" y="797675"/>
                  </a:cubicBezTo>
                  <a:lnTo>
                    <a:pt x="4769356" y="3904904"/>
                  </a:lnTo>
                  <a:close/>
                </a:path>
              </a:pathLst>
            </a:custGeom>
            <a:solidFill>
              <a:srgbClr val="AED3C1">
                <a:alpha val="34000"/>
              </a:srgbClr>
            </a:solidFill>
            <a:ln>
              <a:noFill/>
            </a:ln>
          </p:spPr>
          <p:txBody>
            <a:bodyPr rot="0" spcFirstLastPara="1" vertOverflow="overflow" horzOverflow="overflow" vert="horz" wrap="square" lIns="121900" tIns="121900" rIns="121900" bIns="121900" numCol="1" spcCol="0" rtlCol="0" fromWordArt="0" anchor="ctr" anchorCtr="0" forceAA="0" compatLnSpc="1">
              <a:noAutofit/>
            </a:bodyPr>
            <a:lstStyle/>
            <a:p>
              <a:endParaRPr lang="zh-CN" altLang="en-US" sz="1865">
                <a:solidFill>
                  <a:schemeClr val="dk1">
                    <a:lumMod val="65000"/>
                    <a:lumOff val="35000"/>
                  </a:schemeClr>
                </a:solidFill>
                <a:ea typeface="方正黑体_GBK" panose="02000000000000000000" charset="-122"/>
              </a:endParaRPr>
            </a:p>
          </p:txBody>
        </p:sp>
        <p:sp>
          <p:nvSpPr>
            <p:cNvPr id="31" name="椭圆 2"/>
            <p:cNvSpPr/>
            <p:nvPr>
              <p:custDataLst>
                <p:tags r:id="rId9"/>
              </p:custDataLst>
            </p:nvPr>
          </p:nvSpPr>
          <p:spPr>
            <a:xfrm flipH="1">
              <a:off x="0" y="1558290"/>
              <a:ext cx="2051050" cy="3075305"/>
            </a:xfrm>
            <a:custGeom>
              <a:avLst/>
              <a:gdLst>
                <a:gd name="idx" fmla="cos wd2 2700000"/>
                <a:gd name="idy" fmla="sin hd2 2700000"/>
                <a:gd name="il" fmla="+- hc 0 wd2"/>
                <a:gd name="ir" fmla="+- hc wd2 0"/>
                <a:gd name="it" fmla="+- vc 0 wd2"/>
                <a:gd name="ib" fmla="+- vc wd2 0"/>
              </a:gdLst>
              <a:ahLst/>
              <a:cxnLst>
                <a:cxn ang="3">
                  <a:pos x="hc" y="t"/>
                </a:cxn>
                <a:cxn ang="3">
                  <a:pos x="hd2" y="hd2"/>
                </a:cxn>
                <a:cxn ang="cd2">
                  <a:pos x="l" y="vc"/>
                </a:cxn>
                <a:cxn ang="cd4">
                  <a:pos x="hd2" y="idy"/>
                </a:cxn>
                <a:cxn ang="cd4">
                  <a:pos x="hc" y="b"/>
                </a:cxn>
                <a:cxn ang="cd4">
                  <a:pos x="idx" y="idy"/>
                </a:cxn>
                <a:cxn ang="0">
                  <a:pos x="r" y="vc"/>
                </a:cxn>
                <a:cxn ang="3">
                  <a:pos x="idx" y="hd2"/>
                </a:cxn>
              </a:cxnLst>
              <a:rect l="hd2" t="hd2" r="idx" b="idy"/>
              <a:pathLst>
                <a:path w="3230" h="4843">
                  <a:moveTo>
                    <a:pt x="2422" y="0"/>
                  </a:moveTo>
                  <a:cubicBezTo>
                    <a:pt x="2693" y="0"/>
                    <a:pt x="2955" y="45"/>
                    <a:pt x="3198" y="127"/>
                  </a:cubicBezTo>
                  <a:lnTo>
                    <a:pt x="3230" y="138"/>
                  </a:lnTo>
                  <a:lnTo>
                    <a:pt x="3230" y="4705"/>
                  </a:lnTo>
                  <a:lnTo>
                    <a:pt x="3198" y="4716"/>
                  </a:lnTo>
                  <a:cubicBezTo>
                    <a:pt x="2955" y="4799"/>
                    <a:pt x="2693" y="4843"/>
                    <a:pt x="2422" y="4843"/>
                  </a:cubicBezTo>
                  <a:cubicBezTo>
                    <a:pt x="1084" y="4843"/>
                    <a:pt x="0" y="3759"/>
                    <a:pt x="0" y="2422"/>
                  </a:cubicBezTo>
                  <a:cubicBezTo>
                    <a:pt x="0" y="1084"/>
                    <a:pt x="1084" y="0"/>
                    <a:pt x="2422" y="0"/>
                  </a:cubicBezTo>
                  <a:close/>
                </a:path>
              </a:pathLst>
            </a:custGeom>
            <a:solidFill>
              <a:srgbClr val="AED3C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65">
                <a:solidFill>
                  <a:schemeClr val="dk1">
                    <a:lumMod val="65000"/>
                    <a:lumOff val="35000"/>
                  </a:schemeClr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  <p:sp>
          <p:nvSpPr>
            <p:cNvPr id="32" name="椭圆 1"/>
            <p:cNvSpPr/>
            <p:nvPr>
              <p:custDataLst>
                <p:tags r:id="rId10"/>
              </p:custDataLst>
            </p:nvPr>
          </p:nvSpPr>
          <p:spPr>
            <a:xfrm flipH="1">
              <a:off x="2741295" y="4938395"/>
              <a:ext cx="5666105" cy="1919605"/>
            </a:xfrm>
            <a:custGeom>
              <a:avLst/>
              <a:gdLst>
                <a:gd name="idx" fmla="cos wd2 2700000"/>
                <a:gd name="idy" fmla="sin hd2 2700000"/>
                <a:gd name="il" fmla="+- hc 0 wd2"/>
                <a:gd name="ir" fmla="+- hc wd2 0"/>
                <a:gd name="it" fmla="+- vc 0 wd2"/>
                <a:gd name="ib" fmla="+- vc wd2 0"/>
              </a:gdLst>
              <a:ahLst/>
              <a:cxnLst>
                <a:cxn ang="3">
                  <a:pos x="hc" y="t"/>
                </a:cxn>
                <a:cxn ang="3">
                  <a:pos x="hd2" y="hd2"/>
                </a:cxn>
                <a:cxn ang="cd2">
                  <a:pos x="l" y="vc"/>
                </a:cxn>
                <a:cxn ang="cd4">
                  <a:pos x="hd2" y="idy"/>
                </a:cxn>
                <a:cxn ang="cd4">
                  <a:pos x="hc" y="b"/>
                </a:cxn>
                <a:cxn ang="cd4">
                  <a:pos x="idx" y="idy"/>
                </a:cxn>
                <a:cxn ang="0">
                  <a:pos x="r" y="vc"/>
                </a:cxn>
                <a:cxn ang="3">
                  <a:pos x="idx" y="hd2"/>
                </a:cxn>
              </a:cxnLst>
              <a:rect l="hd2" t="hd2" r="idx" b="idy"/>
              <a:pathLst>
                <a:path w="8923" h="3023">
                  <a:moveTo>
                    <a:pt x="4461" y="0"/>
                  </a:moveTo>
                  <a:cubicBezTo>
                    <a:pt x="6471" y="0"/>
                    <a:pt x="8192" y="1235"/>
                    <a:pt x="8908" y="2987"/>
                  </a:cubicBezTo>
                  <a:lnTo>
                    <a:pt x="8923" y="3023"/>
                  </a:lnTo>
                  <a:lnTo>
                    <a:pt x="0" y="3023"/>
                  </a:lnTo>
                  <a:lnTo>
                    <a:pt x="15" y="2987"/>
                  </a:lnTo>
                  <a:cubicBezTo>
                    <a:pt x="731" y="1235"/>
                    <a:pt x="2452" y="0"/>
                    <a:pt x="4461" y="0"/>
                  </a:cubicBezTo>
                  <a:close/>
                </a:path>
              </a:pathLst>
            </a:custGeom>
            <a:solidFill>
              <a:srgbClr val="F6C84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65">
                <a:solidFill>
                  <a:schemeClr val="dk1">
                    <a:lumMod val="65000"/>
                    <a:lumOff val="35000"/>
                  </a:schemeClr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  <p:sp>
          <p:nvSpPr>
            <p:cNvPr id="355" name="流程图：终止 3"/>
            <p:cNvSpPr/>
            <p:nvPr>
              <p:custDataLst>
                <p:tags r:id="rId11"/>
              </p:custDataLst>
            </p:nvPr>
          </p:nvSpPr>
          <p:spPr>
            <a:xfrm rot="16200000">
              <a:off x="7581628" y="-433348"/>
              <a:ext cx="4176990" cy="5043253"/>
            </a:xfrm>
            <a:custGeom>
              <a:avLst/>
              <a:gdLst>
                <a:gd name="connsiteX0" fmla="*/ 4176990 w 4176990"/>
                <a:gd name="connsiteY0" fmla="*/ 5043087 h 5043253"/>
                <a:gd name="connsiteX1" fmla="*/ 1744332 w 4176990"/>
                <a:gd name="connsiteY1" fmla="*/ 5043253 h 5043253"/>
                <a:gd name="connsiteX2" fmla="*/ 213881 w 4176990"/>
                <a:gd name="connsiteY2" fmla="*/ 2391942 h 5043253"/>
                <a:gd name="connsiteX3" fmla="*/ 797676 w 4176990"/>
                <a:gd name="connsiteY3" fmla="*/ 213877 h 5043253"/>
                <a:gd name="connsiteX4" fmla="*/ 2975725 w 4176990"/>
                <a:gd name="connsiteY4" fmla="*/ 797671 h 5043253"/>
                <a:gd name="connsiteX5" fmla="*/ 4176975 w 4176990"/>
                <a:gd name="connsiteY5" fmla="*/ 2878694 h 5043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76990" h="5043253">
                  <a:moveTo>
                    <a:pt x="4176990" y="5043087"/>
                  </a:moveTo>
                  <a:lnTo>
                    <a:pt x="1744332" y="5043253"/>
                  </a:lnTo>
                  <a:lnTo>
                    <a:pt x="213881" y="2391942"/>
                  </a:lnTo>
                  <a:cubicBezTo>
                    <a:pt x="-226435" y="1629157"/>
                    <a:pt x="34894" y="654192"/>
                    <a:pt x="797676" y="213877"/>
                  </a:cubicBezTo>
                  <a:cubicBezTo>
                    <a:pt x="1560464" y="-226433"/>
                    <a:pt x="2535407" y="34896"/>
                    <a:pt x="2975725" y="797671"/>
                  </a:cubicBezTo>
                  <a:lnTo>
                    <a:pt x="4176975" y="2878694"/>
                  </a:lnTo>
                  <a:close/>
                </a:path>
              </a:pathLst>
            </a:custGeom>
            <a:solidFill>
              <a:srgbClr val="AED3C1"/>
            </a:solidFill>
            <a:ln>
              <a:noFill/>
            </a:ln>
          </p:spPr>
          <p:txBody>
            <a:bodyPr rot="0" spcFirstLastPara="1" vertOverflow="overflow" horzOverflow="overflow" vert="horz" wrap="square" lIns="121900" tIns="121900" rIns="121900" bIns="121900" numCol="1" spcCol="0" rtlCol="0" fromWordArt="0" anchor="ctr" anchorCtr="0" forceAA="0" compatLnSpc="1">
              <a:noAutofit/>
            </a:bodyPr>
            <a:lstStyle/>
            <a:p>
              <a:endParaRPr lang="zh-CN" altLang="en-US" sz="1865">
                <a:solidFill>
                  <a:schemeClr val="dk1">
                    <a:lumMod val="65000"/>
                    <a:lumOff val="35000"/>
                  </a:schemeClr>
                </a:solidFill>
                <a:ea typeface="方正黑体_GBK" panose="02000000000000000000" charset="-122"/>
              </a:endParaRPr>
            </a:p>
          </p:txBody>
        </p:sp>
        <p:sp>
          <p:nvSpPr>
            <p:cNvPr id="139" name="流程图：终止 2"/>
            <p:cNvSpPr/>
            <p:nvPr>
              <p:custDataLst>
                <p:tags r:id="rId12"/>
              </p:custDataLst>
            </p:nvPr>
          </p:nvSpPr>
          <p:spPr>
            <a:xfrm rot="21600000">
              <a:off x="3686745" y="-120"/>
              <a:ext cx="2541647" cy="1121310"/>
            </a:xfrm>
            <a:custGeom>
              <a:avLst/>
              <a:gdLst>
                <a:gd name="connsiteX0" fmla="*/ 649767 w 2541647"/>
                <a:gd name="connsiteY0" fmla="*/ 0 h 1121310"/>
                <a:gd name="connsiteX1" fmla="*/ 2541647 w 2541647"/>
                <a:gd name="connsiteY1" fmla="*/ 270 h 1121310"/>
                <a:gd name="connsiteX2" fmla="*/ 709830 w 2541647"/>
                <a:gd name="connsiteY2" fmla="*/ 1057831 h 1121310"/>
                <a:gd name="connsiteX3" fmla="*/ 63601 w 2541647"/>
                <a:gd name="connsiteY3" fmla="*/ 884661 h 1121310"/>
                <a:gd name="connsiteX4" fmla="*/ 236765 w 2541647"/>
                <a:gd name="connsiteY4" fmla="*/ 238440 h 1121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647" h="1121310">
                  <a:moveTo>
                    <a:pt x="649767" y="0"/>
                  </a:moveTo>
                  <a:lnTo>
                    <a:pt x="2541647" y="270"/>
                  </a:lnTo>
                  <a:lnTo>
                    <a:pt x="709830" y="1057831"/>
                  </a:lnTo>
                  <a:cubicBezTo>
                    <a:pt x="483254" y="1188640"/>
                    <a:pt x="194089" y="1110685"/>
                    <a:pt x="63601" y="884661"/>
                  </a:cubicBezTo>
                  <a:cubicBezTo>
                    <a:pt x="-67209" y="658094"/>
                    <a:pt x="10196" y="369241"/>
                    <a:pt x="236765" y="238440"/>
                  </a:cubicBezTo>
                  <a:close/>
                </a:path>
              </a:pathLst>
            </a:custGeom>
            <a:solidFill>
              <a:srgbClr val="F6C841"/>
            </a:solidFill>
            <a:ln>
              <a:noFill/>
            </a:ln>
          </p:spPr>
          <p:txBody>
            <a:bodyPr rot="0" spcFirstLastPara="1" vertOverflow="overflow" horzOverflow="overflow" vert="horz" wrap="square" lIns="121900" tIns="121900" rIns="121900" bIns="121900" numCol="1" spcCol="0" rtlCol="0" fromWordArt="0" anchor="ctr" anchorCtr="0" forceAA="0" compatLnSpc="1">
              <a:noAutofit/>
            </a:bodyPr>
            <a:lstStyle/>
            <a:p>
              <a:endParaRPr lang="zh-CN" altLang="en-US" sz="1865">
                <a:solidFill>
                  <a:schemeClr val="dk1">
                    <a:lumMod val="65000"/>
                    <a:lumOff val="35000"/>
                  </a:schemeClr>
                </a:solidFill>
                <a:ea typeface="方正黑体_GBK" panose="02000000000000000000" charset="-122"/>
              </a:endParaRPr>
            </a:p>
          </p:txBody>
        </p:sp>
        <p:sp>
          <p:nvSpPr>
            <p:cNvPr id="48" name="任意多边形 6"/>
            <p:cNvSpPr/>
            <p:nvPr>
              <p:custDataLst>
                <p:tags r:id="rId13"/>
              </p:custDataLst>
            </p:nvPr>
          </p:nvSpPr>
          <p:spPr>
            <a:xfrm>
              <a:off x="9859010" y="5173345"/>
              <a:ext cx="1700530" cy="1680845"/>
            </a:xfrm>
            <a:custGeom>
              <a:avLst/>
              <a:gdLst>
                <a:gd name="connsiteX0" fmla="*/ 1630944 w 1700691"/>
                <a:gd name="connsiteY0" fmla="*/ 1171548 h 1680919"/>
                <a:gd name="connsiteX1" fmla="*/ 1615658 w 1700691"/>
                <a:gd name="connsiteY1" fmla="*/ 1205853 h 1680919"/>
                <a:gd name="connsiteX2" fmla="*/ 1383483 w 1700691"/>
                <a:gd name="connsiteY2" fmla="*/ 1435589 h 1680919"/>
                <a:gd name="connsiteX3" fmla="*/ 1382529 w 1700691"/>
                <a:gd name="connsiteY3" fmla="*/ 1436628 h 1680919"/>
                <a:gd name="connsiteX4" fmla="*/ 1381573 w 1700691"/>
                <a:gd name="connsiteY4" fmla="*/ 1437668 h 1680919"/>
                <a:gd name="connsiteX5" fmla="*/ 1216281 w 1700691"/>
                <a:gd name="connsiteY5" fmla="*/ 1600874 h 1680919"/>
                <a:gd name="connsiteX6" fmla="*/ 1181885 w 1700691"/>
                <a:gd name="connsiteY6" fmla="*/ 1616467 h 1680919"/>
                <a:gd name="connsiteX7" fmla="*/ 1372975 w 1700691"/>
                <a:gd name="connsiteY7" fmla="*/ 1427273 h 1680919"/>
                <a:gd name="connsiteX8" fmla="*/ 1373929 w 1700691"/>
                <a:gd name="connsiteY8" fmla="*/ 1426233 h 1680919"/>
                <a:gd name="connsiteX9" fmla="*/ 1372975 w 1700691"/>
                <a:gd name="connsiteY9" fmla="*/ 1426233 h 1680919"/>
                <a:gd name="connsiteX10" fmla="*/ 1677762 w 1700691"/>
                <a:gd name="connsiteY10" fmla="*/ 1030173 h 1680919"/>
                <a:gd name="connsiteX11" fmla="*/ 1672029 w 1700691"/>
                <a:gd name="connsiteY11" fmla="*/ 1055123 h 1680919"/>
                <a:gd name="connsiteX12" fmla="*/ 1622346 w 1700691"/>
                <a:gd name="connsiteY12" fmla="*/ 1103980 h 1680919"/>
                <a:gd name="connsiteX13" fmla="*/ 1621390 w 1700691"/>
                <a:gd name="connsiteY13" fmla="*/ 1105020 h 1680919"/>
                <a:gd name="connsiteX14" fmla="*/ 1336668 w 1700691"/>
                <a:gd name="connsiteY14" fmla="*/ 1386732 h 1680919"/>
                <a:gd name="connsiteX15" fmla="*/ 1335712 w 1700691"/>
                <a:gd name="connsiteY15" fmla="*/ 1387772 h 1680919"/>
                <a:gd name="connsiteX16" fmla="*/ 1334757 w 1700691"/>
                <a:gd name="connsiteY16" fmla="*/ 1388812 h 1680919"/>
                <a:gd name="connsiteX17" fmla="*/ 1066277 w 1700691"/>
                <a:gd name="connsiteY17" fmla="*/ 1653892 h 1680919"/>
                <a:gd name="connsiteX18" fmla="*/ 1041435 w 1700691"/>
                <a:gd name="connsiteY18" fmla="*/ 1660129 h 1680919"/>
                <a:gd name="connsiteX19" fmla="*/ 1325202 w 1700691"/>
                <a:gd name="connsiteY19" fmla="*/ 1379456 h 1680919"/>
                <a:gd name="connsiteX20" fmla="*/ 1326158 w 1700691"/>
                <a:gd name="connsiteY20" fmla="*/ 1378416 h 1680919"/>
                <a:gd name="connsiteX21" fmla="*/ 1327113 w 1700691"/>
                <a:gd name="connsiteY21" fmla="*/ 1377377 h 1680919"/>
                <a:gd name="connsiteX22" fmla="*/ 1610881 w 1700691"/>
                <a:gd name="connsiteY22" fmla="*/ 1096704 h 1680919"/>
                <a:gd name="connsiteX23" fmla="*/ 1611836 w 1700691"/>
                <a:gd name="connsiteY23" fmla="*/ 1095664 h 1680919"/>
                <a:gd name="connsiteX24" fmla="*/ 1694959 w 1700691"/>
                <a:gd name="connsiteY24" fmla="*/ 918942 h 1680919"/>
                <a:gd name="connsiteX25" fmla="*/ 1693047 w 1700691"/>
                <a:gd name="connsiteY25" fmla="*/ 939733 h 1680919"/>
                <a:gd name="connsiteX26" fmla="*/ 1574572 w 1700691"/>
                <a:gd name="connsiteY26" fmla="*/ 1057200 h 1680919"/>
                <a:gd name="connsiteX27" fmla="*/ 1573618 w 1700691"/>
                <a:gd name="connsiteY27" fmla="*/ 1058240 h 1680919"/>
                <a:gd name="connsiteX28" fmla="*/ 1288895 w 1700691"/>
                <a:gd name="connsiteY28" fmla="*/ 1339952 h 1680919"/>
                <a:gd name="connsiteX29" fmla="*/ 1287939 w 1700691"/>
                <a:gd name="connsiteY29" fmla="*/ 1340992 h 1680919"/>
                <a:gd name="connsiteX30" fmla="*/ 1286983 w 1700691"/>
                <a:gd name="connsiteY30" fmla="*/ 1342031 h 1680919"/>
                <a:gd name="connsiteX31" fmla="*/ 1003216 w 1700691"/>
                <a:gd name="connsiteY31" fmla="*/ 1622704 h 1680919"/>
                <a:gd name="connsiteX32" fmla="*/ 1002262 w 1700691"/>
                <a:gd name="connsiteY32" fmla="*/ 1623744 h 1680919"/>
                <a:gd name="connsiteX33" fmla="*/ 1001306 w 1700691"/>
                <a:gd name="connsiteY33" fmla="*/ 1624783 h 1680919"/>
                <a:gd name="connsiteX34" fmla="*/ 949712 w 1700691"/>
                <a:gd name="connsiteY34" fmla="*/ 1676760 h 1680919"/>
                <a:gd name="connsiteX35" fmla="*/ 928692 w 1700691"/>
                <a:gd name="connsiteY35" fmla="*/ 1678839 h 1680919"/>
                <a:gd name="connsiteX36" fmla="*/ 992707 w 1700691"/>
                <a:gd name="connsiteY36" fmla="*/ 1615428 h 1680919"/>
                <a:gd name="connsiteX37" fmla="*/ 993661 w 1700691"/>
                <a:gd name="connsiteY37" fmla="*/ 1614388 h 1680919"/>
                <a:gd name="connsiteX38" fmla="*/ 994618 w 1700691"/>
                <a:gd name="connsiteY38" fmla="*/ 1613348 h 1680919"/>
                <a:gd name="connsiteX39" fmla="*/ 1278384 w 1700691"/>
                <a:gd name="connsiteY39" fmla="*/ 1332676 h 1680919"/>
                <a:gd name="connsiteX40" fmla="*/ 1279340 w 1700691"/>
                <a:gd name="connsiteY40" fmla="*/ 1331636 h 1680919"/>
                <a:gd name="connsiteX41" fmla="*/ 1280296 w 1700691"/>
                <a:gd name="connsiteY41" fmla="*/ 1330596 h 1680919"/>
                <a:gd name="connsiteX42" fmla="*/ 1564063 w 1700691"/>
                <a:gd name="connsiteY42" fmla="*/ 1049924 h 1680919"/>
                <a:gd name="connsiteX43" fmla="*/ 1563108 w 1700691"/>
                <a:gd name="connsiteY43" fmla="*/ 1048884 h 1680919"/>
                <a:gd name="connsiteX44" fmla="*/ 1700691 w 1700691"/>
                <a:gd name="connsiteY44" fmla="*/ 819148 h 1680919"/>
                <a:gd name="connsiteX45" fmla="*/ 1700691 w 1700691"/>
                <a:gd name="connsiteY45" fmla="*/ 837860 h 1680919"/>
                <a:gd name="connsiteX46" fmla="*/ 1527755 w 1700691"/>
                <a:gd name="connsiteY46" fmla="*/ 1008343 h 1680919"/>
                <a:gd name="connsiteX47" fmla="*/ 1526800 w 1700691"/>
                <a:gd name="connsiteY47" fmla="*/ 1009383 h 1680919"/>
                <a:gd name="connsiteX48" fmla="*/ 1242078 w 1700691"/>
                <a:gd name="connsiteY48" fmla="*/ 1291095 h 1680919"/>
                <a:gd name="connsiteX49" fmla="*/ 1241123 w 1700691"/>
                <a:gd name="connsiteY49" fmla="*/ 1292135 h 1680919"/>
                <a:gd name="connsiteX50" fmla="*/ 1240167 w 1700691"/>
                <a:gd name="connsiteY50" fmla="*/ 1293174 h 1680919"/>
                <a:gd name="connsiteX51" fmla="*/ 956400 w 1700691"/>
                <a:gd name="connsiteY51" fmla="*/ 1573847 h 1680919"/>
                <a:gd name="connsiteX52" fmla="*/ 955445 w 1700691"/>
                <a:gd name="connsiteY52" fmla="*/ 1574887 h 1680919"/>
                <a:gd name="connsiteX53" fmla="*/ 954489 w 1700691"/>
                <a:gd name="connsiteY53" fmla="*/ 1575926 h 1680919"/>
                <a:gd name="connsiteX54" fmla="*/ 848435 w 1700691"/>
                <a:gd name="connsiteY54" fmla="*/ 1680919 h 1680919"/>
                <a:gd name="connsiteX55" fmla="*/ 830281 w 1700691"/>
                <a:gd name="connsiteY55" fmla="*/ 1680919 h 1680919"/>
                <a:gd name="connsiteX56" fmla="*/ 944935 w 1700691"/>
                <a:gd name="connsiteY56" fmla="*/ 1567610 h 1680919"/>
                <a:gd name="connsiteX57" fmla="*/ 945890 w 1700691"/>
                <a:gd name="connsiteY57" fmla="*/ 1566571 h 1680919"/>
                <a:gd name="connsiteX58" fmla="*/ 946846 w 1700691"/>
                <a:gd name="connsiteY58" fmla="*/ 1565531 h 1680919"/>
                <a:gd name="connsiteX59" fmla="*/ 1230613 w 1700691"/>
                <a:gd name="connsiteY59" fmla="*/ 1284858 h 1680919"/>
                <a:gd name="connsiteX60" fmla="*/ 1231568 w 1700691"/>
                <a:gd name="connsiteY60" fmla="*/ 1283819 h 1680919"/>
                <a:gd name="connsiteX61" fmla="*/ 1232524 w 1700691"/>
                <a:gd name="connsiteY61" fmla="*/ 1282779 h 1680919"/>
                <a:gd name="connsiteX62" fmla="*/ 1516290 w 1700691"/>
                <a:gd name="connsiteY62" fmla="*/ 1002106 h 1680919"/>
                <a:gd name="connsiteX63" fmla="*/ 1517245 w 1700691"/>
                <a:gd name="connsiteY63" fmla="*/ 1001067 h 1680919"/>
                <a:gd name="connsiteX64" fmla="*/ 1692091 w 1700691"/>
                <a:gd name="connsiteY64" fmla="*/ 733907 h 1680919"/>
                <a:gd name="connsiteX65" fmla="*/ 1694002 w 1700691"/>
                <a:gd name="connsiteY65" fmla="*/ 750540 h 1680919"/>
                <a:gd name="connsiteX66" fmla="*/ 1479027 w 1700691"/>
                <a:gd name="connsiteY66" fmla="*/ 963643 h 1680919"/>
                <a:gd name="connsiteX67" fmla="*/ 1478072 w 1700691"/>
                <a:gd name="connsiteY67" fmla="*/ 964683 h 1680919"/>
                <a:gd name="connsiteX68" fmla="*/ 1477116 w 1700691"/>
                <a:gd name="connsiteY68" fmla="*/ 965723 h 1680919"/>
                <a:gd name="connsiteX69" fmla="*/ 1193350 w 1700691"/>
                <a:gd name="connsiteY69" fmla="*/ 1246395 h 1680919"/>
                <a:gd name="connsiteX70" fmla="*/ 1192394 w 1700691"/>
                <a:gd name="connsiteY70" fmla="*/ 1247435 h 1680919"/>
                <a:gd name="connsiteX71" fmla="*/ 1191439 w 1700691"/>
                <a:gd name="connsiteY71" fmla="*/ 1248475 h 1680919"/>
                <a:gd name="connsiteX72" fmla="*/ 907672 w 1700691"/>
                <a:gd name="connsiteY72" fmla="*/ 1529149 h 1680919"/>
                <a:gd name="connsiteX73" fmla="*/ 906717 w 1700691"/>
                <a:gd name="connsiteY73" fmla="*/ 1530188 h 1680919"/>
                <a:gd name="connsiteX74" fmla="*/ 905761 w 1700691"/>
                <a:gd name="connsiteY74" fmla="*/ 1531226 h 1680919"/>
                <a:gd name="connsiteX75" fmla="*/ 757667 w 1700691"/>
                <a:gd name="connsiteY75" fmla="*/ 1677800 h 1680919"/>
                <a:gd name="connsiteX76" fmla="*/ 740469 w 1700691"/>
                <a:gd name="connsiteY76" fmla="*/ 1675722 h 1680919"/>
                <a:gd name="connsiteX77" fmla="*/ 896207 w 1700691"/>
                <a:gd name="connsiteY77" fmla="*/ 1521871 h 1680919"/>
                <a:gd name="connsiteX78" fmla="*/ 897162 w 1700691"/>
                <a:gd name="connsiteY78" fmla="*/ 1520831 h 1680919"/>
                <a:gd name="connsiteX79" fmla="*/ 898118 w 1700691"/>
                <a:gd name="connsiteY79" fmla="*/ 1519793 h 1680919"/>
                <a:gd name="connsiteX80" fmla="*/ 1181885 w 1700691"/>
                <a:gd name="connsiteY80" fmla="*/ 1239119 h 1680919"/>
                <a:gd name="connsiteX81" fmla="*/ 1182839 w 1700691"/>
                <a:gd name="connsiteY81" fmla="*/ 1238079 h 1680919"/>
                <a:gd name="connsiteX82" fmla="*/ 1183796 w 1700691"/>
                <a:gd name="connsiteY82" fmla="*/ 1237040 h 1680919"/>
                <a:gd name="connsiteX83" fmla="*/ 1467562 w 1700691"/>
                <a:gd name="connsiteY83" fmla="*/ 956367 h 1680919"/>
                <a:gd name="connsiteX84" fmla="*/ 1468517 w 1700691"/>
                <a:gd name="connsiteY84" fmla="*/ 955327 h 1680919"/>
                <a:gd name="connsiteX85" fmla="*/ 1469473 w 1700691"/>
                <a:gd name="connsiteY85" fmla="*/ 954288 h 1680919"/>
                <a:gd name="connsiteX86" fmla="*/ 1676804 w 1700691"/>
                <a:gd name="connsiteY86" fmla="*/ 652824 h 1680919"/>
                <a:gd name="connsiteX87" fmla="*/ 1680626 w 1700691"/>
                <a:gd name="connsiteY87" fmla="*/ 668417 h 1680919"/>
                <a:gd name="connsiteX88" fmla="*/ 1431255 w 1700691"/>
                <a:gd name="connsiteY88" fmla="*/ 915825 h 1680919"/>
                <a:gd name="connsiteX89" fmla="*/ 1430299 w 1700691"/>
                <a:gd name="connsiteY89" fmla="*/ 916865 h 1680919"/>
                <a:gd name="connsiteX90" fmla="*/ 1429345 w 1700691"/>
                <a:gd name="connsiteY90" fmla="*/ 917904 h 1680919"/>
                <a:gd name="connsiteX91" fmla="*/ 1145578 w 1700691"/>
                <a:gd name="connsiteY91" fmla="*/ 1198577 h 1680919"/>
                <a:gd name="connsiteX92" fmla="*/ 1144622 w 1700691"/>
                <a:gd name="connsiteY92" fmla="*/ 1199616 h 1680919"/>
                <a:gd name="connsiteX93" fmla="*/ 1143667 w 1700691"/>
                <a:gd name="connsiteY93" fmla="*/ 1200656 h 1680919"/>
                <a:gd name="connsiteX94" fmla="*/ 859900 w 1700691"/>
                <a:gd name="connsiteY94" fmla="*/ 1481328 h 1680919"/>
                <a:gd name="connsiteX95" fmla="*/ 858945 w 1700691"/>
                <a:gd name="connsiteY95" fmla="*/ 1482368 h 1680919"/>
                <a:gd name="connsiteX96" fmla="*/ 856079 w 1700691"/>
                <a:gd name="connsiteY96" fmla="*/ 1482368 h 1680919"/>
                <a:gd name="connsiteX97" fmla="*/ 673588 w 1700691"/>
                <a:gd name="connsiteY97" fmla="*/ 1663246 h 1680919"/>
                <a:gd name="connsiteX98" fmla="*/ 658301 w 1700691"/>
                <a:gd name="connsiteY98" fmla="*/ 1660127 h 1680919"/>
                <a:gd name="connsiteX99" fmla="*/ 847480 w 1700691"/>
                <a:gd name="connsiteY99" fmla="*/ 1473013 h 1680919"/>
                <a:gd name="connsiteX100" fmla="*/ 848434 w 1700691"/>
                <a:gd name="connsiteY100" fmla="*/ 1471973 h 1680919"/>
                <a:gd name="connsiteX101" fmla="*/ 849391 w 1700691"/>
                <a:gd name="connsiteY101" fmla="*/ 1470933 h 1680919"/>
                <a:gd name="connsiteX102" fmla="*/ 1133157 w 1700691"/>
                <a:gd name="connsiteY102" fmla="*/ 1190261 h 1680919"/>
                <a:gd name="connsiteX103" fmla="*/ 1134112 w 1700691"/>
                <a:gd name="connsiteY103" fmla="*/ 1189221 h 1680919"/>
                <a:gd name="connsiteX104" fmla="*/ 1135068 w 1700691"/>
                <a:gd name="connsiteY104" fmla="*/ 1188182 h 1680919"/>
                <a:gd name="connsiteX105" fmla="*/ 1418834 w 1700691"/>
                <a:gd name="connsiteY105" fmla="*/ 907509 h 1680919"/>
                <a:gd name="connsiteX106" fmla="*/ 1419790 w 1700691"/>
                <a:gd name="connsiteY106" fmla="*/ 906470 h 1680919"/>
                <a:gd name="connsiteX107" fmla="*/ 1420745 w 1700691"/>
                <a:gd name="connsiteY107" fmla="*/ 905430 h 1680919"/>
                <a:gd name="connsiteX108" fmla="*/ 1657696 w 1700691"/>
                <a:gd name="connsiteY108" fmla="*/ 579017 h 1680919"/>
                <a:gd name="connsiteX109" fmla="*/ 1662473 w 1700691"/>
                <a:gd name="connsiteY109" fmla="*/ 593571 h 1680919"/>
                <a:gd name="connsiteX110" fmla="*/ 1384439 w 1700691"/>
                <a:gd name="connsiteY110" fmla="*/ 869046 h 1680919"/>
                <a:gd name="connsiteX111" fmla="*/ 1383483 w 1700691"/>
                <a:gd name="connsiteY111" fmla="*/ 870086 h 1680919"/>
                <a:gd name="connsiteX112" fmla="*/ 1097806 w 1700691"/>
                <a:gd name="connsiteY112" fmla="*/ 1152838 h 1680919"/>
                <a:gd name="connsiteX113" fmla="*/ 1096850 w 1700691"/>
                <a:gd name="connsiteY113" fmla="*/ 1153876 h 1680919"/>
                <a:gd name="connsiteX114" fmla="*/ 813084 w 1700691"/>
                <a:gd name="connsiteY114" fmla="*/ 1434549 h 1680919"/>
                <a:gd name="connsiteX115" fmla="*/ 812128 w 1700691"/>
                <a:gd name="connsiteY115" fmla="*/ 1435589 h 1680919"/>
                <a:gd name="connsiteX116" fmla="*/ 811173 w 1700691"/>
                <a:gd name="connsiteY116" fmla="*/ 1435589 h 1680919"/>
                <a:gd name="connsiteX117" fmla="*/ 600020 w 1700691"/>
                <a:gd name="connsiteY117" fmla="*/ 1644534 h 1680919"/>
                <a:gd name="connsiteX118" fmla="*/ 585687 w 1700691"/>
                <a:gd name="connsiteY118" fmla="*/ 1640375 h 1680919"/>
                <a:gd name="connsiteX119" fmla="*/ 801618 w 1700691"/>
                <a:gd name="connsiteY119" fmla="*/ 1426234 h 1680919"/>
                <a:gd name="connsiteX120" fmla="*/ 802574 w 1700691"/>
                <a:gd name="connsiteY120" fmla="*/ 1425194 h 1680919"/>
                <a:gd name="connsiteX121" fmla="*/ 803529 w 1700691"/>
                <a:gd name="connsiteY121" fmla="*/ 1424154 h 1680919"/>
                <a:gd name="connsiteX122" fmla="*/ 1088252 w 1700691"/>
                <a:gd name="connsiteY122" fmla="*/ 1142441 h 1680919"/>
                <a:gd name="connsiteX123" fmla="*/ 1089206 w 1700691"/>
                <a:gd name="connsiteY123" fmla="*/ 1141403 h 1680919"/>
                <a:gd name="connsiteX124" fmla="*/ 1372973 w 1700691"/>
                <a:gd name="connsiteY124" fmla="*/ 860729 h 1680919"/>
                <a:gd name="connsiteX125" fmla="*/ 1373929 w 1700691"/>
                <a:gd name="connsiteY125" fmla="*/ 859691 h 1680919"/>
                <a:gd name="connsiteX126" fmla="*/ 1630944 w 1700691"/>
                <a:gd name="connsiteY126" fmla="*/ 510408 h 1680919"/>
                <a:gd name="connsiteX127" fmla="*/ 1636676 w 1700691"/>
                <a:gd name="connsiteY127" fmla="*/ 523922 h 1680919"/>
                <a:gd name="connsiteX128" fmla="*/ 1621389 w 1700691"/>
                <a:gd name="connsiteY128" fmla="*/ 539514 h 1680919"/>
                <a:gd name="connsiteX129" fmla="*/ 1620434 w 1700691"/>
                <a:gd name="connsiteY129" fmla="*/ 540554 h 1680919"/>
                <a:gd name="connsiteX130" fmla="*/ 1335711 w 1700691"/>
                <a:gd name="connsiteY130" fmla="*/ 822268 h 1680919"/>
                <a:gd name="connsiteX131" fmla="*/ 1334757 w 1700691"/>
                <a:gd name="connsiteY131" fmla="*/ 823307 h 1680919"/>
                <a:gd name="connsiteX132" fmla="*/ 1050989 w 1700691"/>
                <a:gd name="connsiteY132" fmla="*/ 1103979 h 1680919"/>
                <a:gd name="connsiteX133" fmla="*/ 1050034 w 1700691"/>
                <a:gd name="connsiteY133" fmla="*/ 1105019 h 1680919"/>
                <a:gd name="connsiteX134" fmla="*/ 765312 w 1700691"/>
                <a:gd name="connsiteY134" fmla="*/ 1386731 h 1680919"/>
                <a:gd name="connsiteX135" fmla="*/ 764357 w 1700691"/>
                <a:gd name="connsiteY135" fmla="*/ 1387771 h 1680919"/>
                <a:gd name="connsiteX136" fmla="*/ 762446 w 1700691"/>
                <a:gd name="connsiteY136" fmla="*/ 1388810 h 1680919"/>
                <a:gd name="connsiteX137" fmla="*/ 529317 w 1700691"/>
                <a:gd name="connsiteY137" fmla="*/ 1619585 h 1680919"/>
                <a:gd name="connsiteX138" fmla="*/ 515940 w 1700691"/>
                <a:gd name="connsiteY138" fmla="*/ 1614387 h 1680919"/>
                <a:gd name="connsiteX139" fmla="*/ 753847 w 1700691"/>
                <a:gd name="connsiteY139" fmla="*/ 1379455 h 1680919"/>
                <a:gd name="connsiteX140" fmla="*/ 754802 w 1700691"/>
                <a:gd name="connsiteY140" fmla="*/ 1378415 h 1680919"/>
                <a:gd name="connsiteX141" fmla="*/ 755758 w 1700691"/>
                <a:gd name="connsiteY141" fmla="*/ 1377375 h 1680919"/>
                <a:gd name="connsiteX142" fmla="*/ 1039524 w 1700691"/>
                <a:gd name="connsiteY142" fmla="*/ 1096702 h 1680919"/>
                <a:gd name="connsiteX143" fmla="*/ 1040479 w 1700691"/>
                <a:gd name="connsiteY143" fmla="*/ 1095662 h 1680919"/>
                <a:gd name="connsiteX144" fmla="*/ 1326156 w 1700691"/>
                <a:gd name="connsiteY144" fmla="*/ 812912 h 1680919"/>
                <a:gd name="connsiteX145" fmla="*/ 1327113 w 1700691"/>
                <a:gd name="connsiteY145" fmla="*/ 811872 h 1680919"/>
                <a:gd name="connsiteX146" fmla="*/ 1611835 w 1700691"/>
                <a:gd name="connsiteY146" fmla="*/ 530159 h 1680919"/>
                <a:gd name="connsiteX147" fmla="*/ 1612790 w 1700691"/>
                <a:gd name="connsiteY147" fmla="*/ 529119 h 1680919"/>
                <a:gd name="connsiteX148" fmla="*/ 1600368 w 1700691"/>
                <a:gd name="connsiteY148" fmla="*/ 446996 h 1680919"/>
                <a:gd name="connsiteX149" fmla="*/ 1607056 w 1700691"/>
                <a:gd name="connsiteY149" fmla="*/ 459470 h 1680919"/>
                <a:gd name="connsiteX150" fmla="*/ 1574570 w 1700691"/>
                <a:gd name="connsiteY150" fmla="*/ 491696 h 1680919"/>
                <a:gd name="connsiteX151" fmla="*/ 1573616 w 1700691"/>
                <a:gd name="connsiteY151" fmla="*/ 492736 h 1680919"/>
                <a:gd name="connsiteX152" fmla="*/ 1572660 w 1700691"/>
                <a:gd name="connsiteY152" fmla="*/ 493775 h 1680919"/>
                <a:gd name="connsiteX153" fmla="*/ 1288893 w 1700691"/>
                <a:gd name="connsiteY153" fmla="*/ 774447 h 1680919"/>
                <a:gd name="connsiteX154" fmla="*/ 1287938 w 1700691"/>
                <a:gd name="connsiteY154" fmla="*/ 775487 h 1680919"/>
                <a:gd name="connsiteX155" fmla="*/ 1003215 w 1700691"/>
                <a:gd name="connsiteY155" fmla="*/ 1057199 h 1680919"/>
                <a:gd name="connsiteX156" fmla="*/ 1002261 w 1700691"/>
                <a:gd name="connsiteY156" fmla="*/ 1058239 h 1680919"/>
                <a:gd name="connsiteX157" fmla="*/ 717538 w 1700691"/>
                <a:gd name="connsiteY157" fmla="*/ 1339951 h 1680919"/>
                <a:gd name="connsiteX158" fmla="*/ 716583 w 1700691"/>
                <a:gd name="connsiteY158" fmla="*/ 1340991 h 1680919"/>
                <a:gd name="connsiteX159" fmla="*/ 715627 w 1700691"/>
                <a:gd name="connsiteY159" fmla="*/ 1342030 h 1680919"/>
                <a:gd name="connsiteX160" fmla="*/ 464346 w 1700691"/>
                <a:gd name="connsiteY160" fmla="*/ 1590477 h 1680919"/>
                <a:gd name="connsiteX161" fmla="*/ 451924 w 1700691"/>
                <a:gd name="connsiteY161" fmla="*/ 1584240 h 1680919"/>
                <a:gd name="connsiteX162" fmla="*/ 706073 w 1700691"/>
                <a:gd name="connsiteY162" fmla="*/ 1332675 h 1680919"/>
                <a:gd name="connsiteX163" fmla="*/ 707028 w 1700691"/>
                <a:gd name="connsiteY163" fmla="*/ 1331635 h 1680919"/>
                <a:gd name="connsiteX164" fmla="*/ 707984 w 1700691"/>
                <a:gd name="connsiteY164" fmla="*/ 1330595 h 1680919"/>
                <a:gd name="connsiteX165" fmla="*/ 991750 w 1700691"/>
                <a:gd name="connsiteY165" fmla="*/ 1049923 h 1680919"/>
                <a:gd name="connsiteX166" fmla="*/ 992706 w 1700691"/>
                <a:gd name="connsiteY166" fmla="*/ 1048884 h 1680919"/>
                <a:gd name="connsiteX167" fmla="*/ 1277428 w 1700691"/>
                <a:gd name="connsiteY167" fmla="*/ 767171 h 1680919"/>
                <a:gd name="connsiteX168" fmla="*/ 1278383 w 1700691"/>
                <a:gd name="connsiteY168" fmla="*/ 766132 h 1680919"/>
                <a:gd name="connsiteX169" fmla="*/ 1279339 w 1700691"/>
                <a:gd name="connsiteY169" fmla="*/ 765092 h 1680919"/>
                <a:gd name="connsiteX170" fmla="*/ 1563106 w 1700691"/>
                <a:gd name="connsiteY170" fmla="*/ 484420 h 1680919"/>
                <a:gd name="connsiteX171" fmla="*/ 1564060 w 1700691"/>
                <a:gd name="connsiteY171" fmla="*/ 483380 h 1680919"/>
                <a:gd name="connsiteX172" fmla="*/ 1565016 w 1700691"/>
                <a:gd name="connsiteY172" fmla="*/ 482340 h 1680919"/>
                <a:gd name="connsiteX173" fmla="*/ 1565019 w 1700691"/>
                <a:gd name="connsiteY173" fmla="*/ 388784 h 1680919"/>
                <a:gd name="connsiteX174" fmla="*/ 1572662 w 1700691"/>
                <a:gd name="connsiteY174" fmla="*/ 400219 h 1680919"/>
                <a:gd name="connsiteX175" fmla="*/ 1526801 w 1700691"/>
                <a:gd name="connsiteY175" fmla="*/ 444919 h 1680919"/>
                <a:gd name="connsiteX176" fmla="*/ 1525845 w 1700691"/>
                <a:gd name="connsiteY176" fmla="*/ 445959 h 1680919"/>
                <a:gd name="connsiteX177" fmla="*/ 1241124 w 1700691"/>
                <a:gd name="connsiteY177" fmla="*/ 727671 h 1680919"/>
                <a:gd name="connsiteX178" fmla="*/ 1240167 w 1700691"/>
                <a:gd name="connsiteY178" fmla="*/ 728710 h 1680919"/>
                <a:gd name="connsiteX179" fmla="*/ 955445 w 1700691"/>
                <a:gd name="connsiteY179" fmla="*/ 1010423 h 1680919"/>
                <a:gd name="connsiteX180" fmla="*/ 954490 w 1700691"/>
                <a:gd name="connsiteY180" fmla="*/ 1011462 h 1680919"/>
                <a:gd name="connsiteX181" fmla="*/ 669768 w 1700691"/>
                <a:gd name="connsiteY181" fmla="*/ 1293174 h 1680919"/>
                <a:gd name="connsiteX182" fmla="*/ 668812 w 1700691"/>
                <a:gd name="connsiteY182" fmla="*/ 1294214 h 1680919"/>
                <a:gd name="connsiteX183" fmla="*/ 667857 w 1700691"/>
                <a:gd name="connsiteY183" fmla="*/ 1295254 h 1680919"/>
                <a:gd name="connsiteX184" fmla="*/ 403198 w 1700691"/>
                <a:gd name="connsiteY184" fmla="*/ 1557215 h 1680919"/>
                <a:gd name="connsiteX185" fmla="*/ 391733 w 1700691"/>
                <a:gd name="connsiteY185" fmla="*/ 1549938 h 1680919"/>
                <a:gd name="connsiteX186" fmla="*/ 658302 w 1700691"/>
                <a:gd name="connsiteY186" fmla="*/ 1285898 h 1680919"/>
                <a:gd name="connsiteX187" fmla="*/ 659258 w 1700691"/>
                <a:gd name="connsiteY187" fmla="*/ 1284858 h 1680919"/>
                <a:gd name="connsiteX188" fmla="*/ 660213 w 1700691"/>
                <a:gd name="connsiteY188" fmla="*/ 1283819 h 1680919"/>
                <a:gd name="connsiteX189" fmla="*/ 943980 w 1700691"/>
                <a:gd name="connsiteY189" fmla="*/ 1003146 h 1680919"/>
                <a:gd name="connsiteX190" fmla="*/ 944935 w 1700691"/>
                <a:gd name="connsiteY190" fmla="*/ 1002107 h 1680919"/>
                <a:gd name="connsiteX191" fmla="*/ 1229658 w 1700691"/>
                <a:gd name="connsiteY191" fmla="*/ 720394 h 1680919"/>
                <a:gd name="connsiteX192" fmla="*/ 1230612 w 1700691"/>
                <a:gd name="connsiteY192" fmla="*/ 719355 h 1680919"/>
                <a:gd name="connsiteX193" fmla="*/ 1515335 w 1700691"/>
                <a:gd name="connsiteY193" fmla="*/ 437643 h 1680919"/>
                <a:gd name="connsiteX194" fmla="*/ 1516291 w 1700691"/>
                <a:gd name="connsiteY194" fmla="*/ 436603 h 1680919"/>
                <a:gd name="connsiteX195" fmla="*/ 1524891 w 1700691"/>
                <a:gd name="connsiteY195" fmla="*/ 332649 h 1680919"/>
                <a:gd name="connsiteX196" fmla="*/ 1533489 w 1700691"/>
                <a:gd name="connsiteY196" fmla="*/ 343044 h 1680919"/>
                <a:gd name="connsiteX197" fmla="*/ 1479030 w 1700691"/>
                <a:gd name="connsiteY197" fmla="*/ 397100 h 1680919"/>
                <a:gd name="connsiteX198" fmla="*/ 1478074 w 1700691"/>
                <a:gd name="connsiteY198" fmla="*/ 398139 h 1680919"/>
                <a:gd name="connsiteX199" fmla="*/ 1477119 w 1700691"/>
                <a:gd name="connsiteY199" fmla="*/ 399179 h 1680919"/>
                <a:gd name="connsiteX200" fmla="*/ 1193352 w 1700691"/>
                <a:gd name="connsiteY200" fmla="*/ 679851 h 1680919"/>
                <a:gd name="connsiteX201" fmla="*/ 1192395 w 1700691"/>
                <a:gd name="connsiteY201" fmla="*/ 680891 h 1680919"/>
                <a:gd name="connsiteX202" fmla="*/ 1191441 w 1700691"/>
                <a:gd name="connsiteY202" fmla="*/ 681931 h 1680919"/>
                <a:gd name="connsiteX203" fmla="*/ 907674 w 1700691"/>
                <a:gd name="connsiteY203" fmla="*/ 962603 h 1680919"/>
                <a:gd name="connsiteX204" fmla="*/ 906718 w 1700691"/>
                <a:gd name="connsiteY204" fmla="*/ 963643 h 1680919"/>
                <a:gd name="connsiteX205" fmla="*/ 905763 w 1700691"/>
                <a:gd name="connsiteY205" fmla="*/ 964683 h 1680919"/>
                <a:gd name="connsiteX206" fmla="*/ 621996 w 1700691"/>
                <a:gd name="connsiteY206" fmla="*/ 1245356 h 1680919"/>
                <a:gd name="connsiteX207" fmla="*/ 621041 w 1700691"/>
                <a:gd name="connsiteY207" fmla="*/ 1246394 h 1680919"/>
                <a:gd name="connsiteX208" fmla="*/ 619130 w 1700691"/>
                <a:gd name="connsiteY208" fmla="*/ 1247434 h 1680919"/>
                <a:gd name="connsiteX209" fmla="*/ 344917 w 1700691"/>
                <a:gd name="connsiteY209" fmla="*/ 1518751 h 1680919"/>
                <a:gd name="connsiteX210" fmla="*/ 334407 w 1700691"/>
                <a:gd name="connsiteY210" fmla="*/ 1510435 h 1680919"/>
                <a:gd name="connsiteX211" fmla="*/ 609575 w 1700691"/>
                <a:gd name="connsiteY211" fmla="*/ 1238079 h 1680919"/>
                <a:gd name="connsiteX212" fmla="*/ 610531 w 1700691"/>
                <a:gd name="connsiteY212" fmla="*/ 1237039 h 1680919"/>
                <a:gd name="connsiteX213" fmla="*/ 611486 w 1700691"/>
                <a:gd name="connsiteY213" fmla="*/ 1235999 h 1680919"/>
                <a:gd name="connsiteX214" fmla="*/ 895253 w 1700691"/>
                <a:gd name="connsiteY214" fmla="*/ 955327 h 1680919"/>
                <a:gd name="connsiteX215" fmla="*/ 896208 w 1700691"/>
                <a:gd name="connsiteY215" fmla="*/ 954287 h 1680919"/>
                <a:gd name="connsiteX216" fmla="*/ 897164 w 1700691"/>
                <a:gd name="connsiteY216" fmla="*/ 953248 h 1680919"/>
                <a:gd name="connsiteX217" fmla="*/ 1180931 w 1700691"/>
                <a:gd name="connsiteY217" fmla="*/ 672575 h 1680919"/>
                <a:gd name="connsiteX218" fmla="*/ 1181887 w 1700691"/>
                <a:gd name="connsiteY218" fmla="*/ 671535 h 1680919"/>
                <a:gd name="connsiteX219" fmla="*/ 1182841 w 1700691"/>
                <a:gd name="connsiteY219" fmla="*/ 670496 h 1680919"/>
                <a:gd name="connsiteX220" fmla="*/ 1466609 w 1700691"/>
                <a:gd name="connsiteY220" fmla="*/ 389824 h 1680919"/>
                <a:gd name="connsiteX221" fmla="*/ 1467564 w 1700691"/>
                <a:gd name="connsiteY221" fmla="*/ 388784 h 1680919"/>
                <a:gd name="connsiteX222" fmla="*/ 1468520 w 1700691"/>
                <a:gd name="connsiteY222" fmla="*/ 387744 h 1680919"/>
                <a:gd name="connsiteX223" fmla="*/ 1482851 w 1700691"/>
                <a:gd name="connsiteY223" fmla="*/ 280672 h 1680919"/>
                <a:gd name="connsiteX224" fmla="*/ 1491451 w 1700691"/>
                <a:gd name="connsiteY224" fmla="*/ 291067 h 1680919"/>
                <a:gd name="connsiteX225" fmla="*/ 1431256 w 1700691"/>
                <a:gd name="connsiteY225" fmla="*/ 350321 h 1680919"/>
                <a:gd name="connsiteX226" fmla="*/ 1430302 w 1700691"/>
                <a:gd name="connsiteY226" fmla="*/ 351361 h 1680919"/>
                <a:gd name="connsiteX227" fmla="*/ 1429346 w 1700691"/>
                <a:gd name="connsiteY227" fmla="*/ 352399 h 1680919"/>
                <a:gd name="connsiteX228" fmla="*/ 1145579 w 1700691"/>
                <a:gd name="connsiteY228" fmla="*/ 633073 h 1680919"/>
                <a:gd name="connsiteX229" fmla="*/ 1144623 w 1700691"/>
                <a:gd name="connsiteY229" fmla="*/ 634112 h 1680919"/>
                <a:gd name="connsiteX230" fmla="*/ 1143668 w 1700691"/>
                <a:gd name="connsiteY230" fmla="*/ 635152 h 1680919"/>
                <a:gd name="connsiteX231" fmla="*/ 859901 w 1700691"/>
                <a:gd name="connsiteY231" fmla="*/ 915824 h 1680919"/>
                <a:gd name="connsiteX232" fmla="*/ 858946 w 1700691"/>
                <a:gd name="connsiteY232" fmla="*/ 916864 h 1680919"/>
                <a:gd name="connsiteX233" fmla="*/ 857990 w 1700691"/>
                <a:gd name="connsiteY233" fmla="*/ 917904 h 1680919"/>
                <a:gd name="connsiteX234" fmla="*/ 574223 w 1700691"/>
                <a:gd name="connsiteY234" fmla="*/ 1198576 h 1680919"/>
                <a:gd name="connsiteX235" fmla="*/ 573267 w 1700691"/>
                <a:gd name="connsiteY235" fmla="*/ 1199616 h 1680919"/>
                <a:gd name="connsiteX236" fmla="*/ 294278 w 1700691"/>
                <a:gd name="connsiteY236" fmla="*/ 1476129 h 1680919"/>
                <a:gd name="connsiteX237" fmla="*/ 283768 w 1700691"/>
                <a:gd name="connsiteY237" fmla="*/ 1467813 h 1680919"/>
                <a:gd name="connsiteX238" fmla="*/ 563713 w 1700691"/>
                <a:gd name="connsiteY238" fmla="*/ 1191300 h 1680919"/>
                <a:gd name="connsiteX239" fmla="*/ 564668 w 1700691"/>
                <a:gd name="connsiteY239" fmla="*/ 1190260 h 1680919"/>
                <a:gd name="connsiteX240" fmla="*/ 565624 w 1700691"/>
                <a:gd name="connsiteY240" fmla="*/ 1189220 h 1680919"/>
                <a:gd name="connsiteX241" fmla="*/ 849391 w 1700691"/>
                <a:gd name="connsiteY241" fmla="*/ 908547 h 1680919"/>
                <a:gd name="connsiteX242" fmla="*/ 850347 w 1700691"/>
                <a:gd name="connsiteY242" fmla="*/ 907509 h 1680919"/>
                <a:gd name="connsiteX243" fmla="*/ 851303 w 1700691"/>
                <a:gd name="connsiteY243" fmla="*/ 906469 h 1680919"/>
                <a:gd name="connsiteX244" fmla="*/ 1135069 w 1700691"/>
                <a:gd name="connsiteY244" fmla="*/ 625796 h 1680919"/>
                <a:gd name="connsiteX245" fmla="*/ 1136024 w 1700691"/>
                <a:gd name="connsiteY245" fmla="*/ 624757 h 1680919"/>
                <a:gd name="connsiteX246" fmla="*/ 1136980 w 1700691"/>
                <a:gd name="connsiteY246" fmla="*/ 623717 h 1680919"/>
                <a:gd name="connsiteX247" fmla="*/ 1420747 w 1700691"/>
                <a:gd name="connsiteY247" fmla="*/ 343043 h 1680919"/>
                <a:gd name="connsiteX248" fmla="*/ 1421702 w 1700691"/>
                <a:gd name="connsiteY248" fmla="*/ 342004 h 1680919"/>
                <a:gd name="connsiteX249" fmla="*/ 1422659 w 1700691"/>
                <a:gd name="connsiteY249" fmla="*/ 340965 h 1680919"/>
                <a:gd name="connsiteX250" fmla="*/ 1435078 w 1700691"/>
                <a:gd name="connsiteY250" fmla="*/ 232855 h 1680919"/>
                <a:gd name="connsiteX251" fmla="*/ 1444633 w 1700691"/>
                <a:gd name="connsiteY251" fmla="*/ 242210 h 1680919"/>
                <a:gd name="connsiteX252" fmla="*/ 1383484 w 1700691"/>
                <a:gd name="connsiteY252" fmla="*/ 303544 h 1680919"/>
                <a:gd name="connsiteX253" fmla="*/ 1382529 w 1700691"/>
                <a:gd name="connsiteY253" fmla="*/ 304582 h 1680919"/>
                <a:gd name="connsiteX254" fmla="*/ 1097807 w 1700691"/>
                <a:gd name="connsiteY254" fmla="*/ 586295 h 1680919"/>
                <a:gd name="connsiteX255" fmla="*/ 1096851 w 1700691"/>
                <a:gd name="connsiteY255" fmla="*/ 587334 h 1680919"/>
                <a:gd name="connsiteX256" fmla="*/ 812129 w 1700691"/>
                <a:gd name="connsiteY256" fmla="*/ 869047 h 1680919"/>
                <a:gd name="connsiteX257" fmla="*/ 811174 w 1700691"/>
                <a:gd name="connsiteY257" fmla="*/ 870087 h 1680919"/>
                <a:gd name="connsiteX258" fmla="*/ 525495 w 1700691"/>
                <a:gd name="connsiteY258" fmla="*/ 1152838 h 1680919"/>
                <a:gd name="connsiteX259" fmla="*/ 524540 w 1700691"/>
                <a:gd name="connsiteY259" fmla="*/ 1152838 h 1680919"/>
                <a:gd name="connsiteX260" fmla="*/ 243639 w 1700691"/>
                <a:gd name="connsiteY260" fmla="*/ 1430391 h 1680919"/>
                <a:gd name="connsiteX261" fmla="*/ 234085 w 1700691"/>
                <a:gd name="connsiteY261" fmla="*/ 1421036 h 1680919"/>
                <a:gd name="connsiteX262" fmla="*/ 515941 w 1700691"/>
                <a:gd name="connsiteY262" fmla="*/ 1142443 h 1680919"/>
                <a:gd name="connsiteX263" fmla="*/ 516896 w 1700691"/>
                <a:gd name="connsiteY263" fmla="*/ 1141403 h 1680919"/>
                <a:gd name="connsiteX264" fmla="*/ 800664 w 1700691"/>
                <a:gd name="connsiteY264" fmla="*/ 860731 h 1680919"/>
                <a:gd name="connsiteX265" fmla="*/ 801619 w 1700691"/>
                <a:gd name="connsiteY265" fmla="*/ 859692 h 1680919"/>
                <a:gd name="connsiteX266" fmla="*/ 1086341 w 1700691"/>
                <a:gd name="connsiteY266" fmla="*/ 577978 h 1680919"/>
                <a:gd name="connsiteX267" fmla="*/ 1087297 w 1700691"/>
                <a:gd name="connsiteY267" fmla="*/ 576938 h 1680919"/>
                <a:gd name="connsiteX268" fmla="*/ 1372019 w 1700691"/>
                <a:gd name="connsiteY268" fmla="*/ 295226 h 1680919"/>
                <a:gd name="connsiteX269" fmla="*/ 1372975 w 1700691"/>
                <a:gd name="connsiteY269" fmla="*/ 294187 h 1680919"/>
                <a:gd name="connsiteX270" fmla="*/ 1385395 w 1700691"/>
                <a:gd name="connsiteY270" fmla="*/ 189194 h 1680919"/>
                <a:gd name="connsiteX271" fmla="*/ 1395905 w 1700691"/>
                <a:gd name="connsiteY271" fmla="*/ 197510 h 1680919"/>
                <a:gd name="connsiteX272" fmla="*/ 1335712 w 1700691"/>
                <a:gd name="connsiteY272" fmla="*/ 256764 h 1680919"/>
                <a:gd name="connsiteX273" fmla="*/ 1334756 w 1700691"/>
                <a:gd name="connsiteY273" fmla="*/ 257803 h 1680919"/>
                <a:gd name="connsiteX274" fmla="*/ 1050034 w 1700691"/>
                <a:gd name="connsiteY274" fmla="*/ 539515 h 1680919"/>
                <a:gd name="connsiteX275" fmla="*/ 1049077 w 1700691"/>
                <a:gd name="connsiteY275" fmla="*/ 540555 h 1680919"/>
                <a:gd name="connsiteX276" fmla="*/ 764356 w 1700691"/>
                <a:gd name="connsiteY276" fmla="*/ 822267 h 1680919"/>
                <a:gd name="connsiteX277" fmla="*/ 763400 w 1700691"/>
                <a:gd name="connsiteY277" fmla="*/ 823307 h 1680919"/>
                <a:gd name="connsiteX278" fmla="*/ 479634 w 1700691"/>
                <a:gd name="connsiteY278" fmla="*/ 1103979 h 1680919"/>
                <a:gd name="connsiteX279" fmla="*/ 478678 w 1700691"/>
                <a:gd name="connsiteY279" fmla="*/ 1106058 h 1680919"/>
                <a:gd name="connsiteX280" fmla="*/ 199689 w 1700691"/>
                <a:gd name="connsiteY280" fmla="*/ 1382573 h 1680919"/>
                <a:gd name="connsiteX281" fmla="*/ 191089 w 1700691"/>
                <a:gd name="connsiteY281" fmla="*/ 1372178 h 1680919"/>
                <a:gd name="connsiteX282" fmla="*/ 468168 w 1700691"/>
                <a:gd name="connsiteY282" fmla="*/ 1097742 h 1680919"/>
                <a:gd name="connsiteX283" fmla="*/ 469124 w 1700691"/>
                <a:gd name="connsiteY283" fmla="*/ 1096703 h 1680919"/>
                <a:gd name="connsiteX284" fmla="*/ 754801 w 1700691"/>
                <a:gd name="connsiteY284" fmla="*/ 813951 h 1680919"/>
                <a:gd name="connsiteX285" fmla="*/ 755757 w 1700691"/>
                <a:gd name="connsiteY285" fmla="*/ 812912 h 1680919"/>
                <a:gd name="connsiteX286" fmla="*/ 1040480 w 1700691"/>
                <a:gd name="connsiteY286" fmla="*/ 531199 h 1680919"/>
                <a:gd name="connsiteX287" fmla="*/ 1041434 w 1700691"/>
                <a:gd name="connsiteY287" fmla="*/ 530160 h 1680919"/>
                <a:gd name="connsiteX288" fmla="*/ 1326157 w 1700691"/>
                <a:gd name="connsiteY288" fmla="*/ 248448 h 1680919"/>
                <a:gd name="connsiteX289" fmla="*/ 1327113 w 1700691"/>
                <a:gd name="connsiteY289" fmla="*/ 247408 h 1680919"/>
                <a:gd name="connsiteX290" fmla="*/ 1330935 w 1700691"/>
                <a:gd name="connsiteY290" fmla="*/ 147613 h 1680919"/>
                <a:gd name="connsiteX291" fmla="*/ 1342400 w 1700691"/>
                <a:gd name="connsiteY291" fmla="*/ 155929 h 1680919"/>
                <a:gd name="connsiteX292" fmla="*/ 1288896 w 1700691"/>
                <a:gd name="connsiteY292" fmla="*/ 208945 h 1680919"/>
                <a:gd name="connsiteX293" fmla="*/ 1287939 w 1700691"/>
                <a:gd name="connsiteY293" fmla="*/ 209984 h 1680919"/>
                <a:gd name="connsiteX294" fmla="*/ 1286985 w 1700691"/>
                <a:gd name="connsiteY294" fmla="*/ 211024 h 1680919"/>
                <a:gd name="connsiteX295" fmla="*/ 1003217 w 1700691"/>
                <a:gd name="connsiteY295" fmla="*/ 491698 h 1680919"/>
                <a:gd name="connsiteX296" fmla="*/ 1002262 w 1700691"/>
                <a:gd name="connsiteY296" fmla="*/ 492736 h 1680919"/>
                <a:gd name="connsiteX297" fmla="*/ 1001306 w 1700691"/>
                <a:gd name="connsiteY297" fmla="*/ 493776 h 1680919"/>
                <a:gd name="connsiteX298" fmla="*/ 717540 w 1700691"/>
                <a:gd name="connsiteY298" fmla="*/ 774449 h 1680919"/>
                <a:gd name="connsiteX299" fmla="*/ 716585 w 1700691"/>
                <a:gd name="connsiteY299" fmla="*/ 775488 h 1680919"/>
                <a:gd name="connsiteX300" fmla="*/ 431862 w 1700691"/>
                <a:gd name="connsiteY300" fmla="*/ 1057201 h 1680919"/>
                <a:gd name="connsiteX301" fmla="*/ 430906 w 1700691"/>
                <a:gd name="connsiteY301" fmla="*/ 1058241 h 1680919"/>
                <a:gd name="connsiteX302" fmla="*/ 157649 w 1700691"/>
                <a:gd name="connsiteY302" fmla="*/ 1328518 h 1680919"/>
                <a:gd name="connsiteX303" fmla="*/ 150006 w 1700691"/>
                <a:gd name="connsiteY303" fmla="*/ 1317083 h 1680919"/>
                <a:gd name="connsiteX304" fmla="*/ 420396 w 1700691"/>
                <a:gd name="connsiteY304" fmla="*/ 1048884 h 1680919"/>
                <a:gd name="connsiteX305" fmla="*/ 421352 w 1700691"/>
                <a:gd name="connsiteY305" fmla="*/ 1047846 h 1680919"/>
                <a:gd name="connsiteX306" fmla="*/ 706075 w 1700691"/>
                <a:gd name="connsiteY306" fmla="*/ 766132 h 1680919"/>
                <a:gd name="connsiteX307" fmla="*/ 707030 w 1700691"/>
                <a:gd name="connsiteY307" fmla="*/ 765092 h 1680919"/>
                <a:gd name="connsiteX308" fmla="*/ 707986 w 1700691"/>
                <a:gd name="connsiteY308" fmla="*/ 764053 h 1680919"/>
                <a:gd name="connsiteX309" fmla="*/ 991752 w 1700691"/>
                <a:gd name="connsiteY309" fmla="*/ 483380 h 1680919"/>
                <a:gd name="connsiteX310" fmla="*/ 992707 w 1700691"/>
                <a:gd name="connsiteY310" fmla="*/ 482341 h 1680919"/>
                <a:gd name="connsiteX311" fmla="*/ 993663 w 1700691"/>
                <a:gd name="connsiteY311" fmla="*/ 481302 h 1680919"/>
                <a:gd name="connsiteX312" fmla="*/ 1277430 w 1700691"/>
                <a:gd name="connsiteY312" fmla="*/ 200629 h 1680919"/>
                <a:gd name="connsiteX313" fmla="*/ 1278385 w 1700691"/>
                <a:gd name="connsiteY313" fmla="*/ 199589 h 1680919"/>
                <a:gd name="connsiteX314" fmla="*/ 1279341 w 1700691"/>
                <a:gd name="connsiteY314" fmla="*/ 198550 h 1680919"/>
                <a:gd name="connsiteX315" fmla="*/ 1271699 w 1700691"/>
                <a:gd name="connsiteY315" fmla="*/ 112269 h 1680919"/>
                <a:gd name="connsiteX316" fmla="*/ 1284119 w 1700691"/>
                <a:gd name="connsiteY316" fmla="*/ 119547 h 1680919"/>
                <a:gd name="connsiteX317" fmla="*/ 1241124 w 1700691"/>
                <a:gd name="connsiteY317" fmla="*/ 162167 h 1680919"/>
                <a:gd name="connsiteX318" fmla="*/ 1240167 w 1700691"/>
                <a:gd name="connsiteY318" fmla="*/ 163206 h 1680919"/>
                <a:gd name="connsiteX319" fmla="*/ 955446 w 1700691"/>
                <a:gd name="connsiteY319" fmla="*/ 444919 h 1680919"/>
                <a:gd name="connsiteX320" fmla="*/ 954490 w 1700691"/>
                <a:gd name="connsiteY320" fmla="*/ 445957 h 1680919"/>
                <a:gd name="connsiteX321" fmla="*/ 669769 w 1700691"/>
                <a:gd name="connsiteY321" fmla="*/ 727671 h 1680919"/>
                <a:gd name="connsiteX322" fmla="*/ 668813 w 1700691"/>
                <a:gd name="connsiteY322" fmla="*/ 728710 h 1680919"/>
                <a:gd name="connsiteX323" fmla="*/ 384090 w 1700691"/>
                <a:gd name="connsiteY323" fmla="*/ 1010423 h 1680919"/>
                <a:gd name="connsiteX324" fmla="*/ 382179 w 1700691"/>
                <a:gd name="connsiteY324" fmla="*/ 1011462 h 1680919"/>
                <a:gd name="connsiteX325" fmla="*/ 118477 w 1700691"/>
                <a:gd name="connsiteY325" fmla="*/ 1272384 h 1680919"/>
                <a:gd name="connsiteX326" fmla="*/ 111789 w 1700691"/>
                <a:gd name="connsiteY326" fmla="*/ 1259909 h 1680919"/>
                <a:gd name="connsiteX327" fmla="*/ 371669 w 1700691"/>
                <a:gd name="connsiteY327" fmla="*/ 1003145 h 1680919"/>
                <a:gd name="connsiteX328" fmla="*/ 372625 w 1700691"/>
                <a:gd name="connsiteY328" fmla="*/ 1002107 h 1680919"/>
                <a:gd name="connsiteX329" fmla="*/ 657348 w 1700691"/>
                <a:gd name="connsiteY329" fmla="*/ 720393 h 1680919"/>
                <a:gd name="connsiteX330" fmla="*/ 658303 w 1700691"/>
                <a:gd name="connsiteY330" fmla="*/ 719355 h 1680919"/>
                <a:gd name="connsiteX331" fmla="*/ 943025 w 1700691"/>
                <a:gd name="connsiteY331" fmla="*/ 437641 h 1680919"/>
                <a:gd name="connsiteX332" fmla="*/ 943980 w 1700691"/>
                <a:gd name="connsiteY332" fmla="*/ 436602 h 1680919"/>
                <a:gd name="connsiteX333" fmla="*/ 1228703 w 1700691"/>
                <a:gd name="connsiteY333" fmla="*/ 154890 h 1680919"/>
                <a:gd name="connsiteX334" fmla="*/ 1229659 w 1700691"/>
                <a:gd name="connsiteY334" fmla="*/ 153850 h 1680919"/>
                <a:gd name="connsiteX335" fmla="*/ 443327 w 1700691"/>
                <a:gd name="connsiteY335" fmla="*/ 101873 h 1680919"/>
                <a:gd name="connsiteX336" fmla="*/ 240773 w 1700691"/>
                <a:gd name="connsiteY336" fmla="*/ 302502 h 1680919"/>
                <a:gd name="connsiteX337" fmla="*/ 239818 w 1700691"/>
                <a:gd name="connsiteY337" fmla="*/ 302502 h 1680919"/>
                <a:gd name="connsiteX338" fmla="*/ 103189 w 1700691"/>
                <a:gd name="connsiteY338" fmla="*/ 437641 h 1680919"/>
                <a:gd name="connsiteX339" fmla="*/ 130897 w 1700691"/>
                <a:gd name="connsiteY339" fmla="*/ 390863 h 1680919"/>
                <a:gd name="connsiteX340" fmla="*/ 229308 w 1700691"/>
                <a:gd name="connsiteY340" fmla="*/ 294186 h 1680919"/>
                <a:gd name="connsiteX341" fmla="*/ 230263 w 1700691"/>
                <a:gd name="connsiteY341" fmla="*/ 293146 h 1680919"/>
                <a:gd name="connsiteX342" fmla="*/ 396511 w 1700691"/>
                <a:gd name="connsiteY342" fmla="*/ 128901 h 1680919"/>
                <a:gd name="connsiteX343" fmla="*/ 443327 w 1700691"/>
                <a:gd name="connsiteY343" fmla="*/ 101873 h 1680919"/>
                <a:gd name="connsiteX344" fmla="*/ 1208636 w 1700691"/>
                <a:gd name="connsiteY344" fmla="*/ 79003 h 1680919"/>
                <a:gd name="connsiteX345" fmla="*/ 1222013 w 1700691"/>
                <a:gd name="connsiteY345" fmla="*/ 85241 h 1680919"/>
                <a:gd name="connsiteX346" fmla="*/ 1193350 w 1700691"/>
                <a:gd name="connsiteY346" fmla="*/ 114347 h 1680919"/>
                <a:gd name="connsiteX347" fmla="*/ 1192394 w 1700691"/>
                <a:gd name="connsiteY347" fmla="*/ 115387 h 1680919"/>
                <a:gd name="connsiteX348" fmla="*/ 1191439 w 1700691"/>
                <a:gd name="connsiteY348" fmla="*/ 116427 h 1680919"/>
                <a:gd name="connsiteX349" fmla="*/ 907673 w 1700691"/>
                <a:gd name="connsiteY349" fmla="*/ 397099 h 1680919"/>
                <a:gd name="connsiteX350" fmla="*/ 906717 w 1700691"/>
                <a:gd name="connsiteY350" fmla="*/ 398139 h 1680919"/>
                <a:gd name="connsiteX351" fmla="*/ 905762 w 1700691"/>
                <a:gd name="connsiteY351" fmla="*/ 399178 h 1680919"/>
                <a:gd name="connsiteX352" fmla="*/ 621995 w 1700691"/>
                <a:gd name="connsiteY352" fmla="*/ 679851 h 1680919"/>
                <a:gd name="connsiteX353" fmla="*/ 621039 w 1700691"/>
                <a:gd name="connsiteY353" fmla="*/ 680890 h 1680919"/>
                <a:gd name="connsiteX354" fmla="*/ 620083 w 1700691"/>
                <a:gd name="connsiteY354" fmla="*/ 681930 h 1680919"/>
                <a:gd name="connsiteX355" fmla="*/ 336318 w 1700691"/>
                <a:gd name="connsiteY355" fmla="*/ 962603 h 1680919"/>
                <a:gd name="connsiteX356" fmla="*/ 335362 w 1700691"/>
                <a:gd name="connsiteY356" fmla="*/ 963642 h 1680919"/>
                <a:gd name="connsiteX357" fmla="*/ 333451 w 1700691"/>
                <a:gd name="connsiteY357" fmla="*/ 963642 h 1680919"/>
                <a:gd name="connsiteX358" fmla="*/ 85036 w 1700691"/>
                <a:gd name="connsiteY358" fmla="*/ 1208971 h 1680919"/>
                <a:gd name="connsiteX359" fmla="*/ 79302 w 1700691"/>
                <a:gd name="connsiteY359" fmla="*/ 1196497 h 1680919"/>
                <a:gd name="connsiteX360" fmla="*/ 323896 w 1700691"/>
                <a:gd name="connsiteY360" fmla="*/ 954287 h 1680919"/>
                <a:gd name="connsiteX361" fmla="*/ 324852 w 1700691"/>
                <a:gd name="connsiteY361" fmla="*/ 953247 h 1680919"/>
                <a:gd name="connsiteX362" fmla="*/ 325808 w 1700691"/>
                <a:gd name="connsiteY362" fmla="*/ 952207 h 1680919"/>
                <a:gd name="connsiteX363" fmla="*/ 609573 w 1700691"/>
                <a:gd name="connsiteY363" fmla="*/ 671535 h 1680919"/>
                <a:gd name="connsiteX364" fmla="*/ 610529 w 1700691"/>
                <a:gd name="connsiteY364" fmla="*/ 670495 h 1680919"/>
                <a:gd name="connsiteX365" fmla="*/ 611485 w 1700691"/>
                <a:gd name="connsiteY365" fmla="*/ 669455 h 1680919"/>
                <a:gd name="connsiteX366" fmla="*/ 895252 w 1700691"/>
                <a:gd name="connsiteY366" fmla="*/ 388783 h 1680919"/>
                <a:gd name="connsiteX367" fmla="*/ 896207 w 1700691"/>
                <a:gd name="connsiteY367" fmla="*/ 387743 h 1680919"/>
                <a:gd name="connsiteX368" fmla="*/ 897163 w 1700691"/>
                <a:gd name="connsiteY368" fmla="*/ 386704 h 1680919"/>
                <a:gd name="connsiteX369" fmla="*/ 1180930 w 1700691"/>
                <a:gd name="connsiteY369" fmla="*/ 106031 h 1680919"/>
                <a:gd name="connsiteX370" fmla="*/ 1181884 w 1700691"/>
                <a:gd name="connsiteY370" fmla="*/ 104992 h 1680919"/>
                <a:gd name="connsiteX371" fmla="*/ 1182840 w 1700691"/>
                <a:gd name="connsiteY371" fmla="*/ 103952 h 1680919"/>
                <a:gd name="connsiteX372" fmla="*/ 1142712 w 1700691"/>
                <a:gd name="connsiteY372" fmla="*/ 51976 h 1680919"/>
                <a:gd name="connsiteX373" fmla="*/ 1156087 w 1700691"/>
                <a:gd name="connsiteY373" fmla="*/ 57174 h 1680919"/>
                <a:gd name="connsiteX374" fmla="*/ 1145577 w 1700691"/>
                <a:gd name="connsiteY374" fmla="*/ 67569 h 1680919"/>
                <a:gd name="connsiteX375" fmla="*/ 1144622 w 1700691"/>
                <a:gd name="connsiteY375" fmla="*/ 68609 h 1680919"/>
                <a:gd name="connsiteX376" fmla="*/ 1143668 w 1700691"/>
                <a:gd name="connsiteY376" fmla="*/ 69649 h 1680919"/>
                <a:gd name="connsiteX377" fmla="*/ 859901 w 1700691"/>
                <a:gd name="connsiteY377" fmla="*/ 350321 h 1680919"/>
                <a:gd name="connsiteX378" fmla="*/ 858945 w 1700691"/>
                <a:gd name="connsiteY378" fmla="*/ 351361 h 1680919"/>
                <a:gd name="connsiteX379" fmla="*/ 857989 w 1700691"/>
                <a:gd name="connsiteY379" fmla="*/ 352400 h 1680919"/>
                <a:gd name="connsiteX380" fmla="*/ 574224 w 1700691"/>
                <a:gd name="connsiteY380" fmla="*/ 633073 h 1680919"/>
                <a:gd name="connsiteX381" fmla="*/ 573267 w 1700691"/>
                <a:gd name="connsiteY381" fmla="*/ 634112 h 1680919"/>
                <a:gd name="connsiteX382" fmla="*/ 572313 w 1700691"/>
                <a:gd name="connsiteY382" fmla="*/ 635152 h 1680919"/>
                <a:gd name="connsiteX383" fmla="*/ 288545 w 1700691"/>
                <a:gd name="connsiteY383" fmla="*/ 915825 h 1680919"/>
                <a:gd name="connsiteX384" fmla="*/ 287590 w 1700691"/>
                <a:gd name="connsiteY384" fmla="*/ 916864 h 1680919"/>
                <a:gd name="connsiteX385" fmla="*/ 287590 w 1700691"/>
                <a:gd name="connsiteY385" fmla="*/ 917904 h 1680919"/>
                <a:gd name="connsiteX386" fmla="*/ 58284 w 1700691"/>
                <a:gd name="connsiteY386" fmla="*/ 1144521 h 1680919"/>
                <a:gd name="connsiteX387" fmla="*/ 52550 w 1700691"/>
                <a:gd name="connsiteY387" fmla="*/ 1131008 h 1680919"/>
                <a:gd name="connsiteX388" fmla="*/ 278035 w 1700691"/>
                <a:gd name="connsiteY388" fmla="*/ 908549 h 1680919"/>
                <a:gd name="connsiteX389" fmla="*/ 278991 w 1700691"/>
                <a:gd name="connsiteY389" fmla="*/ 907509 h 1680919"/>
                <a:gd name="connsiteX390" fmla="*/ 279947 w 1700691"/>
                <a:gd name="connsiteY390" fmla="*/ 906469 h 1680919"/>
                <a:gd name="connsiteX391" fmla="*/ 563712 w 1700691"/>
                <a:gd name="connsiteY391" fmla="*/ 625796 h 1680919"/>
                <a:gd name="connsiteX392" fmla="*/ 564669 w 1700691"/>
                <a:gd name="connsiteY392" fmla="*/ 624757 h 1680919"/>
                <a:gd name="connsiteX393" fmla="*/ 565624 w 1700691"/>
                <a:gd name="connsiteY393" fmla="*/ 623717 h 1680919"/>
                <a:gd name="connsiteX394" fmla="*/ 849391 w 1700691"/>
                <a:gd name="connsiteY394" fmla="*/ 343045 h 1680919"/>
                <a:gd name="connsiteX395" fmla="*/ 850346 w 1700691"/>
                <a:gd name="connsiteY395" fmla="*/ 342005 h 1680919"/>
                <a:gd name="connsiteX396" fmla="*/ 851302 w 1700691"/>
                <a:gd name="connsiteY396" fmla="*/ 340965 h 1680919"/>
                <a:gd name="connsiteX397" fmla="*/ 1135067 w 1700691"/>
                <a:gd name="connsiteY397" fmla="*/ 60292 h 1680919"/>
                <a:gd name="connsiteX398" fmla="*/ 1136023 w 1700691"/>
                <a:gd name="connsiteY398" fmla="*/ 59254 h 1680919"/>
                <a:gd name="connsiteX399" fmla="*/ 1136979 w 1700691"/>
                <a:gd name="connsiteY399" fmla="*/ 58214 h 1680919"/>
                <a:gd name="connsiteX400" fmla="*/ 605754 w 1700691"/>
                <a:gd name="connsiteY400" fmla="*/ 35343 h 1680919"/>
                <a:gd name="connsiteX401" fmla="*/ 574225 w 1700691"/>
                <a:gd name="connsiteY401" fmla="*/ 66529 h 1680919"/>
                <a:gd name="connsiteX402" fmla="*/ 573270 w 1700691"/>
                <a:gd name="connsiteY402" fmla="*/ 67568 h 1680919"/>
                <a:gd name="connsiteX403" fmla="*/ 572314 w 1700691"/>
                <a:gd name="connsiteY403" fmla="*/ 68608 h 1680919"/>
                <a:gd name="connsiteX404" fmla="*/ 288546 w 1700691"/>
                <a:gd name="connsiteY404" fmla="*/ 349281 h 1680919"/>
                <a:gd name="connsiteX405" fmla="*/ 287591 w 1700691"/>
                <a:gd name="connsiteY405" fmla="*/ 350321 h 1680919"/>
                <a:gd name="connsiteX406" fmla="*/ 287591 w 1700691"/>
                <a:gd name="connsiteY406" fmla="*/ 352400 h 1680919"/>
                <a:gd name="connsiteX407" fmla="*/ 36309 w 1700691"/>
                <a:gd name="connsiteY407" fmla="*/ 600849 h 1680919"/>
                <a:gd name="connsiteX408" fmla="*/ 44907 w 1700691"/>
                <a:gd name="connsiteY408" fmla="*/ 572780 h 1680919"/>
                <a:gd name="connsiteX409" fmla="*/ 277081 w 1700691"/>
                <a:gd name="connsiteY409" fmla="*/ 343044 h 1680919"/>
                <a:gd name="connsiteX410" fmla="*/ 278036 w 1700691"/>
                <a:gd name="connsiteY410" fmla="*/ 342005 h 1680919"/>
                <a:gd name="connsiteX411" fmla="*/ 278992 w 1700691"/>
                <a:gd name="connsiteY411" fmla="*/ 340965 h 1680919"/>
                <a:gd name="connsiteX412" fmla="*/ 562760 w 1700691"/>
                <a:gd name="connsiteY412" fmla="*/ 60292 h 1680919"/>
                <a:gd name="connsiteX413" fmla="*/ 563715 w 1700691"/>
                <a:gd name="connsiteY413" fmla="*/ 59252 h 1680919"/>
                <a:gd name="connsiteX414" fmla="*/ 564671 w 1700691"/>
                <a:gd name="connsiteY414" fmla="*/ 58213 h 1680919"/>
                <a:gd name="connsiteX415" fmla="*/ 578046 w 1700691"/>
                <a:gd name="connsiteY415" fmla="*/ 44698 h 1680919"/>
                <a:gd name="connsiteX416" fmla="*/ 605754 w 1700691"/>
                <a:gd name="connsiteY416" fmla="*/ 35343 h 1680919"/>
                <a:gd name="connsiteX417" fmla="*/ 1069143 w 1700691"/>
                <a:gd name="connsiteY417" fmla="*/ 29106 h 1680919"/>
                <a:gd name="connsiteX418" fmla="*/ 1084429 w 1700691"/>
                <a:gd name="connsiteY418" fmla="*/ 33265 h 1680919"/>
                <a:gd name="connsiteX419" fmla="*/ 812128 w 1700691"/>
                <a:gd name="connsiteY419" fmla="*/ 302502 h 1680919"/>
                <a:gd name="connsiteX420" fmla="*/ 811172 w 1700691"/>
                <a:gd name="connsiteY420" fmla="*/ 303542 h 1680919"/>
                <a:gd name="connsiteX421" fmla="*/ 526451 w 1700691"/>
                <a:gd name="connsiteY421" fmla="*/ 585254 h 1680919"/>
                <a:gd name="connsiteX422" fmla="*/ 525495 w 1700691"/>
                <a:gd name="connsiteY422" fmla="*/ 586293 h 1680919"/>
                <a:gd name="connsiteX423" fmla="*/ 240772 w 1700691"/>
                <a:gd name="connsiteY423" fmla="*/ 868006 h 1680919"/>
                <a:gd name="connsiteX424" fmla="*/ 237907 w 1700691"/>
                <a:gd name="connsiteY424" fmla="*/ 869045 h 1680919"/>
                <a:gd name="connsiteX425" fmla="*/ 31531 w 1700691"/>
                <a:gd name="connsiteY425" fmla="*/ 1073833 h 1680919"/>
                <a:gd name="connsiteX426" fmla="*/ 27708 w 1700691"/>
                <a:gd name="connsiteY426" fmla="*/ 1059279 h 1680919"/>
                <a:gd name="connsiteX427" fmla="*/ 228353 w 1700691"/>
                <a:gd name="connsiteY427" fmla="*/ 860729 h 1680919"/>
                <a:gd name="connsiteX428" fmla="*/ 229307 w 1700691"/>
                <a:gd name="connsiteY428" fmla="*/ 859690 h 1680919"/>
                <a:gd name="connsiteX429" fmla="*/ 514029 w 1700691"/>
                <a:gd name="connsiteY429" fmla="*/ 577977 h 1680919"/>
                <a:gd name="connsiteX430" fmla="*/ 514985 w 1700691"/>
                <a:gd name="connsiteY430" fmla="*/ 576938 h 1680919"/>
                <a:gd name="connsiteX431" fmla="*/ 799706 w 1700691"/>
                <a:gd name="connsiteY431" fmla="*/ 295226 h 1680919"/>
                <a:gd name="connsiteX432" fmla="*/ 800662 w 1700691"/>
                <a:gd name="connsiteY432" fmla="*/ 294186 h 1680919"/>
                <a:gd name="connsiteX433" fmla="*/ 991752 w 1700691"/>
                <a:gd name="connsiteY433" fmla="*/ 12475 h 1680919"/>
                <a:gd name="connsiteX434" fmla="*/ 1007994 w 1700691"/>
                <a:gd name="connsiteY434" fmla="*/ 15594 h 1680919"/>
                <a:gd name="connsiteX435" fmla="*/ 763401 w 1700691"/>
                <a:gd name="connsiteY435" fmla="*/ 256765 h 1680919"/>
                <a:gd name="connsiteX436" fmla="*/ 762444 w 1700691"/>
                <a:gd name="connsiteY436" fmla="*/ 257804 h 1680919"/>
                <a:gd name="connsiteX437" fmla="*/ 477723 w 1700691"/>
                <a:gd name="connsiteY437" fmla="*/ 539517 h 1680919"/>
                <a:gd name="connsiteX438" fmla="*/ 476767 w 1700691"/>
                <a:gd name="connsiteY438" fmla="*/ 540556 h 1680919"/>
                <a:gd name="connsiteX439" fmla="*/ 192046 w 1700691"/>
                <a:gd name="connsiteY439" fmla="*/ 822269 h 1680919"/>
                <a:gd name="connsiteX440" fmla="*/ 191091 w 1700691"/>
                <a:gd name="connsiteY440" fmla="*/ 823309 h 1680919"/>
                <a:gd name="connsiteX441" fmla="*/ 14333 w 1700691"/>
                <a:gd name="connsiteY441" fmla="*/ 997949 h 1680919"/>
                <a:gd name="connsiteX442" fmla="*/ 11466 w 1700691"/>
                <a:gd name="connsiteY442" fmla="*/ 982357 h 1680919"/>
                <a:gd name="connsiteX443" fmla="*/ 182492 w 1700691"/>
                <a:gd name="connsiteY443" fmla="*/ 812913 h 1680919"/>
                <a:gd name="connsiteX444" fmla="*/ 183446 w 1700691"/>
                <a:gd name="connsiteY444" fmla="*/ 811874 h 1680919"/>
                <a:gd name="connsiteX445" fmla="*/ 468169 w 1700691"/>
                <a:gd name="connsiteY445" fmla="*/ 530161 h 1680919"/>
                <a:gd name="connsiteX446" fmla="*/ 469124 w 1700691"/>
                <a:gd name="connsiteY446" fmla="*/ 529121 h 1680919"/>
                <a:gd name="connsiteX447" fmla="*/ 753847 w 1700691"/>
                <a:gd name="connsiteY447" fmla="*/ 247409 h 1680919"/>
                <a:gd name="connsiteX448" fmla="*/ 754801 w 1700691"/>
                <a:gd name="connsiteY448" fmla="*/ 246369 h 1680919"/>
                <a:gd name="connsiteX449" fmla="*/ 728052 w 1700691"/>
                <a:gd name="connsiteY449" fmla="*/ 9356 h 1680919"/>
                <a:gd name="connsiteX450" fmla="*/ 621997 w 1700691"/>
                <a:gd name="connsiteY450" fmla="*/ 114348 h 1680919"/>
                <a:gd name="connsiteX451" fmla="*/ 621042 w 1700691"/>
                <a:gd name="connsiteY451" fmla="*/ 115388 h 1680919"/>
                <a:gd name="connsiteX452" fmla="*/ 620086 w 1700691"/>
                <a:gd name="connsiteY452" fmla="*/ 116428 h 1680919"/>
                <a:gd name="connsiteX453" fmla="*/ 336319 w 1700691"/>
                <a:gd name="connsiteY453" fmla="*/ 397101 h 1680919"/>
                <a:gd name="connsiteX454" fmla="*/ 335363 w 1700691"/>
                <a:gd name="connsiteY454" fmla="*/ 398140 h 1680919"/>
                <a:gd name="connsiteX455" fmla="*/ 334407 w 1700691"/>
                <a:gd name="connsiteY455" fmla="*/ 399180 h 1680919"/>
                <a:gd name="connsiteX456" fmla="*/ 50641 w 1700691"/>
                <a:gd name="connsiteY456" fmla="*/ 679853 h 1680919"/>
                <a:gd name="connsiteX457" fmla="*/ 49686 w 1700691"/>
                <a:gd name="connsiteY457" fmla="*/ 680892 h 1680919"/>
                <a:gd name="connsiteX458" fmla="*/ 46819 w 1700691"/>
                <a:gd name="connsiteY458" fmla="*/ 681932 h 1680919"/>
                <a:gd name="connsiteX459" fmla="*/ 7646 w 1700691"/>
                <a:gd name="connsiteY459" fmla="*/ 721434 h 1680919"/>
                <a:gd name="connsiteX460" fmla="*/ 11468 w 1700691"/>
                <a:gd name="connsiteY460" fmla="*/ 698565 h 1680919"/>
                <a:gd name="connsiteX461" fmla="*/ 38220 w 1700691"/>
                <a:gd name="connsiteY461" fmla="*/ 672577 h 1680919"/>
                <a:gd name="connsiteX462" fmla="*/ 39176 w 1700691"/>
                <a:gd name="connsiteY462" fmla="*/ 671537 h 1680919"/>
                <a:gd name="connsiteX463" fmla="*/ 40131 w 1700691"/>
                <a:gd name="connsiteY463" fmla="*/ 670497 h 1680919"/>
                <a:gd name="connsiteX464" fmla="*/ 323899 w 1700691"/>
                <a:gd name="connsiteY464" fmla="*/ 389824 h 1680919"/>
                <a:gd name="connsiteX465" fmla="*/ 324853 w 1700691"/>
                <a:gd name="connsiteY465" fmla="*/ 388785 h 1680919"/>
                <a:gd name="connsiteX466" fmla="*/ 325809 w 1700691"/>
                <a:gd name="connsiteY466" fmla="*/ 387745 h 1680919"/>
                <a:gd name="connsiteX467" fmla="*/ 609576 w 1700691"/>
                <a:gd name="connsiteY467" fmla="*/ 107072 h 1680919"/>
                <a:gd name="connsiteX468" fmla="*/ 610532 w 1700691"/>
                <a:gd name="connsiteY468" fmla="*/ 106032 h 1680919"/>
                <a:gd name="connsiteX469" fmla="*/ 611487 w 1700691"/>
                <a:gd name="connsiteY469" fmla="*/ 104993 h 1680919"/>
                <a:gd name="connsiteX470" fmla="*/ 705121 w 1700691"/>
                <a:gd name="connsiteY470" fmla="*/ 12475 h 1680919"/>
                <a:gd name="connsiteX471" fmla="*/ 728052 w 1700691"/>
                <a:gd name="connsiteY471" fmla="*/ 9356 h 1680919"/>
                <a:gd name="connsiteX472" fmla="*/ 905761 w 1700691"/>
                <a:gd name="connsiteY472" fmla="*/ 3118 h 1680919"/>
                <a:gd name="connsiteX473" fmla="*/ 923915 w 1700691"/>
                <a:gd name="connsiteY473" fmla="*/ 4158 h 1680919"/>
                <a:gd name="connsiteX474" fmla="*/ 716583 w 1700691"/>
                <a:gd name="connsiteY474" fmla="*/ 208946 h 1680919"/>
                <a:gd name="connsiteX475" fmla="*/ 715629 w 1700691"/>
                <a:gd name="connsiteY475" fmla="*/ 209985 h 1680919"/>
                <a:gd name="connsiteX476" fmla="*/ 714672 w 1700691"/>
                <a:gd name="connsiteY476" fmla="*/ 211023 h 1680919"/>
                <a:gd name="connsiteX477" fmla="*/ 430906 w 1700691"/>
                <a:gd name="connsiteY477" fmla="*/ 491697 h 1680919"/>
                <a:gd name="connsiteX478" fmla="*/ 429950 w 1700691"/>
                <a:gd name="connsiteY478" fmla="*/ 492737 h 1680919"/>
                <a:gd name="connsiteX479" fmla="*/ 428995 w 1700691"/>
                <a:gd name="connsiteY479" fmla="*/ 493777 h 1680919"/>
                <a:gd name="connsiteX480" fmla="*/ 145228 w 1700691"/>
                <a:gd name="connsiteY480" fmla="*/ 774449 h 1680919"/>
                <a:gd name="connsiteX481" fmla="*/ 144272 w 1700691"/>
                <a:gd name="connsiteY481" fmla="*/ 776529 h 1680919"/>
                <a:gd name="connsiteX482" fmla="*/ 2867 w 1700691"/>
                <a:gd name="connsiteY482" fmla="*/ 915825 h 1680919"/>
                <a:gd name="connsiteX483" fmla="*/ 1911 w 1700691"/>
                <a:gd name="connsiteY483" fmla="*/ 898154 h 1680919"/>
                <a:gd name="connsiteX484" fmla="*/ 133763 w 1700691"/>
                <a:gd name="connsiteY484" fmla="*/ 767173 h 1680919"/>
                <a:gd name="connsiteX485" fmla="*/ 134718 w 1700691"/>
                <a:gd name="connsiteY485" fmla="*/ 766133 h 1680919"/>
                <a:gd name="connsiteX486" fmla="*/ 135673 w 1700691"/>
                <a:gd name="connsiteY486" fmla="*/ 765094 h 1680919"/>
                <a:gd name="connsiteX487" fmla="*/ 419440 w 1700691"/>
                <a:gd name="connsiteY487" fmla="*/ 484420 h 1680919"/>
                <a:gd name="connsiteX488" fmla="*/ 420396 w 1700691"/>
                <a:gd name="connsiteY488" fmla="*/ 483382 h 1680919"/>
                <a:gd name="connsiteX489" fmla="*/ 421351 w 1700691"/>
                <a:gd name="connsiteY489" fmla="*/ 482342 h 1680919"/>
                <a:gd name="connsiteX490" fmla="*/ 705117 w 1700691"/>
                <a:gd name="connsiteY490" fmla="*/ 201668 h 1680919"/>
                <a:gd name="connsiteX491" fmla="*/ 706074 w 1700691"/>
                <a:gd name="connsiteY491" fmla="*/ 200628 h 1680919"/>
                <a:gd name="connsiteX492" fmla="*/ 707028 w 1700691"/>
                <a:gd name="connsiteY492" fmla="*/ 199590 h 1680919"/>
                <a:gd name="connsiteX493" fmla="*/ 813084 w 1700691"/>
                <a:gd name="connsiteY493" fmla="*/ 0 h 1680919"/>
                <a:gd name="connsiteX494" fmla="*/ 832193 w 1700691"/>
                <a:gd name="connsiteY494" fmla="*/ 0 h 1680919"/>
                <a:gd name="connsiteX495" fmla="*/ 669767 w 1700691"/>
                <a:gd name="connsiteY495" fmla="*/ 161128 h 1680919"/>
                <a:gd name="connsiteX496" fmla="*/ 668811 w 1700691"/>
                <a:gd name="connsiteY496" fmla="*/ 162167 h 1680919"/>
                <a:gd name="connsiteX497" fmla="*/ 384090 w 1700691"/>
                <a:gd name="connsiteY497" fmla="*/ 443880 h 1680919"/>
                <a:gd name="connsiteX498" fmla="*/ 383134 w 1700691"/>
                <a:gd name="connsiteY498" fmla="*/ 444919 h 1680919"/>
                <a:gd name="connsiteX499" fmla="*/ 98411 w 1700691"/>
                <a:gd name="connsiteY499" fmla="*/ 726632 h 1680919"/>
                <a:gd name="connsiteX500" fmla="*/ 96500 w 1700691"/>
                <a:gd name="connsiteY500" fmla="*/ 726632 h 1680919"/>
                <a:gd name="connsiteX501" fmla="*/ 0 w 1700691"/>
                <a:gd name="connsiteY501" fmla="*/ 822269 h 1680919"/>
                <a:gd name="connsiteX502" fmla="*/ 956 w 1700691"/>
                <a:gd name="connsiteY502" fmla="*/ 802518 h 1680919"/>
                <a:gd name="connsiteX503" fmla="*/ 86946 w 1700691"/>
                <a:gd name="connsiteY503" fmla="*/ 718316 h 1680919"/>
                <a:gd name="connsiteX504" fmla="*/ 87901 w 1700691"/>
                <a:gd name="connsiteY504" fmla="*/ 717276 h 1680919"/>
                <a:gd name="connsiteX505" fmla="*/ 372624 w 1700691"/>
                <a:gd name="connsiteY505" fmla="*/ 435564 h 1680919"/>
                <a:gd name="connsiteX506" fmla="*/ 373580 w 1700691"/>
                <a:gd name="connsiteY506" fmla="*/ 434524 h 1680919"/>
                <a:gd name="connsiteX507" fmla="*/ 658301 w 1700691"/>
                <a:gd name="connsiteY507" fmla="*/ 152812 h 1680919"/>
                <a:gd name="connsiteX508" fmla="*/ 659257 w 1700691"/>
                <a:gd name="connsiteY508" fmla="*/ 151772 h 1680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</a:cxnLst>
              <a:rect l="l" t="t" r="r" b="b"/>
              <a:pathLst>
                <a:path w="1700691" h="1680919">
                  <a:moveTo>
                    <a:pt x="1630944" y="1171548"/>
                  </a:moveTo>
                  <a:cubicBezTo>
                    <a:pt x="1626167" y="1182983"/>
                    <a:pt x="1621390" y="1194418"/>
                    <a:pt x="1615658" y="1205853"/>
                  </a:cubicBezTo>
                  <a:lnTo>
                    <a:pt x="1383483" y="1435589"/>
                  </a:lnTo>
                  <a:lnTo>
                    <a:pt x="1382529" y="1436628"/>
                  </a:lnTo>
                  <a:lnTo>
                    <a:pt x="1381573" y="1437668"/>
                  </a:lnTo>
                  <a:lnTo>
                    <a:pt x="1216281" y="1600874"/>
                  </a:lnTo>
                  <a:cubicBezTo>
                    <a:pt x="1204816" y="1606072"/>
                    <a:pt x="1193350" y="1611269"/>
                    <a:pt x="1181885" y="1616467"/>
                  </a:cubicBezTo>
                  <a:lnTo>
                    <a:pt x="1372975" y="1427273"/>
                  </a:lnTo>
                  <a:lnTo>
                    <a:pt x="1373929" y="1426233"/>
                  </a:lnTo>
                  <a:lnTo>
                    <a:pt x="1372975" y="1426233"/>
                  </a:lnTo>
                  <a:close/>
                  <a:moveTo>
                    <a:pt x="1677762" y="1030173"/>
                  </a:moveTo>
                  <a:cubicBezTo>
                    <a:pt x="1675851" y="1038489"/>
                    <a:pt x="1673940" y="1046807"/>
                    <a:pt x="1672029" y="1055123"/>
                  </a:cubicBezTo>
                  <a:lnTo>
                    <a:pt x="1622346" y="1103980"/>
                  </a:lnTo>
                  <a:lnTo>
                    <a:pt x="1621390" y="1105020"/>
                  </a:lnTo>
                  <a:lnTo>
                    <a:pt x="1336668" y="1386732"/>
                  </a:lnTo>
                  <a:lnTo>
                    <a:pt x="1335712" y="1387772"/>
                  </a:lnTo>
                  <a:lnTo>
                    <a:pt x="1334757" y="1388812"/>
                  </a:lnTo>
                  <a:lnTo>
                    <a:pt x="1066277" y="1653892"/>
                  </a:lnTo>
                  <a:cubicBezTo>
                    <a:pt x="1058632" y="1655971"/>
                    <a:pt x="1050035" y="1658049"/>
                    <a:pt x="1041435" y="1660129"/>
                  </a:cubicBezTo>
                  <a:lnTo>
                    <a:pt x="1325202" y="1379456"/>
                  </a:lnTo>
                  <a:lnTo>
                    <a:pt x="1326158" y="1378416"/>
                  </a:lnTo>
                  <a:lnTo>
                    <a:pt x="1327113" y="1377377"/>
                  </a:lnTo>
                  <a:lnTo>
                    <a:pt x="1610881" y="1096704"/>
                  </a:lnTo>
                  <a:lnTo>
                    <a:pt x="1611836" y="1095664"/>
                  </a:lnTo>
                  <a:close/>
                  <a:moveTo>
                    <a:pt x="1694959" y="918942"/>
                  </a:moveTo>
                  <a:cubicBezTo>
                    <a:pt x="1694959" y="925180"/>
                    <a:pt x="1694003" y="932457"/>
                    <a:pt x="1693047" y="939733"/>
                  </a:cubicBezTo>
                  <a:lnTo>
                    <a:pt x="1574572" y="1057200"/>
                  </a:lnTo>
                  <a:lnTo>
                    <a:pt x="1573618" y="1058240"/>
                  </a:lnTo>
                  <a:lnTo>
                    <a:pt x="1288895" y="1339952"/>
                  </a:lnTo>
                  <a:lnTo>
                    <a:pt x="1287939" y="1340992"/>
                  </a:lnTo>
                  <a:lnTo>
                    <a:pt x="1286983" y="1342031"/>
                  </a:lnTo>
                  <a:lnTo>
                    <a:pt x="1003216" y="1622704"/>
                  </a:lnTo>
                  <a:lnTo>
                    <a:pt x="1002262" y="1623744"/>
                  </a:lnTo>
                  <a:lnTo>
                    <a:pt x="1001306" y="1624783"/>
                  </a:lnTo>
                  <a:lnTo>
                    <a:pt x="949712" y="1676760"/>
                  </a:lnTo>
                  <a:cubicBezTo>
                    <a:pt x="943024" y="1677799"/>
                    <a:pt x="935380" y="1677799"/>
                    <a:pt x="928692" y="1678839"/>
                  </a:cubicBezTo>
                  <a:lnTo>
                    <a:pt x="992707" y="1615428"/>
                  </a:lnTo>
                  <a:lnTo>
                    <a:pt x="993661" y="1614388"/>
                  </a:lnTo>
                  <a:lnTo>
                    <a:pt x="994618" y="1613348"/>
                  </a:lnTo>
                  <a:lnTo>
                    <a:pt x="1278384" y="1332676"/>
                  </a:lnTo>
                  <a:lnTo>
                    <a:pt x="1279340" y="1331636"/>
                  </a:lnTo>
                  <a:lnTo>
                    <a:pt x="1280296" y="1330596"/>
                  </a:lnTo>
                  <a:lnTo>
                    <a:pt x="1564063" y="1049924"/>
                  </a:lnTo>
                  <a:lnTo>
                    <a:pt x="1563108" y="1048884"/>
                  </a:lnTo>
                  <a:close/>
                  <a:moveTo>
                    <a:pt x="1700691" y="819148"/>
                  </a:moveTo>
                  <a:cubicBezTo>
                    <a:pt x="1700691" y="825385"/>
                    <a:pt x="1700691" y="831623"/>
                    <a:pt x="1700691" y="837860"/>
                  </a:cubicBezTo>
                  <a:lnTo>
                    <a:pt x="1527755" y="1008343"/>
                  </a:lnTo>
                  <a:lnTo>
                    <a:pt x="1526800" y="1009383"/>
                  </a:lnTo>
                  <a:lnTo>
                    <a:pt x="1242078" y="1291095"/>
                  </a:lnTo>
                  <a:lnTo>
                    <a:pt x="1241123" y="1292135"/>
                  </a:lnTo>
                  <a:lnTo>
                    <a:pt x="1240167" y="1293174"/>
                  </a:lnTo>
                  <a:lnTo>
                    <a:pt x="956400" y="1573847"/>
                  </a:lnTo>
                  <a:lnTo>
                    <a:pt x="955445" y="1574887"/>
                  </a:lnTo>
                  <a:lnTo>
                    <a:pt x="954489" y="1575926"/>
                  </a:lnTo>
                  <a:lnTo>
                    <a:pt x="848435" y="1680919"/>
                  </a:lnTo>
                  <a:cubicBezTo>
                    <a:pt x="842703" y="1680919"/>
                    <a:pt x="836014" y="1680919"/>
                    <a:pt x="830281" y="1680919"/>
                  </a:cubicBezTo>
                  <a:lnTo>
                    <a:pt x="944935" y="1567610"/>
                  </a:lnTo>
                  <a:lnTo>
                    <a:pt x="945890" y="1566571"/>
                  </a:lnTo>
                  <a:lnTo>
                    <a:pt x="946846" y="1565531"/>
                  </a:lnTo>
                  <a:lnTo>
                    <a:pt x="1230613" y="1284858"/>
                  </a:lnTo>
                  <a:lnTo>
                    <a:pt x="1231568" y="1283819"/>
                  </a:lnTo>
                  <a:lnTo>
                    <a:pt x="1232524" y="1282779"/>
                  </a:lnTo>
                  <a:lnTo>
                    <a:pt x="1516290" y="1002106"/>
                  </a:lnTo>
                  <a:lnTo>
                    <a:pt x="1517245" y="1001067"/>
                  </a:lnTo>
                  <a:close/>
                  <a:moveTo>
                    <a:pt x="1692091" y="733907"/>
                  </a:moveTo>
                  <a:cubicBezTo>
                    <a:pt x="1693047" y="739105"/>
                    <a:pt x="1693047" y="745342"/>
                    <a:pt x="1694002" y="750540"/>
                  </a:cubicBezTo>
                  <a:lnTo>
                    <a:pt x="1479027" y="963643"/>
                  </a:lnTo>
                  <a:lnTo>
                    <a:pt x="1478072" y="964683"/>
                  </a:lnTo>
                  <a:lnTo>
                    <a:pt x="1477116" y="965723"/>
                  </a:lnTo>
                  <a:lnTo>
                    <a:pt x="1193350" y="1246395"/>
                  </a:lnTo>
                  <a:lnTo>
                    <a:pt x="1192394" y="1247435"/>
                  </a:lnTo>
                  <a:lnTo>
                    <a:pt x="1191439" y="1248475"/>
                  </a:lnTo>
                  <a:lnTo>
                    <a:pt x="907672" y="1529149"/>
                  </a:lnTo>
                  <a:lnTo>
                    <a:pt x="906717" y="1530188"/>
                  </a:lnTo>
                  <a:lnTo>
                    <a:pt x="905761" y="1531226"/>
                  </a:lnTo>
                  <a:lnTo>
                    <a:pt x="757667" y="1677800"/>
                  </a:lnTo>
                  <a:cubicBezTo>
                    <a:pt x="751935" y="1676762"/>
                    <a:pt x="746203" y="1676762"/>
                    <a:pt x="740469" y="1675722"/>
                  </a:cubicBezTo>
                  <a:lnTo>
                    <a:pt x="896207" y="1521871"/>
                  </a:lnTo>
                  <a:lnTo>
                    <a:pt x="897162" y="1520831"/>
                  </a:lnTo>
                  <a:lnTo>
                    <a:pt x="898118" y="1519793"/>
                  </a:lnTo>
                  <a:lnTo>
                    <a:pt x="1181885" y="1239119"/>
                  </a:lnTo>
                  <a:lnTo>
                    <a:pt x="1182839" y="1238079"/>
                  </a:lnTo>
                  <a:lnTo>
                    <a:pt x="1183796" y="1237040"/>
                  </a:lnTo>
                  <a:lnTo>
                    <a:pt x="1467562" y="956367"/>
                  </a:lnTo>
                  <a:lnTo>
                    <a:pt x="1468517" y="955327"/>
                  </a:lnTo>
                  <a:lnTo>
                    <a:pt x="1469473" y="954288"/>
                  </a:lnTo>
                  <a:close/>
                  <a:moveTo>
                    <a:pt x="1676804" y="652824"/>
                  </a:moveTo>
                  <a:cubicBezTo>
                    <a:pt x="1677760" y="658022"/>
                    <a:pt x="1679669" y="663219"/>
                    <a:pt x="1680626" y="668417"/>
                  </a:cubicBezTo>
                  <a:lnTo>
                    <a:pt x="1431255" y="915825"/>
                  </a:lnTo>
                  <a:lnTo>
                    <a:pt x="1430299" y="916865"/>
                  </a:lnTo>
                  <a:lnTo>
                    <a:pt x="1429345" y="917904"/>
                  </a:lnTo>
                  <a:lnTo>
                    <a:pt x="1145578" y="1198577"/>
                  </a:lnTo>
                  <a:lnTo>
                    <a:pt x="1144622" y="1199616"/>
                  </a:lnTo>
                  <a:lnTo>
                    <a:pt x="1143667" y="1200656"/>
                  </a:lnTo>
                  <a:lnTo>
                    <a:pt x="859900" y="1481328"/>
                  </a:lnTo>
                  <a:lnTo>
                    <a:pt x="858945" y="1482368"/>
                  </a:lnTo>
                  <a:lnTo>
                    <a:pt x="856079" y="1482368"/>
                  </a:lnTo>
                  <a:lnTo>
                    <a:pt x="673588" y="1663246"/>
                  </a:lnTo>
                  <a:cubicBezTo>
                    <a:pt x="668811" y="1662207"/>
                    <a:pt x="663079" y="1661167"/>
                    <a:pt x="658301" y="1660127"/>
                  </a:cubicBezTo>
                  <a:lnTo>
                    <a:pt x="847480" y="1473013"/>
                  </a:lnTo>
                  <a:lnTo>
                    <a:pt x="848434" y="1471973"/>
                  </a:lnTo>
                  <a:lnTo>
                    <a:pt x="849391" y="1470933"/>
                  </a:lnTo>
                  <a:lnTo>
                    <a:pt x="1133157" y="1190261"/>
                  </a:lnTo>
                  <a:lnTo>
                    <a:pt x="1134112" y="1189221"/>
                  </a:lnTo>
                  <a:lnTo>
                    <a:pt x="1135068" y="1188182"/>
                  </a:lnTo>
                  <a:lnTo>
                    <a:pt x="1418834" y="907509"/>
                  </a:lnTo>
                  <a:lnTo>
                    <a:pt x="1419790" y="906470"/>
                  </a:lnTo>
                  <a:lnTo>
                    <a:pt x="1420745" y="905430"/>
                  </a:lnTo>
                  <a:close/>
                  <a:moveTo>
                    <a:pt x="1657696" y="579017"/>
                  </a:moveTo>
                  <a:cubicBezTo>
                    <a:pt x="1659606" y="584215"/>
                    <a:pt x="1660561" y="588372"/>
                    <a:pt x="1662473" y="593571"/>
                  </a:cubicBezTo>
                  <a:lnTo>
                    <a:pt x="1384439" y="869046"/>
                  </a:lnTo>
                  <a:lnTo>
                    <a:pt x="1383483" y="870086"/>
                  </a:lnTo>
                  <a:lnTo>
                    <a:pt x="1097806" y="1152838"/>
                  </a:lnTo>
                  <a:lnTo>
                    <a:pt x="1096850" y="1153876"/>
                  </a:lnTo>
                  <a:lnTo>
                    <a:pt x="813084" y="1434549"/>
                  </a:lnTo>
                  <a:lnTo>
                    <a:pt x="812128" y="1435589"/>
                  </a:lnTo>
                  <a:lnTo>
                    <a:pt x="811173" y="1435589"/>
                  </a:lnTo>
                  <a:lnTo>
                    <a:pt x="600020" y="1644534"/>
                  </a:lnTo>
                  <a:cubicBezTo>
                    <a:pt x="595242" y="1643494"/>
                    <a:pt x="590465" y="1641415"/>
                    <a:pt x="585687" y="1640375"/>
                  </a:cubicBezTo>
                  <a:lnTo>
                    <a:pt x="801618" y="1426234"/>
                  </a:lnTo>
                  <a:lnTo>
                    <a:pt x="802574" y="1425194"/>
                  </a:lnTo>
                  <a:lnTo>
                    <a:pt x="803529" y="1424154"/>
                  </a:lnTo>
                  <a:lnTo>
                    <a:pt x="1088252" y="1142441"/>
                  </a:lnTo>
                  <a:lnTo>
                    <a:pt x="1089206" y="1141403"/>
                  </a:lnTo>
                  <a:lnTo>
                    <a:pt x="1372973" y="860729"/>
                  </a:lnTo>
                  <a:lnTo>
                    <a:pt x="1373929" y="859691"/>
                  </a:lnTo>
                  <a:close/>
                  <a:moveTo>
                    <a:pt x="1630944" y="510408"/>
                  </a:moveTo>
                  <a:cubicBezTo>
                    <a:pt x="1632855" y="514567"/>
                    <a:pt x="1634766" y="519763"/>
                    <a:pt x="1636676" y="523922"/>
                  </a:cubicBezTo>
                  <a:lnTo>
                    <a:pt x="1621389" y="539514"/>
                  </a:lnTo>
                  <a:lnTo>
                    <a:pt x="1620434" y="540554"/>
                  </a:lnTo>
                  <a:lnTo>
                    <a:pt x="1335711" y="822268"/>
                  </a:lnTo>
                  <a:lnTo>
                    <a:pt x="1334757" y="823307"/>
                  </a:lnTo>
                  <a:lnTo>
                    <a:pt x="1050989" y="1103979"/>
                  </a:lnTo>
                  <a:lnTo>
                    <a:pt x="1050034" y="1105019"/>
                  </a:lnTo>
                  <a:lnTo>
                    <a:pt x="765312" y="1386731"/>
                  </a:lnTo>
                  <a:lnTo>
                    <a:pt x="764357" y="1387771"/>
                  </a:lnTo>
                  <a:lnTo>
                    <a:pt x="762446" y="1388810"/>
                  </a:lnTo>
                  <a:lnTo>
                    <a:pt x="529317" y="1619585"/>
                  </a:lnTo>
                  <a:cubicBezTo>
                    <a:pt x="524541" y="1618546"/>
                    <a:pt x="520718" y="1616466"/>
                    <a:pt x="515940" y="1614387"/>
                  </a:cubicBezTo>
                  <a:lnTo>
                    <a:pt x="753847" y="1379455"/>
                  </a:lnTo>
                  <a:lnTo>
                    <a:pt x="754802" y="1378415"/>
                  </a:lnTo>
                  <a:lnTo>
                    <a:pt x="755758" y="1377375"/>
                  </a:lnTo>
                  <a:lnTo>
                    <a:pt x="1039524" y="1096702"/>
                  </a:lnTo>
                  <a:lnTo>
                    <a:pt x="1040479" y="1095662"/>
                  </a:lnTo>
                  <a:lnTo>
                    <a:pt x="1326156" y="812912"/>
                  </a:lnTo>
                  <a:lnTo>
                    <a:pt x="1327113" y="811872"/>
                  </a:lnTo>
                  <a:lnTo>
                    <a:pt x="1611835" y="530159"/>
                  </a:lnTo>
                  <a:lnTo>
                    <a:pt x="1612790" y="529119"/>
                  </a:lnTo>
                  <a:close/>
                  <a:moveTo>
                    <a:pt x="1600368" y="446996"/>
                  </a:moveTo>
                  <a:cubicBezTo>
                    <a:pt x="1603233" y="451155"/>
                    <a:pt x="1605145" y="455313"/>
                    <a:pt x="1607056" y="459470"/>
                  </a:cubicBezTo>
                  <a:lnTo>
                    <a:pt x="1574570" y="491696"/>
                  </a:lnTo>
                  <a:lnTo>
                    <a:pt x="1573616" y="492736"/>
                  </a:lnTo>
                  <a:lnTo>
                    <a:pt x="1572660" y="493775"/>
                  </a:lnTo>
                  <a:lnTo>
                    <a:pt x="1288893" y="774447"/>
                  </a:lnTo>
                  <a:lnTo>
                    <a:pt x="1287938" y="775487"/>
                  </a:lnTo>
                  <a:lnTo>
                    <a:pt x="1003215" y="1057199"/>
                  </a:lnTo>
                  <a:lnTo>
                    <a:pt x="1002261" y="1058239"/>
                  </a:lnTo>
                  <a:lnTo>
                    <a:pt x="717538" y="1339951"/>
                  </a:lnTo>
                  <a:lnTo>
                    <a:pt x="716583" y="1340991"/>
                  </a:lnTo>
                  <a:lnTo>
                    <a:pt x="715627" y="1342030"/>
                  </a:lnTo>
                  <a:lnTo>
                    <a:pt x="464346" y="1590477"/>
                  </a:lnTo>
                  <a:cubicBezTo>
                    <a:pt x="460525" y="1588399"/>
                    <a:pt x="455747" y="1586320"/>
                    <a:pt x="451924" y="1584240"/>
                  </a:cubicBezTo>
                  <a:lnTo>
                    <a:pt x="706073" y="1332675"/>
                  </a:lnTo>
                  <a:lnTo>
                    <a:pt x="707028" y="1331635"/>
                  </a:lnTo>
                  <a:lnTo>
                    <a:pt x="707984" y="1330595"/>
                  </a:lnTo>
                  <a:lnTo>
                    <a:pt x="991750" y="1049923"/>
                  </a:lnTo>
                  <a:lnTo>
                    <a:pt x="992706" y="1048884"/>
                  </a:lnTo>
                  <a:lnTo>
                    <a:pt x="1277428" y="767171"/>
                  </a:lnTo>
                  <a:lnTo>
                    <a:pt x="1278383" y="766132"/>
                  </a:lnTo>
                  <a:lnTo>
                    <a:pt x="1279339" y="765092"/>
                  </a:lnTo>
                  <a:lnTo>
                    <a:pt x="1563106" y="484420"/>
                  </a:lnTo>
                  <a:lnTo>
                    <a:pt x="1564060" y="483380"/>
                  </a:lnTo>
                  <a:lnTo>
                    <a:pt x="1565016" y="482340"/>
                  </a:lnTo>
                  <a:close/>
                  <a:moveTo>
                    <a:pt x="1565019" y="388784"/>
                  </a:moveTo>
                  <a:cubicBezTo>
                    <a:pt x="1567885" y="392943"/>
                    <a:pt x="1569795" y="396062"/>
                    <a:pt x="1572662" y="400219"/>
                  </a:cubicBezTo>
                  <a:lnTo>
                    <a:pt x="1526801" y="444919"/>
                  </a:lnTo>
                  <a:lnTo>
                    <a:pt x="1525845" y="445959"/>
                  </a:lnTo>
                  <a:lnTo>
                    <a:pt x="1241124" y="727671"/>
                  </a:lnTo>
                  <a:lnTo>
                    <a:pt x="1240167" y="728710"/>
                  </a:lnTo>
                  <a:lnTo>
                    <a:pt x="955445" y="1010423"/>
                  </a:lnTo>
                  <a:lnTo>
                    <a:pt x="954490" y="1011462"/>
                  </a:lnTo>
                  <a:lnTo>
                    <a:pt x="669768" y="1293174"/>
                  </a:lnTo>
                  <a:lnTo>
                    <a:pt x="668812" y="1294214"/>
                  </a:lnTo>
                  <a:lnTo>
                    <a:pt x="667857" y="1295254"/>
                  </a:lnTo>
                  <a:lnTo>
                    <a:pt x="403198" y="1557215"/>
                  </a:lnTo>
                  <a:cubicBezTo>
                    <a:pt x="399376" y="1555135"/>
                    <a:pt x="395555" y="1552018"/>
                    <a:pt x="391733" y="1549938"/>
                  </a:cubicBezTo>
                  <a:lnTo>
                    <a:pt x="658302" y="1285898"/>
                  </a:lnTo>
                  <a:lnTo>
                    <a:pt x="659258" y="1284858"/>
                  </a:lnTo>
                  <a:lnTo>
                    <a:pt x="660213" y="1283819"/>
                  </a:lnTo>
                  <a:lnTo>
                    <a:pt x="943980" y="1003146"/>
                  </a:lnTo>
                  <a:lnTo>
                    <a:pt x="944935" y="1002107"/>
                  </a:lnTo>
                  <a:lnTo>
                    <a:pt x="1229658" y="720394"/>
                  </a:lnTo>
                  <a:lnTo>
                    <a:pt x="1230612" y="719355"/>
                  </a:lnTo>
                  <a:lnTo>
                    <a:pt x="1515335" y="437643"/>
                  </a:lnTo>
                  <a:lnTo>
                    <a:pt x="1516291" y="436603"/>
                  </a:lnTo>
                  <a:close/>
                  <a:moveTo>
                    <a:pt x="1524891" y="332649"/>
                  </a:moveTo>
                  <a:cubicBezTo>
                    <a:pt x="1527757" y="335768"/>
                    <a:pt x="1530624" y="339927"/>
                    <a:pt x="1533489" y="343044"/>
                  </a:cubicBezTo>
                  <a:lnTo>
                    <a:pt x="1479030" y="397100"/>
                  </a:lnTo>
                  <a:lnTo>
                    <a:pt x="1478074" y="398139"/>
                  </a:lnTo>
                  <a:lnTo>
                    <a:pt x="1477119" y="399179"/>
                  </a:lnTo>
                  <a:lnTo>
                    <a:pt x="1193352" y="679851"/>
                  </a:lnTo>
                  <a:lnTo>
                    <a:pt x="1192395" y="680891"/>
                  </a:lnTo>
                  <a:lnTo>
                    <a:pt x="1191441" y="681931"/>
                  </a:lnTo>
                  <a:lnTo>
                    <a:pt x="907674" y="962603"/>
                  </a:lnTo>
                  <a:lnTo>
                    <a:pt x="906718" y="963643"/>
                  </a:lnTo>
                  <a:lnTo>
                    <a:pt x="905763" y="964683"/>
                  </a:lnTo>
                  <a:lnTo>
                    <a:pt x="621996" y="1245356"/>
                  </a:lnTo>
                  <a:lnTo>
                    <a:pt x="621041" y="1246394"/>
                  </a:lnTo>
                  <a:lnTo>
                    <a:pt x="619130" y="1247434"/>
                  </a:lnTo>
                  <a:lnTo>
                    <a:pt x="344917" y="1518751"/>
                  </a:lnTo>
                  <a:cubicBezTo>
                    <a:pt x="342050" y="1515633"/>
                    <a:pt x="338229" y="1513554"/>
                    <a:pt x="334407" y="1510435"/>
                  </a:cubicBezTo>
                  <a:lnTo>
                    <a:pt x="609575" y="1238079"/>
                  </a:lnTo>
                  <a:lnTo>
                    <a:pt x="610531" y="1237039"/>
                  </a:lnTo>
                  <a:lnTo>
                    <a:pt x="611486" y="1235999"/>
                  </a:lnTo>
                  <a:lnTo>
                    <a:pt x="895253" y="955327"/>
                  </a:lnTo>
                  <a:lnTo>
                    <a:pt x="896208" y="954287"/>
                  </a:lnTo>
                  <a:lnTo>
                    <a:pt x="897164" y="953248"/>
                  </a:lnTo>
                  <a:lnTo>
                    <a:pt x="1180931" y="672575"/>
                  </a:lnTo>
                  <a:lnTo>
                    <a:pt x="1181887" y="671535"/>
                  </a:lnTo>
                  <a:lnTo>
                    <a:pt x="1182841" y="670496"/>
                  </a:lnTo>
                  <a:lnTo>
                    <a:pt x="1466609" y="389824"/>
                  </a:lnTo>
                  <a:lnTo>
                    <a:pt x="1467564" y="388784"/>
                  </a:lnTo>
                  <a:lnTo>
                    <a:pt x="1468520" y="387744"/>
                  </a:lnTo>
                  <a:close/>
                  <a:moveTo>
                    <a:pt x="1482851" y="280672"/>
                  </a:moveTo>
                  <a:cubicBezTo>
                    <a:pt x="1485717" y="283791"/>
                    <a:pt x="1488584" y="287950"/>
                    <a:pt x="1491451" y="291067"/>
                  </a:cubicBezTo>
                  <a:lnTo>
                    <a:pt x="1431256" y="350321"/>
                  </a:lnTo>
                  <a:lnTo>
                    <a:pt x="1430302" y="351361"/>
                  </a:lnTo>
                  <a:lnTo>
                    <a:pt x="1429346" y="352399"/>
                  </a:lnTo>
                  <a:lnTo>
                    <a:pt x="1145579" y="633073"/>
                  </a:lnTo>
                  <a:lnTo>
                    <a:pt x="1144623" y="634112"/>
                  </a:lnTo>
                  <a:lnTo>
                    <a:pt x="1143668" y="635152"/>
                  </a:lnTo>
                  <a:lnTo>
                    <a:pt x="859901" y="915824"/>
                  </a:lnTo>
                  <a:lnTo>
                    <a:pt x="858946" y="916864"/>
                  </a:lnTo>
                  <a:lnTo>
                    <a:pt x="857990" y="917904"/>
                  </a:lnTo>
                  <a:lnTo>
                    <a:pt x="574223" y="1198576"/>
                  </a:lnTo>
                  <a:lnTo>
                    <a:pt x="573267" y="1199616"/>
                  </a:lnTo>
                  <a:lnTo>
                    <a:pt x="294278" y="1476129"/>
                  </a:lnTo>
                  <a:cubicBezTo>
                    <a:pt x="290456" y="1474051"/>
                    <a:pt x="287590" y="1470932"/>
                    <a:pt x="283768" y="1467813"/>
                  </a:cubicBezTo>
                  <a:lnTo>
                    <a:pt x="563713" y="1191300"/>
                  </a:lnTo>
                  <a:lnTo>
                    <a:pt x="564668" y="1190260"/>
                  </a:lnTo>
                  <a:lnTo>
                    <a:pt x="565624" y="1189220"/>
                  </a:lnTo>
                  <a:lnTo>
                    <a:pt x="849391" y="908547"/>
                  </a:lnTo>
                  <a:lnTo>
                    <a:pt x="850347" y="907509"/>
                  </a:lnTo>
                  <a:lnTo>
                    <a:pt x="851303" y="906469"/>
                  </a:lnTo>
                  <a:lnTo>
                    <a:pt x="1135069" y="625796"/>
                  </a:lnTo>
                  <a:lnTo>
                    <a:pt x="1136024" y="624757"/>
                  </a:lnTo>
                  <a:lnTo>
                    <a:pt x="1136980" y="623717"/>
                  </a:lnTo>
                  <a:lnTo>
                    <a:pt x="1420747" y="343043"/>
                  </a:lnTo>
                  <a:lnTo>
                    <a:pt x="1421702" y="342004"/>
                  </a:lnTo>
                  <a:lnTo>
                    <a:pt x="1422659" y="340965"/>
                  </a:lnTo>
                  <a:close/>
                  <a:moveTo>
                    <a:pt x="1435078" y="232855"/>
                  </a:moveTo>
                  <a:cubicBezTo>
                    <a:pt x="1437945" y="235974"/>
                    <a:pt x="1441767" y="239093"/>
                    <a:pt x="1444633" y="242210"/>
                  </a:cubicBezTo>
                  <a:lnTo>
                    <a:pt x="1383484" y="303544"/>
                  </a:lnTo>
                  <a:lnTo>
                    <a:pt x="1382529" y="304582"/>
                  </a:lnTo>
                  <a:lnTo>
                    <a:pt x="1097807" y="586295"/>
                  </a:lnTo>
                  <a:lnTo>
                    <a:pt x="1096851" y="587334"/>
                  </a:lnTo>
                  <a:lnTo>
                    <a:pt x="812129" y="869047"/>
                  </a:lnTo>
                  <a:lnTo>
                    <a:pt x="811174" y="870087"/>
                  </a:lnTo>
                  <a:lnTo>
                    <a:pt x="525495" y="1152838"/>
                  </a:lnTo>
                  <a:lnTo>
                    <a:pt x="524540" y="1152838"/>
                  </a:lnTo>
                  <a:lnTo>
                    <a:pt x="243639" y="1430391"/>
                  </a:lnTo>
                  <a:cubicBezTo>
                    <a:pt x="239818" y="1427274"/>
                    <a:pt x="236951" y="1424155"/>
                    <a:pt x="234085" y="1421036"/>
                  </a:cubicBezTo>
                  <a:lnTo>
                    <a:pt x="515941" y="1142443"/>
                  </a:lnTo>
                  <a:lnTo>
                    <a:pt x="516896" y="1141403"/>
                  </a:lnTo>
                  <a:lnTo>
                    <a:pt x="800664" y="860731"/>
                  </a:lnTo>
                  <a:lnTo>
                    <a:pt x="801619" y="859692"/>
                  </a:lnTo>
                  <a:lnTo>
                    <a:pt x="1086341" y="577978"/>
                  </a:lnTo>
                  <a:lnTo>
                    <a:pt x="1087297" y="576938"/>
                  </a:lnTo>
                  <a:lnTo>
                    <a:pt x="1372019" y="295226"/>
                  </a:lnTo>
                  <a:lnTo>
                    <a:pt x="1372975" y="294187"/>
                  </a:lnTo>
                  <a:close/>
                  <a:moveTo>
                    <a:pt x="1385395" y="189194"/>
                  </a:moveTo>
                  <a:cubicBezTo>
                    <a:pt x="1389217" y="191273"/>
                    <a:pt x="1392083" y="194392"/>
                    <a:pt x="1395905" y="197510"/>
                  </a:cubicBezTo>
                  <a:lnTo>
                    <a:pt x="1335712" y="256764"/>
                  </a:lnTo>
                  <a:lnTo>
                    <a:pt x="1334756" y="257803"/>
                  </a:lnTo>
                  <a:lnTo>
                    <a:pt x="1050034" y="539515"/>
                  </a:lnTo>
                  <a:lnTo>
                    <a:pt x="1049077" y="540555"/>
                  </a:lnTo>
                  <a:lnTo>
                    <a:pt x="764356" y="822267"/>
                  </a:lnTo>
                  <a:lnTo>
                    <a:pt x="763400" y="823307"/>
                  </a:lnTo>
                  <a:lnTo>
                    <a:pt x="479634" y="1103979"/>
                  </a:lnTo>
                  <a:lnTo>
                    <a:pt x="478678" y="1106058"/>
                  </a:lnTo>
                  <a:lnTo>
                    <a:pt x="199689" y="1382573"/>
                  </a:lnTo>
                  <a:cubicBezTo>
                    <a:pt x="196822" y="1379454"/>
                    <a:pt x="193955" y="1375295"/>
                    <a:pt x="191089" y="1372178"/>
                  </a:cubicBezTo>
                  <a:lnTo>
                    <a:pt x="468168" y="1097742"/>
                  </a:lnTo>
                  <a:lnTo>
                    <a:pt x="469124" y="1096703"/>
                  </a:lnTo>
                  <a:lnTo>
                    <a:pt x="754801" y="813951"/>
                  </a:lnTo>
                  <a:lnTo>
                    <a:pt x="755757" y="812912"/>
                  </a:lnTo>
                  <a:lnTo>
                    <a:pt x="1040480" y="531199"/>
                  </a:lnTo>
                  <a:lnTo>
                    <a:pt x="1041434" y="530160"/>
                  </a:lnTo>
                  <a:lnTo>
                    <a:pt x="1326157" y="248448"/>
                  </a:lnTo>
                  <a:lnTo>
                    <a:pt x="1327113" y="247408"/>
                  </a:lnTo>
                  <a:close/>
                  <a:moveTo>
                    <a:pt x="1330935" y="147613"/>
                  </a:moveTo>
                  <a:cubicBezTo>
                    <a:pt x="1334757" y="150732"/>
                    <a:pt x="1338579" y="152811"/>
                    <a:pt x="1342400" y="155929"/>
                  </a:cubicBezTo>
                  <a:lnTo>
                    <a:pt x="1288896" y="208945"/>
                  </a:lnTo>
                  <a:lnTo>
                    <a:pt x="1287939" y="209984"/>
                  </a:lnTo>
                  <a:lnTo>
                    <a:pt x="1286985" y="211024"/>
                  </a:lnTo>
                  <a:lnTo>
                    <a:pt x="1003217" y="491698"/>
                  </a:lnTo>
                  <a:lnTo>
                    <a:pt x="1002262" y="492736"/>
                  </a:lnTo>
                  <a:lnTo>
                    <a:pt x="1001306" y="493776"/>
                  </a:lnTo>
                  <a:lnTo>
                    <a:pt x="717540" y="774449"/>
                  </a:lnTo>
                  <a:lnTo>
                    <a:pt x="716585" y="775488"/>
                  </a:lnTo>
                  <a:lnTo>
                    <a:pt x="431862" y="1057201"/>
                  </a:lnTo>
                  <a:lnTo>
                    <a:pt x="430906" y="1058241"/>
                  </a:lnTo>
                  <a:lnTo>
                    <a:pt x="157649" y="1328518"/>
                  </a:lnTo>
                  <a:cubicBezTo>
                    <a:pt x="155739" y="1324359"/>
                    <a:pt x="152872" y="1321241"/>
                    <a:pt x="150006" y="1317083"/>
                  </a:cubicBezTo>
                  <a:lnTo>
                    <a:pt x="420396" y="1048884"/>
                  </a:lnTo>
                  <a:lnTo>
                    <a:pt x="421352" y="1047846"/>
                  </a:lnTo>
                  <a:lnTo>
                    <a:pt x="706075" y="766132"/>
                  </a:lnTo>
                  <a:lnTo>
                    <a:pt x="707030" y="765092"/>
                  </a:lnTo>
                  <a:lnTo>
                    <a:pt x="707986" y="764053"/>
                  </a:lnTo>
                  <a:lnTo>
                    <a:pt x="991752" y="483380"/>
                  </a:lnTo>
                  <a:lnTo>
                    <a:pt x="992707" y="482341"/>
                  </a:lnTo>
                  <a:lnTo>
                    <a:pt x="993663" y="481302"/>
                  </a:lnTo>
                  <a:lnTo>
                    <a:pt x="1277430" y="200629"/>
                  </a:lnTo>
                  <a:lnTo>
                    <a:pt x="1278385" y="199589"/>
                  </a:lnTo>
                  <a:lnTo>
                    <a:pt x="1279341" y="198550"/>
                  </a:lnTo>
                  <a:close/>
                  <a:moveTo>
                    <a:pt x="1271699" y="112269"/>
                  </a:moveTo>
                  <a:cubicBezTo>
                    <a:pt x="1276475" y="115388"/>
                    <a:pt x="1280296" y="117467"/>
                    <a:pt x="1284119" y="119547"/>
                  </a:cubicBezTo>
                  <a:lnTo>
                    <a:pt x="1241124" y="162167"/>
                  </a:lnTo>
                  <a:lnTo>
                    <a:pt x="1240167" y="163206"/>
                  </a:lnTo>
                  <a:lnTo>
                    <a:pt x="955446" y="444919"/>
                  </a:lnTo>
                  <a:lnTo>
                    <a:pt x="954490" y="445957"/>
                  </a:lnTo>
                  <a:lnTo>
                    <a:pt x="669769" y="727671"/>
                  </a:lnTo>
                  <a:lnTo>
                    <a:pt x="668813" y="728710"/>
                  </a:lnTo>
                  <a:lnTo>
                    <a:pt x="384090" y="1010423"/>
                  </a:lnTo>
                  <a:lnTo>
                    <a:pt x="382179" y="1011462"/>
                  </a:lnTo>
                  <a:lnTo>
                    <a:pt x="118477" y="1272384"/>
                  </a:lnTo>
                  <a:cubicBezTo>
                    <a:pt x="116566" y="1268225"/>
                    <a:pt x="113700" y="1264068"/>
                    <a:pt x="111789" y="1259909"/>
                  </a:cubicBezTo>
                  <a:lnTo>
                    <a:pt x="371669" y="1003145"/>
                  </a:lnTo>
                  <a:lnTo>
                    <a:pt x="372625" y="1002107"/>
                  </a:lnTo>
                  <a:lnTo>
                    <a:pt x="657348" y="720393"/>
                  </a:lnTo>
                  <a:lnTo>
                    <a:pt x="658303" y="719355"/>
                  </a:lnTo>
                  <a:lnTo>
                    <a:pt x="943025" y="437641"/>
                  </a:lnTo>
                  <a:lnTo>
                    <a:pt x="943980" y="436602"/>
                  </a:lnTo>
                  <a:lnTo>
                    <a:pt x="1228703" y="154890"/>
                  </a:lnTo>
                  <a:lnTo>
                    <a:pt x="1229659" y="153850"/>
                  </a:lnTo>
                  <a:close/>
                  <a:moveTo>
                    <a:pt x="443327" y="101873"/>
                  </a:moveTo>
                  <a:lnTo>
                    <a:pt x="240773" y="302502"/>
                  </a:lnTo>
                  <a:lnTo>
                    <a:pt x="239818" y="302502"/>
                  </a:lnTo>
                  <a:lnTo>
                    <a:pt x="103189" y="437641"/>
                  </a:lnTo>
                  <a:cubicBezTo>
                    <a:pt x="111788" y="421009"/>
                    <a:pt x="121343" y="406455"/>
                    <a:pt x="130897" y="390863"/>
                  </a:cubicBezTo>
                  <a:lnTo>
                    <a:pt x="229308" y="294186"/>
                  </a:lnTo>
                  <a:lnTo>
                    <a:pt x="230263" y="293146"/>
                  </a:lnTo>
                  <a:lnTo>
                    <a:pt x="396511" y="128901"/>
                  </a:lnTo>
                  <a:cubicBezTo>
                    <a:pt x="411797" y="119546"/>
                    <a:pt x="427085" y="110189"/>
                    <a:pt x="443327" y="101873"/>
                  </a:cubicBezTo>
                  <a:close/>
                  <a:moveTo>
                    <a:pt x="1208636" y="79003"/>
                  </a:moveTo>
                  <a:cubicBezTo>
                    <a:pt x="1213414" y="81082"/>
                    <a:pt x="1218191" y="83162"/>
                    <a:pt x="1222013" y="85241"/>
                  </a:cubicBezTo>
                  <a:lnTo>
                    <a:pt x="1193350" y="114347"/>
                  </a:lnTo>
                  <a:lnTo>
                    <a:pt x="1192394" y="115387"/>
                  </a:lnTo>
                  <a:lnTo>
                    <a:pt x="1191439" y="116427"/>
                  </a:lnTo>
                  <a:lnTo>
                    <a:pt x="907673" y="397099"/>
                  </a:lnTo>
                  <a:lnTo>
                    <a:pt x="906717" y="398139"/>
                  </a:lnTo>
                  <a:lnTo>
                    <a:pt x="905762" y="399178"/>
                  </a:lnTo>
                  <a:lnTo>
                    <a:pt x="621995" y="679851"/>
                  </a:lnTo>
                  <a:lnTo>
                    <a:pt x="621039" y="680890"/>
                  </a:lnTo>
                  <a:lnTo>
                    <a:pt x="620083" y="681930"/>
                  </a:lnTo>
                  <a:lnTo>
                    <a:pt x="336318" y="962603"/>
                  </a:lnTo>
                  <a:lnTo>
                    <a:pt x="335362" y="963642"/>
                  </a:lnTo>
                  <a:lnTo>
                    <a:pt x="333451" y="963642"/>
                  </a:lnTo>
                  <a:lnTo>
                    <a:pt x="85036" y="1208971"/>
                  </a:lnTo>
                  <a:cubicBezTo>
                    <a:pt x="83125" y="1204813"/>
                    <a:pt x="81214" y="1200654"/>
                    <a:pt x="79302" y="1196497"/>
                  </a:cubicBezTo>
                  <a:lnTo>
                    <a:pt x="323896" y="954287"/>
                  </a:lnTo>
                  <a:lnTo>
                    <a:pt x="324852" y="953247"/>
                  </a:lnTo>
                  <a:lnTo>
                    <a:pt x="325808" y="952207"/>
                  </a:lnTo>
                  <a:lnTo>
                    <a:pt x="609573" y="671535"/>
                  </a:lnTo>
                  <a:lnTo>
                    <a:pt x="610529" y="670495"/>
                  </a:lnTo>
                  <a:lnTo>
                    <a:pt x="611485" y="669455"/>
                  </a:lnTo>
                  <a:lnTo>
                    <a:pt x="895252" y="388783"/>
                  </a:lnTo>
                  <a:lnTo>
                    <a:pt x="896207" y="387743"/>
                  </a:lnTo>
                  <a:lnTo>
                    <a:pt x="897163" y="386704"/>
                  </a:lnTo>
                  <a:lnTo>
                    <a:pt x="1180930" y="106031"/>
                  </a:lnTo>
                  <a:lnTo>
                    <a:pt x="1181884" y="104992"/>
                  </a:lnTo>
                  <a:lnTo>
                    <a:pt x="1182840" y="103952"/>
                  </a:lnTo>
                  <a:close/>
                  <a:moveTo>
                    <a:pt x="1142712" y="51976"/>
                  </a:moveTo>
                  <a:cubicBezTo>
                    <a:pt x="1147489" y="53016"/>
                    <a:pt x="1151311" y="55095"/>
                    <a:pt x="1156087" y="57174"/>
                  </a:cubicBezTo>
                  <a:lnTo>
                    <a:pt x="1145577" y="67569"/>
                  </a:lnTo>
                  <a:lnTo>
                    <a:pt x="1144622" y="68609"/>
                  </a:lnTo>
                  <a:lnTo>
                    <a:pt x="1143668" y="69649"/>
                  </a:lnTo>
                  <a:lnTo>
                    <a:pt x="859901" y="350321"/>
                  </a:lnTo>
                  <a:lnTo>
                    <a:pt x="858945" y="351361"/>
                  </a:lnTo>
                  <a:lnTo>
                    <a:pt x="857989" y="352400"/>
                  </a:lnTo>
                  <a:lnTo>
                    <a:pt x="574224" y="633073"/>
                  </a:lnTo>
                  <a:lnTo>
                    <a:pt x="573267" y="634112"/>
                  </a:lnTo>
                  <a:lnTo>
                    <a:pt x="572313" y="635152"/>
                  </a:lnTo>
                  <a:lnTo>
                    <a:pt x="288545" y="915825"/>
                  </a:lnTo>
                  <a:lnTo>
                    <a:pt x="287590" y="916864"/>
                  </a:lnTo>
                  <a:lnTo>
                    <a:pt x="287590" y="917904"/>
                  </a:lnTo>
                  <a:lnTo>
                    <a:pt x="58284" y="1144521"/>
                  </a:lnTo>
                  <a:cubicBezTo>
                    <a:pt x="56373" y="1140363"/>
                    <a:pt x="54462" y="1135165"/>
                    <a:pt x="52550" y="1131008"/>
                  </a:cubicBezTo>
                  <a:lnTo>
                    <a:pt x="278035" y="908549"/>
                  </a:lnTo>
                  <a:lnTo>
                    <a:pt x="278991" y="907509"/>
                  </a:lnTo>
                  <a:lnTo>
                    <a:pt x="279947" y="906469"/>
                  </a:lnTo>
                  <a:lnTo>
                    <a:pt x="563712" y="625796"/>
                  </a:lnTo>
                  <a:lnTo>
                    <a:pt x="564669" y="624757"/>
                  </a:lnTo>
                  <a:lnTo>
                    <a:pt x="565624" y="623717"/>
                  </a:lnTo>
                  <a:lnTo>
                    <a:pt x="849391" y="343045"/>
                  </a:lnTo>
                  <a:lnTo>
                    <a:pt x="850346" y="342005"/>
                  </a:lnTo>
                  <a:lnTo>
                    <a:pt x="851302" y="340965"/>
                  </a:lnTo>
                  <a:lnTo>
                    <a:pt x="1135067" y="60292"/>
                  </a:lnTo>
                  <a:lnTo>
                    <a:pt x="1136023" y="59254"/>
                  </a:lnTo>
                  <a:lnTo>
                    <a:pt x="1136979" y="58214"/>
                  </a:lnTo>
                  <a:close/>
                  <a:moveTo>
                    <a:pt x="605754" y="35343"/>
                  </a:moveTo>
                  <a:lnTo>
                    <a:pt x="574225" y="66529"/>
                  </a:lnTo>
                  <a:lnTo>
                    <a:pt x="573270" y="67568"/>
                  </a:lnTo>
                  <a:lnTo>
                    <a:pt x="572314" y="68608"/>
                  </a:lnTo>
                  <a:lnTo>
                    <a:pt x="288546" y="349281"/>
                  </a:lnTo>
                  <a:lnTo>
                    <a:pt x="287591" y="350321"/>
                  </a:lnTo>
                  <a:lnTo>
                    <a:pt x="287591" y="352400"/>
                  </a:lnTo>
                  <a:lnTo>
                    <a:pt x="36309" y="600849"/>
                  </a:lnTo>
                  <a:cubicBezTo>
                    <a:pt x="39175" y="591492"/>
                    <a:pt x="42042" y="582136"/>
                    <a:pt x="44907" y="572780"/>
                  </a:cubicBezTo>
                  <a:lnTo>
                    <a:pt x="277081" y="343044"/>
                  </a:lnTo>
                  <a:lnTo>
                    <a:pt x="278036" y="342005"/>
                  </a:lnTo>
                  <a:lnTo>
                    <a:pt x="278992" y="340965"/>
                  </a:lnTo>
                  <a:lnTo>
                    <a:pt x="562760" y="60292"/>
                  </a:lnTo>
                  <a:lnTo>
                    <a:pt x="563715" y="59252"/>
                  </a:lnTo>
                  <a:lnTo>
                    <a:pt x="564671" y="58213"/>
                  </a:lnTo>
                  <a:lnTo>
                    <a:pt x="578046" y="44698"/>
                  </a:lnTo>
                  <a:cubicBezTo>
                    <a:pt x="586645" y="41581"/>
                    <a:pt x="596200" y="38462"/>
                    <a:pt x="605754" y="35343"/>
                  </a:cubicBezTo>
                  <a:close/>
                  <a:moveTo>
                    <a:pt x="1069143" y="29106"/>
                  </a:moveTo>
                  <a:cubicBezTo>
                    <a:pt x="1074875" y="30146"/>
                    <a:pt x="1079651" y="32225"/>
                    <a:pt x="1084429" y="33265"/>
                  </a:cubicBezTo>
                  <a:lnTo>
                    <a:pt x="812128" y="302502"/>
                  </a:lnTo>
                  <a:lnTo>
                    <a:pt x="811172" y="303542"/>
                  </a:lnTo>
                  <a:lnTo>
                    <a:pt x="526451" y="585254"/>
                  </a:lnTo>
                  <a:lnTo>
                    <a:pt x="525495" y="586293"/>
                  </a:lnTo>
                  <a:lnTo>
                    <a:pt x="240772" y="868006"/>
                  </a:lnTo>
                  <a:lnTo>
                    <a:pt x="237907" y="869045"/>
                  </a:lnTo>
                  <a:lnTo>
                    <a:pt x="31531" y="1073833"/>
                  </a:lnTo>
                  <a:cubicBezTo>
                    <a:pt x="30575" y="1068635"/>
                    <a:pt x="28664" y="1064478"/>
                    <a:pt x="27708" y="1059279"/>
                  </a:cubicBezTo>
                  <a:lnTo>
                    <a:pt x="228353" y="860729"/>
                  </a:lnTo>
                  <a:lnTo>
                    <a:pt x="229307" y="859690"/>
                  </a:lnTo>
                  <a:lnTo>
                    <a:pt x="514029" y="577977"/>
                  </a:lnTo>
                  <a:lnTo>
                    <a:pt x="514985" y="576938"/>
                  </a:lnTo>
                  <a:lnTo>
                    <a:pt x="799706" y="295226"/>
                  </a:lnTo>
                  <a:lnTo>
                    <a:pt x="800662" y="294186"/>
                  </a:lnTo>
                  <a:close/>
                  <a:moveTo>
                    <a:pt x="991752" y="12475"/>
                  </a:moveTo>
                  <a:cubicBezTo>
                    <a:pt x="997484" y="13515"/>
                    <a:pt x="1002262" y="14554"/>
                    <a:pt x="1007994" y="15594"/>
                  </a:cubicBezTo>
                  <a:lnTo>
                    <a:pt x="763401" y="256765"/>
                  </a:lnTo>
                  <a:lnTo>
                    <a:pt x="762444" y="257804"/>
                  </a:lnTo>
                  <a:lnTo>
                    <a:pt x="477723" y="539517"/>
                  </a:lnTo>
                  <a:lnTo>
                    <a:pt x="476767" y="540556"/>
                  </a:lnTo>
                  <a:lnTo>
                    <a:pt x="192046" y="822269"/>
                  </a:lnTo>
                  <a:lnTo>
                    <a:pt x="191091" y="823309"/>
                  </a:lnTo>
                  <a:lnTo>
                    <a:pt x="14333" y="997949"/>
                  </a:lnTo>
                  <a:cubicBezTo>
                    <a:pt x="13378" y="992752"/>
                    <a:pt x="12422" y="987554"/>
                    <a:pt x="11466" y="982357"/>
                  </a:cubicBezTo>
                  <a:lnTo>
                    <a:pt x="182492" y="812913"/>
                  </a:lnTo>
                  <a:lnTo>
                    <a:pt x="183446" y="811874"/>
                  </a:lnTo>
                  <a:lnTo>
                    <a:pt x="468169" y="530161"/>
                  </a:lnTo>
                  <a:lnTo>
                    <a:pt x="469124" y="529121"/>
                  </a:lnTo>
                  <a:lnTo>
                    <a:pt x="753847" y="247409"/>
                  </a:lnTo>
                  <a:lnTo>
                    <a:pt x="754801" y="246369"/>
                  </a:lnTo>
                  <a:close/>
                  <a:moveTo>
                    <a:pt x="728052" y="9356"/>
                  </a:moveTo>
                  <a:lnTo>
                    <a:pt x="621997" y="114348"/>
                  </a:lnTo>
                  <a:lnTo>
                    <a:pt x="621042" y="115388"/>
                  </a:lnTo>
                  <a:lnTo>
                    <a:pt x="620086" y="116428"/>
                  </a:lnTo>
                  <a:lnTo>
                    <a:pt x="336319" y="397101"/>
                  </a:lnTo>
                  <a:lnTo>
                    <a:pt x="335363" y="398140"/>
                  </a:lnTo>
                  <a:lnTo>
                    <a:pt x="334407" y="399180"/>
                  </a:lnTo>
                  <a:lnTo>
                    <a:pt x="50641" y="679853"/>
                  </a:lnTo>
                  <a:lnTo>
                    <a:pt x="49686" y="680892"/>
                  </a:lnTo>
                  <a:lnTo>
                    <a:pt x="46819" y="681932"/>
                  </a:lnTo>
                  <a:lnTo>
                    <a:pt x="7646" y="721434"/>
                  </a:lnTo>
                  <a:cubicBezTo>
                    <a:pt x="8601" y="713118"/>
                    <a:pt x="10512" y="705842"/>
                    <a:pt x="11468" y="698565"/>
                  </a:cubicBezTo>
                  <a:lnTo>
                    <a:pt x="38220" y="672577"/>
                  </a:lnTo>
                  <a:lnTo>
                    <a:pt x="39176" y="671537"/>
                  </a:lnTo>
                  <a:lnTo>
                    <a:pt x="40131" y="670497"/>
                  </a:lnTo>
                  <a:lnTo>
                    <a:pt x="323899" y="389824"/>
                  </a:lnTo>
                  <a:lnTo>
                    <a:pt x="324853" y="388785"/>
                  </a:lnTo>
                  <a:lnTo>
                    <a:pt x="325809" y="387745"/>
                  </a:lnTo>
                  <a:lnTo>
                    <a:pt x="609576" y="107072"/>
                  </a:lnTo>
                  <a:lnTo>
                    <a:pt x="610532" y="106032"/>
                  </a:lnTo>
                  <a:lnTo>
                    <a:pt x="611487" y="104993"/>
                  </a:lnTo>
                  <a:lnTo>
                    <a:pt x="705121" y="12475"/>
                  </a:lnTo>
                  <a:cubicBezTo>
                    <a:pt x="712765" y="11435"/>
                    <a:pt x="720408" y="10396"/>
                    <a:pt x="728052" y="9356"/>
                  </a:cubicBezTo>
                  <a:close/>
                  <a:moveTo>
                    <a:pt x="905761" y="3118"/>
                  </a:moveTo>
                  <a:cubicBezTo>
                    <a:pt x="912449" y="3118"/>
                    <a:pt x="918182" y="4158"/>
                    <a:pt x="923915" y="4158"/>
                  </a:cubicBezTo>
                  <a:lnTo>
                    <a:pt x="716583" y="208946"/>
                  </a:lnTo>
                  <a:lnTo>
                    <a:pt x="715629" y="209985"/>
                  </a:lnTo>
                  <a:lnTo>
                    <a:pt x="714672" y="211023"/>
                  </a:lnTo>
                  <a:lnTo>
                    <a:pt x="430906" y="491697"/>
                  </a:lnTo>
                  <a:lnTo>
                    <a:pt x="429950" y="492737"/>
                  </a:lnTo>
                  <a:lnTo>
                    <a:pt x="428995" y="493777"/>
                  </a:lnTo>
                  <a:lnTo>
                    <a:pt x="145228" y="774449"/>
                  </a:lnTo>
                  <a:lnTo>
                    <a:pt x="144272" y="776529"/>
                  </a:lnTo>
                  <a:lnTo>
                    <a:pt x="2867" y="915825"/>
                  </a:lnTo>
                  <a:cubicBezTo>
                    <a:pt x="2867" y="909588"/>
                    <a:pt x="1911" y="904390"/>
                    <a:pt x="1911" y="898154"/>
                  </a:cubicBezTo>
                  <a:lnTo>
                    <a:pt x="133763" y="767173"/>
                  </a:lnTo>
                  <a:lnTo>
                    <a:pt x="134718" y="766133"/>
                  </a:lnTo>
                  <a:lnTo>
                    <a:pt x="135673" y="765094"/>
                  </a:lnTo>
                  <a:lnTo>
                    <a:pt x="419440" y="484420"/>
                  </a:lnTo>
                  <a:lnTo>
                    <a:pt x="420396" y="483382"/>
                  </a:lnTo>
                  <a:lnTo>
                    <a:pt x="421351" y="482342"/>
                  </a:lnTo>
                  <a:lnTo>
                    <a:pt x="705117" y="201668"/>
                  </a:lnTo>
                  <a:lnTo>
                    <a:pt x="706074" y="200628"/>
                  </a:lnTo>
                  <a:lnTo>
                    <a:pt x="707028" y="199590"/>
                  </a:lnTo>
                  <a:close/>
                  <a:moveTo>
                    <a:pt x="813084" y="0"/>
                  </a:moveTo>
                  <a:cubicBezTo>
                    <a:pt x="818816" y="0"/>
                    <a:pt x="825504" y="0"/>
                    <a:pt x="832193" y="0"/>
                  </a:cubicBezTo>
                  <a:lnTo>
                    <a:pt x="669767" y="161128"/>
                  </a:lnTo>
                  <a:lnTo>
                    <a:pt x="668811" y="162167"/>
                  </a:lnTo>
                  <a:lnTo>
                    <a:pt x="384090" y="443880"/>
                  </a:lnTo>
                  <a:lnTo>
                    <a:pt x="383134" y="444919"/>
                  </a:lnTo>
                  <a:lnTo>
                    <a:pt x="98411" y="726632"/>
                  </a:lnTo>
                  <a:lnTo>
                    <a:pt x="96500" y="726632"/>
                  </a:lnTo>
                  <a:lnTo>
                    <a:pt x="0" y="822269"/>
                  </a:lnTo>
                  <a:cubicBezTo>
                    <a:pt x="956" y="814993"/>
                    <a:pt x="956" y="808754"/>
                    <a:pt x="956" y="802518"/>
                  </a:cubicBezTo>
                  <a:lnTo>
                    <a:pt x="86946" y="718316"/>
                  </a:lnTo>
                  <a:lnTo>
                    <a:pt x="87901" y="717276"/>
                  </a:lnTo>
                  <a:lnTo>
                    <a:pt x="372624" y="435564"/>
                  </a:lnTo>
                  <a:lnTo>
                    <a:pt x="373580" y="434524"/>
                  </a:lnTo>
                  <a:lnTo>
                    <a:pt x="658301" y="152812"/>
                  </a:lnTo>
                  <a:lnTo>
                    <a:pt x="659257" y="151772"/>
                  </a:lnTo>
                  <a:close/>
                </a:path>
              </a:pathLst>
            </a:custGeom>
            <a:solidFill>
              <a:srgbClr val="F43308"/>
            </a:solidFill>
            <a:ln w="9525" cap="flat">
              <a:solidFill>
                <a:schemeClr val="lt1">
                  <a:lumMod val="75000"/>
                </a:schemeClr>
              </a:solidFill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>
                <a:solidFill>
                  <a:schemeClr val="dk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</p:grp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2024/9/6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idx="2" hasCustomPrompt="1"/>
            <p:custDataLst>
              <p:tags r:id="rId5"/>
            </p:custDataLst>
          </p:nvPr>
        </p:nvSpPr>
        <p:spPr>
          <a:xfrm>
            <a:off x="1655377" y="1577470"/>
            <a:ext cx="8890064" cy="1477328"/>
          </a:xfrm>
        </p:spPr>
        <p:txBody>
          <a:bodyPr vert="horz" wrap="square" lIns="0" tIns="0" rIns="0" bIns="0" rtlCol="0" anchor="b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800" b="1" i="0" u="none" strike="noStrike" kern="1200" cap="none" spc="600" normalizeH="0" baseline="0" noProof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Arial" panose="020B0604020202020204" pitchFamily="34" charset="0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>
            <p:custDataLst>
              <p:tags r:id="rId1"/>
            </p:custDataLst>
          </p:nvPr>
        </p:nvGrpSpPr>
        <p:grpSpPr>
          <a:xfrm>
            <a:off x="234203" y="1829733"/>
            <a:ext cx="3008178" cy="3235350"/>
            <a:chOff x="1" y="83"/>
            <a:chExt cx="10025" cy="10718"/>
          </a:xfrm>
        </p:grpSpPr>
        <p:sp>
          <p:nvSpPr>
            <p:cNvPr id="3" name="任意多边形 2"/>
            <p:cNvSpPr/>
            <p:nvPr>
              <p:custDataLst>
                <p:tags r:id="rId9"/>
              </p:custDataLst>
            </p:nvPr>
          </p:nvSpPr>
          <p:spPr>
            <a:xfrm>
              <a:off x="1" y="594"/>
              <a:ext cx="4788" cy="957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788" h="9576">
                  <a:moveTo>
                    <a:pt x="0" y="0"/>
                  </a:moveTo>
                  <a:lnTo>
                    <a:pt x="4788" y="4788"/>
                  </a:lnTo>
                  <a:lnTo>
                    <a:pt x="0" y="95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rgbClr val="14337A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7" name="任意多边形 6"/>
            <p:cNvSpPr/>
            <p:nvPr>
              <p:custDataLst>
                <p:tags r:id="rId10"/>
              </p:custDataLst>
            </p:nvPr>
          </p:nvSpPr>
          <p:spPr>
            <a:xfrm>
              <a:off x="1" y="83"/>
              <a:ext cx="5298" cy="1059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298" h="10596">
                  <a:moveTo>
                    <a:pt x="0" y="0"/>
                  </a:moveTo>
                  <a:lnTo>
                    <a:pt x="5298" y="5298"/>
                  </a:lnTo>
                  <a:lnTo>
                    <a:pt x="0" y="1059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8100">
              <a:solidFill>
                <a:srgbClr val="FCD0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23" name="菱形 22"/>
            <p:cNvSpPr/>
            <p:nvPr>
              <p:custDataLst>
                <p:tags r:id="rId11"/>
              </p:custDataLst>
            </p:nvPr>
          </p:nvSpPr>
          <p:spPr>
            <a:xfrm>
              <a:off x="3584" y="5965"/>
              <a:ext cx="4615" cy="4615"/>
            </a:xfrm>
            <a:prstGeom prst="diamond">
              <a:avLst/>
            </a:prstGeom>
            <a:solidFill>
              <a:srgbClr val="AED3C1">
                <a:alpha val="7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25" name="任意多边形 24"/>
            <p:cNvSpPr/>
            <p:nvPr>
              <p:custDataLst>
                <p:tags r:id="rId12"/>
              </p:custDataLst>
            </p:nvPr>
          </p:nvSpPr>
          <p:spPr>
            <a:xfrm>
              <a:off x="7972" y="8905"/>
              <a:ext cx="2054" cy="189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054" h="1895">
                  <a:moveTo>
                    <a:pt x="1027" y="0"/>
                  </a:moveTo>
                  <a:lnTo>
                    <a:pt x="2054" y="1027"/>
                  </a:lnTo>
                  <a:lnTo>
                    <a:pt x="1186" y="1896"/>
                  </a:lnTo>
                  <a:lnTo>
                    <a:pt x="869" y="1896"/>
                  </a:lnTo>
                  <a:lnTo>
                    <a:pt x="0" y="1027"/>
                  </a:lnTo>
                  <a:lnTo>
                    <a:pt x="1027" y="0"/>
                  </a:lnTo>
                  <a:close/>
                </a:path>
              </a:pathLst>
            </a:custGeom>
            <a:solidFill>
              <a:srgbClr val="FCD027">
                <a:alpha val="7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</p:grp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1147191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2" name="菱形 1"/>
          <p:cNvSpPr/>
          <p:nvPr>
            <p:custDataLst>
              <p:tags r:id="rId3"/>
            </p:custDataLst>
          </p:nvPr>
        </p:nvSpPr>
        <p:spPr>
          <a:xfrm>
            <a:off x="11471910" y="0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副标题 2"/>
          <p:cNvSpPr>
            <a:spLocks noGrp="1"/>
          </p:cNvSpPr>
          <p:nvPr>
            <p:ph type="subTitle" idx="3" hasCustomPrompt="1"/>
            <p:custDataLst>
              <p:tags r:id="rId7"/>
            </p:custDataLst>
          </p:nvPr>
        </p:nvSpPr>
        <p:spPr>
          <a:xfrm>
            <a:off x="4521236" y="2976598"/>
            <a:ext cx="6857365" cy="825334"/>
          </a:xfrm>
        </p:spPr>
        <p:txBody>
          <a:bodyPr vert="horz" wrap="square" lIns="0" tIns="0" rIns="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strike="noStrike" kern="1200" cap="none" spc="200" normalizeH="0" baseline="0" noProof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  <a:lvl2pPr marL="4572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</a:p>
        </p:txBody>
      </p:sp>
      <p:sp>
        <p:nvSpPr>
          <p:cNvPr id="10" name="标题 3"/>
          <p:cNvSpPr>
            <a:spLocks noGrp="1"/>
          </p:cNvSpPr>
          <p:nvPr>
            <p:ph type="ctrTitle" idx="2" hasCustomPrompt="1"/>
            <p:custDataLst>
              <p:tags r:id="rId8"/>
            </p:custDataLst>
          </p:nvPr>
        </p:nvSpPr>
        <p:spPr>
          <a:xfrm>
            <a:off x="4521236" y="2000603"/>
            <a:ext cx="6858000" cy="845820"/>
          </a:xfrm>
        </p:spPr>
        <p:txBody>
          <a:bodyPr vert="horz" wrap="square" lIns="0" tIns="0" rIns="0" bIns="0" rtlCol="0" anchor="b" anchorCtr="0">
            <a:normAutofit fontScale="9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5500" b="1" i="0" u="none" strike="noStrike" kern="1200" cap="none" spc="500" normalizeH="0" baseline="0" noProof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4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5"/>
            </p:custDataLst>
          </p:nvPr>
        </p:nvSpPr>
        <p:spPr>
          <a:xfrm>
            <a:off x="6238877" y="952508"/>
            <a:ext cx="5283242" cy="5388907"/>
          </a:xfrm>
        </p:spPr>
        <p:txBody>
          <a:bodyPr lIns="90170" tIns="46990" rIns="90170" bIns="46990">
            <a:normAutofit/>
          </a:bodyPr>
          <a:lstStyle>
            <a:lvl1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10" name="菱形 9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90170" tIns="46990" rIns="90170" bIns="46990" anchor="ctr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5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6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7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>
            <p:custDataLst>
              <p:tags r:id="rId1"/>
            </p:custDataLst>
          </p:nvPr>
        </p:nvGrpSpPr>
        <p:grpSpPr>
          <a:xfrm>
            <a:off x="716975" y="1257533"/>
            <a:ext cx="4080935" cy="4389120"/>
            <a:chOff x="1" y="83"/>
            <a:chExt cx="10025" cy="10718"/>
          </a:xfrm>
        </p:grpSpPr>
        <p:sp>
          <p:nvSpPr>
            <p:cNvPr id="6" name="任意多边形 5"/>
            <p:cNvSpPr/>
            <p:nvPr>
              <p:custDataLst>
                <p:tags r:id="rId7"/>
              </p:custDataLst>
            </p:nvPr>
          </p:nvSpPr>
          <p:spPr>
            <a:xfrm>
              <a:off x="1" y="594"/>
              <a:ext cx="4788" cy="957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788" h="9576">
                  <a:moveTo>
                    <a:pt x="0" y="0"/>
                  </a:moveTo>
                  <a:lnTo>
                    <a:pt x="4788" y="4788"/>
                  </a:lnTo>
                  <a:lnTo>
                    <a:pt x="0" y="95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rgbClr val="14337A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7" name="任意多边形 6"/>
            <p:cNvSpPr/>
            <p:nvPr>
              <p:custDataLst>
                <p:tags r:id="rId8"/>
              </p:custDataLst>
            </p:nvPr>
          </p:nvSpPr>
          <p:spPr>
            <a:xfrm>
              <a:off x="1" y="83"/>
              <a:ext cx="5298" cy="1059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298" h="10596">
                  <a:moveTo>
                    <a:pt x="0" y="0"/>
                  </a:moveTo>
                  <a:lnTo>
                    <a:pt x="5298" y="5298"/>
                  </a:lnTo>
                  <a:lnTo>
                    <a:pt x="0" y="1059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8100">
              <a:solidFill>
                <a:srgbClr val="FCD0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23" name="菱形 22"/>
            <p:cNvSpPr/>
            <p:nvPr>
              <p:custDataLst>
                <p:tags r:id="rId9"/>
              </p:custDataLst>
            </p:nvPr>
          </p:nvSpPr>
          <p:spPr>
            <a:xfrm>
              <a:off x="3584" y="5965"/>
              <a:ext cx="4615" cy="4615"/>
            </a:xfrm>
            <a:prstGeom prst="diamond">
              <a:avLst/>
            </a:prstGeom>
            <a:solidFill>
              <a:srgbClr val="AED3C1">
                <a:alpha val="7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25" name="任意多边形 24"/>
            <p:cNvSpPr/>
            <p:nvPr>
              <p:custDataLst>
                <p:tags r:id="rId10"/>
              </p:custDataLst>
            </p:nvPr>
          </p:nvSpPr>
          <p:spPr>
            <a:xfrm>
              <a:off x="7972" y="8905"/>
              <a:ext cx="2054" cy="189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054" h="1895">
                  <a:moveTo>
                    <a:pt x="1027" y="0"/>
                  </a:moveTo>
                  <a:lnTo>
                    <a:pt x="2054" y="1027"/>
                  </a:lnTo>
                  <a:lnTo>
                    <a:pt x="1186" y="1896"/>
                  </a:lnTo>
                  <a:lnTo>
                    <a:pt x="869" y="1896"/>
                  </a:lnTo>
                  <a:lnTo>
                    <a:pt x="0" y="1027"/>
                  </a:lnTo>
                  <a:lnTo>
                    <a:pt x="1027" y="0"/>
                  </a:lnTo>
                  <a:close/>
                </a:path>
              </a:pathLst>
            </a:custGeom>
            <a:solidFill>
              <a:srgbClr val="FCD027">
                <a:alpha val="7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</p:grp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11471910" y="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4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5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9EFD9D74-47D9-4702-A33C-335B63B48DBF}" type="datetimeFigureOut">
              <a:rPr lang="zh-CN" altLang="en-US" smtClean="0"/>
              <a:t>2024/9/6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3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4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7" name="组合 566"/>
          <p:cNvGrpSpPr/>
          <p:nvPr>
            <p:custDataLst>
              <p:tags r:id="rId1"/>
            </p:custDataLst>
          </p:nvPr>
        </p:nvGrpSpPr>
        <p:grpSpPr>
          <a:xfrm>
            <a:off x="1042" y="-476"/>
            <a:ext cx="12189916" cy="6858000"/>
            <a:chOff x="-360" y="-532"/>
            <a:chExt cx="12192555" cy="6858532"/>
          </a:xfrm>
        </p:grpSpPr>
        <p:sp>
          <p:nvSpPr>
            <p:cNvPr id="566" name="矩形 565"/>
            <p:cNvSpPr/>
            <p:nvPr>
              <p:custDataLst>
                <p:tags r:id="rId7"/>
              </p:custDataLst>
            </p:nvPr>
          </p:nvSpPr>
          <p:spPr>
            <a:xfrm>
              <a:off x="0" y="-532"/>
              <a:ext cx="12192000" cy="6858532"/>
            </a:xfrm>
            <a:prstGeom prst="rect">
              <a:avLst/>
            </a:prstGeom>
            <a:solidFill>
              <a:schemeClr val="lt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565" name="任意多边形 10"/>
            <p:cNvSpPr/>
            <p:nvPr>
              <p:custDataLst>
                <p:tags r:id="rId8"/>
              </p:custDataLst>
            </p:nvPr>
          </p:nvSpPr>
          <p:spPr>
            <a:xfrm rot="16200000">
              <a:off x="-977289" y="1559791"/>
              <a:ext cx="5821774" cy="3867915"/>
            </a:xfrm>
            <a:custGeom>
              <a:avLst/>
              <a:gdLst>
                <a:gd name="connsiteX0" fmla="*/ 5820388 w 5821774"/>
                <a:gd name="connsiteY0" fmla="*/ 1955009 h 3867915"/>
                <a:gd name="connsiteX1" fmla="*/ 5781445 w 5821774"/>
                <a:gd name="connsiteY1" fmla="*/ 2175091 h 3867915"/>
                <a:gd name="connsiteX2" fmla="*/ 5128084 w 5821774"/>
                <a:gd name="connsiteY2" fmla="*/ 2854920 h 3867915"/>
                <a:gd name="connsiteX3" fmla="*/ 4238732 w 5821774"/>
                <a:gd name="connsiteY3" fmla="*/ 3370843 h 3867915"/>
                <a:gd name="connsiteX4" fmla="*/ 4222885 w 5821774"/>
                <a:gd name="connsiteY4" fmla="*/ 3396950 h 3867915"/>
                <a:gd name="connsiteX5" fmla="*/ 2406789 w 5821774"/>
                <a:gd name="connsiteY5" fmla="*/ 3675661 h 3867915"/>
                <a:gd name="connsiteX6" fmla="*/ 2335043 w 5821774"/>
                <a:gd name="connsiteY6" fmla="*/ 3640191 h 3867915"/>
                <a:gd name="connsiteX7" fmla="*/ 1416815 w 5821774"/>
                <a:gd name="connsiteY7" fmla="*/ 2595072 h 3867915"/>
                <a:gd name="connsiteX8" fmla="*/ 741055 w 5821774"/>
                <a:gd name="connsiteY8" fmla="*/ 1511484 h 3867915"/>
                <a:gd name="connsiteX9" fmla="*/ 4214 w 5821774"/>
                <a:gd name="connsiteY9" fmla="*/ 31609 h 3867915"/>
                <a:gd name="connsiteX10" fmla="*/ 0 w 5821774"/>
                <a:gd name="connsiteY10" fmla="*/ 0 h 3867915"/>
                <a:gd name="connsiteX11" fmla="*/ 4385185 w 5821774"/>
                <a:gd name="connsiteY11" fmla="*/ 215 h 3867915"/>
                <a:gd name="connsiteX12" fmla="*/ 4437474 w 5821774"/>
                <a:gd name="connsiteY12" fmla="*/ 42697 h 3867915"/>
                <a:gd name="connsiteX13" fmla="*/ 5018922 w 5821774"/>
                <a:gd name="connsiteY13" fmla="*/ 540495 h 3867915"/>
                <a:gd name="connsiteX14" fmla="*/ 5672484 w 5821774"/>
                <a:gd name="connsiteY14" fmla="*/ 1245330 h 3867915"/>
                <a:gd name="connsiteX15" fmla="*/ 5820388 w 5821774"/>
                <a:gd name="connsiteY15" fmla="*/ 1955009 h 386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821774" h="3867915">
                  <a:moveTo>
                    <a:pt x="5820388" y="1955009"/>
                  </a:moveTo>
                  <a:cubicBezTo>
                    <a:pt x="5816464" y="2033458"/>
                    <a:pt x="5804051" y="2108064"/>
                    <a:pt x="5781445" y="2175091"/>
                  </a:cubicBezTo>
                  <a:cubicBezTo>
                    <a:pt x="5690760" y="2443732"/>
                    <a:pt x="5385293" y="2655679"/>
                    <a:pt x="5128084" y="2854920"/>
                  </a:cubicBezTo>
                  <a:cubicBezTo>
                    <a:pt x="4870868" y="3054160"/>
                    <a:pt x="4405074" y="3082358"/>
                    <a:pt x="4238732" y="3370843"/>
                  </a:cubicBezTo>
                  <a:cubicBezTo>
                    <a:pt x="4233448" y="3379544"/>
                    <a:pt x="4228165" y="3388246"/>
                    <a:pt x="4222885" y="3396950"/>
                  </a:cubicBezTo>
                  <a:cubicBezTo>
                    <a:pt x="3911912" y="3894238"/>
                    <a:pt x="3122790" y="4015304"/>
                    <a:pt x="2406789" y="3675661"/>
                  </a:cubicBezTo>
                  <a:cubicBezTo>
                    <a:pt x="2382580" y="3664405"/>
                    <a:pt x="2358665" y="3652579"/>
                    <a:pt x="2335043" y="3640191"/>
                  </a:cubicBezTo>
                  <a:cubicBezTo>
                    <a:pt x="1857278" y="3391793"/>
                    <a:pt x="1528083" y="2995439"/>
                    <a:pt x="1416815" y="2595072"/>
                  </a:cubicBezTo>
                  <a:cubicBezTo>
                    <a:pt x="1313530" y="2223265"/>
                    <a:pt x="1011104" y="1852434"/>
                    <a:pt x="741055" y="1511484"/>
                  </a:cubicBezTo>
                  <a:cubicBezTo>
                    <a:pt x="406145" y="1087756"/>
                    <a:pt x="74356" y="517247"/>
                    <a:pt x="4214" y="31609"/>
                  </a:cubicBezTo>
                  <a:lnTo>
                    <a:pt x="0" y="0"/>
                  </a:lnTo>
                  <a:lnTo>
                    <a:pt x="4385185" y="215"/>
                  </a:lnTo>
                  <a:lnTo>
                    <a:pt x="4437474" y="42697"/>
                  </a:lnTo>
                  <a:cubicBezTo>
                    <a:pt x="4650261" y="216668"/>
                    <a:pt x="4857930" y="390814"/>
                    <a:pt x="5018922" y="540495"/>
                  </a:cubicBezTo>
                  <a:cubicBezTo>
                    <a:pt x="5305483" y="806218"/>
                    <a:pt x="5545109" y="972754"/>
                    <a:pt x="5672484" y="1245330"/>
                  </a:cubicBezTo>
                  <a:cubicBezTo>
                    <a:pt x="5767583" y="1449545"/>
                    <a:pt x="5832178" y="1719628"/>
                    <a:pt x="5820388" y="1955009"/>
                  </a:cubicBezTo>
                  <a:close/>
                </a:path>
              </a:pathLst>
            </a:custGeom>
            <a:solidFill>
              <a:srgbClr val="AED3C1">
                <a:alpha val="52000"/>
              </a:srgbClr>
            </a:solidFill>
            <a:ln w="92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>
                <a:solidFill>
                  <a:schemeClr val="dk1"/>
                </a:solidFill>
                <a:ea typeface="方正黑体_GBK" panose="02000000000000000000" charset="-122"/>
              </a:endParaRPr>
            </a:p>
          </p:txBody>
        </p:sp>
        <p:sp>
          <p:nvSpPr>
            <p:cNvPr id="427" name="流程图:：终止 4"/>
            <p:cNvSpPr/>
            <p:nvPr>
              <p:custDataLst>
                <p:tags r:id="rId9"/>
              </p:custDataLst>
            </p:nvPr>
          </p:nvSpPr>
          <p:spPr>
            <a:xfrm rot="16200000">
              <a:off x="7404464" y="-18668"/>
              <a:ext cx="4769595" cy="4805867"/>
            </a:xfrm>
            <a:custGeom>
              <a:avLst/>
              <a:gdLst>
                <a:gd name="connsiteX0" fmla="*/ 4769595 w 4769595"/>
                <a:gd name="connsiteY0" fmla="*/ 4805867 h 4805867"/>
                <a:gd name="connsiteX1" fmla="*/ 1607192 w 4769595"/>
                <a:gd name="connsiteY1" fmla="*/ 4805677 h 4805867"/>
                <a:gd name="connsiteX2" fmla="*/ 213880 w 4769595"/>
                <a:gd name="connsiteY2" fmla="*/ 2391945 h 4805867"/>
                <a:gd name="connsiteX3" fmla="*/ 797675 w 4769595"/>
                <a:gd name="connsiteY3" fmla="*/ 213877 h 4805867"/>
                <a:gd name="connsiteX4" fmla="*/ 2975731 w 4769595"/>
                <a:gd name="connsiteY4" fmla="*/ 797675 h 4805867"/>
                <a:gd name="connsiteX5" fmla="*/ 4769356 w 4769595"/>
                <a:gd name="connsiteY5" fmla="*/ 3904904 h 4805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9595" h="4805867">
                  <a:moveTo>
                    <a:pt x="4769595" y="4805867"/>
                  </a:moveTo>
                  <a:lnTo>
                    <a:pt x="1607192" y="4805677"/>
                  </a:lnTo>
                  <a:lnTo>
                    <a:pt x="213880" y="2391945"/>
                  </a:lnTo>
                  <a:cubicBezTo>
                    <a:pt x="-226434" y="1629156"/>
                    <a:pt x="34894" y="654190"/>
                    <a:pt x="797675" y="213877"/>
                  </a:cubicBezTo>
                  <a:cubicBezTo>
                    <a:pt x="1560459" y="-226431"/>
                    <a:pt x="2535423" y="34893"/>
                    <a:pt x="2975731" y="797675"/>
                  </a:cubicBezTo>
                  <a:lnTo>
                    <a:pt x="4769356" y="3904904"/>
                  </a:lnTo>
                  <a:close/>
                </a:path>
              </a:pathLst>
            </a:custGeom>
            <a:solidFill>
              <a:srgbClr val="AED3C1">
                <a:alpha val="34000"/>
              </a:srgbClr>
            </a:solidFill>
            <a:ln>
              <a:noFill/>
            </a:ln>
          </p:spPr>
          <p:txBody>
            <a:bodyPr rot="0" spcFirstLastPara="1" vertOverflow="overflow" horzOverflow="overflow" vert="horz" wrap="square" lIns="121900" tIns="121900" rIns="121900" bIns="121900" numCol="1" spcCol="0" rtlCol="0" fromWordArt="0" anchor="ctr" anchorCtr="0" forceAA="0" compatLnSpc="1">
              <a:noAutofit/>
            </a:bodyPr>
            <a:lstStyle/>
            <a:p>
              <a:endParaRPr lang="zh-CN" altLang="en-US" sz="1865">
                <a:solidFill>
                  <a:schemeClr val="dk1">
                    <a:lumMod val="65000"/>
                    <a:lumOff val="35000"/>
                  </a:schemeClr>
                </a:solidFill>
                <a:ea typeface="方正黑体_GBK" panose="02000000000000000000" charset="-122"/>
              </a:endParaRPr>
            </a:p>
          </p:txBody>
        </p:sp>
        <p:sp>
          <p:nvSpPr>
            <p:cNvPr id="31" name="椭圆 2"/>
            <p:cNvSpPr/>
            <p:nvPr>
              <p:custDataLst>
                <p:tags r:id="rId10"/>
              </p:custDataLst>
            </p:nvPr>
          </p:nvSpPr>
          <p:spPr>
            <a:xfrm flipH="1">
              <a:off x="0" y="1558290"/>
              <a:ext cx="2051050" cy="3075305"/>
            </a:xfrm>
            <a:custGeom>
              <a:avLst/>
              <a:gdLst>
                <a:gd name="idx" fmla="cos wd2 2700000"/>
                <a:gd name="idy" fmla="sin hd2 2700000"/>
                <a:gd name="il" fmla="+- hc 0 wd2"/>
                <a:gd name="ir" fmla="+- hc wd2 0"/>
                <a:gd name="it" fmla="+- vc 0 wd2"/>
                <a:gd name="ib" fmla="+- vc wd2 0"/>
              </a:gdLst>
              <a:ahLst/>
              <a:cxnLst>
                <a:cxn ang="3">
                  <a:pos x="hc" y="t"/>
                </a:cxn>
                <a:cxn ang="3">
                  <a:pos x="hd2" y="hd2"/>
                </a:cxn>
                <a:cxn ang="cd2">
                  <a:pos x="l" y="vc"/>
                </a:cxn>
                <a:cxn ang="cd4">
                  <a:pos x="hd2" y="idy"/>
                </a:cxn>
                <a:cxn ang="cd4">
                  <a:pos x="hc" y="b"/>
                </a:cxn>
                <a:cxn ang="cd4">
                  <a:pos x="idx" y="idy"/>
                </a:cxn>
                <a:cxn ang="0">
                  <a:pos x="r" y="vc"/>
                </a:cxn>
                <a:cxn ang="3">
                  <a:pos x="idx" y="hd2"/>
                </a:cxn>
              </a:cxnLst>
              <a:rect l="hd2" t="hd2" r="idx" b="idy"/>
              <a:pathLst>
                <a:path w="3230" h="4843">
                  <a:moveTo>
                    <a:pt x="2422" y="0"/>
                  </a:moveTo>
                  <a:cubicBezTo>
                    <a:pt x="2693" y="0"/>
                    <a:pt x="2955" y="45"/>
                    <a:pt x="3198" y="127"/>
                  </a:cubicBezTo>
                  <a:lnTo>
                    <a:pt x="3230" y="138"/>
                  </a:lnTo>
                  <a:lnTo>
                    <a:pt x="3230" y="4705"/>
                  </a:lnTo>
                  <a:lnTo>
                    <a:pt x="3198" y="4716"/>
                  </a:lnTo>
                  <a:cubicBezTo>
                    <a:pt x="2955" y="4799"/>
                    <a:pt x="2693" y="4843"/>
                    <a:pt x="2422" y="4843"/>
                  </a:cubicBezTo>
                  <a:cubicBezTo>
                    <a:pt x="1084" y="4843"/>
                    <a:pt x="0" y="3759"/>
                    <a:pt x="0" y="2422"/>
                  </a:cubicBezTo>
                  <a:cubicBezTo>
                    <a:pt x="0" y="1084"/>
                    <a:pt x="1084" y="0"/>
                    <a:pt x="2422" y="0"/>
                  </a:cubicBezTo>
                  <a:close/>
                </a:path>
              </a:pathLst>
            </a:custGeom>
            <a:solidFill>
              <a:srgbClr val="AED3C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65">
                <a:solidFill>
                  <a:schemeClr val="dk1">
                    <a:lumMod val="65000"/>
                    <a:lumOff val="35000"/>
                  </a:schemeClr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  <p:sp>
          <p:nvSpPr>
            <p:cNvPr id="32" name="椭圆 1"/>
            <p:cNvSpPr/>
            <p:nvPr>
              <p:custDataLst>
                <p:tags r:id="rId11"/>
              </p:custDataLst>
            </p:nvPr>
          </p:nvSpPr>
          <p:spPr>
            <a:xfrm flipH="1">
              <a:off x="2741295" y="4938395"/>
              <a:ext cx="5666105" cy="1919605"/>
            </a:xfrm>
            <a:custGeom>
              <a:avLst/>
              <a:gdLst>
                <a:gd name="idx" fmla="cos wd2 2700000"/>
                <a:gd name="idy" fmla="sin hd2 2700000"/>
                <a:gd name="il" fmla="+- hc 0 wd2"/>
                <a:gd name="ir" fmla="+- hc wd2 0"/>
                <a:gd name="it" fmla="+- vc 0 wd2"/>
                <a:gd name="ib" fmla="+- vc wd2 0"/>
              </a:gdLst>
              <a:ahLst/>
              <a:cxnLst>
                <a:cxn ang="3">
                  <a:pos x="hc" y="t"/>
                </a:cxn>
                <a:cxn ang="3">
                  <a:pos x="hd2" y="hd2"/>
                </a:cxn>
                <a:cxn ang="cd2">
                  <a:pos x="l" y="vc"/>
                </a:cxn>
                <a:cxn ang="cd4">
                  <a:pos x="hd2" y="idy"/>
                </a:cxn>
                <a:cxn ang="cd4">
                  <a:pos x="hc" y="b"/>
                </a:cxn>
                <a:cxn ang="cd4">
                  <a:pos x="idx" y="idy"/>
                </a:cxn>
                <a:cxn ang="0">
                  <a:pos x="r" y="vc"/>
                </a:cxn>
                <a:cxn ang="3">
                  <a:pos x="idx" y="hd2"/>
                </a:cxn>
              </a:cxnLst>
              <a:rect l="hd2" t="hd2" r="idx" b="idy"/>
              <a:pathLst>
                <a:path w="8923" h="3023">
                  <a:moveTo>
                    <a:pt x="4461" y="0"/>
                  </a:moveTo>
                  <a:cubicBezTo>
                    <a:pt x="6471" y="0"/>
                    <a:pt x="8192" y="1235"/>
                    <a:pt x="8908" y="2987"/>
                  </a:cubicBezTo>
                  <a:lnTo>
                    <a:pt x="8923" y="3023"/>
                  </a:lnTo>
                  <a:lnTo>
                    <a:pt x="0" y="3023"/>
                  </a:lnTo>
                  <a:lnTo>
                    <a:pt x="15" y="2987"/>
                  </a:lnTo>
                  <a:cubicBezTo>
                    <a:pt x="731" y="1235"/>
                    <a:pt x="2452" y="0"/>
                    <a:pt x="4461" y="0"/>
                  </a:cubicBezTo>
                  <a:close/>
                </a:path>
              </a:pathLst>
            </a:custGeom>
            <a:solidFill>
              <a:srgbClr val="F6C84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65">
                <a:solidFill>
                  <a:schemeClr val="dk1">
                    <a:lumMod val="65000"/>
                    <a:lumOff val="35000"/>
                  </a:schemeClr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  <p:sp>
          <p:nvSpPr>
            <p:cNvPr id="355" name="流程图：终止 3"/>
            <p:cNvSpPr/>
            <p:nvPr>
              <p:custDataLst>
                <p:tags r:id="rId12"/>
              </p:custDataLst>
            </p:nvPr>
          </p:nvSpPr>
          <p:spPr>
            <a:xfrm rot="16200000">
              <a:off x="7581628" y="-433348"/>
              <a:ext cx="4176990" cy="5043253"/>
            </a:xfrm>
            <a:custGeom>
              <a:avLst/>
              <a:gdLst>
                <a:gd name="connsiteX0" fmla="*/ 4176990 w 4176990"/>
                <a:gd name="connsiteY0" fmla="*/ 5043087 h 5043253"/>
                <a:gd name="connsiteX1" fmla="*/ 1744332 w 4176990"/>
                <a:gd name="connsiteY1" fmla="*/ 5043253 h 5043253"/>
                <a:gd name="connsiteX2" fmla="*/ 213881 w 4176990"/>
                <a:gd name="connsiteY2" fmla="*/ 2391942 h 5043253"/>
                <a:gd name="connsiteX3" fmla="*/ 797676 w 4176990"/>
                <a:gd name="connsiteY3" fmla="*/ 213877 h 5043253"/>
                <a:gd name="connsiteX4" fmla="*/ 2975725 w 4176990"/>
                <a:gd name="connsiteY4" fmla="*/ 797671 h 5043253"/>
                <a:gd name="connsiteX5" fmla="*/ 4176975 w 4176990"/>
                <a:gd name="connsiteY5" fmla="*/ 2878694 h 5043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76990" h="5043253">
                  <a:moveTo>
                    <a:pt x="4176990" y="5043087"/>
                  </a:moveTo>
                  <a:lnTo>
                    <a:pt x="1744332" y="5043253"/>
                  </a:lnTo>
                  <a:lnTo>
                    <a:pt x="213881" y="2391942"/>
                  </a:lnTo>
                  <a:cubicBezTo>
                    <a:pt x="-226435" y="1629157"/>
                    <a:pt x="34894" y="654192"/>
                    <a:pt x="797676" y="213877"/>
                  </a:cubicBezTo>
                  <a:cubicBezTo>
                    <a:pt x="1560464" y="-226433"/>
                    <a:pt x="2535407" y="34896"/>
                    <a:pt x="2975725" y="797671"/>
                  </a:cubicBezTo>
                  <a:lnTo>
                    <a:pt x="4176975" y="2878694"/>
                  </a:lnTo>
                  <a:close/>
                </a:path>
              </a:pathLst>
            </a:custGeom>
            <a:solidFill>
              <a:srgbClr val="AED3C1"/>
            </a:solidFill>
            <a:ln>
              <a:noFill/>
            </a:ln>
          </p:spPr>
          <p:txBody>
            <a:bodyPr rot="0" spcFirstLastPara="1" vertOverflow="overflow" horzOverflow="overflow" vert="horz" wrap="square" lIns="121900" tIns="121900" rIns="121900" bIns="121900" numCol="1" spcCol="0" rtlCol="0" fromWordArt="0" anchor="ctr" anchorCtr="0" forceAA="0" compatLnSpc="1">
              <a:noAutofit/>
            </a:bodyPr>
            <a:lstStyle/>
            <a:p>
              <a:endParaRPr lang="zh-CN" altLang="en-US" sz="1865">
                <a:solidFill>
                  <a:schemeClr val="dk1">
                    <a:lumMod val="65000"/>
                    <a:lumOff val="35000"/>
                  </a:schemeClr>
                </a:solidFill>
                <a:ea typeface="方正黑体_GBK" panose="02000000000000000000" charset="-122"/>
              </a:endParaRPr>
            </a:p>
          </p:txBody>
        </p:sp>
        <p:sp>
          <p:nvSpPr>
            <p:cNvPr id="139" name="流程图：终止 2"/>
            <p:cNvSpPr/>
            <p:nvPr>
              <p:custDataLst>
                <p:tags r:id="rId13"/>
              </p:custDataLst>
            </p:nvPr>
          </p:nvSpPr>
          <p:spPr>
            <a:xfrm rot="21600000">
              <a:off x="3686745" y="-120"/>
              <a:ext cx="2541647" cy="1121310"/>
            </a:xfrm>
            <a:custGeom>
              <a:avLst/>
              <a:gdLst>
                <a:gd name="connsiteX0" fmla="*/ 649767 w 2541647"/>
                <a:gd name="connsiteY0" fmla="*/ 0 h 1121310"/>
                <a:gd name="connsiteX1" fmla="*/ 2541647 w 2541647"/>
                <a:gd name="connsiteY1" fmla="*/ 270 h 1121310"/>
                <a:gd name="connsiteX2" fmla="*/ 709830 w 2541647"/>
                <a:gd name="connsiteY2" fmla="*/ 1057831 h 1121310"/>
                <a:gd name="connsiteX3" fmla="*/ 63601 w 2541647"/>
                <a:gd name="connsiteY3" fmla="*/ 884661 h 1121310"/>
                <a:gd name="connsiteX4" fmla="*/ 236765 w 2541647"/>
                <a:gd name="connsiteY4" fmla="*/ 238440 h 1121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647" h="1121310">
                  <a:moveTo>
                    <a:pt x="649767" y="0"/>
                  </a:moveTo>
                  <a:lnTo>
                    <a:pt x="2541647" y="270"/>
                  </a:lnTo>
                  <a:lnTo>
                    <a:pt x="709830" y="1057831"/>
                  </a:lnTo>
                  <a:cubicBezTo>
                    <a:pt x="483254" y="1188640"/>
                    <a:pt x="194089" y="1110685"/>
                    <a:pt x="63601" y="884661"/>
                  </a:cubicBezTo>
                  <a:cubicBezTo>
                    <a:pt x="-67209" y="658094"/>
                    <a:pt x="10196" y="369241"/>
                    <a:pt x="236765" y="238440"/>
                  </a:cubicBezTo>
                  <a:close/>
                </a:path>
              </a:pathLst>
            </a:custGeom>
            <a:solidFill>
              <a:srgbClr val="F6C841"/>
            </a:solidFill>
            <a:ln>
              <a:noFill/>
            </a:ln>
          </p:spPr>
          <p:txBody>
            <a:bodyPr rot="0" spcFirstLastPara="1" vertOverflow="overflow" horzOverflow="overflow" vert="horz" wrap="square" lIns="121900" tIns="121900" rIns="121900" bIns="121900" numCol="1" spcCol="0" rtlCol="0" fromWordArt="0" anchor="ctr" anchorCtr="0" forceAA="0" compatLnSpc="1">
              <a:noAutofit/>
            </a:bodyPr>
            <a:lstStyle/>
            <a:p>
              <a:endParaRPr lang="zh-CN" altLang="en-US" sz="1865">
                <a:solidFill>
                  <a:schemeClr val="dk1">
                    <a:lumMod val="65000"/>
                    <a:lumOff val="35000"/>
                  </a:schemeClr>
                </a:solidFill>
                <a:ea typeface="方正黑体_GBK" panose="02000000000000000000" charset="-122"/>
              </a:endParaRPr>
            </a:p>
          </p:txBody>
        </p:sp>
        <p:sp>
          <p:nvSpPr>
            <p:cNvPr id="48" name="任意多边形 6"/>
            <p:cNvSpPr/>
            <p:nvPr>
              <p:custDataLst>
                <p:tags r:id="rId14"/>
              </p:custDataLst>
            </p:nvPr>
          </p:nvSpPr>
          <p:spPr>
            <a:xfrm>
              <a:off x="9859010" y="5173345"/>
              <a:ext cx="1700530" cy="1680845"/>
            </a:xfrm>
            <a:custGeom>
              <a:avLst/>
              <a:gdLst>
                <a:gd name="connsiteX0" fmla="*/ 1630944 w 1700691"/>
                <a:gd name="connsiteY0" fmla="*/ 1171548 h 1680919"/>
                <a:gd name="connsiteX1" fmla="*/ 1615658 w 1700691"/>
                <a:gd name="connsiteY1" fmla="*/ 1205853 h 1680919"/>
                <a:gd name="connsiteX2" fmla="*/ 1383483 w 1700691"/>
                <a:gd name="connsiteY2" fmla="*/ 1435589 h 1680919"/>
                <a:gd name="connsiteX3" fmla="*/ 1382529 w 1700691"/>
                <a:gd name="connsiteY3" fmla="*/ 1436628 h 1680919"/>
                <a:gd name="connsiteX4" fmla="*/ 1381573 w 1700691"/>
                <a:gd name="connsiteY4" fmla="*/ 1437668 h 1680919"/>
                <a:gd name="connsiteX5" fmla="*/ 1216281 w 1700691"/>
                <a:gd name="connsiteY5" fmla="*/ 1600874 h 1680919"/>
                <a:gd name="connsiteX6" fmla="*/ 1181885 w 1700691"/>
                <a:gd name="connsiteY6" fmla="*/ 1616467 h 1680919"/>
                <a:gd name="connsiteX7" fmla="*/ 1372975 w 1700691"/>
                <a:gd name="connsiteY7" fmla="*/ 1427273 h 1680919"/>
                <a:gd name="connsiteX8" fmla="*/ 1373929 w 1700691"/>
                <a:gd name="connsiteY8" fmla="*/ 1426233 h 1680919"/>
                <a:gd name="connsiteX9" fmla="*/ 1372975 w 1700691"/>
                <a:gd name="connsiteY9" fmla="*/ 1426233 h 1680919"/>
                <a:gd name="connsiteX10" fmla="*/ 1677762 w 1700691"/>
                <a:gd name="connsiteY10" fmla="*/ 1030173 h 1680919"/>
                <a:gd name="connsiteX11" fmla="*/ 1672029 w 1700691"/>
                <a:gd name="connsiteY11" fmla="*/ 1055123 h 1680919"/>
                <a:gd name="connsiteX12" fmla="*/ 1622346 w 1700691"/>
                <a:gd name="connsiteY12" fmla="*/ 1103980 h 1680919"/>
                <a:gd name="connsiteX13" fmla="*/ 1621390 w 1700691"/>
                <a:gd name="connsiteY13" fmla="*/ 1105020 h 1680919"/>
                <a:gd name="connsiteX14" fmla="*/ 1336668 w 1700691"/>
                <a:gd name="connsiteY14" fmla="*/ 1386732 h 1680919"/>
                <a:gd name="connsiteX15" fmla="*/ 1335712 w 1700691"/>
                <a:gd name="connsiteY15" fmla="*/ 1387772 h 1680919"/>
                <a:gd name="connsiteX16" fmla="*/ 1334757 w 1700691"/>
                <a:gd name="connsiteY16" fmla="*/ 1388812 h 1680919"/>
                <a:gd name="connsiteX17" fmla="*/ 1066277 w 1700691"/>
                <a:gd name="connsiteY17" fmla="*/ 1653892 h 1680919"/>
                <a:gd name="connsiteX18" fmla="*/ 1041435 w 1700691"/>
                <a:gd name="connsiteY18" fmla="*/ 1660129 h 1680919"/>
                <a:gd name="connsiteX19" fmla="*/ 1325202 w 1700691"/>
                <a:gd name="connsiteY19" fmla="*/ 1379456 h 1680919"/>
                <a:gd name="connsiteX20" fmla="*/ 1326158 w 1700691"/>
                <a:gd name="connsiteY20" fmla="*/ 1378416 h 1680919"/>
                <a:gd name="connsiteX21" fmla="*/ 1327113 w 1700691"/>
                <a:gd name="connsiteY21" fmla="*/ 1377377 h 1680919"/>
                <a:gd name="connsiteX22" fmla="*/ 1610881 w 1700691"/>
                <a:gd name="connsiteY22" fmla="*/ 1096704 h 1680919"/>
                <a:gd name="connsiteX23" fmla="*/ 1611836 w 1700691"/>
                <a:gd name="connsiteY23" fmla="*/ 1095664 h 1680919"/>
                <a:gd name="connsiteX24" fmla="*/ 1694959 w 1700691"/>
                <a:gd name="connsiteY24" fmla="*/ 918942 h 1680919"/>
                <a:gd name="connsiteX25" fmla="*/ 1693047 w 1700691"/>
                <a:gd name="connsiteY25" fmla="*/ 939733 h 1680919"/>
                <a:gd name="connsiteX26" fmla="*/ 1574572 w 1700691"/>
                <a:gd name="connsiteY26" fmla="*/ 1057200 h 1680919"/>
                <a:gd name="connsiteX27" fmla="*/ 1573618 w 1700691"/>
                <a:gd name="connsiteY27" fmla="*/ 1058240 h 1680919"/>
                <a:gd name="connsiteX28" fmla="*/ 1288895 w 1700691"/>
                <a:gd name="connsiteY28" fmla="*/ 1339952 h 1680919"/>
                <a:gd name="connsiteX29" fmla="*/ 1287939 w 1700691"/>
                <a:gd name="connsiteY29" fmla="*/ 1340992 h 1680919"/>
                <a:gd name="connsiteX30" fmla="*/ 1286983 w 1700691"/>
                <a:gd name="connsiteY30" fmla="*/ 1342031 h 1680919"/>
                <a:gd name="connsiteX31" fmla="*/ 1003216 w 1700691"/>
                <a:gd name="connsiteY31" fmla="*/ 1622704 h 1680919"/>
                <a:gd name="connsiteX32" fmla="*/ 1002262 w 1700691"/>
                <a:gd name="connsiteY32" fmla="*/ 1623744 h 1680919"/>
                <a:gd name="connsiteX33" fmla="*/ 1001306 w 1700691"/>
                <a:gd name="connsiteY33" fmla="*/ 1624783 h 1680919"/>
                <a:gd name="connsiteX34" fmla="*/ 949712 w 1700691"/>
                <a:gd name="connsiteY34" fmla="*/ 1676760 h 1680919"/>
                <a:gd name="connsiteX35" fmla="*/ 928692 w 1700691"/>
                <a:gd name="connsiteY35" fmla="*/ 1678839 h 1680919"/>
                <a:gd name="connsiteX36" fmla="*/ 992707 w 1700691"/>
                <a:gd name="connsiteY36" fmla="*/ 1615428 h 1680919"/>
                <a:gd name="connsiteX37" fmla="*/ 993661 w 1700691"/>
                <a:gd name="connsiteY37" fmla="*/ 1614388 h 1680919"/>
                <a:gd name="connsiteX38" fmla="*/ 994618 w 1700691"/>
                <a:gd name="connsiteY38" fmla="*/ 1613348 h 1680919"/>
                <a:gd name="connsiteX39" fmla="*/ 1278384 w 1700691"/>
                <a:gd name="connsiteY39" fmla="*/ 1332676 h 1680919"/>
                <a:gd name="connsiteX40" fmla="*/ 1279340 w 1700691"/>
                <a:gd name="connsiteY40" fmla="*/ 1331636 h 1680919"/>
                <a:gd name="connsiteX41" fmla="*/ 1280296 w 1700691"/>
                <a:gd name="connsiteY41" fmla="*/ 1330596 h 1680919"/>
                <a:gd name="connsiteX42" fmla="*/ 1564063 w 1700691"/>
                <a:gd name="connsiteY42" fmla="*/ 1049924 h 1680919"/>
                <a:gd name="connsiteX43" fmla="*/ 1563108 w 1700691"/>
                <a:gd name="connsiteY43" fmla="*/ 1048884 h 1680919"/>
                <a:gd name="connsiteX44" fmla="*/ 1700691 w 1700691"/>
                <a:gd name="connsiteY44" fmla="*/ 819148 h 1680919"/>
                <a:gd name="connsiteX45" fmla="*/ 1700691 w 1700691"/>
                <a:gd name="connsiteY45" fmla="*/ 837860 h 1680919"/>
                <a:gd name="connsiteX46" fmla="*/ 1527755 w 1700691"/>
                <a:gd name="connsiteY46" fmla="*/ 1008343 h 1680919"/>
                <a:gd name="connsiteX47" fmla="*/ 1526800 w 1700691"/>
                <a:gd name="connsiteY47" fmla="*/ 1009383 h 1680919"/>
                <a:gd name="connsiteX48" fmla="*/ 1242078 w 1700691"/>
                <a:gd name="connsiteY48" fmla="*/ 1291095 h 1680919"/>
                <a:gd name="connsiteX49" fmla="*/ 1241123 w 1700691"/>
                <a:gd name="connsiteY49" fmla="*/ 1292135 h 1680919"/>
                <a:gd name="connsiteX50" fmla="*/ 1240167 w 1700691"/>
                <a:gd name="connsiteY50" fmla="*/ 1293174 h 1680919"/>
                <a:gd name="connsiteX51" fmla="*/ 956400 w 1700691"/>
                <a:gd name="connsiteY51" fmla="*/ 1573847 h 1680919"/>
                <a:gd name="connsiteX52" fmla="*/ 955445 w 1700691"/>
                <a:gd name="connsiteY52" fmla="*/ 1574887 h 1680919"/>
                <a:gd name="connsiteX53" fmla="*/ 954489 w 1700691"/>
                <a:gd name="connsiteY53" fmla="*/ 1575926 h 1680919"/>
                <a:gd name="connsiteX54" fmla="*/ 848435 w 1700691"/>
                <a:gd name="connsiteY54" fmla="*/ 1680919 h 1680919"/>
                <a:gd name="connsiteX55" fmla="*/ 830281 w 1700691"/>
                <a:gd name="connsiteY55" fmla="*/ 1680919 h 1680919"/>
                <a:gd name="connsiteX56" fmla="*/ 944935 w 1700691"/>
                <a:gd name="connsiteY56" fmla="*/ 1567610 h 1680919"/>
                <a:gd name="connsiteX57" fmla="*/ 945890 w 1700691"/>
                <a:gd name="connsiteY57" fmla="*/ 1566571 h 1680919"/>
                <a:gd name="connsiteX58" fmla="*/ 946846 w 1700691"/>
                <a:gd name="connsiteY58" fmla="*/ 1565531 h 1680919"/>
                <a:gd name="connsiteX59" fmla="*/ 1230613 w 1700691"/>
                <a:gd name="connsiteY59" fmla="*/ 1284858 h 1680919"/>
                <a:gd name="connsiteX60" fmla="*/ 1231568 w 1700691"/>
                <a:gd name="connsiteY60" fmla="*/ 1283819 h 1680919"/>
                <a:gd name="connsiteX61" fmla="*/ 1232524 w 1700691"/>
                <a:gd name="connsiteY61" fmla="*/ 1282779 h 1680919"/>
                <a:gd name="connsiteX62" fmla="*/ 1516290 w 1700691"/>
                <a:gd name="connsiteY62" fmla="*/ 1002106 h 1680919"/>
                <a:gd name="connsiteX63" fmla="*/ 1517245 w 1700691"/>
                <a:gd name="connsiteY63" fmla="*/ 1001067 h 1680919"/>
                <a:gd name="connsiteX64" fmla="*/ 1692091 w 1700691"/>
                <a:gd name="connsiteY64" fmla="*/ 733907 h 1680919"/>
                <a:gd name="connsiteX65" fmla="*/ 1694002 w 1700691"/>
                <a:gd name="connsiteY65" fmla="*/ 750540 h 1680919"/>
                <a:gd name="connsiteX66" fmla="*/ 1479027 w 1700691"/>
                <a:gd name="connsiteY66" fmla="*/ 963643 h 1680919"/>
                <a:gd name="connsiteX67" fmla="*/ 1478072 w 1700691"/>
                <a:gd name="connsiteY67" fmla="*/ 964683 h 1680919"/>
                <a:gd name="connsiteX68" fmla="*/ 1477116 w 1700691"/>
                <a:gd name="connsiteY68" fmla="*/ 965723 h 1680919"/>
                <a:gd name="connsiteX69" fmla="*/ 1193350 w 1700691"/>
                <a:gd name="connsiteY69" fmla="*/ 1246395 h 1680919"/>
                <a:gd name="connsiteX70" fmla="*/ 1192394 w 1700691"/>
                <a:gd name="connsiteY70" fmla="*/ 1247435 h 1680919"/>
                <a:gd name="connsiteX71" fmla="*/ 1191439 w 1700691"/>
                <a:gd name="connsiteY71" fmla="*/ 1248475 h 1680919"/>
                <a:gd name="connsiteX72" fmla="*/ 907672 w 1700691"/>
                <a:gd name="connsiteY72" fmla="*/ 1529149 h 1680919"/>
                <a:gd name="connsiteX73" fmla="*/ 906717 w 1700691"/>
                <a:gd name="connsiteY73" fmla="*/ 1530188 h 1680919"/>
                <a:gd name="connsiteX74" fmla="*/ 905761 w 1700691"/>
                <a:gd name="connsiteY74" fmla="*/ 1531226 h 1680919"/>
                <a:gd name="connsiteX75" fmla="*/ 757667 w 1700691"/>
                <a:gd name="connsiteY75" fmla="*/ 1677800 h 1680919"/>
                <a:gd name="connsiteX76" fmla="*/ 740469 w 1700691"/>
                <a:gd name="connsiteY76" fmla="*/ 1675722 h 1680919"/>
                <a:gd name="connsiteX77" fmla="*/ 896207 w 1700691"/>
                <a:gd name="connsiteY77" fmla="*/ 1521871 h 1680919"/>
                <a:gd name="connsiteX78" fmla="*/ 897162 w 1700691"/>
                <a:gd name="connsiteY78" fmla="*/ 1520831 h 1680919"/>
                <a:gd name="connsiteX79" fmla="*/ 898118 w 1700691"/>
                <a:gd name="connsiteY79" fmla="*/ 1519793 h 1680919"/>
                <a:gd name="connsiteX80" fmla="*/ 1181885 w 1700691"/>
                <a:gd name="connsiteY80" fmla="*/ 1239119 h 1680919"/>
                <a:gd name="connsiteX81" fmla="*/ 1182839 w 1700691"/>
                <a:gd name="connsiteY81" fmla="*/ 1238079 h 1680919"/>
                <a:gd name="connsiteX82" fmla="*/ 1183796 w 1700691"/>
                <a:gd name="connsiteY82" fmla="*/ 1237040 h 1680919"/>
                <a:gd name="connsiteX83" fmla="*/ 1467562 w 1700691"/>
                <a:gd name="connsiteY83" fmla="*/ 956367 h 1680919"/>
                <a:gd name="connsiteX84" fmla="*/ 1468517 w 1700691"/>
                <a:gd name="connsiteY84" fmla="*/ 955327 h 1680919"/>
                <a:gd name="connsiteX85" fmla="*/ 1469473 w 1700691"/>
                <a:gd name="connsiteY85" fmla="*/ 954288 h 1680919"/>
                <a:gd name="connsiteX86" fmla="*/ 1676804 w 1700691"/>
                <a:gd name="connsiteY86" fmla="*/ 652824 h 1680919"/>
                <a:gd name="connsiteX87" fmla="*/ 1680626 w 1700691"/>
                <a:gd name="connsiteY87" fmla="*/ 668417 h 1680919"/>
                <a:gd name="connsiteX88" fmla="*/ 1431255 w 1700691"/>
                <a:gd name="connsiteY88" fmla="*/ 915825 h 1680919"/>
                <a:gd name="connsiteX89" fmla="*/ 1430299 w 1700691"/>
                <a:gd name="connsiteY89" fmla="*/ 916865 h 1680919"/>
                <a:gd name="connsiteX90" fmla="*/ 1429345 w 1700691"/>
                <a:gd name="connsiteY90" fmla="*/ 917904 h 1680919"/>
                <a:gd name="connsiteX91" fmla="*/ 1145578 w 1700691"/>
                <a:gd name="connsiteY91" fmla="*/ 1198577 h 1680919"/>
                <a:gd name="connsiteX92" fmla="*/ 1144622 w 1700691"/>
                <a:gd name="connsiteY92" fmla="*/ 1199616 h 1680919"/>
                <a:gd name="connsiteX93" fmla="*/ 1143667 w 1700691"/>
                <a:gd name="connsiteY93" fmla="*/ 1200656 h 1680919"/>
                <a:gd name="connsiteX94" fmla="*/ 859900 w 1700691"/>
                <a:gd name="connsiteY94" fmla="*/ 1481328 h 1680919"/>
                <a:gd name="connsiteX95" fmla="*/ 858945 w 1700691"/>
                <a:gd name="connsiteY95" fmla="*/ 1482368 h 1680919"/>
                <a:gd name="connsiteX96" fmla="*/ 856079 w 1700691"/>
                <a:gd name="connsiteY96" fmla="*/ 1482368 h 1680919"/>
                <a:gd name="connsiteX97" fmla="*/ 673588 w 1700691"/>
                <a:gd name="connsiteY97" fmla="*/ 1663246 h 1680919"/>
                <a:gd name="connsiteX98" fmla="*/ 658301 w 1700691"/>
                <a:gd name="connsiteY98" fmla="*/ 1660127 h 1680919"/>
                <a:gd name="connsiteX99" fmla="*/ 847480 w 1700691"/>
                <a:gd name="connsiteY99" fmla="*/ 1473013 h 1680919"/>
                <a:gd name="connsiteX100" fmla="*/ 848434 w 1700691"/>
                <a:gd name="connsiteY100" fmla="*/ 1471973 h 1680919"/>
                <a:gd name="connsiteX101" fmla="*/ 849391 w 1700691"/>
                <a:gd name="connsiteY101" fmla="*/ 1470933 h 1680919"/>
                <a:gd name="connsiteX102" fmla="*/ 1133157 w 1700691"/>
                <a:gd name="connsiteY102" fmla="*/ 1190261 h 1680919"/>
                <a:gd name="connsiteX103" fmla="*/ 1134112 w 1700691"/>
                <a:gd name="connsiteY103" fmla="*/ 1189221 h 1680919"/>
                <a:gd name="connsiteX104" fmla="*/ 1135068 w 1700691"/>
                <a:gd name="connsiteY104" fmla="*/ 1188182 h 1680919"/>
                <a:gd name="connsiteX105" fmla="*/ 1418834 w 1700691"/>
                <a:gd name="connsiteY105" fmla="*/ 907509 h 1680919"/>
                <a:gd name="connsiteX106" fmla="*/ 1419790 w 1700691"/>
                <a:gd name="connsiteY106" fmla="*/ 906470 h 1680919"/>
                <a:gd name="connsiteX107" fmla="*/ 1420745 w 1700691"/>
                <a:gd name="connsiteY107" fmla="*/ 905430 h 1680919"/>
                <a:gd name="connsiteX108" fmla="*/ 1657696 w 1700691"/>
                <a:gd name="connsiteY108" fmla="*/ 579017 h 1680919"/>
                <a:gd name="connsiteX109" fmla="*/ 1662473 w 1700691"/>
                <a:gd name="connsiteY109" fmla="*/ 593571 h 1680919"/>
                <a:gd name="connsiteX110" fmla="*/ 1384439 w 1700691"/>
                <a:gd name="connsiteY110" fmla="*/ 869046 h 1680919"/>
                <a:gd name="connsiteX111" fmla="*/ 1383483 w 1700691"/>
                <a:gd name="connsiteY111" fmla="*/ 870086 h 1680919"/>
                <a:gd name="connsiteX112" fmla="*/ 1097806 w 1700691"/>
                <a:gd name="connsiteY112" fmla="*/ 1152838 h 1680919"/>
                <a:gd name="connsiteX113" fmla="*/ 1096850 w 1700691"/>
                <a:gd name="connsiteY113" fmla="*/ 1153876 h 1680919"/>
                <a:gd name="connsiteX114" fmla="*/ 813084 w 1700691"/>
                <a:gd name="connsiteY114" fmla="*/ 1434549 h 1680919"/>
                <a:gd name="connsiteX115" fmla="*/ 812128 w 1700691"/>
                <a:gd name="connsiteY115" fmla="*/ 1435589 h 1680919"/>
                <a:gd name="connsiteX116" fmla="*/ 811173 w 1700691"/>
                <a:gd name="connsiteY116" fmla="*/ 1435589 h 1680919"/>
                <a:gd name="connsiteX117" fmla="*/ 600020 w 1700691"/>
                <a:gd name="connsiteY117" fmla="*/ 1644534 h 1680919"/>
                <a:gd name="connsiteX118" fmla="*/ 585687 w 1700691"/>
                <a:gd name="connsiteY118" fmla="*/ 1640375 h 1680919"/>
                <a:gd name="connsiteX119" fmla="*/ 801618 w 1700691"/>
                <a:gd name="connsiteY119" fmla="*/ 1426234 h 1680919"/>
                <a:gd name="connsiteX120" fmla="*/ 802574 w 1700691"/>
                <a:gd name="connsiteY120" fmla="*/ 1425194 h 1680919"/>
                <a:gd name="connsiteX121" fmla="*/ 803529 w 1700691"/>
                <a:gd name="connsiteY121" fmla="*/ 1424154 h 1680919"/>
                <a:gd name="connsiteX122" fmla="*/ 1088252 w 1700691"/>
                <a:gd name="connsiteY122" fmla="*/ 1142441 h 1680919"/>
                <a:gd name="connsiteX123" fmla="*/ 1089206 w 1700691"/>
                <a:gd name="connsiteY123" fmla="*/ 1141403 h 1680919"/>
                <a:gd name="connsiteX124" fmla="*/ 1372973 w 1700691"/>
                <a:gd name="connsiteY124" fmla="*/ 860729 h 1680919"/>
                <a:gd name="connsiteX125" fmla="*/ 1373929 w 1700691"/>
                <a:gd name="connsiteY125" fmla="*/ 859691 h 1680919"/>
                <a:gd name="connsiteX126" fmla="*/ 1630944 w 1700691"/>
                <a:gd name="connsiteY126" fmla="*/ 510408 h 1680919"/>
                <a:gd name="connsiteX127" fmla="*/ 1636676 w 1700691"/>
                <a:gd name="connsiteY127" fmla="*/ 523922 h 1680919"/>
                <a:gd name="connsiteX128" fmla="*/ 1621389 w 1700691"/>
                <a:gd name="connsiteY128" fmla="*/ 539514 h 1680919"/>
                <a:gd name="connsiteX129" fmla="*/ 1620434 w 1700691"/>
                <a:gd name="connsiteY129" fmla="*/ 540554 h 1680919"/>
                <a:gd name="connsiteX130" fmla="*/ 1335711 w 1700691"/>
                <a:gd name="connsiteY130" fmla="*/ 822268 h 1680919"/>
                <a:gd name="connsiteX131" fmla="*/ 1334757 w 1700691"/>
                <a:gd name="connsiteY131" fmla="*/ 823307 h 1680919"/>
                <a:gd name="connsiteX132" fmla="*/ 1050989 w 1700691"/>
                <a:gd name="connsiteY132" fmla="*/ 1103979 h 1680919"/>
                <a:gd name="connsiteX133" fmla="*/ 1050034 w 1700691"/>
                <a:gd name="connsiteY133" fmla="*/ 1105019 h 1680919"/>
                <a:gd name="connsiteX134" fmla="*/ 765312 w 1700691"/>
                <a:gd name="connsiteY134" fmla="*/ 1386731 h 1680919"/>
                <a:gd name="connsiteX135" fmla="*/ 764357 w 1700691"/>
                <a:gd name="connsiteY135" fmla="*/ 1387771 h 1680919"/>
                <a:gd name="connsiteX136" fmla="*/ 762446 w 1700691"/>
                <a:gd name="connsiteY136" fmla="*/ 1388810 h 1680919"/>
                <a:gd name="connsiteX137" fmla="*/ 529317 w 1700691"/>
                <a:gd name="connsiteY137" fmla="*/ 1619585 h 1680919"/>
                <a:gd name="connsiteX138" fmla="*/ 515940 w 1700691"/>
                <a:gd name="connsiteY138" fmla="*/ 1614387 h 1680919"/>
                <a:gd name="connsiteX139" fmla="*/ 753847 w 1700691"/>
                <a:gd name="connsiteY139" fmla="*/ 1379455 h 1680919"/>
                <a:gd name="connsiteX140" fmla="*/ 754802 w 1700691"/>
                <a:gd name="connsiteY140" fmla="*/ 1378415 h 1680919"/>
                <a:gd name="connsiteX141" fmla="*/ 755758 w 1700691"/>
                <a:gd name="connsiteY141" fmla="*/ 1377375 h 1680919"/>
                <a:gd name="connsiteX142" fmla="*/ 1039524 w 1700691"/>
                <a:gd name="connsiteY142" fmla="*/ 1096702 h 1680919"/>
                <a:gd name="connsiteX143" fmla="*/ 1040479 w 1700691"/>
                <a:gd name="connsiteY143" fmla="*/ 1095662 h 1680919"/>
                <a:gd name="connsiteX144" fmla="*/ 1326156 w 1700691"/>
                <a:gd name="connsiteY144" fmla="*/ 812912 h 1680919"/>
                <a:gd name="connsiteX145" fmla="*/ 1327113 w 1700691"/>
                <a:gd name="connsiteY145" fmla="*/ 811872 h 1680919"/>
                <a:gd name="connsiteX146" fmla="*/ 1611835 w 1700691"/>
                <a:gd name="connsiteY146" fmla="*/ 530159 h 1680919"/>
                <a:gd name="connsiteX147" fmla="*/ 1612790 w 1700691"/>
                <a:gd name="connsiteY147" fmla="*/ 529119 h 1680919"/>
                <a:gd name="connsiteX148" fmla="*/ 1600368 w 1700691"/>
                <a:gd name="connsiteY148" fmla="*/ 446996 h 1680919"/>
                <a:gd name="connsiteX149" fmla="*/ 1607056 w 1700691"/>
                <a:gd name="connsiteY149" fmla="*/ 459470 h 1680919"/>
                <a:gd name="connsiteX150" fmla="*/ 1574570 w 1700691"/>
                <a:gd name="connsiteY150" fmla="*/ 491696 h 1680919"/>
                <a:gd name="connsiteX151" fmla="*/ 1573616 w 1700691"/>
                <a:gd name="connsiteY151" fmla="*/ 492736 h 1680919"/>
                <a:gd name="connsiteX152" fmla="*/ 1572660 w 1700691"/>
                <a:gd name="connsiteY152" fmla="*/ 493775 h 1680919"/>
                <a:gd name="connsiteX153" fmla="*/ 1288893 w 1700691"/>
                <a:gd name="connsiteY153" fmla="*/ 774447 h 1680919"/>
                <a:gd name="connsiteX154" fmla="*/ 1287938 w 1700691"/>
                <a:gd name="connsiteY154" fmla="*/ 775487 h 1680919"/>
                <a:gd name="connsiteX155" fmla="*/ 1003215 w 1700691"/>
                <a:gd name="connsiteY155" fmla="*/ 1057199 h 1680919"/>
                <a:gd name="connsiteX156" fmla="*/ 1002261 w 1700691"/>
                <a:gd name="connsiteY156" fmla="*/ 1058239 h 1680919"/>
                <a:gd name="connsiteX157" fmla="*/ 717538 w 1700691"/>
                <a:gd name="connsiteY157" fmla="*/ 1339951 h 1680919"/>
                <a:gd name="connsiteX158" fmla="*/ 716583 w 1700691"/>
                <a:gd name="connsiteY158" fmla="*/ 1340991 h 1680919"/>
                <a:gd name="connsiteX159" fmla="*/ 715627 w 1700691"/>
                <a:gd name="connsiteY159" fmla="*/ 1342030 h 1680919"/>
                <a:gd name="connsiteX160" fmla="*/ 464346 w 1700691"/>
                <a:gd name="connsiteY160" fmla="*/ 1590477 h 1680919"/>
                <a:gd name="connsiteX161" fmla="*/ 451924 w 1700691"/>
                <a:gd name="connsiteY161" fmla="*/ 1584240 h 1680919"/>
                <a:gd name="connsiteX162" fmla="*/ 706073 w 1700691"/>
                <a:gd name="connsiteY162" fmla="*/ 1332675 h 1680919"/>
                <a:gd name="connsiteX163" fmla="*/ 707028 w 1700691"/>
                <a:gd name="connsiteY163" fmla="*/ 1331635 h 1680919"/>
                <a:gd name="connsiteX164" fmla="*/ 707984 w 1700691"/>
                <a:gd name="connsiteY164" fmla="*/ 1330595 h 1680919"/>
                <a:gd name="connsiteX165" fmla="*/ 991750 w 1700691"/>
                <a:gd name="connsiteY165" fmla="*/ 1049923 h 1680919"/>
                <a:gd name="connsiteX166" fmla="*/ 992706 w 1700691"/>
                <a:gd name="connsiteY166" fmla="*/ 1048884 h 1680919"/>
                <a:gd name="connsiteX167" fmla="*/ 1277428 w 1700691"/>
                <a:gd name="connsiteY167" fmla="*/ 767171 h 1680919"/>
                <a:gd name="connsiteX168" fmla="*/ 1278383 w 1700691"/>
                <a:gd name="connsiteY168" fmla="*/ 766132 h 1680919"/>
                <a:gd name="connsiteX169" fmla="*/ 1279339 w 1700691"/>
                <a:gd name="connsiteY169" fmla="*/ 765092 h 1680919"/>
                <a:gd name="connsiteX170" fmla="*/ 1563106 w 1700691"/>
                <a:gd name="connsiteY170" fmla="*/ 484420 h 1680919"/>
                <a:gd name="connsiteX171" fmla="*/ 1564060 w 1700691"/>
                <a:gd name="connsiteY171" fmla="*/ 483380 h 1680919"/>
                <a:gd name="connsiteX172" fmla="*/ 1565016 w 1700691"/>
                <a:gd name="connsiteY172" fmla="*/ 482340 h 1680919"/>
                <a:gd name="connsiteX173" fmla="*/ 1565019 w 1700691"/>
                <a:gd name="connsiteY173" fmla="*/ 388784 h 1680919"/>
                <a:gd name="connsiteX174" fmla="*/ 1572662 w 1700691"/>
                <a:gd name="connsiteY174" fmla="*/ 400219 h 1680919"/>
                <a:gd name="connsiteX175" fmla="*/ 1526801 w 1700691"/>
                <a:gd name="connsiteY175" fmla="*/ 444919 h 1680919"/>
                <a:gd name="connsiteX176" fmla="*/ 1525845 w 1700691"/>
                <a:gd name="connsiteY176" fmla="*/ 445959 h 1680919"/>
                <a:gd name="connsiteX177" fmla="*/ 1241124 w 1700691"/>
                <a:gd name="connsiteY177" fmla="*/ 727671 h 1680919"/>
                <a:gd name="connsiteX178" fmla="*/ 1240167 w 1700691"/>
                <a:gd name="connsiteY178" fmla="*/ 728710 h 1680919"/>
                <a:gd name="connsiteX179" fmla="*/ 955445 w 1700691"/>
                <a:gd name="connsiteY179" fmla="*/ 1010423 h 1680919"/>
                <a:gd name="connsiteX180" fmla="*/ 954490 w 1700691"/>
                <a:gd name="connsiteY180" fmla="*/ 1011462 h 1680919"/>
                <a:gd name="connsiteX181" fmla="*/ 669768 w 1700691"/>
                <a:gd name="connsiteY181" fmla="*/ 1293174 h 1680919"/>
                <a:gd name="connsiteX182" fmla="*/ 668812 w 1700691"/>
                <a:gd name="connsiteY182" fmla="*/ 1294214 h 1680919"/>
                <a:gd name="connsiteX183" fmla="*/ 667857 w 1700691"/>
                <a:gd name="connsiteY183" fmla="*/ 1295254 h 1680919"/>
                <a:gd name="connsiteX184" fmla="*/ 403198 w 1700691"/>
                <a:gd name="connsiteY184" fmla="*/ 1557215 h 1680919"/>
                <a:gd name="connsiteX185" fmla="*/ 391733 w 1700691"/>
                <a:gd name="connsiteY185" fmla="*/ 1549938 h 1680919"/>
                <a:gd name="connsiteX186" fmla="*/ 658302 w 1700691"/>
                <a:gd name="connsiteY186" fmla="*/ 1285898 h 1680919"/>
                <a:gd name="connsiteX187" fmla="*/ 659258 w 1700691"/>
                <a:gd name="connsiteY187" fmla="*/ 1284858 h 1680919"/>
                <a:gd name="connsiteX188" fmla="*/ 660213 w 1700691"/>
                <a:gd name="connsiteY188" fmla="*/ 1283819 h 1680919"/>
                <a:gd name="connsiteX189" fmla="*/ 943980 w 1700691"/>
                <a:gd name="connsiteY189" fmla="*/ 1003146 h 1680919"/>
                <a:gd name="connsiteX190" fmla="*/ 944935 w 1700691"/>
                <a:gd name="connsiteY190" fmla="*/ 1002107 h 1680919"/>
                <a:gd name="connsiteX191" fmla="*/ 1229658 w 1700691"/>
                <a:gd name="connsiteY191" fmla="*/ 720394 h 1680919"/>
                <a:gd name="connsiteX192" fmla="*/ 1230612 w 1700691"/>
                <a:gd name="connsiteY192" fmla="*/ 719355 h 1680919"/>
                <a:gd name="connsiteX193" fmla="*/ 1515335 w 1700691"/>
                <a:gd name="connsiteY193" fmla="*/ 437643 h 1680919"/>
                <a:gd name="connsiteX194" fmla="*/ 1516291 w 1700691"/>
                <a:gd name="connsiteY194" fmla="*/ 436603 h 1680919"/>
                <a:gd name="connsiteX195" fmla="*/ 1524891 w 1700691"/>
                <a:gd name="connsiteY195" fmla="*/ 332649 h 1680919"/>
                <a:gd name="connsiteX196" fmla="*/ 1533489 w 1700691"/>
                <a:gd name="connsiteY196" fmla="*/ 343044 h 1680919"/>
                <a:gd name="connsiteX197" fmla="*/ 1479030 w 1700691"/>
                <a:gd name="connsiteY197" fmla="*/ 397100 h 1680919"/>
                <a:gd name="connsiteX198" fmla="*/ 1478074 w 1700691"/>
                <a:gd name="connsiteY198" fmla="*/ 398139 h 1680919"/>
                <a:gd name="connsiteX199" fmla="*/ 1477119 w 1700691"/>
                <a:gd name="connsiteY199" fmla="*/ 399179 h 1680919"/>
                <a:gd name="connsiteX200" fmla="*/ 1193352 w 1700691"/>
                <a:gd name="connsiteY200" fmla="*/ 679851 h 1680919"/>
                <a:gd name="connsiteX201" fmla="*/ 1192395 w 1700691"/>
                <a:gd name="connsiteY201" fmla="*/ 680891 h 1680919"/>
                <a:gd name="connsiteX202" fmla="*/ 1191441 w 1700691"/>
                <a:gd name="connsiteY202" fmla="*/ 681931 h 1680919"/>
                <a:gd name="connsiteX203" fmla="*/ 907674 w 1700691"/>
                <a:gd name="connsiteY203" fmla="*/ 962603 h 1680919"/>
                <a:gd name="connsiteX204" fmla="*/ 906718 w 1700691"/>
                <a:gd name="connsiteY204" fmla="*/ 963643 h 1680919"/>
                <a:gd name="connsiteX205" fmla="*/ 905763 w 1700691"/>
                <a:gd name="connsiteY205" fmla="*/ 964683 h 1680919"/>
                <a:gd name="connsiteX206" fmla="*/ 621996 w 1700691"/>
                <a:gd name="connsiteY206" fmla="*/ 1245356 h 1680919"/>
                <a:gd name="connsiteX207" fmla="*/ 621041 w 1700691"/>
                <a:gd name="connsiteY207" fmla="*/ 1246394 h 1680919"/>
                <a:gd name="connsiteX208" fmla="*/ 619130 w 1700691"/>
                <a:gd name="connsiteY208" fmla="*/ 1247434 h 1680919"/>
                <a:gd name="connsiteX209" fmla="*/ 344917 w 1700691"/>
                <a:gd name="connsiteY209" fmla="*/ 1518751 h 1680919"/>
                <a:gd name="connsiteX210" fmla="*/ 334407 w 1700691"/>
                <a:gd name="connsiteY210" fmla="*/ 1510435 h 1680919"/>
                <a:gd name="connsiteX211" fmla="*/ 609575 w 1700691"/>
                <a:gd name="connsiteY211" fmla="*/ 1238079 h 1680919"/>
                <a:gd name="connsiteX212" fmla="*/ 610531 w 1700691"/>
                <a:gd name="connsiteY212" fmla="*/ 1237039 h 1680919"/>
                <a:gd name="connsiteX213" fmla="*/ 611486 w 1700691"/>
                <a:gd name="connsiteY213" fmla="*/ 1235999 h 1680919"/>
                <a:gd name="connsiteX214" fmla="*/ 895253 w 1700691"/>
                <a:gd name="connsiteY214" fmla="*/ 955327 h 1680919"/>
                <a:gd name="connsiteX215" fmla="*/ 896208 w 1700691"/>
                <a:gd name="connsiteY215" fmla="*/ 954287 h 1680919"/>
                <a:gd name="connsiteX216" fmla="*/ 897164 w 1700691"/>
                <a:gd name="connsiteY216" fmla="*/ 953248 h 1680919"/>
                <a:gd name="connsiteX217" fmla="*/ 1180931 w 1700691"/>
                <a:gd name="connsiteY217" fmla="*/ 672575 h 1680919"/>
                <a:gd name="connsiteX218" fmla="*/ 1181887 w 1700691"/>
                <a:gd name="connsiteY218" fmla="*/ 671535 h 1680919"/>
                <a:gd name="connsiteX219" fmla="*/ 1182841 w 1700691"/>
                <a:gd name="connsiteY219" fmla="*/ 670496 h 1680919"/>
                <a:gd name="connsiteX220" fmla="*/ 1466609 w 1700691"/>
                <a:gd name="connsiteY220" fmla="*/ 389824 h 1680919"/>
                <a:gd name="connsiteX221" fmla="*/ 1467564 w 1700691"/>
                <a:gd name="connsiteY221" fmla="*/ 388784 h 1680919"/>
                <a:gd name="connsiteX222" fmla="*/ 1468520 w 1700691"/>
                <a:gd name="connsiteY222" fmla="*/ 387744 h 1680919"/>
                <a:gd name="connsiteX223" fmla="*/ 1482851 w 1700691"/>
                <a:gd name="connsiteY223" fmla="*/ 280672 h 1680919"/>
                <a:gd name="connsiteX224" fmla="*/ 1491451 w 1700691"/>
                <a:gd name="connsiteY224" fmla="*/ 291067 h 1680919"/>
                <a:gd name="connsiteX225" fmla="*/ 1431256 w 1700691"/>
                <a:gd name="connsiteY225" fmla="*/ 350321 h 1680919"/>
                <a:gd name="connsiteX226" fmla="*/ 1430302 w 1700691"/>
                <a:gd name="connsiteY226" fmla="*/ 351361 h 1680919"/>
                <a:gd name="connsiteX227" fmla="*/ 1429346 w 1700691"/>
                <a:gd name="connsiteY227" fmla="*/ 352399 h 1680919"/>
                <a:gd name="connsiteX228" fmla="*/ 1145579 w 1700691"/>
                <a:gd name="connsiteY228" fmla="*/ 633073 h 1680919"/>
                <a:gd name="connsiteX229" fmla="*/ 1144623 w 1700691"/>
                <a:gd name="connsiteY229" fmla="*/ 634112 h 1680919"/>
                <a:gd name="connsiteX230" fmla="*/ 1143668 w 1700691"/>
                <a:gd name="connsiteY230" fmla="*/ 635152 h 1680919"/>
                <a:gd name="connsiteX231" fmla="*/ 859901 w 1700691"/>
                <a:gd name="connsiteY231" fmla="*/ 915824 h 1680919"/>
                <a:gd name="connsiteX232" fmla="*/ 858946 w 1700691"/>
                <a:gd name="connsiteY232" fmla="*/ 916864 h 1680919"/>
                <a:gd name="connsiteX233" fmla="*/ 857990 w 1700691"/>
                <a:gd name="connsiteY233" fmla="*/ 917904 h 1680919"/>
                <a:gd name="connsiteX234" fmla="*/ 574223 w 1700691"/>
                <a:gd name="connsiteY234" fmla="*/ 1198576 h 1680919"/>
                <a:gd name="connsiteX235" fmla="*/ 573267 w 1700691"/>
                <a:gd name="connsiteY235" fmla="*/ 1199616 h 1680919"/>
                <a:gd name="connsiteX236" fmla="*/ 294278 w 1700691"/>
                <a:gd name="connsiteY236" fmla="*/ 1476129 h 1680919"/>
                <a:gd name="connsiteX237" fmla="*/ 283768 w 1700691"/>
                <a:gd name="connsiteY237" fmla="*/ 1467813 h 1680919"/>
                <a:gd name="connsiteX238" fmla="*/ 563713 w 1700691"/>
                <a:gd name="connsiteY238" fmla="*/ 1191300 h 1680919"/>
                <a:gd name="connsiteX239" fmla="*/ 564668 w 1700691"/>
                <a:gd name="connsiteY239" fmla="*/ 1190260 h 1680919"/>
                <a:gd name="connsiteX240" fmla="*/ 565624 w 1700691"/>
                <a:gd name="connsiteY240" fmla="*/ 1189220 h 1680919"/>
                <a:gd name="connsiteX241" fmla="*/ 849391 w 1700691"/>
                <a:gd name="connsiteY241" fmla="*/ 908547 h 1680919"/>
                <a:gd name="connsiteX242" fmla="*/ 850347 w 1700691"/>
                <a:gd name="connsiteY242" fmla="*/ 907509 h 1680919"/>
                <a:gd name="connsiteX243" fmla="*/ 851303 w 1700691"/>
                <a:gd name="connsiteY243" fmla="*/ 906469 h 1680919"/>
                <a:gd name="connsiteX244" fmla="*/ 1135069 w 1700691"/>
                <a:gd name="connsiteY244" fmla="*/ 625796 h 1680919"/>
                <a:gd name="connsiteX245" fmla="*/ 1136024 w 1700691"/>
                <a:gd name="connsiteY245" fmla="*/ 624757 h 1680919"/>
                <a:gd name="connsiteX246" fmla="*/ 1136980 w 1700691"/>
                <a:gd name="connsiteY246" fmla="*/ 623717 h 1680919"/>
                <a:gd name="connsiteX247" fmla="*/ 1420747 w 1700691"/>
                <a:gd name="connsiteY247" fmla="*/ 343043 h 1680919"/>
                <a:gd name="connsiteX248" fmla="*/ 1421702 w 1700691"/>
                <a:gd name="connsiteY248" fmla="*/ 342004 h 1680919"/>
                <a:gd name="connsiteX249" fmla="*/ 1422659 w 1700691"/>
                <a:gd name="connsiteY249" fmla="*/ 340965 h 1680919"/>
                <a:gd name="connsiteX250" fmla="*/ 1435078 w 1700691"/>
                <a:gd name="connsiteY250" fmla="*/ 232855 h 1680919"/>
                <a:gd name="connsiteX251" fmla="*/ 1444633 w 1700691"/>
                <a:gd name="connsiteY251" fmla="*/ 242210 h 1680919"/>
                <a:gd name="connsiteX252" fmla="*/ 1383484 w 1700691"/>
                <a:gd name="connsiteY252" fmla="*/ 303544 h 1680919"/>
                <a:gd name="connsiteX253" fmla="*/ 1382529 w 1700691"/>
                <a:gd name="connsiteY253" fmla="*/ 304582 h 1680919"/>
                <a:gd name="connsiteX254" fmla="*/ 1097807 w 1700691"/>
                <a:gd name="connsiteY254" fmla="*/ 586295 h 1680919"/>
                <a:gd name="connsiteX255" fmla="*/ 1096851 w 1700691"/>
                <a:gd name="connsiteY255" fmla="*/ 587334 h 1680919"/>
                <a:gd name="connsiteX256" fmla="*/ 812129 w 1700691"/>
                <a:gd name="connsiteY256" fmla="*/ 869047 h 1680919"/>
                <a:gd name="connsiteX257" fmla="*/ 811174 w 1700691"/>
                <a:gd name="connsiteY257" fmla="*/ 870087 h 1680919"/>
                <a:gd name="connsiteX258" fmla="*/ 525495 w 1700691"/>
                <a:gd name="connsiteY258" fmla="*/ 1152838 h 1680919"/>
                <a:gd name="connsiteX259" fmla="*/ 524540 w 1700691"/>
                <a:gd name="connsiteY259" fmla="*/ 1152838 h 1680919"/>
                <a:gd name="connsiteX260" fmla="*/ 243639 w 1700691"/>
                <a:gd name="connsiteY260" fmla="*/ 1430391 h 1680919"/>
                <a:gd name="connsiteX261" fmla="*/ 234085 w 1700691"/>
                <a:gd name="connsiteY261" fmla="*/ 1421036 h 1680919"/>
                <a:gd name="connsiteX262" fmla="*/ 515941 w 1700691"/>
                <a:gd name="connsiteY262" fmla="*/ 1142443 h 1680919"/>
                <a:gd name="connsiteX263" fmla="*/ 516896 w 1700691"/>
                <a:gd name="connsiteY263" fmla="*/ 1141403 h 1680919"/>
                <a:gd name="connsiteX264" fmla="*/ 800664 w 1700691"/>
                <a:gd name="connsiteY264" fmla="*/ 860731 h 1680919"/>
                <a:gd name="connsiteX265" fmla="*/ 801619 w 1700691"/>
                <a:gd name="connsiteY265" fmla="*/ 859692 h 1680919"/>
                <a:gd name="connsiteX266" fmla="*/ 1086341 w 1700691"/>
                <a:gd name="connsiteY266" fmla="*/ 577978 h 1680919"/>
                <a:gd name="connsiteX267" fmla="*/ 1087297 w 1700691"/>
                <a:gd name="connsiteY267" fmla="*/ 576938 h 1680919"/>
                <a:gd name="connsiteX268" fmla="*/ 1372019 w 1700691"/>
                <a:gd name="connsiteY268" fmla="*/ 295226 h 1680919"/>
                <a:gd name="connsiteX269" fmla="*/ 1372975 w 1700691"/>
                <a:gd name="connsiteY269" fmla="*/ 294187 h 1680919"/>
                <a:gd name="connsiteX270" fmla="*/ 1385395 w 1700691"/>
                <a:gd name="connsiteY270" fmla="*/ 189194 h 1680919"/>
                <a:gd name="connsiteX271" fmla="*/ 1395905 w 1700691"/>
                <a:gd name="connsiteY271" fmla="*/ 197510 h 1680919"/>
                <a:gd name="connsiteX272" fmla="*/ 1335712 w 1700691"/>
                <a:gd name="connsiteY272" fmla="*/ 256764 h 1680919"/>
                <a:gd name="connsiteX273" fmla="*/ 1334756 w 1700691"/>
                <a:gd name="connsiteY273" fmla="*/ 257803 h 1680919"/>
                <a:gd name="connsiteX274" fmla="*/ 1050034 w 1700691"/>
                <a:gd name="connsiteY274" fmla="*/ 539515 h 1680919"/>
                <a:gd name="connsiteX275" fmla="*/ 1049077 w 1700691"/>
                <a:gd name="connsiteY275" fmla="*/ 540555 h 1680919"/>
                <a:gd name="connsiteX276" fmla="*/ 764356 w 1700691"/>
                <a:gd name="connsiteY276" fmla="*/ 822267 h 1680919"/>
                <a:gd name="connsiteX277" fmla="*/ 763400 w 1700691"/>
                <a:gd name="connsiteY277" fmla="*/ 823307 h 1680919"/>
                <a:gd name="connsiteX278" fmla="*/ 479634 w 1700691"/>
                <a:gd name="connsiteY278" fmla="*/ 1103979 h 1680919"/>
                <a:gd name="connsiteX279" fmla="*/ 478678 w 1700691"/>
                <a:gd name="connsiteY279" fmla="*/ 1106058 h 1680919"/>
                <a:gd name="connsiteX280" fmla="*/ 199689 w 1700691"/>
                <a:gd name="connsiteY280" fmla="*/ 1382573 h 1680919"/>
                <a:gd name="connsiteX281" fmla="*/ 191089 w 1700691"/>
                <a:gd name="connsiteY281" fmla="*/ 1372178 h 1680919"/>
                <a:gd name="connsiteX282" fmla="*/ 468168 w 1700691"/>
                <a:gd name="connsiteY282" fmla="*/ 1097742 h 1680919"/>
                <a:gd name="connsiteX283" fmla="*/ 469124 w 1700691"/>
                <a:gd name="connsiteY283" fmla="*/ 1096703 h 1680919"/>
                <a:gd name="connsiteX284" fmla="*/ 754801 w 1700691"/>
                <a:gd name="connsiteY284" fmla="*/ 813951 h 1680919"/>
                <a:gd name="connsiteX285" fmla="*/ 755757 w 1700691"/>
                <a:gd name="connsiteY285" fmla="*/ 812912 h 1680919"/>
                <a:gd name="connsiteX286" fmla="*/ 1040480 w 1700691"/>
                <a:gd name="connsiteY286" fmla="*/ 531199 h 1680919"/>
                <a:gd name="connsiteX287" fmla="*/ 1041434 w 1700691"/>
                <a:gd name="connsiteY287" fmla="*/ 530160 h 1680919"/>
                <a:gd name="connsiteX288" fmla="*/ 1326157 w 1700691"/>
                <a:gd name="connsiteY288" fmla="*/ 248448 h 1680919"/>
                <a:gd name="connsiteX289" fmla="*/ 1327113 w 1700691"/>
                <a:gd name="connsiteY289" fmla="*/ 247408 h 1680919"/>
                <a:gd name="connsiteX290" fmla="*/ 1330935 w 1700691"/>
                <a:gd name="connsiteY290" fmla="*/ 147613 h 1680919"/>
                <a:gd name="connsiteX291" fmla="*/ 1342400 w 1700691"/>
                <a:gd name="connsiteY291" fmla="*/ 155929 h 1680919"/>
                <a:gd name="connsiteX292" fmla="*/ 1288896 w 1700691"/>
                <a:gd name="connsiteY292" fmla="*/ 208945 h 1680919"/>
                <a:gd name="connsiteX293" fmla="*/ 1287939 w 1700691"/>
                <a:gd name="connsiteY293" fmla="*/ 209984 h 1680919"/>
                <a:gd name="connsiteX294" fmla="*/ 1286985 w 1700691"/>
                <a:gd name="connsiteY294" fmla="*/ 211024 h 1680919"/>
                <a:gd name="connsiteX295" fmla="*/ 1003217 w 1700691"/>
                <a:gd name="connsiteY295" fmla="*/ 491698 h 1680919"/>
                <a:gd name="connsiteX296" fmla="*/ 1002262 w 1700691"/>
                <a:gd name="connsiteY296" fmla="*/ 492736 h 1680919"/>
                <a:gd name="connsiteX297" fmla="*/ 1001306 w 1700691"/>
                <a:gd name="connsiteY297" fmla="*/ 493776 h 1680919"/>
                <a:gd name="connsiteX298" fmla="*/ 717540 w 1700691"/>
                <a:gd name="connsiteY298" fmla="*/ 774449 h 1680919"/>
                <a:gd name="connsiteX299" fmla="*/ 716585 w 1700691"/>
                <a:gd name="connsiteY299" fmla="*/ 775488 h 1680919"/>
                <a:gd name="connsiteX300" fmla="*/ 431862 w 1700691"/>
                <a:gd name="connsiteY300" fmla="*/ 1057201 h 1680919"/>
                <a:gd name="connsiteX301" fmla="*/ 430906 w 1700691"/>
                <a:gd name="connsiteY301" fmla="*/ 1058241 h 1680919"/>
                <a:gd name="connsiteX302" fmla="*/ 157649 w 1700691"/>
                <a:gd name="connsiteY302" fmla="*/ 1328518 h 1680919"/>
                <a:gd name="connsiteX303" fmla="*/ 150006 w 1700691"/>
                <a:gd name="connsiteY303" fmla="*/ 1317083 h 1680919"/>
                <a:gd name="connsiteX304" fmla="*/ 420396 w 1700691"/>
                <a:gd name="connsiteY304" fmla="*/ 1048884 h 1680919"/>
                <a:gd name="connsiteX305" fmla="*/ 421352 w 1700691"/>
                <a:gd name="connsiteY305" fmla="*/ 1047846 h 1680919"/>
                <a:gd name="connsiteX306" fmla="*/ 706075 w 1700691"/>
                <a:gd name="connsiteY306" fmla="*/ 766132 h 1680919"/>
                <a:gd name="connsiteX307" fmla="*/ 707030 w 1700691"/>
                <a:gd name="connsiteY307" fmla="*/ 765092 h 1680919"/>
                <a:gd name="connsiteX308" fmla="*/ 707986 w 1700691"/>
                <a:gd name="connsiteY308" fmla="*/ 764053 h 1680919"/>
                <a:gd name="connsiteX309" fmla="*/ 991752 w 1700691"/>
                <a:gd name="connsiteY309" fmla="*/ 483380 h 1680919"/>
                <a:gd name="connsiteX310" fmla="*/ 992707 w 1700691"/>
                <a:gd name="connsiteY310" fmla="*/ 482341 h 1680919"/>
                <a:gd name="connsiteX311" fmla="*/ 993663 w 1700691"/>
                <a:gd name="connsiteY311" fmla="*/ 481302 h 1680919"/>
                <a:gd name="connsiteX312" fmla="*/ 1277430 w 1700691"/>
                <a:gd name="connsiteY312" fmla="*/ 200629 h 1680919"/>
                <a:gd name="connsiteX313" fmla="*/ 1278385 w 1700691"/>
                <a:gd name="connsiteY313" fmla="*/ 199589 h 1680919"/>
                <a:gd name="connsiteX314" fmla="*/ 1279341 w 1700691"/>
                <a:gd name="connsiteY314" fmla="*/ 198550 h 1680919"/>
                <a:gd name="connsiteX315" fmla="*/ 1271699 w 1700691"/>
                <a:gd name="connsiteY315" fmla="*/ 112269 h 1680919"/>
                <a:gd name="connsiteX316" fmla="*/ 1284119 w 1700691"/>
                <a:gd name="connsiteY316" fmla="*/ 119547 h 1680919"/>
                <a:gd name="connsiteX317" fmla="*/ 1241124 w 1700691"/>
                <a:gd name="connsiteY317" fmla="*/ 162167 h 1680919"/>
                <a:gd name="connsiteX318" fmla="*/ 1240167 w 1700691"/>
                <a:gd name="connsiteY318" fmla="*/ 163206 h 1680919"/>
                <a:gd name="connsiteX319" fmla="*/ 955446 w 1700691"/>
                <a:gd name="connsiteY319" fmla="*/ 444919 h 1680919"/>
                <a:gd name="connsiteX320" fmla="*/ 954490 w 1700691"/>
                <a:gd name="connsiteY320" fmla="*/ 445957 h 1680919"/>
                <a:gd name="connsiteX321" fmla="*/ 669769 w 1700691"/>
                <a:gd name="connsiteY321" fmla="*/ 727671 h 1680919"/>
                <a:gd name="connsiteX322" fmla="*/ 668813 w 1700691"/>
                <a:gd name="connsiteY322" fmla="*/ 728710 h 1680919"/>
                <a:gd name="connsiteX323" fmla="*/ 384090 w 1700691"/>
                <a:gd name="connsiteY323" fmla="*/ 1010423 h 1680919"/>
                <a:gd name="connsiteX324" fmla="*/ 382179 w 1700691"/>
                <a:gd name="connsiteY324" fmla="*/ 1011462 h 1680919"/>
                <a:gd name="connsiteX325" fmla="*/ 118477 w 1700691"/>
                <a:gd name="connsiteY325" fmla="*/ 1272384 h 1680919"/>
                <a:gd name="connsiteX326" fmla="*/ 111789 w 1700691"/>
                <a:gd name="connsiteY326" fmla="*/ 1259909 h 1680919"/>
                <a:gd name="connsiteX327" fmla="*/ 371669 w 1700691"/>
                <a:gd name="connsiteY327" fmla="*/ 1003145 h 1680919"/>
                <a:gd name="connsiteX328" fmla="*/ 372625 w 1700691"/>
                <a:gd name="connsiteY328" fmla="*/ 1002107 h 1680919"/>
                <a:gd name="connsiteX329" fmla="*/ 657348 w 1700691"/>
                <a:gd name="connsiteY329" fmla="*/ 720393 h 1680919"/>
                <a:gd name="connsiteX330" fmla="*/ 658303 w 1700691"/>
                <a:gd name="connsiteY330" fmla="*/ 719355 h 1680919"/>
                <a:gd name="connsiteX331" fmla="*/ 943025 w 1700691"/>
                <a:gd name="connsiteY331" fmla="*/ 437641 h 1680919"/>
                <a:gd name="connsiteX332" fmla="*/ 943980 w 1700691"/>
                <a:gd name="connsiteY332" fmla="*/ 436602 h 1680919"/>
                <a:gd name="connsiteX333" fmla="*/ 1228703 w 1700691"/>
                <a:gd name="connsiteY333" fmla="*/ 154890 h 1680919"/>
                <a:gd name="connsiteX334" fmla="*/ 1229659 w 1700691"/>
                <a:gd name="connsiteY334" fmla="*/ 153850 h 1680919"/>
                <a:gd name="connsiteX335" fmla="*/ 443327 w 1700691"/>
                <a:gd name="connsiteY335" fmla="*/ 101873 h 1680919"/>
                <a:gd name="connsiteX336" fmla="*/ 240773 w 1700691"/>
                <a:gd name="connsiteY336" fmla="*/ 302502 h 1680919"/>
                <a:gd name="connsiteX337" fmla="*/ 239818 w 1700691"/>
                <a:gd name="connsiteY337" fmla="*/ 302502 h 1680919"/>
                <a:gd name="connsiteX338" fmla="*/ 103189 w 1700691"/>
                <a:gd name="connsiteY338" fmla="*/ 437641 h 1680919"/>
                <a:gd name="connsiteX339" fmla="*/ 130897 w 1700691"/>
                <a:gd name="connsiteY339" fmla="*/ 390863 h 1680919"/>
                <a:gd name="connsiteX340" fmla="*/ 229308 w 1700691"/>
                <a:gd name="connsiteY340" fmla="*/ 294186 h 1680919"/>
                <a:gd name="connsiteX341" fmla="*/ 230263 w 1700691"/>
                <a:gd name="connsiteY341" fmla="*/ 293146 h 1680919"/>
                <a:gd name="connsiteX342" fmla="*/ 396511 w 1700691"/>
                <a:gd name="connsiteY342" fmla="*/ 128901 h 1680919"/>
                <a:gd name="connsiteX343" fmla="*/ 443327 w 1700691"/>
                <a:gd name="connsiteY343" fmla="*/ 101873 h 1680919"/>
                <a:gd name="connsiteX344" fmla="*/ 1208636 w 1700691"/>
                <a:gd name="connsiteY344" fmla="*/ 79003 h 1680919"/>
                <a:gd name="connsiteX345" fmla="*/ 1222013 w 1700691"/>
                <a:gd name="connsiteY345" fmla="*/ 85241 h 1680919"/>
                <a:gd name="connsiteX346" fmla="*/ 1193350 w 1700691"/>
                <a:gd name="connsiteY346" fmla="*/ 114347 h 1680919"/>
                <a:gd name="connsiteX347" fmla="*/ 1192394 w 1700691"/>
                <a:gd name="connsiteY347" fmla="*/ 115387 h 1680919"/>
                <a:gd name="connsiteX348" fmla="*/ 1191439 w 1700691"/>
                <a:gd name="connsiteY348" fmla="*/ 116427 h 1680919"/>
                <a:gd name="connsiteX349" fmla="*/ 907673 w 1700691"/>
                <a:gd name="connsiteY349" fmla="*/ 397099 h 1680919"/>
                <a:gd name="connsiteX350" fmla="*/ 906717 w 1700691"/>
                <a:gd name="connsiteY350" fmla="*/ 398139 h 1680919"/>
                <a:gd name="connsiteX351" fmla="*/ 905762 w 1700691"/>
                <a:gd name="connsiteY351" fmla="*/ 399178 h 1680919"/>
                <a:gd name="connsiteX352" fmla="*/ 621995 w 1700691"/>
                <a:gd name="connsiteY352" fmla="*/ 679851 h 1680919"/>
                <a:gd name="connsiteX353" fmla="*/ 621039 w 1700691"/>
                <a:gd name="connsiteY353" fmla="*/ 680890 h 1680919"/>
                <a:gd name="connsiteX354" fmla="*/ 620083 w 1700691"/>
                <a:gd name="connsiteY354" fmla="*/ 681930 h 1680919"/>
                <a:gd name="connsiteX355" fmla="*/ 336318 w 1700691"/>
                <a:gd name="connsiteY355" fmla="*/ 962603 h 1680919"/>
                <a:gd name="connsiteX356" fmla="*/ 335362 w 1700691"/>
                <a:gd name="connsiteY356" fmla="*/ 963642 h 1680919"/>
                <a:gd name="connsiteX357" fmla="*/ 333451 w 1700691"/>
                <a:gd name="connsiteY357" fmla="*/ 963642 h 1680919"/>
                <a:gd name="connsiteX358" fmla="*/ 85036 w 1700691"/>
                <a:gd name="connsiteY358" fmla="*/ 1208971 h 1680919"/>
                <a:gd name="connsiteX359" fmla="*/ 79302 w 1700691"/>
                <a:gd name="connsiteY359" fmla="*/ 1196497 h 1680919"/>
                <a:gd name="connsiteX360" fmla="*/ 323896 w 1700691"/>
                <a:gd name="connsiteY360" fmla="*/ 954287 h 1680919"/>
                <a:gd name="connsiteX361" fmla="*/ 324852 w 1700691"/>
                <a:gd name="connsiteY361" fmla="*/ 953247 h 1680919"/>
                <a:gd name="connsiteX362" fmla="*/ 325808 w 1700691"/>
                <a:gd name="connsiteY362" fmla="*/ 952207 h 1680919"/>
                <a:gd name="connsiteX363" fmla="*/ 609573 w 1700691"/>
                <a:gd name="connsiteY363" fmla="*/ 671535 h 1680919"/>
                <a:gd name="connsiteX364" fmla="*/ 610529 w 1700691"/>
                <a:gd name="connsiteY364" fmla="*/ 670495 h 1680919"/>
                <a:gd name="connsiteX365" fmla="*/ 611485 w 1700691"/>
                <a:gd name="connsiteY365" fmla="*/ 669455 h 1680919"/>
                <a:gd name="connsiteX366" fmla="*/ 895252 w 1700691"/>
                <a:gd name="connsiteY366" fmla="*/ 388783 h 1680919"/>
                <a:gd name="connsiteX367" fmla="*/ 896207 w 1700691"/>
                <a:gd name="connsiteY367" fmla="*/ 387743 h 1680919"/>
                <a:gd name="connsiteX368" fmla="*/ 897163 w 1700691"/>
                <a:gd name="connsiteY368" fmla="*/ 386704 h 1680919"/>
                <a:gd name="connsiteX369" fmla="*/ 1180930 w 1700691"/>
                <a:gd name="connsiteY369" fmla="*/ 106031 h 1680919"/>
                <a:gd name="connsiteX370" fmla="*/ 1181884 w 1700691"/>
                <a:gd name="connsiteY370" fmla="*/ 104992 h 1680919"/>
                <a:gd name="connsiteX371" fmla="*/ 1182840 w 1700691"/>
                <a:gd name="connsiteY371" fmla="*/ 103952 h 1680919"/>
                <a:gd name="connsiteX372" fmla="*/ 1142712 w 1700691"/>
                <a:gd name="connsiteY372" fmla="*/ 51976 h 1680919"/>
                <a:gd name="connsiteX373" fmla="*/ 1156087 w 1700691"/>
                <a:gd name="connsiteY373" fmla="*/ 57174 h 1680919"/>
                <a:gd name="connsiteX374" fmla="*/ 1145577 w 1700691"/>
                <a:gd name="connsiteY374" fmla="*/ 67569 h 1680919"/>
                <a:gd name="connsiteX375" fmla="*/ 1144622 w 1700691"/>
                <a:gd name="connsiteY375" fmla="*/ 68609 h 1680919"/>
                <a:gd name="connsiteX376" fmla="*/ 1143668 w 1700691"/>
                <a:gd name="connsiteY376" fmla="*/ 69649 h 1680919"/>
                <a:gd name="connsiteX377" fmla="*/ 859901 w 1700691"/>
                <a:gd name="connsiteY377" fmla="*/ 350321 h 1680919"/>
                <a:gd name="connsiteX378" fmla="*/ 858945 w 1700691"/>
                <a:gd name="connsiteY378" fmla="*/ 351361 h 1680919"/>
                <a:gd name="connsiteX379" fmla="*/ 857989 w 1700691"/>
                <a:gd name="connsiteY379" fmla="*/ 352400 h 1680919"/>
                <a:gd name="connsiteX380" fmla="*/ 574224 w 1700691"/>
                <a:gd name="connsiteY380" fmla="*/ 633073 h 1680919"/>
                <a:gd name="connsiteX381" fmla="*/ 573267 w 1700691"/>
                <a:gd name="connsiteY381" fmla="*/ 634112 h 1680919"/>
                <a:gd name="connsiteX382" fmla="*/ 572313 w 1700691"/>
                <a:gd name="connsiteY382" fmla="*/ 635152 h 1680919"/>
                <a:gd name="connsiteX383" fmla="*/ 288545 w 1700691"/>
                <a:gd name="connsiteY383" fmla="*/ 915825 h 1680919"/>
                <a:gd name="connsiteX384" fmla="*/ 287590 w 1700691"/>
                <a:gd name="connsiteY384" fmla="*/ 916864 h 1680919"/>
                <a:gd name="connsiteX385" fmla="*/ 287590 w 1700691"/>
                <a:gd name="connsiteY385" fmla="*/ 917904 h 1680919"/>
                <a:gd name="connsiteX386" fmla="*/ 58284 w 1700691"/>
                <a:gd name="connsiteY386" fmla="*/ 1144521 h 1680919"/>
                <a:gd name="connsiteX387" fmla="*/ 52550 w 1700691"/>
                <a:gd name="connsiteY387" fmla="*/ 1131008 h 1680919"/>
                <a:gd name="connsiteX388" fmla="*/ 278035 w 1700691"/>
                <a:gd name="connsiteY388" fmla="*/ 908549 h 1680919"/>
                <a:gd name="connsiteX389" fmla="*/ 278991 w 1700691"/>
                <a:gd name="connsiteY389" fmla="*/ 907509 h 1680919"/>
                <a:gd name="connsiteX390" fmla="*/ 279947 w 1700691"/>
                <a:gd name="connsiteY390" fmla="*/ 906469 h 1680919"/>
                <a:gd name="connsiteX391" fmla="*/ 563712 w 1700691"/>
                <a:gd name="connsiteY391" fmla="*/ 625796 h 1680919"/>
                <a:gd name="connsiteX392" fmla="*/ 564669 w 1700691"/>
                <a:gd name="connsiteY392" fmla="*/ 624757 h 1680919"/>
                <a:gd name="connsiteX393" fmla="*/ 565624 w 1700691"/>
                <a:gd name="connsiteY393" fmla="*/ 623717 h 1680919"/>
                <a:gd name="connsiteX394" fmla="*/ 849391 w 1700691"/>
                <a:gd name="connsiteY394" fmla="*/ 343045 h 1680919"/>
                <a:gd name="connsiteX395" fmla="*/ 850346 w 1700691"/>
                <a:gd name="connsiteY395" fmla="*/ 342005 h 1680919"/>
                <a:gd name="connsiteX396" fmla="*/ 851302 w 1700691"/>
                <a:gd name="connsiteY396" fmla="*/ 340965 h 1680919"/>
                <a:gd name="connsiteX397" fmla="*/ 1135067 w 1700691"/>
                <a:gd name="connsiteY397" fmla="*/ 60292 h 1680919"/>
                <a:gd name="connsiteX398" fmla="*/ 1136023 w 1700691"/>
                <a:gd name="connsiteY398" fmla="*/ 59254 h 1680919"/>
                <a:gd name="connsiteX399" fmla="*/ 1136979 w 1700691"/>
                <a:gd name="connsiteY399" fmla="*/ 58214 h 1680919"/>
                <a:gd name="connsiteX400" fmla="*/ 605754 w 1700691"/>
                <a:gd name="connsiteY400" fmla="*/ 35343 h 1680919"/>
                <a:gd name="connsiteX401" fmla="*/ 574225 w 1700691"/>
                <a:gd name="connsiteY401" fmla="*/ 66529 h 1680919"/>
                <a:gd name="connsiteX402" fmla="*/ 573270 w 1700691"/>
                <a:gd name="connsiteY402" fmla="*/ 67568 h 1680919"/>
                <a:gd name="connsiteX403" fmla="*/ 572314 w 1700691"/>
                <a:gd name="connsiteY403" fmla="*/ 68608 h 1680919"/>
                <a:gd name="connsiteX404" fmla="*/ 288546 w 1700691"/>
                <a:gd name="connsiteY404" fmla="*/ 349281 h 1680919"/>
                <a:gd name="connsiteX405" fmla="*/ 287591 w 1700691"/>
                <a:gd name="connsiteY405" fmla="*/ 350321 h 1680919"/>
                <a:gd name="connsiteX406" fmla="*/ 287591 w 1700691"/>
                <a:gd name="connsiteY406" fmla="*/ 352400 h 1680919"/>
                <a:gd name="connsiteX407" fmla="*/ 36309 w 1700691"/>
                <a:gd name="connsiteY407" fmla="*/ 600849 h 1680919"/>
                <a:gd name="connsiteX408" fmla="*/ 44907 w 1700691"/>
                <a:gd name="connsiteY408" fmla="*/ 572780 h 1680919"/>
                <a:gd name="connsiteX409" fmla="*/ 277081 w 1700691"/>
                <a:gd name="connsiteY409" fmla="*/ 343044 h 1680919"/>
                <a:gd name="connsiteX410" fmla="*/ 278036 w 1700691"/>
                <a:gd name="connsiteY410" fmla="*/ 342005 h 1680919"/>
                <a:gd name="connsiteX411" fmla="*/ 278992 w 1700691"/>
                <a:gd name="connsiteY411" fmla="*/ 340965 h 1680919"/>
                <a:gd name="connsiteX412" fmla="*/ 562760 w 1700691"/>
                <a:gd name="connsiteY412" fmla="*/ 60292 h 1680919"/>
                <a:gd name="connsiteX413" fmla="*/ 563715 w 1700691"/>
                <a:gd name="connsiteY413" fmla="*/ 59252 h 1680919"/>
                <a:gd name="connsiteX414" fmla="*/ 564671 w 1700691"/>
                <a:gd name="connsiteY414" fmla="*/ 58213 h 1680919"/>
                <a:gd name="connsiteX415" fmla="*/ 578046 w 1700691"/>
                <a:gd name="connsiteY415" fmla="*/ 44698 h 1680919"/>
                <a:gd name="connsiteX416" fmla="*/ 605754 w 1700691"/>
                <a:gd name="connsiteY416" fmla="*/ 35343 h 1680919"/>
                <a:gd name="connsiteX417" fmla="*/ 1069143 w 1700691"/>
                <a:gd name="connsiteY417" fmla="*/ 29106 h 1680919"/>
                <a:gd name="connsiteX418" fmla="*/ 1084429 w 1700691"/>
                <a:gd name="connsiteY418" fmla="*/ 33265 h 1680919"/>
                <a:gd name="connsiteX419" fmla="*/ 812128 w 1700691"/>
                <a:gd name="connsiteY419" fmla="*/ 302502 h 1680919"/>
                <a:gd name="connsiteX420" fmla="*/ 811172 w 1700691"/>
                <a:gd name="connsiteY420" fmla="*/ 303542 h 1680919"/>
                <a:gd name="connsiteX421" fmla="*/ 526451 w 1700691"/>
                <a:gd name="connsiteY421" fmla="*/ 585254 h 1680919"/>
                <a:gd name="connsiteX422" fmla="*/ 525495 w 1700691"/>
                <a:gd name="connsiteY422" fmla="*/ 586293 h 1680919"/>
                <a:gd name="connsiteX423" fmla="*/ 240772 w 1700691"/>
                <a:gd name="connsiteY423" fmla="*/ 868006 h 1680919"/>
                <a:gd name="connsiteX424" fmla="*/ 237907 w 1700691"/>
                <a:gd name="connsiteY424" fmla="*/ 869045 h 1680919"/>
                <a:gd name="connsiteX425" fmla="*/ 31531 w 1700691"/>
                <a:gd name="connsiteY425" fmla="*/ 1073833 h 1680919"/>
                <a:gd name="connsiteX426" fmla="*/ 27708 w 1700691"/>
                <a:gd name="connsiteY426" fmla="*/ 1059279 h 1680919"/>
                <a:gd name="connsiteX427" fmla="*/ 228353 w 1700691"/>
                <a:gd name="connsiteY427" fmla="*/ 860729 h 1680919"/>
                <a:gd name="connsiteX428" fmla="*/ 229307 w 1700691"/>
                <a:gd name="connsiteY428" fmla="*/ 859690 h 1680919"/>
                <a:gd name="connsiteX429" fmla="*/ 514029 w 1700691"/>
                <a:gd name="connsiteY429" fmla="*/ 577977 h 1680919"/>
                <a:gd name="connsiteX430" fmla="*/ 514985 w 1700691"/>
                <a:gd name="connsiteY430" fmla="*/ 576938 h 1680919"/>
                <a:gd name="connsiteX431" fmla="*/ 799706 w 1700691"/>
                <a:gd name="connsiteY431" fmla="*/ 295226 h 1680919"/>
                <a:gd name="connsiteX432" fmla="*/ 800662 w 1700691"/>
                <a:gd name="connsiteY432" fmla="*/ 294186 h 1680919"/>
                <a:gd name="connsiteX433" fmla="*/ 991752 w 1700691"/>
                <a:gd name="connsiteY433" fmla="*/ 12475 h 1680919"/>
                <a:gd name="connsiteX434" fmla="*/ 1007994 w 1700691"/>
                <a:gd name="connsiteY434" fmla="*/ 15594 h 1680919"/>
                <a:gd name="connsiteX435" fmla="*/ 763401 w 1700691"/>
                <a:gd name="connsiteY435" fmla="*/ 256765 h 1680919"/>
                <a:gd name="connsiteX436" fmla="*/ 762444 w 1700691"/>
                <a:gd name="connsiteY436" fmla="*/ 257804 h 1680919"/>
                <a:gd name="connsiteX437" fmla="*/ 477723 w 1700691"/>
                <a:gd name="connsiteY437" fmla="*/ 539517 h 1680919"/>
                <a:gd name="connsiteX438" fmla="*/ 476767 w 1700691"/>
                <a:gd name="connsiteY438" fmla="*/ 540556 h 1680919"/>
                <a:gd name="connsiteX439" fmla="*/ 192046 w 1700691"/>
                <a:gd name="connsiteY439" fmla="*/ 822269 h 1680919"/>
                <a:gd name="connsiteX440" fmla="*/ 191091 w 1700691"/>
                <a:gd name="connsiteY440" fmla="*/ 823309 h 1680919"/>
                <a:gd name="connsiteX441" fmla="*/ 14333 w 1700691"/>
                <a:gd name="connsiteY441" fmla="*/ 997949 h 1680919"/>
                <a:gd name="connsiteX442" fmla="*/ 11466 w 1700691"/>
                <a:gd name="connsiteY442" fmla="*/ 982357 h 1680919"/>
                <a:gd name="connsiteX443" fmla="*/ 182492 w 1700691"/>
                <a:gd name="connsiteY443" fmla="*/ 812913 h 1680919"/>
                <a:gd name="connsiteX444" fmla="*/ 183446 w 1700691"/>
                <a:gd name="connsiteY444" fmla="*/ 811874 h 1680919"/>
                <a:gd name="connsiteX445" fmla="*/ 468169 w 1700691"/>
                <a:gd name="connsiteY445" fmla="*/ 530161 h 1680919"/>
                <a:gd name="connsiteX446" fmla="*/ 469124 w 1700691"/>
                <a:gd name="connsiteY446" fmla="*/ 529121 h 1680919"/>
                <a:gd name="connsiteX447" fmla="*/ 753847 w 1700691"/>
                <a:gd name="connsiteY447" fmla="*/ 247409 h 1680919"/>
                <a:gd name="connsiteX448" fmla="*/ 754801 w 1700691"/>
                <a:gd name="connsiteY448" fmla="*/ 246369 h 1680919"/>
                <a:gd name="connsiteX449" fmla="*/ 728052 w 1700691"/>
                <a:gd name="connsiteY449" fmla="*/ 9356 h 1680919"/>
                <a:gd name="connsiteX450" fmla="*/ 621997 w 1700691"/>
                <a:gd name="connsiteY450" fmla="*/ 114348 h 1680919"/>
                <a:gd name="connsiteX451" fmla="*/ 621042 w 1700691"/>
                <a:gd name="connsiteY451" fmla="*/ 115388 h 1680919"/>
                <a:gd name="connsiteX452" fmla="*/ 620086 w 1700691"/>
                <a:gd name="connsiteY452" fmla="*/ 116428 h 1680919"/>
                <a:gd name="connsiteX453" fmla="*/ 336319 w 1700691"/>
                <a:gd name="connsiteY453" fmla="*/ 397101 h 1680919"/>
                <a:gd name="connsiteX454" fmla="*/ 335363 w 1700691"/>
                <a:gd name="connsiteY454" fmla="*/ 398140 h 1680919"/>
                <a:gd name="connsiteX455" fmla="*/ 334407 w 1700691"/>
                <a:gd name="connsiteY455" fmla="*/ 399180 h 1680919"/>
                <a:gd name="connsiteX456" fmla="*/ 50641 w 1700691"/>
                <a:gd name="connsiteY456" fmla="*/ 679853 h 1680919"/>
                <a:gd name="connsiteX457" fmla="*/ 49686 w 1700691"/>
                <a:gd name="connsiteY457" fmla="*/ 680892 h 1680919"/>
                <a:gd name="connsiteX458" fmla="*/ 46819 w 1700691"/>
                <a:gd name="connsiteY458" fmla="*/ 681932 h 1680919"/>
                <a:gd name="connsiteX459" fmla="*/ 7646 w 1700691"/>
                <a:gd name="connsiteY459" fmla="*/ 721434 h 1680919"/>
                <a:gd name="connsiteX460" fmla="*/ 11468 w 1700691"/>
                <a:gd name="connsiteY460" fmla="*/ 698565 h 1680919"/>
                <a:gd name="connsiteX461" fmla="*/ 38220 w 1700691"/>
                <a:gd name="connsiteY461" fmla="*/ 672577 h 1680919"/>
                <a:gd name="connsiteX462" fmla="*/ 39176 w 1700691"/>
                <a:gd name="connsiteY462" fmla="*/ 671537 h 1680919"/>
                <a:gd name="connsiteX463" fmla="*/ 40131 w 1700691"/>
                <a:gd name="connsiteY463" fmla="*/ 670497 h 1680919"/>
                <a:gd name="connsiteX464" fmla="*/ 323899 w 1700691"/>
                <a:gd name="connsiteY464" fmla="*/ 389824 h 1680919"/>
                <a:gd name="connsiteX465" fmla="*/ 324853 w 1700691"/>
                <a:gd name="connsiteY465" fmla="*/ 388785 h 1680919"/>
                <a:gd name="connsiteX466" fmla="*/ 325809 w 1700691"/>
                <a:gd name="connsiteY466" fmla="*/ 387745 h 1680919"/>
                <a:gd name="connsiteX467" fmla="*/ 609576 w 1700691"/>
                <a:gd name="connsiteY467" fmla="*/ 107072 h 1680919"/>
                <a:gd name="connsiteX468" fmla="*/ 610532 w 1700691"/>
                <a:gd name="connsiteY468" fmla="*/ 106032 h 1680919"/>
                <a:gd name="connsiteX469" fmla="*/ 611487 w 1700691"/>
                <a:gd name="connsiteY469" fmla="*/ 104993 h 1680919"/>
                <a:gd name="connsiteX470" fmla="*/ 705121 w 1700691"/>
                <a:gd name="connsiteY470" fmla="*/ 12475 h 1680919"/>
                <a:gd name="connsiteX471" fmla="*/ 728052 w 1700691"/>
                <a:gd name="connsiteY471" fmla="*/ 9356 h 1680919"/>
                <a:gd name="connsiteX472" fmla="*/ 905761 w 1700691"/>
                <a:gd name="connsiteY472" fmla="*/ 3118 h 1680919"/>
                <a:gd name="connsiteX473" fmla="*/ 923915 w 1700691"/>
                <a:gd name="connsiteY473" fmla="*/ 4158 h 1680919"/>
                <a:gd name="connsiteX474" fmla="*/ 716583 w 1700691"/>
                <a:gd name="connsiteY474" fmla="*/ 208946 h 1680919"/>
                <a:gd name="connsiteX475" fmla="*/ 715629 w 1700691"/>
                <a:gd name="connsiteY475" fmla="*/ 209985 h 1680919"/>
                <a:gd name="connsiteX476" fmla="*/ 714672 w 1700691"/>
                <a:gd name="connsiteY476" fmla="*/ 211023 h 1680919"/>
                <a:gd name="connsiteX477" fmla="*/ 430906 w 1700691"/>
                <a:gd name="connsiteY477" fmla="*/ 491697 h 1680919"/>
                <a:gd name="connsiteX478" fmla="*/ 429950 w 1700691"/>
                <a:gd name="connsiteY478" fmla="*/ 492737 h 1680919"/>
                <a:gd name="connsiteX479" fmla="*/ 428995 w 1700691"/>
                <a:gd name="connsiteY479" fmla="*/ 493777 h 1680919"/>
                <a:gd name="connsiteX480" fmla="*/ 145228 w 1700691"/>
                <a:gd name="connsiteY480" fmla="*/ 774449 h 1680919"/>
                <a:gd name="connsiteX481" fmla="*/ 144272 w 1700691"/>
                <a:gd name="connsiteY481" fmla="*/ 776529 h 1680919"/>
                <a:gd name="connsiteX482" fmla="*/ 2867 w 1700691"/>
                <a:gd name="connsiteY482" fmla="*/ 915825 h 1680919"/>
                <a:gd name="connsiteX483" fmla="*/ 1911 w 1700691"/>
                <a:gd name="connsiteY483" fmla="*/ 898154 h 1680919"/>
                <a:gd name="connsiteX484" fmla="*/ 133763 w 1700691"/>
                <a:gd name="connsiteY484" fmla="*/ 767173 h 1680919"/>
                <a:gd name="connsiteX485" fmla="*/ 134718 w 1700691"/>
                <a:gd name="connsiteY485" fmla="*/ 766133 h 1680919"/>
                <a:gd name="connsiteX486" fmla="*/ 135673 w 1700691"/>
                <a:gd name="connsiteY486" fmla="*/ 765094 h 1680919"/>
                <a:gd name="connsiteX487" fmla="*/ 419440 w 1700691"/>
                <a:gd name="connsiteY487" fmla="*/ 484420 h 1680919"/>
                <a:gd name="connsiteX488" fmla="*/ 420396 w 1700691"/>
                <a:gd name="connsiteY488" fmla="*/ 483382 h 1680919"/>
                <a:gd name="connsiteX489" fmla="*/ 421351 w 1700691"/>
                <a:gd name="connsiteY489" fmla="*/ 482342 h 1680919"/>
                <a:gd name="connsiteX490" fmla="*/ 705117 w 1700691"/>
                <a:gd name="connsiteY490" fmla="*/ 201668 h 1680919"/>
                <a:gd name="connsiteX491" fmla="*/ 706074 w 1700691"/>
                <a:gd name="connsiteY491" fmla="*/ 200628 h 1680919"/>
                <a:gd name="connsiteX492" fmla="*/ 707028 w 1700691"/>
                <a:gd name="connsiteY492" fmla="*/ 199590 h 1680919"/>
                <a:gd name="connsiteX493" fmla="*/ 813084 w 1700691"/>
                <a:gd name="connsiteY493" fmla="*/ 0 h 1680919"/>
                <a:gd name="connsiteX494" fmla="*/ 832193 w 1700691"/>
                <a:gd name="connsiteY494" fmla="*/ 0 h 1680919"/>
                <a:gd name="connsiteX495" fmla="*/ 669767 w 1700691"/>
                <a:gd name="connsiteY495" fmla="*/ 161128 h 1680919"/>
                <a:gd name="connsiteX496" fmla="*/ 668811 w 1700691"/>
                <a:gd name="connsiteY496" fmla="*/ 162167 h 1680919"/>
                <a:gd name="connsiteX497" fmla="*/ 384090 w 1700691"/>
                <a:gd name="connsiteY497" fmla="*/ 443880 h 1680919"/>
                <a:gd name="connsiteX498" fmla="*/ 383134 w 1700691"/>
                <a:gd name="connsiteY498" fmla="*/ 444919 h 1680919"/>
                <a:gd name="connsiteX499" fmla="*/ 98411 w 1700691"/>
                <a:gd name="connsiteY499" fmla="*/ 726632 h 1680919"/>
                <a:gd name="connsiteX500" fmla="*/ 96500 w 1700691"/>
                <a:gd name="connsiteY500" fmla="*/ 726632 h 1680919"/>
                <a:gd name="connsiteX501" fmla="*/ 0 w 1700691"/>
                <a:gd name="connsiteY501" fmla="*/ 822269 h 1680919"/>
                <a:gd name="connsiteX502" fmla="*/ 956 w 1700691"/>
                <a:gd name="connsiteY502" fmla="*/ 802518 h 1680919"/>
                <a:gd name="connsiteX503" fmla="*/ 86946 w 1700691"/>
                <a:gd name="connsiteY503" fmla="*/ 718316 h 1680919"/>
                <a:gd name="connsiteX504" fmla="*/ 87901 w 1700691"/>
                <a:gd name="connsiteY504" fmla="*/ 717276 h 1680919"/>
                <a:gd name="connsiteX505" fmla="*/ 372624 w 1700691"/>
                <a:gd name="connsiteY505" fmla="*/ 435564 h 1680919"/>
                <a:gd name="connsiteX506" fmla="*/ 373580 w 1700691"/>
                <a:gd name="connsiteY506" fmla="*/ 434524 h 1680919"/>
                <a:gd name="connsiteX507" fmla="*/ 658301 w 1700691"/>
                <a:gd name="connsiteY507" fmla="*/ 152812 h 1680919"/>
                <a:gd name="connsiteX508" fmla="*/ 659257 w 1700691"/>
                <a:gd name="connsiteY508" fmla="*/ 151772 h 1680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</a:cxnLst>
              <a:rect l="l" t="t" r="r" b="b"/>
              <a:pathLst>
                <a:path w="1700691" h="1680919">
                  <a:moveTo>
                    <a:pt x="1630944" y="1171548"/>
                  </a:moveTo>
                  <a:cubicBezTo>
                    <a:pt x="1626167" y="1182983"/>
                    <a:pt x="1621390" y="1194418"/>
                    <a:pt x="1615658" y="1205853"/>
                  </a:cubicBezTo>
                  <a:lnTo>
                    <a:pt x="1383483" y="1435589"/>
                  </a:lnTo>
                  <a:lnTo>
                    <a:pt x="1382529" y="1436628"/>
                  </a:lnTo>
                  <a:lnTo>
                    <a:pt x="1381573" y="1437668"/>
                  </a:lnTo>
                  <a:lnTo>
                    <a:pt x="1216281" y="1600874"/>
                  </a:lnTo>
                  <a:cubicBezTo>
                    <a:pt x="1204816" y="1606072"/>
                    <a:pt x="1193350" y="1611269"/>
                    <a:pt x="1181885" y="1616467"/>
                  </a:cubicBezTo>
                  <a:lnTo>
                    <a:pt x="1372975" y="1427273"/>
                  </a:lnTo>
                  <a:lnTo>
                    <a:pt x="1373929" y="1426233"/>
                  </a:lnTo>
                  <a:lnTo>
                    <a:pt x="1372975" y="1426233"/>
                  </a:lnTo>
                  <a:close/>
                  <a:moveTo>
                    <a:pt x="1677762" y="1030173"/>
                  </a:moveTo>
                  <a:cubicBezTo>
                    <a:pt x="1675851" y="1038489"/>
                    <a:pt x="1673940" y="1046807"/>
                    <a:pt x="1672029" y="1055123"/>
                  </a:cubicBezTo>
                  <a:lnTo>
                    <a:pt x="1622346" y="1103980"/>
                  </a:lnTo>
                  <a:lnTo>
                    <a:pt x="1621390" y="1105020"/>
                  </a:lnTo>
                  <a:lnTo>
                    <a:pt x="1336668" y="1386732"/>
                  </a:lnTo>
                  <a:lnTo>
                    <a:pt x="1335712" y="1387772"/>
                  </a:lnTo>
                  <a:lnTo>
                    <a:pt x="1334757" y="1388812"/>
                  </a:lnTo>
                  <a:lnTo>
                    <a:pt x="1066277" y="1653892"/>
                  </a:lnTo>
                  <a:cubicBezTo>
                    <a:pt x="1058632" y="1655971"/>
                    <a:pt x="1050035" y="1658049"/>
                    <a:pt x="1041435" y="1660129"/>
                  </a:cubicBezTo>
                  <a:lnTo>
                    <a:pt x="1325202" y="1379456"/>
                  </a:lnTo>
                  <a:lnTo>
                    <a:pt x="1326158" y="1378416"/>
                  </a:lnTo>
                  <a:lnTo>
                    <a:pt x="1327113" y="1377377"/>
                  </a:lnTo>
                  <a:lnTo>
                    <a:pt x="1610881" y="1096704"/>
                  </a:lnTo>
                  <a:lnTo>
                    <a:pt x="1611836" y="1095664"/>
                  </a:lnTo>
                  <a:close/>
                  <a:moveTo>
                    <a:pt x="1694959" y="918942"/>
                  </a:moveTo>
                  <a:cubicBezTo>
                    <a:pt x="1694959" y="925180"/>
                    <a:pt x="1694003" y="932457"/>
                    <a:pt x="1693047" y="939733"/>
                  </a:cubicBezTo>
                  <a:lnTo>
                    <a:pt x="1574572" y="1057200"/>
                  </a:lnTo>
                  <a:lnTo>
                    <a:pt x="1573618" y="1058240"/>
                  </a:lnTo>
                  <a:lnTo>
                    <a:pt x="1288895" y="1339952"/>
                  </a:lnTo>
                  <a:lnTo>
                    <a:pt x="1287939" y="1340992"/>
                  </a:lnTo>
                  <a:lnTo>
                    <a:pt x="1286983" y="1342031"/>
                  </a:lnTo>
                  <a:lnTo>
                    <a:pt x="1003216" y="1622704"/>
                  </a:lnTo>
                  <a:lnTo>
                    <a:pt x="1002262" y="1623744"/>
                  </a:lnTo>
                  <a:lnTo>
                    <a:pt x="1001306" y="1624783"/>
                  </a:lnTo>
                  <a:lnTo>
                    <a:pt x="949712" y="1676760"/>
                  </a:lnTo>
                  <a:cubicBezTo>
                    <a:pt x="943024" y="1677799"/>
                    <a:pt x="935380" y="1677799"/>
                    <a:pt x="928692" y="1678839"/>
                  </a:cubicBezTo>
                  <a:lnTo>
                    <a:pt x="992707" y="1615428"/>
                  </a:lnTo>
                  <a:lnTo>
                    <a:pt x="993661" y="1614388"/>
                  </a:lnTo>
                  <a:lnTo>
                    <a:pt x="994618" y="1613348"/>
                  </a:lnTo>
                  <a:lnTo>
                    <a:pt x="1278384" y="1332676"/>
                  </a:lnTo>
                  <a:lnTo>
                    <a:pt x="1279340" y="1331636"/>
                  </a:lnTo>
                  <a:lnTo>
                    <a:pt x="1280296" y="1330596"/>
                  </a:lnTo>
                  <a:lnTo>
                    <a:pt x="1564063" y="1049924"/>
                  </a:lnTo>
                  <a:lnTo>
                    <a:pt x="1563108" y="1048884"/>
                  </a:lnTo>
                  <a:close/>
                  <a:moveTo>
                    <a:pt x="1700691" y="819148"/>
                  </a:moveTo>
                  <a:cubicBezTo>
                    <a:pt x="1700691" y="825385"/>
                    <a:pt x="1700691" y="831623"/>
                    <a:pt x="1700691" y="837860"/>
                  </a:cubicBezTo>
                  <a:lnTo>
                    <a:pt x="1527755" y="1008343"/>
                  </a:lnTo>
                  <a:lnTo>
                    <a:pt x="1526800" y="1009383"/>
                  </a:lnTo>
                  <a:lnTo>
                    <a:pt x="1242078" y="1291095"/>
                  </a:lnTo>
                  <a:lnTo>
                    <a:pt x="1241123" y="1292135"/>
                  </a:lnTo>
                  <a:lnTo>
                    <a:pt x="1240167" y="1293174"/>
                  </a:lnTo>
                  <a:lnTo>
                    <a:pt x="956400" y="1573847"/>
                  </a:lnTo>
                  <a:lnTo>
                    <a:pt x="955445" y="1574887"/>
                  </a:lnTo>
                  <a:lnTo>
                    <a:pt x="954489" y="1575926"/>
                  </a:lnTo>
                  <a:lnTo>
                    <a:pt x="848435" y="1680919"/>
                  </a:lnTo>
                  <a:cubicBezTo>
                    <a:pt x="842703" y="1680919"/>
                    <a:pt x="836014" y="1680919"/>
                    <a:pt x="830281" y="1680919"/>
                  </a:cubicBezTo>
                  <a:lnTo>
                    <a:pt x="944935" y="1567610"/>
                  </a:lnTo>
                  <a:lnTo>
                    <a:pt x="945890" y="1566571"/>
                  </a:lnTo>
                  <a:lnTo>
                    <a:pt x="946846" y="1565531"/>
                  </a:lnTo>
                  <a:lnTo>
                    <a:pt x="1230613" y="1284858"/>
                  </a:lnTo>
                  <a:lnTo>
                    <a:pt x="1231568" y="1283819"/>
                  </a:lnTo>
                  <a:lnTo>
                    <a:pt x="1232524" y="1282779"/>
                  </a:lnTo>
                  <a:lnTo>
                    <a:pt x="1516290" y="1002106"/>
                  </a:lnTo>
                  <a:lnTo>
                    <a:pt x="1517245" y="1001067"/>
                  </a:lnTo>
                  <a:close/>
                  <a:moveTo>
                    <a:pt x="1692091" y="733907"/>
                  </a:moveTo>
                  <a:cubicBezTo>
                    <a:pt x="1693047" y="739105"/>
                    <a:pt x="1693047" y="745342"/>
                    <a:pt x="1694002" y="750540"/>
                  </a:cubicBezTo>
                  <a:lnTo>
                    <a:pt x="1479027" y="963643"/>
                  </a:lnTo>
                  <a:lnTo>
                    <a:pt x="1478072" y="964683"/>
                  </a:lnTo>
                  <a:lnTo>
                    <a:pt x="1477116" y="965723"/>
                  </a:lnTo>
                  <a:lnTo>
                    <a:pt x="1193350" y="1246395"/>
                  </a:lnTo>
                  <a:lnTo>
                    <a:pt x="1192394" y="1247435"/>
                  </a:lnTo>
                  <a:lnTo>
                    <a:pt x="1191439" y="1248475"/>
                  </a:lnTo>
                  <a:lnTo>
                    <a:pt x="907672" y="1529149"/>
                  </a:lnTo>
                  <a:lnTo>
                    <a:pt x="906717" y="1530188"/>
                  </a:lnTo>
                  <a:lnTo>
                    <a:pt x="905761" y="1531226"/>
                  </a:lnTo>
                  <a:lnTo>
                    <a:pt x="757667" y="1677800"/>
                  </a:lnTo>
                  <a:cubicBezTo>
                    <a:pt x="751935" y="1676762"/>
                    <a:pt x="746203" y="1676762"/>
                    <a:pt x="740469" y="1675722"/>
                  </a:cubicBezTo>
                  <a:lnTo>
                    <a:pt x="896207" y="1521871"/>
                  </a:lnTo>
                  <a:lnTo>
                    <a:pt x="897162" y="1520831"/>
                  </a:lnTo>
                  <a:lnTo>
                    <a:pt x="898118" y="1519793"/>
                  </a:lnTo>
                  <a:lnTo>
                    <a:pt x="1181885" y="1239119"/>
                  </a:lnTo>
                  <a:lnTo>
                    <a:pt x="1182839" y="1238079"/>
                  </a:lnTo>
                  <a:lnTo>
                    <a:pt x="1183796" y="1237040"/>
                  </a:lnTo>
                  <a:lnTo>
                    <a:pt x="1467562" y="956367"/>
                  </a:lnTo>
                  <a:lnTo>
                    <a:pt x="1468517" y="955327"/>
                  </a:lnTo>
                  <a:lnTo>
                    <a:pt x="1469473" y="954288"/>
                  </a:lnTo>
                  <a:close/>
                  <a:moveTo>
                    <a:pt x="1676804" y="652824"/>
                  </a:moveTo>
                  <a:cubicBezTo>
                    <a:pt x="1677760" y="658022"/>
                    <a:pt x="1679669" y="663219"/>
                    <a:pt x="1680626" y="668417"/>
                  </a:cubicBezTo>
                  <a:lnTo>
                    <a:pt x="1431255" y="915825"/>
                  </a:lnTo>
                  <a:lnTo>
                    <a:pt x="1430299" y="916865"/>
                  </a:lnTo>
                  <a:lnTo>
                    <a:pt x="1429345" y="917904"/>
                  </a:lnTo>
                  <a:lnTo>
                    <a:pt x="1145578" y="1198577"/>
                  </a:lnTo>
                  <a:lnTo>
                    <a:pt x="1144622" y="1199616"/>
                  </a:lnTo>
                  <a:lnTo>
                    <a:pt x="1143667" y="1200656"/>
                  </a:lnTo>
                  <a:lnTo>
                    <a:pt x="859900" y="1481328"/>
                  </a:lnTo>
                  <a:lnTo>
                    <a:pt x="858945" y="1482368"/>
                  </a:lnTo>
                  <a:lnTo>
                    <a:pt x="856079" y="1482368"/>
                  </a:lnTo>
                  <a:lnTo>
                    <a:pt x="673588" y="1663246"/>
                  </a:lnTo>
                  <a:cubicBezTo>
                    <a:pt x="668811" y="1662207"/>
                    <a:pt x="663079" y="1661167"/>
                    <a:pt x="658301" y="1660127"/>
                  </a:cubicBezTo>
                  <a:lnTo>
                    <a:pt x="847480" y="1473013"/>
                  </a:lnTo>
                  <a:lnTo>
                    <a:pt x="848434" y="1471973"/>
                  </a:lnTo>
                  <a:lnTo>
                    <a:pt x="849391" y="1470933"/>
                  </a:lnTo>
                  <a:lnTo>
                    <a:pt x="1133157" y="1190261"/>
                  </a:lnTo>
                  <a:lnTo>
                    <a:pt x="1134112" y="1189221"/>
                  </a:lnTo>
                  <a:lnTo>
                    <a:pt x="1135068" y="1188182"/>
                  </a:lnTo>
                  <a:lnTo>
                    <a:pt x="1418834" y="907509"/>
                  </a:lnTo>
                  <a:lnTo>
                    <a:pt x="1419790" y="906470"/>
                  </a:lnTo>
                  <a:lnTo>
                    <a:pt x="1420745" y="905430"/>
                  </a:lnTo>
                  <a:close/>
                  <a:moveTo>
                    <a:pt x="1657696" y="579017"/>
                  </a:moveTo>
                  <a:cubicBezTo>
                    <a:pt x="1659606" y="584215"/>
                    <a:pt x="1660561" y="588372"/>
                    <a:pt x="1662473" y="593571"/>
                  </a:cubicBezTo>
                  <a:lnTo>
                    <a:pt x="1384439" y="869046"/>
                  </a:lnTo>
                  <a:lnTo>
                    <a:pt x="1383483" y="870086"/>
                  </a:lnTo>
                  <a:lnTo>
                    <a:pt x="1097806" y="1152838"/>
                  </a:lnTo>
                  <a:lnTo>
                    <a:pt x="1096850" y="1153876"/>
                  </a:lnTo>
                  <a:lnTo>
                    <a:pt x="813084" y="1434549"/>
                  </a:lnTo>
                  <a:lnTo>
                    <a:pt x="812128" y="1435589"/>
                  </a:lnTo>
                  <a:lnTo>
                    <a:pt x="811173" y="1435589"/>
                  </a:lnTo>
                  <a:lnTo>
                    <a:pt x="600020" y="1644534"/>
                  </a:lnTo>
                  <a:cubicBezTo>
                    <a:pt x="595242" y="1643494"/>
                    <a:pt x="590465" y="1641415"/>
                    <a:pt x="585687" y="1640375"/>
                  </a:cubicBezTo>
                  <a:lnTo>
                    <a:pt x="801618" y="1426234"/>
                  </a:lnTo>
                  <a:lnTo>
                    <a:pt x="802574" y="1425194"/>
                  </a:lnTo>
                  <a:lnTo>
                    <a:pt x="803529" y="1424154"/>
                  </a:lnTo>
                  <a:lnTo>
                    <a:pt x="1088252" y="1142441"/>
                  </a:lnTo>
                  <a:lnTo>
                    <a:pt x="1089206" y="1141403"/>
                  </a:lnTo>
                  <a:lnTo>
                    <a:pt x="1372973" y="860729"/>
                  </a:lnTo>
                  <a:lnTo>
                    <a:pt x="1373929" y="859691"/>
                  </a:lnTo>
                  <a:close/>
                  <a:moveTo>
                    <a:pt x="1630944" y="510408"/>
                  </a:moveTo>
                  <a:cubicBezTo>
                    <a:pt x="1632855" y="514567"/>
                    <a:pt x="1634766" y="519763"/>
                    <a:pt x="1636676" y="523922"/>
                  </a:cubicBezTo>
                  <a:lnTo>
                    <a:pt x="1621389" y="539514"/>
                  </a:lnTo>
                  <a:lnTo>
                    <a:pt x="1620434" y="540554"/>
                  </a:lnTo>
                  <a:lnTo>
                    <a:pt x="1335711" y="822268"/>
                  </a:lnTo>
                  <a:lnTo>
                    <a:pt x="1334757" y="823307"/>
                  </a:lnTo>
                  <a:lnTo>
                    <a:pt x="1050989" y="1103979"/>
                  </a:lnTo>
                  <a:lnTo>
                    <a:pt x="1050034" y="1105019"/>
                  </a:lnTo>
                  <a:lnTo>
                    <a:pt x="765312" y="1386731"/>
                  </a:lnTo>
                  <a:lnTo>
                    <a:pt x="764357" y="1387771"/>
                  </a:lnTo>
                  <a:lnTo>
                    <a:pt x="762446" y="1388810"/>
                  </a:lnTo>
                  <a:lnTo>
                    <a:pt x="529317" y="1619585"/>
                  </a:lnTo>
                  <a:cubicBezTo>
                    <a:pt x="524541" y="1618546"/>
                    <a:pt x="520718" y="1616466"/>
                    <a:pt x="515940" y="1614387"/>
                  </a:cubicBezTo>
                  <a:lnTo>
                    <a:pt x="753847" y="1379455"/>
                  </a:lnTo>
                  <a:lnTo>
                    <a:pt x="754802" y="1378415"/>
                  </a:lnTo>
                  <a:lnTo>
                    <a:pt x="755758" y="1377375"/>
                  </a:lnTo>
                  <a:lnTo>
                    <a:pt x="1039524" y="1096702"/>
                  </a:lnTo>
                  <a:lnTo>
                    <a:pt x="1040479" y="1095662"/>
                  </a:lnTo>
                  <a:lnTo>
                    <a:pt x="1326156" y="812912"/>
                  </a:lnTo>
                  <a:lnTo>
                    <a:pt x="1327113" y="811872"/>
                  </a:lnTo>
                  <a:lnTo>
                    <a:pt x="1611835" y="530159"/>
                  </a:lnTo>
                  <a:lnTo>
                    <a:pt x="1612790" y="529119"/>
                  </a:lnTo>
                  <a:close/>
                  <a:moveTo>
                    <a:pt x="1600368" y="446996"/>
                  </a:moveTo>
                  <a:cubicBezTo>
                    <a:pt x="1603233" y="451155"/>
                    <a:pt x="1605145" y="455313"/>
                    <a:pt x="1607056" y="459470"/>
                  </a:cubicBezTo>
                  <a:lnTo>
                    <a:pt x="1574570" y="491696"/>
                  </a:lnTo>
                  <a:lnTo>
                    <a:pt x="1573616" y="492736"/>
                  </a:lnTo>
                  <a:lnTo>
                    <a:pt x="1572660" y="493775"/>
                  </a:lnTo>
                  <a:lnTo>
                    <a:pt x="1288893" y="774447"/>
                  </a:lnTo>
                  <a:lnTo>
                    <a:pt x="1287938" y="775487"/>
                  </a:lnTo>
                  <a:lnTo>
                    <a:pt x="1003215" y="1057199"/>
                  </a:lnTo>
                  <a:lnTo>
                    <a:pt x="1002261" y="1058239"/>
                  </a:lnTo>
                  <a:lnTo>
                    <a:pt x="717538" y="1339951"/>
                  </a:lnTo>
                  <a:lnTo>
                    <a:pt x="716583" y="1340991"/>
                  </a:lnTo>
                  <a:lnTo>
                    <a:pt x="715627" y="1342030"/>
                  </a:lnTo>
                  <a:lnTo>
                    <a:pt x="464346" y="1590477"/>
                  </a:lnTo>
                  <a:cubicBezTo>
                    <a:pt x="460525" y="1588399"/>
                    <a:pt x="455747" y="1586320"/>
                    <a:pt x="451924" y="1584240"/>
                  </a:cubicBezTo>
                  <a:lnTo>
                    <a:pt x="706073" y="1332675"/>
                  </a:lnTo>
                  <a:lnTo>
                    <a:pt x="707028" y="1331635"/>
                  </a:lnTo>
                  <a:lnTo>
                    <a:pt x="707984" y="1330595"/>
                  </a:lnTo>
                  <a:lnTo>
                    <a:pt x="991750" y="1049923"/>
                  </a:lnTo>
                  <a:lnTo>
                    <a:pt x="992706" y="1048884"/>
                  </a:lnTo>
                  <a:lnTo>
                    <a:pt x="1277428" y="767171"/>
                  </a:lnTo>
                  <a:lnTo>
                    <a:pt x="1278383" y="766132"/>
                  </a:lnTo>
                  <a:lnTo>
                    <a:pt x="1279339" y="765092"/>
                  </a:lnTo>
                  <a:lnTo>
                    <a:pt x="1563106" y="484420"/>
                  </a:lnTo>
                  <a:lnTo>
                    <a:pt x="1564060" y="483380"/>
                  </a:lnTo>
                  <a:lnTo>
                    <a:pt x="1565016" y="482340"/>
                  </a:lnTo>
                  <a:close/>
                  <a:moveTo>
                    <a:pt x="1565019" y="388784"/>
                  </a:moveTo>
                  <a:cubicBezTo>
                    <a:pt x="1567885" y="392943"/>
                    <a:pt x="1569795" y="396062"/>
                    <a:pt x="1572662" y="400219"/>
                  </a:cubicBezTo>
                  <a:lnTo>
                    <a:pt x="1526801" y="444919"/>
                  </a:lnTo>
                  <a:lnTo>
                    <a:pt x="1525845" y="445959"/>
                  </a:lnTo>
                  <a:lnTo>
                    <a:pt x="1241124" y="727671"/>
                  </a:lnTo>
                  <a:lnTo>
                    <a:pt x="1240167" y="728710"/>
                  </a:lnTo>
                  <a:lnTo>
                    <a:pt x="955445" y="1010423"/>
                  </a:lnTo>
                  <a:lnTo>
                    <a:pt x="954490" y="1011462"/>
                  </a:lnTo>
                  <a:lnTo>
                    <a:pt x="669768" y="1293174"/>
                  </a:lnTo>
                  <a:lnTo>
                    <a:pt x="668812" y="1294214"/>
                  </a:lnTo>
                  <a:lnTo>
                    <a:pt x="667857" y="1295254"/>
                  </a:lnTo>
                  <a:lnTo>
                    <a:pt x="403198" y="1557215"/>
                  </a:lnTo>
                  <a:cubicBezTo>
                    <a:pt x="399376" y="1555135"/>
                    <a:pt x="395555" y="1552018"/>
                    <a:pt x="391733" y="1549938"/>
                  </a:cubicBezTo>
                  <a:lnTo>
                    <a:pt x="658302" y="1285898"/>
                  </a:lnTo>
                  <a:lnTo>
                    <a:pt x="659258" y="1284858"/>
                  </a:lnTo>
                  <a:lnTo>
                    <a:pt x="660213" y="1283819"/>
                  </a:lnTo>
                  <a:lnTo>
                    <a:pt x="943980" y="1003146"/>
                  </a:lnTo>
                  <a:lnTo>
                    <a:pt x="944935" y="1002107"/>
                  </a:lnTo>
                  <a:lnTo>
                    <a:pt x="1229658" y="720394"/>
                  </a:lnTo>
                  <a:lnTo>
                    <a:pt x="1230612" y="719355"/>
                  </a:lnTo>
                  <a:lnTo>
                    <a:pt x="1515335" y="437643"/>
                  </a:lnTo>
                  <a:lnTo>
                    <a:pt x="1516291" y="436603"/>
                  </a:lnTo>
                  <a:close/>
                  <a:moveTo>
                    <a:pt x="1524891" y="332649"/>
                  </a:moveTo>
                  <a:cubicBezTo>
                    <a:pt x="1527757" y="335768"/>
                    <a:pt x="1530624" y="339927"/>
                    <a:pt x="1533489" y="343044"/>
                  </a:cubicBezTo>
                  <a:lnTo>
                    <a:pt x="1479030" y="397100"/>
                  </a:lnTo>
                  <a:lnTo>
                    <a:pt x="1478074" y="398139"/>
                  </a:lnTo>
                  <a:lnTo>
                    <a:pt x="1477119" y="399179"/>
                  </a:lnTo>
                  <a:lnTo>
                    <a:pt x="1193352" y="679851"/>
                  </a:lnTo>
                  <a:lnTo>
                    <a:pt x="1192395" y="680891"/>
                  </a:lnTo>
                  <a:lnTo>
                    <a:pt x="1191441" y="681931"/>
                  </a:lnTo>
                  <a:lnTo>
                    <a:pt x="907674" y="962603"/>
                  </a:lnTo>
                  <a:lnTo>
                    <a:pt x="906718" y="963643"/>
                  </a:lnTo>
                  <a:lnTo>
                    <a:pt x="905763" y="964683"/>
                  </a:lnTo>
                  <a:lnTo>
                    <a:pt x="621996" y="1245356"/>
                  </a:lnTo>
                  <a:lnTo>
                    <a:pt x="621041" y="1246394"/>
                  </a:lnTo>
                  <a:lnTo>
                    <a:pt x="619130" y="1247434"/>
                  </a:lnTo>
                  <a:lnTo>
                    <a:pt x="344917" y="1518751"/>
                  </a:lnTo>
                  <a:cubicBezTo>
                    <a:pt x="342050" y="1515633"/>
                    <a:pt x="338229" y="1513554"/>
                    <a:pt x="334407" y="1510435"/>
                  </a:cubicBezTo>
                  <a:lnTo>
                    <a:pt x="609575" y="1238079"/>
                  </a:lnTo>
                  <a:lnTo>
                    <a:pt x="610531" y="1237039"/>
                  </a:lnTo>
                  <a:lnTo>
                    <a:pt x="611486" y="1235999"/>
                  </a:lnTo>
                  <a:lnTo>
                    <a:pt x="895253" y="955327"/>
                  </a:lnTo>
                  <a:lnTo>
                    <a:pt x="896208" y="954287"/>
                  </a:lnTo>
                  <a:lnTo>
                    <a:pt x="897164" y="953248"/>
                  </a:lnTo>
                  <a:lnTo>
                    <a:pt x="1180931" y="672575"/>
                  </a:lnTo>
                  <a:lnTo>
                    <a:pt x="1181887" y="671535"/>
                  </a:lnTo>
                  <a:lnTo>
                    <a:pt x="1182841" y="670496"/>
                  </a:lnTo>
                  <a:lnTo>
                    <a:pt x="1466609" y="389824"/>
                  </a:lnTo>
                  <a:lnTo>
                    <a:pt x="1467564" y="388784"/>
                  </a:lnTo>
                  <a:lnTo>
                    <a:pt x="1468520" y="387744"/>
                  </a:lnTo>
                  <a:close/>
                  <a:moveTo>
                    <a:pt x="1482851" y="280672"/>
                  </a:moveTo>
                  <a:cubicBezTo>
                    <a:pt x="1485717" y="283791"/>
                    <a:pt x="1488584" y="287950"/>
                    <a:pt x="1491451" y="291067"/>
                  </a:cubicBezTo>
                  <a:lnTo>
                    <a:pt x="1431256" y="350321"/>
                  </a:lnTo>
                  <a:lnTo>
                    <a:pt x="1430302" y="351361"/>
                  </a:lnTo>
                  <a:lnTo>
                    <a:pt x="1429346" y="352399"/>
                  </a:lnTo>
                  <a:lnTo>
                    <a:pt x="1145579" y="633073"/>
                  </a:lnTo>
                  <a:lnTo>
                    <a:pt x="1144623" y="634112"/>
                  </a:lnTo>
                  <a:lnTo>
                    <a:pt x="1143668" y="635152"/>
                  </a:lnTo>
                  <a:lnTo>
                    <a:pt x="859901" y="915824"/>
                  </a:lnTo>
                  <a:lnTo>
                    <a:pt x="858946" y="916864"/>
                  </a:lnTo>
                  <a:lnTo>
                    <a:pt x="857990" y="917904"/>
                  </a:lnTo>
                  <a:lnTo>
                    <a:pt x="574223" y="1198576"/>
                  </a:lnTo>
                  <a:lnTo>
                    <a:pt x="573267" y="1199616"/>
                  </a:lnTo>
                  <a:lnTo>
                    <a:pt x="294278" y="1476129"/>
                  </a:lnTo>
                  <a:cubicBezTo>
                    <a:pt x="290456" y="1474051"/>
                    <a:pt x="287590" y="1470932"/>
                    <a:pt x="283768" y="1467813"/>
                  </a:cubicBezTo>
                  <a:lnTo>
                    <a:pt x="563713" y="1191300"/>
                  </a:lnTo>
                  <a:lnTo>
                    <a:pt x="564668" y="1190260"/>
                  </a:lnTo>
                  <a:lnTo>
                    <a:pt x="565624" y="1189220"/>
                  </a:lnTo>
                  <a:lnTo>
                    <a:pt x="849391" y="908547"/>
                  </a:lnTo>
                  <a:lnTo>
                    <a:pt x="850347" y="907509"/>
                  </a:lnTo>
                  <a:lnTo>
                    <a:pt x="851303" y="906469"/>
                  </a:lnTo>
                  <a:lnTo>
                    <a:pt x="1135069" y="625796"/>
                  </a:lnTo>
                  <a:lnTo>
                    <a:pt x="1136024" y="624757"/>
                  </a:lnTo>
                  <a:lnTo>
                    <a:pt x="1136980" y="623717"/>
                  </a:lnTo>
                  <a:lnTo>
                    <a:pt x="1420747" y="343043"/>
                  </a:lnTo>
                  <a:lnTo>
                    <a:pt x="1421702" y="342004"/>
                  </a:lnTo>
                  <a:lnTo>
                    <a:pt x="1422659" y="340965"/>
                  </a:lnTo>
                  <a:close/>
                  <a:moveTo>
                    <a:pt x="1435078" y="232855"/>
                  </a:moveTo>
                  <a:cubicBezTo>
                    <a:pt x="1437945" y="235974"/>
                    <a:pt x="1441767" y="239093"/>
                    <a:pt x="1444633" y="242210"/>
                  </a:cubicBezTo>
                  <a:lnTo>
                    <a:pt x="1383484" y="303544"/>
                  </a:lnTo>
                  <a:lnTo>
                    <a:pt x="1382529" y="304582"/>
                  </a:lnTo>
                  <a:lnTo>
                    <a:pt x="1097807" y="586295"/>
                  </a:lnTo>
                  <a:lnTo>
                    <a:pt x="1096851" y="587334"/>
                  </a:lnTo>
                  <a:lnTo>
                    <a:pt x="812129" y="869047"/>
                  </a:lnTo>
                  <a:lnTo>
                    <a:pt x="811174" y="870087"/>
                  </a:lnTo>
                  <a:lnTo>
                    <a:pt x="525495" y="1152838"/>
                  </a:lnTo>
                  <a:lnTo>
                    <a:pt x="524540" y="1152838"/>
                  </a:lnTo>
                  <a:lnTo>
                    <a:pt x="243639" y="1430391"/>
                  </a:lnTo>
                  <a:cubicBezTo>
                    <a:pt x="239818" y="1427274"/>
                    <a:pt x="236951" y="1424155"/>
                    <a:pt x="234085" y="1421036"/>
                  </a:cubicBezTo>
                  <a:lnTo>
                    <a:pt x="515941" y="1142443"/>
                  </a:lnTo>
                  <a:lnTo>
                    <a:pt x="516896" y="1141403"/>
                  </a:lnTo>
                  <a:lnTo>
                    <a:pt x="800664" y="860731"/>
                  </a:lnTo>
                  <a:lnTo>
                    <a:pt x="801619" y="859692"/>
                  </a:lnTo>
                  <a:lnTo>
                    <a:pt x="1086341" y="577978"/>
                  </a:lnTo>
                  <a:lnTo>
                    <a:pt x="1087297" y="576938"/>
                  </a:lnTo>
                  <a:lnTo>
                    <a:pt x="1372019" y="295226"/>
                  </a:lnTo>
                  <a:lnTo>
                    <a:pt x="1372975" y="294187"/>
                  </a:lnTo>
                  <a:close/>
                  <a:moveTo>
                    <a:pt x="1385395" y="189194"/>
                  </a:moveTo>
                  <a:cubicBezTo>
                    <a:pt x="1389217" y="191273"/>
                    <a:pt x="1392083" y="194392"/>
                    <a:pt x="1395905" y="197510"/>
                  </a:cubicBezTo>
                  <a:lnTo>
                    <a:pt x="1335712" y="256764"/>
                  </a:lnTo>
                  <a:lnTo>
                    <a:pt x="1334756" y="257803"/>
                  </a:lnTo>
                  <a:lnTo>
                    <a:pt x="1050034" y="539515"/>
                  </a:lnTo>
                  <a:lnTo>
                    <a:pt x="1049077" y="540555"/>
                  </a:lnTo>
                  <a:lnTo>
                    <a:pt x="764356" y="822267"/>
                  </a:lnTo>
                  <a:lnTo>
                    <a:pt x="763400" y="823307"/>
                  </a:lnTo>
                  <a:lnTo>
                    <a:pt x="479634" y="1103979"/>
                  </a:lnTo>
                  <a:lnTo>
                    <a:pt x="478678" y="1106058"/>
                  </a:lnTo>
                  <a:lnTo>
                    <a:pt x="199689" y="1382573"/>
                  </a:lnTo>
                  <a:cubicBezTo>
                    <a:pt x="196822" y="1379454"/>
                    <a:pt x="193955" y="1375295"/>
                    <a:pt x="191089" y="1372178"/>
                  </a:cubicBezTo>
                  <a:lnTo>
                    <a:pt x="468168" y="1097742"/>
                  </a:lnTo>
                  <a:lnTo>
                    <a:pt x="469124" y="1096703"/>
                  </a:lnTo>
                  <a:lnTo>
                    <a:pt x="754801" y="813951"/>
                  </a:lnTo>
                  <a:lnTo>
                    <a:pt x="755757" y="812912"/>
                  </a:lnTo>
                  <a:lnTo>
                    <a:pt x="1040480" y="531199"/>
                  </a:lnTo>
                  <a:lnTo>
                    <a:pt x="1041434" y="530160"/>
                  </a:lnTo>
                  <a:lnTo>
                    <a:pt x="1326157" y="248448"/>
                  </a:lnTo>
                  <a:lnTo>
                    <a:pt x="1327113" y="247408"/>
                  </a:lnTo>
                  <a:close/>
                  <a:moveTo>
                    <a:pt x="1330935" y="147613"/>
                  </a:moveTo>
                  <a:cubicBezTo>
                    <a:pt x="1334757" y="150732"/>
                    <a:pt x="1338579" y="152811"/>
                    <a:pt x="1342400" y="155929"/>
                  </a:cubicBezTo>
                  <a:lnTo>
                    <a:pt x="1288896" y="208945"/>
                  </a:lnTo>
                  <a:lnTo>
                    <a:pt x="1287939" y="209984"/>
                  </a:lnTo>
                  <a:lnTo>
                    <a:pt x="1286985" y="211024"/>
                  </a:lnTo>
                  <a:lnTo>
                    <a:pt x="1003217" y="491698"/>
                  </a:lnTo>
                  <a:lnTo>
                    <a:pt x="1002262" y="492736"/>
                  </a:lnTo>
                  <a:lnTo>
                    <a:pt x="1001306" y="493776"/>
                  </a:lnTo>
                  <a:lnTo>
                    <a:pt x="717540" y="774449"/>
                  </a:lnTo>
                  <a:lnTo>
                    <a:pt x="716585" y="775488"/>
                  </a:lnTo>
                  <a:lnTo>
                    <a:pt x="431862" y="1057201"/>
                  </a:lnTo>
                  <a:lnTo>
                    <a:pt x="430906" y="1058241"/>
                  </a:lnTo>
                  <a:lnTo>
                    <a:pt x="157649" y="1328518"/>
                  </a:lnTo>
                  <a:cubicBezTo>
                    <a:pt x="155739" y="1324359"/>
                    <a:pt x="152872" y="1321241"/>
                    <a:pt x="150006" y="1317083"/>
                  </a:cubicBezTo>
                  <a:lnTo>
                    <a:pt x="420396" y="1048884"/>
                  </a:lnTo>
                  <a:lnTo>
                    <a:pt x="421352" y="1047846"/>
                  </a:lnTo>
                  <a:lnTo>
                    <a:pt x="706075" y="766132"/>
                  </a:lnTo>
                  <a:lnTo>
                    <a:pt x="707030" y="765092"/>
                  </a:lnTo>
                  <a:lnTo>
                    <a:pt x="707986" y="764053"/>
                  </a:lnTo>
                  <a:lnTo>
                    <a:pt x="991752" y="483380"/>
                  </a:lnTo>
                  <a:lnTo>
                    <a:pt x="992707" y="482341"/>
                  </a:lnTo>
                  <a:lnTo>
                    <a:pt x="993663" y="481302"/>
                  </a:lnTo>
                  <a:lnTo>
                    <a:pt x="1277430" y="200629"/>
                  </a:lnTo>
                  <a:lnTo>
                    <a:pt x="1278385" y="199589"/>
                  </a:lnTo>
                  <a:lnTo>
                    <a:pt x="1279341" y="198550"/>
                  </a:lnTo>
                  <a:close/>
                  <a:moveTo>
                    <a:pt x="1271699" y="112269"/>
                  </a:moveTo>
                  <a:cubicBezTo>
                    <a:pt x="1276475" y="115388"/>
                    <a:pt x="1280296" y="117467"/>
                    <a:pt x="1284119" y="119547"/>
                  </a:cubicBezTo>
                  <a:lnTo>
                    <a:pt x="1241124" y="162167"/>
                  </a:lnTo>
                  <a:lnTo>
                    <a:pt x="1240167" y="163206"/>
                  </a:lnTo>
                  <a:lnTo>
                    <a:pt x="955446" y="444919"/>
                  </a:lnTo>
                  <a:lnTo>
                    <a:pt x="954490" y="445957"/>
                  </a:lnTo>
                  <a:lnTo>
                    <a:pt x="669769" y="727671"/>
                  </a:lnTo>
                  <a:lnTo>
                    <a:pt x="668813" y="728710"/>
                  </a:lnTo>
                  <a:lnTo>
                    <a:pt x="384090" y="1010423"/>
                  </a:lnTo>
                  <a:lnTo>
                    <a:pt x="382179" y="1011462"/>
                  </a:lnTo>
                  <a:lnTo>
                    <a:pt x="118477" y="1272384"/>
                  </a:lnTo>
                  <a:cubicBezTo>
                    <a:pt x="116566" y="1268225"/>
                    <a:pt x="113700" y="1264068"/>
                    <a:pt x="111789" y="1259909"/>
                  </a:cubicBezTo>
                  <a:lnTo>
                    <a:pt x="371669" y="1003145"/>
                  </a:lnTo>
                  <a:lnTo>
                    <a:pt x="372625" y="1002107"/>
                  </a:lnTo>
                  <a:lnTo>
                    <a:pt x="657348" y="720393"/>
                  </a:lnTo>
                  <a:lnTo>
                    <a:pt x="658303" y="719355"/>
                  </a:lnTo>
                  <a:lnTo>
                    <a:pt x="943025" y="437641"/>
                  </a:lnTo>
                  <a:lnTo>
                    <a:pt x="943980" y="436602"/>
                  </a:lnTo>
                  <a:lnTo>
                    <a:pt x="1228703" y="154890"/>
                  </a:lnTo>
                  <a:lnTo>
                    <a:pt x="1229659" y="153850"/>
                  </a:lnTo>
                  <a:close/>
                  <a:moveTo>
                    <a:pt x="443327" y="101873"/>
                  </a:moveTo>
                  <a:lnTo>
                    <a:pt x="240773" y="302502"/>
                  </a:lnTo>
                  <a:lnTo>
                    <a:pt x="239818" y="302502"/>
                  </a:lnTo>
                  <a:lnTo>
                    <a:pt x="103189" y="437641"/>
                  </a:lnTo>
                  <a:cubicBezTo>
                    <a:pt x="111788" y="421009"/>
                    <a:pt x="121343" y="406455"/>
                    <a:pt x="130897" y="390863"/>
                  </a:cubicBezTo>
                  <a:lnTo>
                    <a:pt x="229308" y="294186"/>
                  </a:lnTo>
                  <a:lnTo>
                    <a:pt x="230263" y="293146"/>
                  </a:lnTo>
                  <a:lnTo>
                    <a:pt x="396511" y="128901"/>
                  </a:lnTo>
                  <a:cubicBezTo>
                    <a:pt x="411797" y="119546"/>
                    <a:pt x="427085" y="110189"/>
                    <a:pt x="443327" y="101873"/>
                  </a:cubicBezTo>
                  <a:close/>
                  <a:moveTo>
                    <a:pt x="1208636" y="79003"/>
                  </a:moveTo>
                  <a:cubicBezTo>
                    <a:pt x="1213414" y="81082"/>
                    <a:pt x="1218191" y="83162"/>
                    <a:pt x="1222013" y="85241"/>
                  </a:cubicBezTo>
                  <a:lnTo>
                    <a:pt x="1193350" y="114347"/>
                  </a:lnTo>
                  <a:lnTo>
                    <a:pt x="1192394" y="115387"/>
                  </a:lnTo>
                  <a:lnTo>
                    <a:pt x="1191439" y="116427"/>
                  </a:lnTo>
                  <a:lnTo>
                    <a:pt x="907673" y="397099"/>
                  </a:lnTo>
                  <a:lnTo>
                    <a:pt x="906717" y="398139"/>
                  </a:lnTo>
                  <a:lnTo>
                    <a:pt x="905762" y="399178"/>
                  </a:lnTo>
                  <a:lnTo>
                    <a:pt x="621995" y="679851"/>
                  </a:lnTo>
                  <a:lnTo>
                    <a:pt x="621039" y="680890"/>
                  </a:lnTo>
                  <a:lnTo>
                    <a:pt x="620083" y="681930"/>
                  </a:lnTo>
                  <a:lnTo>
                    <a:pt x="336318" y="962603"/>
                  </a:lnTo>
                  <a:lnTo>
                    <a:pt x="335362" y="963642"/>
                  </a:lnTo>
                  <a:lnTo>
                    <a:pt x="333451" y="963642"/>
                  </a:lnTo>
                  <a:lnTo>
                    <a:pt x="85036" y="1208971"/>
                  </a:lnTo>
                  <a:cubicBezTo>
                    <a:pt x="83125" y="1204813"/>
                    <a:pt x="81214" y="1200654"/>
                    <a:pt x="79302" y="1196497"/>
                  </a:cubicBezTo>
                  <a:lnTo>
                    <a:pt x="323896" y="954287"/>
                  </a:lnTo>
                  <a:lnTo>
                    <a:pt x="324852" y="953247"/>
                  </a:lnTo>
                  <a:lnTo>
                    <a:pt x="325808" y="952207"/>
                  </a:lnTo>
                  <a:lnTo>
                    <a:pt x="609573" y="671535"/>
                  </a:lnTo>
                  <a:lnTo>
                    <a:pt x="610529" y="670495"/>
                  </a:lnTo>
                  <a:lnTo>
                    <a:pt x="611485" y="669455"/>
                  </a:lnTo>
                  <a:lnTo>
                    <a:pt x="895252" y="388783"/>
                  </a:lnTo>
                  <a:lnTo>
                    <a:pt x="896207" y="387743"/>
                  </a:lnTo>
                  <a:lnTo>
                    <a:pt x="897163" y="386704"/>
                  </a:lnTo>
                  <a:lnTo>
                    <a:pt x="1180930" y="106031"/>
                  </a:lnTo>
                  <a:lnTo>
                    <a:pt x="1181884" y="104992"/>
                  </a:lnTo>
                  <a:lnTo>
                    <a:pt x="1182840" y="103952"/>
                  </a:lnTo>
                  <a:close/>
                  <a:moveTo>
                    <a:pt x="1142712" y="51976"/>
                  </a:moveTo>
                  <a:cubicBezTo>
                    <a:pt x="1147489" y="53016"/>
                    <a:pt x="1151311" y="55095"/>
                    <a:pt x="1156087" y="57174"/>
                  </a:cubicBezTo>
                  <a:lnTo>
                    <a:pt x="1145577" y="67569"/>
                  </a:lnTo>
                  <a:lnTo>
                    <a:pt x="1144622" y="68609"/>
                  </a:lnTo>
                  <a:lnTo>
                    <a:pt x="1143668" y="69649"/>
                  </a:lnTo>
                  <a:lnTo>
                    <a:pt x="859901" y="350321"/>
                  </a:lnTo>
                  <a:lnTo>
                    <a:pt x="858945" y="351361"/>
                  </a:lnTo>
                  <a:lnTo>
                    <a:pt x="857989" y="352400"/>
                  </a:lnTo>
                  <a:lnTo>
                    <a:pt x="574224" y="633073"/>
                  </a:lnTo>
                  <a:lnTo>
                    <a:pt x="573267" y="634112"/>
                  </a:lnTo>
                  <a:lnTo>
                    <a:pt x="572313" y="635152"/>
                  </a:lnTo>
                  <a:lnTo>
                    <a:pt x="288545" y="915825"/>
                  </a:lnTo>
                  <a:lnTo>
                    <a:pt x="287590" y="916864"/>
                  </a:lnTo>
                  <a:lnTo>
                    <a:pt x="287590" y="917904"/>
                  </a:lnTo>
                  <a:lnTo>
                    <a:pt x="58284" y="1144521"/>
                  </a:lnTo>
                  <a:cubicBezTo>
                    <a:pt x="56373" y="1140363"/>
                    <a:pt x="54462" y="1135165"/>
                    <a:pt x="52550" y="1131008"/>
                  </a:cubicBezTo>
                  <a:lnTo>
                    <a:pt x="278035" y="908549"/>
                  </a:lnTo>
                  <a:lnTo>
                    <a:pt x="278991" y="907509"/>
                  </a:lnTo>
                  <a:lnTo>
                    <a:pt x="279947" y="906469"/>
                  </a:lnTo>
                  <a:lnTo>
                    <a:pt x="563712" y="625796"/>
                  </a:lnTo>
                  <a:lnTo>
                    <a:pt x="564669" y="624757"/>
                  </a:lnTo>
                  <a:lnTo>
                    <a:pt x="565624" y="623717"/>
                  </a:lnTo>
                  <a:lnTo>
                    <a:pt x="849391" y="343045"/>
                  </a:lnTo>
                  <a:lnTo>
                    <a:pt x="850346" y="342005"/>
                  </a:lnTo>
                  <a:lnTo>
                    <a:pt x="851302" y="340965"/>
                  </a:lnTo>
                  <a:lnTo>
                    <a:pt x="1135067" y="60292"/>
                  </a:lnTo>
                  <a:lnTo>
                    <a:pt x="1136023" y="59254"/>
                  </a:lnTo>
                  <a:lnTo>
                    <a:pt x="1136979" y="58214"/>
                  </a:lnTo>
                  <a:close/>
                  <a:moveTo>
                    <a:pt x="605754" y="35343"/>
                  </a:moveTo>
                  <a:lnTo>
                    <a:pt x="574225" y="66529"/>
                  </a:lnTo>
                  <a:lnTo>
                    <a:pt x="573270" y="67568"/>
                  </a:lnTo>
                  <a:lnTo>
                    <a:pt x="572314" y="68608"/>
                  </a:lnTo>
                  <a:lnTo>
                    <a:pt x="288546" y="349281"/>
                  </a:lnTo>
                  <a:lnTo>
                    <a:pt x="287591" y="350321"/>
                  </a:lnTo>
                  <a:lnTo>
                    <a:pt x="287591" y="352400"/>
                  </a:lnTo>
                  <a:lnTo>
                    <a:pt x="36309" y="600849"/>
                  </a:lnTo>
                  <a:cubicBezTo>
                    <a:pt x="39175" y="591492"/>
                    <a:pt x="42042" y="582136"/>
                    <a:pt x="44907" y="572780"/>
                  </a:cubicBezTo>
                  <a:lnTo>
                    <a:pt x="277081" y="343044"/>
                  </a:lnTo>
                  <a:lnTo>
                    <a:pt x="278036" y="342005"/>
                  </a:lnTo>
                  <a:lnTo>
                    <a:pt x="278992" y="340965"/>
                  </a:lnTo>
                  <a:lnTo>
                    <a:pt x="562760" y="60292"/>
                  </a:lnTo>
                  <a:lnTo>
                    <a:pt x="563715" y="59252"/>
                  </a:lnTo>
                  <a:lnTo>
                    <a:pt x="564671" y="58213"/>
                  </a:lnTo>
                  <a:lnTo>
                    <a:pt x="578046" y="44698"/>
                  </a:lnTo>
                  <a:cubicBezTo>
                    <a:pt x="586645" y="41581"/>
                    <a:pt x="596200" y="38462"/>
                    <a:pt x="605754" y="35343"/>
                  </a:cubicBezTo>
                  <a:close/>
                  <a:moveTo>
                    <a:pt x="1069143" y="29106"/>
                  </a:moveTo>
                  <a:cubicBezTo>
                    <a:pt x="1074875" y="30146"/>
                    <a:pt x="1079651" y="32225"/>
                    <a:pt x="1084429" y="33265"/>
                  </a:cubicBezTo>
                  <a:lnTo>
                    <a:pt x="812128" y="302502"/>
                  </a:lnTo>
                  <a:lnTo>
                    <a:pt x="811172" y="303542"/>
                  </a:lnTo>
                  <a:lnTo>
                    <a:pt x="526451" y="585254"/>
                  </a:lnTo>
                  <a:lnTo>
                    <a:pt x="525495" y="586293"/>
                  </a:lnTo>
                  <a:lnTo>
                    <a:pt x="240772" y="868006"/>
                  </a:lnTo>
                  <a:lnTo>
                    <a:pt x="237907" y="869045"/>
                  </a:lnTo>
                  <a:lnTo>
                    <a:pt x="31531" y="1073833"/>
                  </a:lnTo>
                  <a:cubicBezTo>
                    <a:pt x="30575" y="1068635"/>
                    <a:pt x="28664" y="1064478"/>
                    <a:pt x="27708" y="1059279"/>
                  </a:cubicBezTo>
                  <a:lnTo>
                    <a:pt x="228353" y="860729"/>
                  </a:lnTo>
                  <a:lnTo>
                    <a:pt x="229307" y="859690"/>
                  </a:lnTo>
                  <a:lnTo>
                    <a:pt x="514029" y="577977"/>
                  </a:lnTo>
                  <a:lnTo>
                    <a:pt x="514985" y="576938"/>
                  </a:lnTo>
                  <a:lnTo>
                    <a:pt x="799706" y="295226"/>
                  </a:lnTo>
                  <a:lnTo>
                    <a:pt x="800662" y="294186"/>
                  </a:lnTo>
                  <a:close/>
                  <a:moveTo>
                    <a:pt x="991752" y="12475"/>
                  </a:moveTo>
                  <a:cubicBezTo>
                    <a:pt x="997484" y="13515"/>
                    <a:pt x="1002262" y="14554"/>
                    <a:pt x="1007994" y="15594"/>
                  </a:cubicBezTo>
                  <a:lnTo>
                    <a:pt x="763401" y="256765"/>
                  </a:lnTo>
                  <a:lnTo>
                    <a:pt x="762444" y="257804"/>
                  </a:lnTo>
                  <a:lnTo>
                    <a:pt x="477723" y="539517"/>
                  </a:lnTo>
                  <a:lnTo>
                    <a:pt x="476767" y="540556"/>
                  </a:lnTo>
                  <a:lnTo>
                    <a:pt x="192046" y="822269"/>
                  </a:lnTo>
                  <a:lnTo>
                    <a:pt x="191091" y="823309"/>
                  </a:lnTo>
                  <a:lnTo>
                    <a:pt x="14333" y="997949"/>
                  </a:lnTo>
                  <a:cubicBezTo>
                    <a:pt x="13378" y="992752"/>
                    <a:pt x="12422" y="987554"/>
                    <a:pt x="11466" y="982357"/>
                  </a:cubicBezTo>
                  <a:lnTo>
                    <a:pt x="182492" y="812913"/>
                  </a:lnTo>
                  <a:lnTo>
                    <a:pt x="183446" y="811874"/>
                  </a:lnTo>
                  <a:lnTo>
                    <a:pt x="468169" y="530161"/>
                  </a:lnTo>
                  <a:lnTo>
                    <a:pt x="469124" y="529121"/>
                  </a:lnTo>
                  <a:lnTo>
                    <a:pt x="753847" y="247409"/>
                  </a:lnTo>
                  <a:lnTo>
                    <a:pt x="754801" y="246369"/>
                  </a:lnTo>
                  <a:close/>
                  <a:moveTo>
                    <a:pt x="728052" y="9356"/>
                  </a:moveTo>
                  <a:lnTo>
                    <a:pt x="621997" y="114348"/>
                  </a:lnTo>
                  <a:lnTo>
                    <a:pt x="621042" y="115388"/>
                  </a:lnTo>
                  <a:lnTo>
                    <a:pt x="620086" y="116428"/>
                  </a:lnTo>
                  <a:lnTo>
                    <a:pt x="336319" y="397101"/>
                  </a:lnTo>
                  <a:lnTo>
                    <a:pt x="335363" y="398140"/>
                  </a:lnTo>
                  <a:lnTo>
                    <a:pt x="334407" y="399180"/>
                  </a:lnTo>
                  <a:lnTo>
                    <a:pt x="50641" y="679853"/>
                  </a:lnTo>
                  <a:lnTo>
                    <a:pt x="49686" y="680892"/>
                  </a:lnTo>
                  <a:lnTo>
                    <a:pt x="46819" y="681932"/>
                  </a:lnTo>
                  <a:lnTo>
                    <a:pt x="7646" y="721434"/>
                  </a:lnTo>
                  <a:cubicBezTo>
                    <a:pt x="8601" y="713118"/>
                    <a:pt x="10512" y="705842"/>
                    <a:pt x="11468" y="698565"/>
                  </a:cubicBezTo>
                  <a:lnTo>
                    <a:pt x="38220" y="672577"/>
                  </a:lnTo>
                  <a:lnTo>
                    <a:pt x="39176" y="671537"/>
                  </a:lnTo>
                  <a:lnTo>
                    <a:pt x="40131" y="670497"/>
                  </a:lnTo>
                  <a:lnTo>
                    <a:pt x="323899" y="389824"/>
                  </a:lnTo>
                  <a:lnTo>
                    <a:pt x="324853" y="388785"/>
                  </a:lnTo>
                  <a:lnTo>
                    <a:pt x="325809" y="387745"/>
                  </a:lnTo>
                  <a:lnTo>
                    <a:pt x="609576" y="107072"/>
                  </a:lnTo>
                  <a:lnTo>
                    <a:pt x="610532" y="106032"/>
                  </a:lnTo>
                  <a:lnTo>
                    <a:pt x="611487" y="104993"/>
                  </a:lnTo>
                  <a:lnTo>
                    <a:pt x="705121" y="12475"/>
                  </a:lnTo>
                  <a:cubicBezTo>
                    <a:pt x="712765" y="11435"/>
                    <a:pt x="720408" y="10396"/>
                    <a:pt x="728052" y="9356"/>
                  </a:cubicBezTo>
                  <a:close/>
                  <a:moveTo>
                    <a:pt x="905761" y="3118"/>
                  </a:moveTo>
                  <a:cubicBezTo>
                    <a:pt x="912449" y="3118"/>
                    <a:pt x="918182" y="4158"/>
                    <a:pt x="923915" y="4158"/>
                  </a:cubicBezTo>
                  <a:lnTo>
                    <a:pt x="716583" y="208946"/>
                  </a:lnTo>
                  <a:lnTo>
                    <a:pt x="715629" y="209985"/>
                  </a:lnTo>
                  <a:lnTo>
                    <a:pt x="714672" y="211023"/>
                  </a:lnTo>
                  <a:lnTo>
                    <a:pt x="430906" y="491697"/>
                  </a:lnTo>
                  <a:lnTo>
                    <a:pt x="429950" y="492737"/>
                  </a:lnTo>
                  <a:lnTo>
                    <a:pt x="428995" y="493777"/>
                  </a:lnTo>
                  <a:lnTo>
                    <a:pt x="145228" y="774449"/>
                  </a:lnTo>
                  <a:lnTo>
                    <a:pt x="144272" y="776529"/>
                  </a:lnTo>
                  <a:lnTo>
                    <a:pt x="2867" y="915825"/>
                  </a:lnTo>
                  <a:cubicBezTo>
                    <a:pt x="2867" y="909588"/>
                    <a:pt x="1911" y="904390"/>
                    <a:pt x="1911" y="898154"/>
                  </a:cubicBezTo>
                  <a:lnTo>
                    <a:pt x="133763" y="767173"/>
                  </a:lnTo>
                  <a:lnTo>
                    <a:pt x="134718" y="766133"/>
                  </a:lnTo>
                  <a:lnTo>
                    <a:pt x="135673" y="765094"/>
                  </a:lnTo>
                  <a:lnTo>
                    <a:pt x="419440" y="484420"/>
                  </a:lnTo>
                  <a:lnTo>
                    <a:pt x="420396" y="483382"/>
                  </a:lnTo>
                  <a:lnTo>
                    <a:pt x="421351" y="482342"/>
                  </a:lnTo>
                  <a:lnTo>
                    <a:pt x="705117" y="201668"/>
                  </a:lnTo>
                  <a:lnTo>
                    <a:pt x="706074" y="200628"/>
                  </a:lnTo>
                  <a:lnTo>
                    <a:pt x="707028" y="199590"/>
                  </a:lnTo>
                  <a:close/>
                  <a:moveTo>
                    <a:pt x="813084" y="0"/>
                  </a:moveTo>
                  <a:cubicBezTo>
                    <a:pt x="818816" y="0"/>
                    <a:pt x="825504" y="0"/>
                    <a:pt x="832193" y="0"/>
                  </a:cubicBezTo>
                  <a:lnTo>
                    <a:pt x="669767" y="161128"/>
                  </a:lnTo>
                  <a:lnTo>
                    <a:pt x="668811" y="162167"/>
                  </a:lnTo>
                  <a:lnTo>
                    <a:pt x="384090" y="443880"/>
                  </a:lnTo>
                  <a:lnTo>
                    <a:pt x="383134" y="444919"/>
                  </a:lnTo>
                  <a:lnTo>
                    <a:pt x="98411" y="726632"/>
                  </a:lnTo>
                  <a:lnTo>
                    <a:pt x="96500" y="726632"/>
                  </a:lnTo>
                  <a:lnTo>
                    <a:pt x="0" y="822269"/>
                  </a:lnTo>
                  <a:cubicBezTo>
                    <a:pt x="956" y="814993"/>
                    <a:pt x="956" y="808754"/>
                    <a:pt x="956" y="802518"/>
                  </a:cubicBezTo>
                  <a:lnTo>
                    <a:pt x="86946" y="718316"/>
                  </a:lnTo>
                  <a:lnTo>
                    <a:pt x="87901" y="717276"/>
                  </a:lnTo>
                  <a:lnTo>
                    <a:pt x="372624" y="435564"/>
                  </a:lnTo>
                  <a:lnTo>
                    <a:pt x="373580" y="434524"/>
                  </a:lnTo>
                  <a:lnTo>
                    <a:pt x="658301" y="152812"/>
                  </a:lnTo>
                  <a:lnTo>
                    <a:pt x="659257" y="151772"/>
                  </a:lnTo>
                  <a:close/>
                </a:path>
              </a:pathLst>
            </a:custGeom>
            <a:solidFill>
              <a:srgbClr val="F43308"/>
            </a:solidFill>
            <a:ln w="9525" cap="flat">
              <a:solidFill>
                <a:schemeClr val="lt1">
                  <a:lumMod val="75000"/>
                </a:schemeClr>
              </a:solidFill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>
                <a:solidFill>
                  <a:schemeClr val="dk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文本占位符 1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652270" y="3212356"/>
            <a:ext cx="8890064" cy="1922362"/>
          </a:xfrm>
        </p:spPr>
        <p:txBody>
          <a:bodyPr vert="horz" wrap="square" lIns="0" tIns="0" rIns="0" bIns="0" rtlCol="0" anchor="t" anchorCtr="0">
            <a:normAutofit/>
          </a:bodyPr>
          <a:lstStyle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4400" b="0" i="0" u="none" strike="noStrike" kern="1200" cap="none" spc="200" normalizeH="0" baseline="0" noProof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defRPr>
            </a:lvl1pPr>
            <a:lvl2pPr marL="45720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</a:p>
        </p:txBody>
      </p:sp>
      <p:sp>
        <p:nvSpPr>
          <p:cNvPr id="6" name="标题 3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1652905" y="1723281"/>
            <a:ext cx="8889429" cy="1353820"/>
          </a:xfrm>
        </p:spPr>
        <p:txBody>
          <a:bodyPr vert="horz" wrap="square" lIns="0" tIns="0" rIns="0" bIns="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8000" b="1" i="0" u="none" strike="noStrike" kern="1200" cap="none" spc="100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相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294600" y="302400"/>
            <a:ext cx="11602796" cy="6253188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0" y="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3"/>
            </p:custDataLst>
          </p:nvPr>
        </p:nvSpPr>
        <p:spPr>
          <a:xfrm>
            <a:off x="11471910" y="6137910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0" y="-10800"/>
            <a:ext cx="4827588" cy="686879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0" y="-1080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6" name="菱形 5"/>
          <p:cNvSpPr/>
          <p:nvPr>
            <p:custDataLst>
              <p:tags r:id="rId3"/>
            </p:custDataLst>
          </p:nvPr>
        </p:nvSpPr>
        <p:spPr>
          <a:xfrm>
            <a:off x="11471910" y="6137910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 anchorCtr="0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0" y="-10800"/>
            <a:ext cx="12189600" cy="2660396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6" name="菱形 5"/>
          <p:cNvSpPr/>
          <p:nvPr>
            <p:custDataLst>
              <p:tags r:id="rId3"/>
            </p:custDataLst>
          </p:nvPr>
        </p:nvSpPr>
        <p:spPr>
          <a:xfrm>
            <a:off x="11471910" y="6137910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0" y="5029200"/>
            <a:ext cx="12189600" cy="1828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0" y="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6" name="菱形 5"/>
          <p:cNvSpPr/>
          <p:nvPr>
            <p:custDataLst>
              <p:tags r:id="rId3"/>
            </p:custDataLst>
          </p:nvPr>
        </p:nvSpPr>
        <p:spPr>
          <a:xfrm>
            <a:off x="11471910" y="-5379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 anchorCtr="0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9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0" y="-10800"/>
            <a:ext cx="12189600" cy="914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11469510" y="-1080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6" name="菱形 5"/>
          <p:cNvSpPr/>
          <p:nvPr>
            <p:custDataLst>
              <p:tags r:id="rId3"/>
            </p:custDataLst>
          </p:nvPr>
        </p:nvSpPr>
        <p:spPr>
          <a:xfrm>
            <a:off x="0" y="6137910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0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1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0" y="959400"/>
            <a:ext cx="12189600" cy="493919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10438461" y="5104461"/>
            <a:ext cx="1753527" cy="1753527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3"/>
            </p:custDataLst>
          </p:nvPr>
        </p:nvSpPr>
        <p:spPr>
          <a:xfrm>
            <a:off x="0" y="-10802"/>
            <a:ext cx="1753527" cy="1753527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fourObj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  <p:custDataLst>
              <p:tags r:id="rId1"/>
            </p:custDataLst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kumimoji="0" lang="zh-CN" altLang="en-US" sz="4400" b="0" i="0" u="none" strike="noStrike" kern="1200" cap="none" spc="0" normalizeH="0" baseline="0" noProof="1">
                <a:uLnTx/>
                <a:uFillTx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  <p:custDataLst>
              <p:tags r:id="rId2"/>
            </p:custDataLst>
          </p:nvPr>
        </p:nvSpPr>
        <p:spPr>
          <a:xfrm>
            <a:off x="838200" y="1825625"/>
            <a:ext cx="5181600" cy="2098675"/>
          </a:xfrm>
        </p:spPr>
        <p:txBody>
          <a:bodyPr/>
          <a:lstStyle/>
          <a:p>
            <a:pPr lvl="0"/>
            <a:r>
              <a:rPr kumimoji="0" lang="zh-CN" altLang="en-US" sz="3200" b="0" i="0" u="none" strike="noStrike" kern="1200" cap="none" spc="0" normalizeH="0" baseline="0" noProof="1">
                <a:uLnTx/>
                <a:uFillTx/>
              </a:rPr>
              <a:t>单击此处编辑母版文本样式</a:t>
            </a:r>
          </a:p>
          <a:p>
            <a:pPr lvl="1"/>
            <a:r>
              <a:rPr kumimoji="0" lang="zh-CN" altLang="en-US" sz="2800" b="0" i="0" u="none" strike="noStrike" kern="1200" cap="none" spc="0" normalizeH="0" baseline="0" noProof="1">
                <a:uLnTx/>
                <a:uFillTx/>
              </a:rPr>
              <a:t>第二级</a:t>
            </a:r>
          </a:p>
          <a:p>
            <a:pPr lvl="2"/>
            <a:r>
              <a:rPr kumimoji="0" lang="zh-CN" altLang="en-US" sz="2400" b="0" i="0" u="none" strike="noStrike" kern="1200" cap="none" spc="0" normalizeH="0" baseline="0" noProof="1">
                <a:uLnTx/>
                <a:uFillTx/>
              </a:rPr>
              <a:t>第三级</a:t>
            </a:r>
          </a:p>
          <a:p>
            <a:pPr lvl="3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第四级</a:t>
            </a:r>
          </a:p>
          <a:p>
            <a:pPr lvl="4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  <p:custDataLst>
              <p:tags r:id="rId3"/>
            </p:custDataLst>
          </p:nvPr>
        </p:nvSpPr>
        <p:spPr>
          <a:xfrm>
            <a:off x="6172200" y="1825625"/>
            <a:ext cx="5181600" cy="2098675"/>
          </a:xfrm>
        </p:spPr>
        <p:txBody>
          <a:bodyPr/>
          <a:lstStyle/>
          <a:p>
            <a:pPr lvl="0"/>
            <a:r>
              <a:rPr kumimoji="0" lang="zh-CN" altLang="en-US" sz="3200" b="0" i="0" u="none" strike="noStrike" kern="1200" cap="none" spc="0" normalizeH="0" baseline="0" noProof="1">
                <a:uLnTx/>
                <a:uFillTx/>
              </a:rPr>
              <a:t>单击此处编辑母版文本样式</a:t>
            </a:r>
          </a:p>
          <a:p>
            <a:pPr lvl="1"/>
            <a:r>
              <a:rPr kumimoji="0" lang="zh-CN" altLang="en-US" sz="2800" b="0" i="0" u="none" strike="noStrike" kern="1200" cap="none" spc="0" normalizeH="0" baseline="0" noProof="1">
                <a:uLnTx/>
                <a:uFillTx/>
              </a:rPr>
              <a:t>第二级</a:t>
            </a:r>
          </a:p>
          <a:p>
            <a:pPr lvl="2"/>
            <a:r>
              <a:rPr kumimoji="0" lang="zh-CN" altLang="en-US" sz="2400" b="0" i="0" u="none" strike="noStrike" kern="1200" cap="none" spc="0" normalizeH="0" baseline="0" noProof="1">
                <a:uLnTx/>
                <a:uFillTx/>
              </a:rPr>
              <a:t>第三级</a:t>
            </a:r>
          </a:p>
          <a:p>
            <a:pPr lvl="3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第四级</a:t>
            </a:r>
          </a:p>
          <a:p>
            <a:pPr lvl="4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第五级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  <p:custDataLst>
              <p:tags r:id="rId4"/>
            </p:custDataLst>
          </p:nvPr>
        </p:nvSpPr>
        <p:spPr>
          <a:xfrm>
            <a:off x="838200" y="4076700"/>
            <a:ext cx="5181600" cy="2100263"/>
          </a:xfrm>
        </p:spPr>
        <p:txBody>
          <a:bodyPr/>
          <a:lstStyle/>
          <a:p>
            <a:pPr lvl="0"/>
            <a:r>
              <a:rPr kumimoji="0" lang="zh-CN" altLang="en-US" sz="3200" b="0" i="0" u="none" strike="noStrike" kern="1200" cap="none" spc="0" normalizeH="0" baseline="0" noProof="1">
                <a:uLnTx/>
                <a:uFillTx/>
              </a:rPr>
              <a:t>单击此处编辑母版文本样式</a:t>
            </a:r>
          </a:p>
          <a:p>
            <a:pPr lvl="1"/>
            <a:r>
              <a:rPr kumimoji="0" lang="zh-CN" altLang="en-US" sz="2800" b="0" i="0" u="none" strike="noStrike" kern="1200" cap="none" spc="0" normalizeH="0" baseline="0" noProof="1">
                <a:uLnTx/>
                <a:uFillTx/>
              </a:rPr>
              <a:t>第二级</a:t>
            </a:r>
          </a:p>
          <a:p>
            <a:pPr lvl="2"/>
            <a:r>
              <a:rPr kumimoji="0" lang="zh-CN" altLang="en-US" sz="2400" b="0" i="0" u="none" strike="noStrike" kern="1200" cap="none" spc="0" normalizeH="0" baseline="0" noProof="1">
                <a:uLnTx/>
                <a:uFillTx/>
              </a:rPr>
              <a:t>第三级</a:t>
            </a:r>
          </a:p>
          <a:p>
            <a:pPr lvl="3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第四级</a:t>
            </a:r>
          </a:p>
          <a:p>
            <a:pPr lvl="4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第五级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4076700"/>
            <a:ext cx="5181600" cy="2100263"/>
          </a:xfrm>
        </p:spPr>
        <p:txBody>
          <a:bodyPr/>
          <a:lstStyle/>
          <a:p>
            <a:pPr lvl="0"/>
            <a:r>
              <a:rPr kumimoji="0" lang="zh-CN" altLang="en-US" sz="3200" b="0" i="0" u="none" strike="noStrike" kern="1200" cap="none" spc="0" normalizeH="0" baseline="0" noProof="1">
                <a:uLnTx/>
                <a:uFillTx/>
              </a:rPr>
              <a:t>单击此处编辑母版文本样式</a:t>
            </a:r>
          </a:p>
          <a:p>
            <a:pPr lvl="1"/>
            <a:r>
              <a:rPr kumimoji="0" lang="zh-CN" altLang="en-US" sz="2800" b="0" i="0" u="none" strike="noStrike" kern="1200" cap="none" spc="0" normalizeH="0" baseline="0" noProof="1">
                <a:uLnTx/>
                <a:uFillTx/>
              </a:rPr>
              <a:t>第二级</a:t>
            </a:r>
          </a:p>
          <a:p>
            <a:pPr lvl="2"/>
            <a:r>
              <a:rPr kumimoji="0" lang="zh-CN" altLang="en-US" sz="2400" b="0" i="0" u="none" strike="noStrike" kern="1200" cap="none" spc="0" normalizeH="0" baseline="0" noProof="1">
                <a:uLnTx/>
                <a:uFillTx/>
              </a:rPr>
              <a:t>第三级</a:t>
            </a:r>
          </a:p>
          <a:p>
            <a:pPr lvl="3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第四级</a:t>
            </a:r>
          </a:p>
          <a:p>
            <a:pPr lvl="4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第五级</a:t>
            </a:r>
          </a:p>
        </p:txBody>
      </p:sp>
      <p:sp>
        <p:nvSpPr>
          <p:cNvPr id="13314" name="灯片编号占位符 8"/>
          <p:cNvSpPr>
            <a:spLocks noGrp="1"/>
          </p:cNvSpPr>
          <p:nvPr>
            <p:ph type="sldNum" sz="quarter" idx="14"/>
            <p:custDataLst>
              <p:tags r:id="rId6"/>
            </p:custDataLst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lstStyle/>
          <a:p>
            <a:pPr algn="r"/>
            <a:fld id="{9A0DB2DC-4C9A-4742-B13C-FB6460FD3503}" type="slidenum">
              <a:rPr lang="en-US" altLang="en-US"/>
              <a:t>‹#›</a:t>
            </a:fld>
            <a:endParaRPr lang="en-US" altLang="en-US"/>
          </a:p>
        </p:txBody>
      </p:sp>
      <p:sp>
        <p:nvSpPr>
          <p:cNvPr id="13317" name="日期占位符 6"/>
          <p:cNvSpPr>
            <a:spLocks noGrp="1"/>
          </p:cNvSpPr>
          <p:nvPr>
            <p:ph type="dt" sz="half" idx="12"/>
            <p:custDataLst>
              <p:tags r:id="rId7"/>
            </p:custDataLst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lstStyle/>
          <a:p>
            <a:endParaRPr lang="en-US" altLang="en-US"/>
          </a:p>
        </p:txBody>
      </p:sp>
      <p:sp>
        <p:nvSpPr>
          <p:cNvPr id="13318" name="页脚占位符 7"/>
          <p:cNvSpPr>
            <a:spLocks noGrp="1"/>
          </p:cNvSpPr>
          <p:nvPr>
            <p:ph type="ftr" sz="quarter" idx="13"/>
            <p:custDataLst>
              <p:tags r:id="rId8"/>
            </p:custDataLst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lstStyle/>
          <a:p>
            <a:pPr algn="ctr"/>
            <a:endParaRPr lang="en-US" altLang="en-US"/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18" Type="http://schemas.openxmlformats.org/officeDocument/2006/relationships/tags" Target="../tags/tag7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6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5.xml"/><Relationship Id="rId20" Type="http://schemas.openxmlformats.org/officeDocument/2006/relationships/image" Target="file:///D:\qq&#25991;&#20214;\712321467\Image\C2C\Image2\%7b75232B38-A165-1FB7-499C-2E1C792CACB5%7d.png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4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tags" Target="../tags/tag70.xml"/><Relationship Id="rId3" Type="http://schemas.openxmlformats.org/officeDocument/2006/relationships/slideLayout" Target="../slideLayouts/slideLayout14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tags" Target="../tags/tag69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tags" Target="../tags/tag68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tags" Target="../tags/tag67.xml"/><Relationship Id="rId28" Type="http://schemas.openxmlformats.org/officeDocument/2006/relationships/tags" Target="../tags/tag72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tags" Target="../tags/tag66.xml"/><Relationship Id="rId27" Type="http://schemas.openxmlformats.org/officeDocument/2006/relationships/tags" Target="../tags/tag71.xml"/><Relationship Id="rId30" Type="http://schemas.openxmlformats.org/officeDocument/2006/relationships/image" Target="file:///D:\qq&#25991;&#20214;\712321467\Image\C2C\Image2\%7b75232B38-A165-1FB7-499C-2E1C792CACB5%7d.png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2024/9/6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1073743875" descr="学科网 zxxk.com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 r:link="rId20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2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669882" y="961398"/>
            <a:ext cx="10852237" cy="5388907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4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5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6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2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1073743875" descr="学科网 zxxk.com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 r:link="rId30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1" r:id="rId20"/>
  </p:sldLayoutIdLst>
  <p:transition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246.xml"/><Relationship Id="rId1" Type="http://schemas.openxmlformats.org/officeDocument/2006/relationships/tags" Target="../tags/tag24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8.xml"/><Relationship Id="rId1" Type="http://schemas.openxmlformats.org/officeDocument/2006/relationships/tags" Target="../tags/tag24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248.x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tags" Target="../tags/tag261.xml"/><Relationship Id="rId18" Type="http://schemas.openxmlformats.org/officeDocument/2006/relationships/tags" Target="../tags/tag266.xml"/><Relationship Id="rId26" Type="http://schemas.openxmlformats.org/officeDocument/2006/relationships/notesSlide" Target="../notesSlides/notesSlide2.xml"/><Relationship Id="rId39" Type="http://schemas.openxmlformats.org/officeDocument/2006/relationships/image" Target="../media/image10.wmf"/><Relationship Id="rId21" Type="http://schemas.openxmlformats.org/officeDocument/2006/relationships/tags" Target="../tags/tag269.xml"/><Relationship Id="rId34" Type="http://schemas.openxmlformats.org/officeDocument/2006/relationships/oleObject" Target="../embeddings/oleObject4.bin"/><Relationship Id="rId42" Type="http://schemas.openxmlformats.org/officeDocument/2006/relationships/oleObject" Target="../embeddings/oleObject8.bin"/><Relationship Id="rId47" Type="http://schemas.openxmlformats.org/officeDocument/2006/relationships/image" Target="../media/image14.wmf"/><Relationship Id="rId50" Type="http://schemas.openxmlformats.org/officeDocument/2006/relationships/image" Target="../media/image15.wmf"/><Relationship Id="rId7" Type="http://schemas.openxmlformats.org/officeDocument/2006/relationships/tags" Target="../tags/tag255.xml"/><Relationship Id="rId2" Type="http://schemas.openxmlformats.org/officeDocument/2006/relationships/tags" Target="../tags/tag250.xml"/><Relationship Id="rId16" Type="http://schemas.openxmlformats.org/officeDocument/2006/relationships/tags" Target="../tags/tag264.xml"/><Relationship Id="rId29" Type="http://schemas.openxmlformats.org/officeDocument/2006/relationships/image" Target="../media/image5.png"/><Relationship Id="rId11" Type="http://schemas.openxmlformats.org/officeDocument/2006/relationships/tags" Target="../tags/tag259.xml"/><Relationship Id="rId24" Type="http://schemas.openxmlformats.org/officeDocument/2006/relationships/tags" Target="../tags/tag272.xml"/><Relationship Id="rId32" Type="http://schemas.openxmlformats.org/officeDocument/2006/relationships/oleObject" Target="../embeddings/oleObject3.bin"/><Relationship Id="rId37" Type="http://schemas.openxmlformats.org/officeDocument/2006/relationships/image" Target="../media/image9.wmf"/><Relationship Id="rId40" Type="http://schemas.openxmlformats.org/officeDocument/2006/relationships/oleObject" Target="../embeddings/oleObject7.bin"/><Relationship Id="rId45" Type="http://schemas.openxmlformats.org/officeDocument/2006/relationships/image" Target="../media/image13.wmf"/><Relationship Id="rId5" Type="http://schemas.openxmlformats.org/officeDocument/2006/relationships/tags" Target="../tags/tag253.xml"/><Relationship Id="rId15" Type="http://schemas.openxmlformats.org/officeDocument/2006/relationships/tags" Target="../tags/tag263.xml"/><Relationship Id="rId23" Type="http://schemas.openxmlformats.org/officeDocument/2006/relationships/tags" Target="../tags/tag271.xml"/><Relationship Id="rId28" Type="http://schemas.openxmlformats.org/officeDocument/2006/relationships/image" Target="../media/image4.wmf"/><Relationship Id="rId36" Type="http://schemas.openxmlformats.org/officeDocument/2006/relationships/oleObject" Target="../embeddings/oleObject5.bin"/><Relationship Id="rId49" Type="http://schemas.openxmlformats.org/officeDocument/2006/relationships/oleObject" Target="../embeddings/oleObject12.bin"/><Relationship Id="rId10" Type="http://schemas.openxmlformats.org/officeDocument/2006/relationships/tags" Target="../tags/tag258.xml"/><Relationship Id="rId19" Type="http://schemas.openxmlformats.org/officeDocument/2006/relationships/tags" Target="../tags/tag267.xml"/><Relationship Id="rId31" Type="http://schemas.openxmlformats.org/officeDocument/2006/relationships/image" Target="../media/image6.wmf"/><Relationship Id="rId44" Type="http://schemas.openxmlformats.org/officeDocument/2006/relationships/oleObject" Target="../embeddings/oleObject9.bin"/><Relationship Id="rId52" Type="http://schemas.openxmlformats.org/officeDocument/2006/relationships/image" Target="../media/image16.wmf"/><Relationship Id="rId4" Type="http://schemas.openxmlformats.org/officeDocument/2006/relationships/tags" Target="../tags/tag252.xml"/><Relationship Id="rId9" Type="http://schemas.openxmlformats.org/officeDocument/2006/relationships/tags" Target="../tags/tag257.xml"/><Relationship Id="rId14" Type="http://schemas.openxmlformats.org/officeDocument/2006/relationships/tags" Target="../tags/tag262.xml"/><Relationship Id="rId22" Type="http://schemas.openxmlformats.org/officeDocument/2006/relationships/tags" Target="../tags/tag270.xml"/><Relationship Id="rId27" Type="http://schemas.openxmlformats.org/officeDocument/2006/relationships/oleObject" Target="../embeddings/oleObject1.bin"/><Relationship Id="rId30" Type="http://schemas.openxmlformats.org/officeDocument/2006/relationships/oleObject" Target="../embeddings/oleObject2.bin"/><Relationship Id="rId35" Type="http://schemas.openxmlformats.org/officeDocument/2006/relationships/image" Target="../media/image8.wmf"/><Relationship Id="rId43" Type="http://schemas.openxmlformats.org/officeDocument/2006/relationships/image" Target="../media/image12.wmf"/><Relationship Id="rId48" Type="http://schemas.openxmlformats.org/officeDocument/2006/relationships/oleObject" Target="../embeddings/oleObject11.bin"/><Relationship Id="rId8" Type="http://schemas.openxmlformats.org/officeDocument/2006/relationships/tags" Target="../tags/tag256.xml"/><Relationship Id="rId51" Type="http://schemas.openxmlformats.org/officeDocument/2006/relationships/oleObject" Target="../embeddings/oleObject13.bin"/><Relationship Id="rId3" Type="http://schemas.openxmlformats.org/officeDocument/2006/relationships/tags" Target="../tags/tag251.xml"/><Relationship Id="rId12" Type="http://schemas.openxmlformats.org/officeDocument/2006/relationships/tags" Target="../tags/tag260.xml"/><Relationship Id="rId17" Type="http://schemas.openxmlformats.org/officeDocument/2006/relationships/tags" Target="../tags/tag265.xml"/><Relationship Id="rId25" Type="http://schemas.openxmlformats.org/officeDocument/2006/relationships/slideLayout" Target="../slideLayouts/slideLayout28.xml"/><Relationship Id="rId33" Type="http://schemas.openxmlformats.org/officeDocument/2006/relationships/image" Target="../media/image7.wmf"/><Relationship Id="rId38" Type="http://schemas.openxmlformats.org/officeDocument/2006/relationships/oleObject" Target="../embeddings/oleObject6.bin"/><Relationship Id="rId46" Type="http://schemas.openxmlformats.org/officeDocument/2006/relationships/oleObject" Target="../embeddings/oleObject10.bin"/><Relationship Id="rId20" Type="http://schemas.openxmlformats.org/officeDocument/2006/relationships/tags" Target="../tags/tag268.xml"/><Relationship Id="rId41" Type="http://schemas.openxmlformats.org/officeDocument/2006/relationships/image" Target="../media/image11.wmf"/><Relationship Id="rId1" Type="http://schemas.openxmlformats.org/officeDocument/2006/relationships/tags" Target="../tags/tag249.xml"/><Relationship Id="rId6" Type="http://schemas.openxmlformats.org/officeDocument/2006/relationships/tags" Target="../tags/tag25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8.xml"/><Relationship Id="rId1" Type="http://schemas.openxmlformats.org/officeDocument/2006/relationships/tags" Target="../tags/tag275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tags" Target="../tags/tag277.xml"/><Relationship Id="rId1" Type="http://schemas.openxmlformats.org/officeDocument/2006/relationships/tags" Target="../tags/tag276.xml"/><Relationship Id="rId4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oleObject" Target="../embeddings/oleObject16.bin"/><Relationship Id="rId3" Type="http://schemas.openxmlformats.org/officeDocument/2006/relationships/tags" Target="../tags/tag280.xml"/><Relationship Id="rId7" Type="http://schemas.openxmlformats.org/officeDocument/2006/relationships/image" Target="../media/image44.png"/><Relationship Id="rId12" Type="http://schemas.openxmlformats.org/officeDocument/2006/relationships/image" Target="../media/image47.wmf"/><Relationship Id="rId2" Type="http://schemas.openxmlformats.org/officeDocument/2006/relationships/tags" Target="../tags/tag279.xml"/><Relationship Id="rId1" Type="http://schemas.openxmlformats.org/officeDocument/2006/relationships/tags" Target="../tags/tag278.xml"/><Relationship Id="rId6" Type="http://schemas.openxmlformats.org/officeDocument/2006/relationships/slideLayout" Target="../slideLayouts/slideLayout28.xml"/><Relationship Id="rId11" Type="http://schemas.openxmlformats.org/officeDocument/2006/relationships/oleObject" Target="../embeddings/oleObject15.bin"/><Relationship Id="rId5" Type="http://schemas.openxmlformats.org/officeDocument/2006/relationships/tags" Target="../tags/tag282.xml"/><Relationship Id="rId10" Type="http://schemas.openxmlformats.org/officeDocument/2006/relationships/image" Target="../media/image46.wmf"/><Relationship Id="rId4" Type="http://schemas.openxmlformats.org/officeDocument/2006/relationships/tags" Target="../tags/tag281.xml"/><Relationship Id="rId9" Type="http://schemas.openxmlformats.org/officeDocument/2006/relationships/oleObject" Target="../embeddings/oleObject14.bin"/><Relationship Id="rId14" Type="http://schemas.openxmlformats.org/officeDocument/2006/relationships/image" Target="../media/image48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slideLayout" Target="../slideLayouts/slideLayout28.xml"/><Relationship Id="rId1" Type="http://schemas.openxmlformats.org/officeDocument/2006/relationships/tags" Target="../tags/tag28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10" Type="http://schemas.openxmlformats.org/officeDocument/2006/relationships/image" Target="../media/image49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8.xml"/><Relationship Id="rId1" Type="http://schemas.openxmlformats.org/officeDocument/2006/relationships/tags" Target="../tags/tag28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 idx="2"/>
            <p:custDataLst>
              <p:tags r:id="rId2"/>
            </p:custDataLst>
          </p:nvPr>
        </p:nvSpPr>
        <p:spPr>
          <a:xfrm>
            <a:off x="913295" y="1196933"/>
            <a:ext cx="9843512" cy="1808480"/>
          </a:xfrm>
        </p:spPr>
        <p:txBody>
          <a:bodyPr>
            <a:noAutofit/>
          </a:bodyPr>
          <a:lstStyle/>
          <a:p>
            <a:pPr algn="ctr">
              <a:lnSpc>
                <a:spcPct val="140000"/>
              </a:lnSpc>
            </a:pPr>
            <a:r>
              <a:rPr lang="zh-CN" altLang="en-US" sz="24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选修一《第一章</a:t>
            </a:r>
            <a:r>
              <a:rPr lang="en-US" altLang="zh-CN" sz="24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 </a:t>
            </a:r>
            <a:r>
              <a:rPr sz="24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空间向量与立体几何》</a:t>
            </a:r>
            <a:br>
              <a:rPr sz="2400" dirty="0">
                <a:solidFill>
                  <a:schemeClr val="dk1">
                    <a:lumMod val="85000"/>
                    <a:lumOff val="15000"/>
                  </a:schemeClr>
                </a:solidFill>
              </a:rPr>
            </a:br>
            <a:r>
              <a:rPr lang="en-US" altLang="zh-CN" sz="4400" dirty="0"/>
              <a:t>1.1-1.2</a:t>
            </a:r>
            <a:r>
              <a:rPr lang="zh-CN" altLang="en-US" sz="4400" dirty="0"/>
              <a:t>习题课</a:t>
            </a:r>
            <a:endParaRPr lang="en-US" altLang="zh-CN" sz="4000" dirty="0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  <p:custDataLst>
      <p:tags r:id="rId1"/>
    </p:custData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sz="36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拓广探索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87325" y="777640"/>
            <a:ext cx="9308673" cy="1152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P15-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8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.</a:t>
            </a:r>
            <a:r>
              <a:rPr lang="zh-CN" sz="2800" b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已知四面体中三组相对棱的中点间的距离都相等，</a:t>
            </a:r>
          </a:p>
          <a:p>
            <a:pPr algn="just">
              <a:lnSpc>
                <a:spcPct val="130000"/>
              </a:lnSpc>
            </a:pPr>
            <a:r>
              <a:rPr lang="zh-CN" sz="2800" b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求证：这个四面体的相对的棱两两垂直。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8734425" y="1855311"/>
            <a:ext cx="3270250" cy="2869565"/>
            <a:chOff x="14199" y="6983"/>
            <a:chExt cx="4096" cy="3688"/>
          </a:xfrm>
        </p:grpSpPr>
        <p:grpSp>
          <p:nvGrpSpPr>
            <p:cNvPr id="12" name="组合 11"/>
            <p:cNvGrpSpPr/>
            <p:nvPr/>
          </p:nvGrpSpPr>
          <p:grpSpPr>
            <a:xfrm>
              <a:off x="14199" y="6983"/>
              <a:ext cx="4096" cy="3688"/>
              <a:chOff x="14883" y="2446"/>
              <a:chExt cx="4096" cy="3688"/>
            </a:xfrm>
          </p:grpSpPr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883" y="2446"/>
                <a:ext cx="4096" cy="3689"/>
              </a:xfrm>
              <a:prstGeom prst="rect">
                <a:avLst/>
              </a:prstGeom>
            </p:spPr>
          </p:pic>
          <p:cxnSp>
            <p:nvCxnSpPr>
              <p:cNvPr id="14" name="直接连接符 13"/>
              <p:cNvCxnSpPr/>
              <p:nvPr/>
            </p:nvCxnSpPr>
            <p:spPr>
              <a:xfrm flipH="1">
                <a:off x="15206" y="2787"/>
                <a:ext cx="1517" cy="2172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 flipH="1">
                <a:off x="16420" y="4953"/>
                <a:ext cx="2084" cy="645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/>
              <p:cNvCxnSpPr/>
              <p:nvPr/>
            </p:nvCxnSpPr>
            <p:spPr>
              <a:xfrm flipH="1">
                <a:off x="16404" y="2805"/>
                <a:ext cx="319" cy="2857"/>
              </a:xfrm>
              <a:prstGeom prst="line">
                <a:avLst/>
              </a:prstGeom>
              <a:ln w="28575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 flipV="1">
                <a:off x="15202" y="4911"/>
                <a:ext cx="3310" cy="42"/>
              </a:xfrm>
              <a:prstGeom prst="line">
                <a:avLst/>
              </a:prstGeom>
              <a:ln w="28575">
                <a:solidFill>
                  <a:srgbClr val="0000FF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8" name="直接连接符 17"/>
            <p:cNvCxnSpPr/>
            <p:nvPr/>
          </p:nvCxnSpPr>
          <p:spPr>
            <a:xfrm>
              <a:off x="15244" y="8416"/>
              <a:ext cx="1508" cy="1423"/>
            </a:xfrm>
            <a:prstGeom prst="line">
              <a:avLst/>
            </a:prstGeom>
            <a:ln w="28575">
              <a:solidFill>
                <a:srgbClr val="00B05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V="1">
              <a:off x="15030" y="8384"/>
              <a:ext cx="1928" cy="1357"/>
            </a:xfrm>
            <a:prstGeom prst="line">
              <a:avLst/>
            </a:prstGeom>
            <a:ln w="28575">
              <a:solidFill>
                <a:srgbClr val="00B05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21430241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1028">
            <a:extLst>
              <a:ext uri="{FF2B5EF4-FFF2-40B4-BE49-F238E27FC236}">
                <a16:creationId xmlns:a16="http://schemas.microsoft.com/office/drawing/2014/main" id="{5A91580E-B6E2-D4CE-1827-B1E0707ACC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0" y="2468606"/>
            <a:ext cx="3219450" cy="2674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607" name="Line 1031">
            <a:extLst>
              <a:ext uri="{FF2B5EF4-FFF2-40B4-BE49-F238E27FC236}">
                <a16:creationId xmlns:a16="http://schemas.microsoft.com/office/drawing/2014/main" id="{8015E166-70EA-65C0-B5C4-18C1C24EE148}"/>
              </a:ext>
            </a:extLst>
          </p:cNvPr>
          <p:cNvSpPr>
            <a:spLocks noChangeShapeType="1"/>
          </p:cNvSpPr>
          <p:nvPr/>
        </p:nvSpPr>
        <p:spPr bwMode="auto">
          <a:xfrm>
            <a:off x="2778579" y="2740479"/>
            <a:ext cx="0" cy="160020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zh-CN" altLang="en-US" sz="2400">
              <a:solidFill>
                <a:srgbClr val="000000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25608" name="Text Box 1032">
            <a:extLst>
              <a:ext uri="{FF2B5EF4-FFF2-40B4-BE49-F238E27FC236}">
                <a16:creationId xmlns:a16="http://schemas.microsoft.com/office/drawing/2014/main" id="{6CDD6ABC-7107-355F-8477-1CD8354466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3813" y="4179230"/>
            <a:ext cx="457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1600" b="1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H</a:t>
            </a:r>
          </a:p>
        </p:txBody>
      </p:sp>
      <p:sp>
        <p:nvSpPr>
          <p:cNvPr id="25609" name="Line 1033">
            <a:extLst>
              <a:ext uri="{FF2B5EF4-FFF2-40B4-BE49-F238E27FC236}">
                <a16:creationId xmlns:a16="http://schemas.microsoft.com/office/drawing/2014/main" id="{24B377FE-5892-CB38-F555-4DE5519E99D7}"/>
              </a:ext>
            </a:extLst>
          </p:cNvPr>
          <p:cNvSpPr>
            <a:spLocks noChangeShapeType="1"/>
          </p:cNvSpPr>
          <p:nvPr/>
        </p:nvSpPr>
        <p:spPr bwMode="auto">
          <a:xfrm>
            <a:off x="952500" y="4095750"/>
            <a:ext cx="1981200" cy="15240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zh-CN" altLang="en-US" sz="2400">
              <a:solidFill>
                <a:srgbClr val="000000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25610" name="Line 1034">
            <a:extLst>
              <a:ext uri="{FF2B5EF4-FFF2-40B4-BE49-F238E27FC236}">
                <a16:creationId xmlns:a16="http://schemas.microsoft.com/office/drawing/2014/main" id="{FE21C5B8-9127-A031-53C8-42A686ACEC7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10607" y="4093029"/>
            <a:ext cx="533400" cy="68580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zh-CN" altLang="en-US" sz="2400">
              <a:solidFill>
                <a:srgbClr val="000000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25611" name="Line 1035">
            <a:extLst>
              <a:ext uri="{FF2B5EF4-FFF2-40B4-BE49-F238E27FC236}">
                <a16:creationId xmlns:a16="http://schemas.microsoft.com/office/drawing/2014/main" id="{C98E5B0E-1FDE-8FF6-E653-8C435E920D1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839913" y="4093029"/>
            <a:ext cx="1447800" cy="38100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zh-CN" altLang="en-US" sz="2400">
              <a:solidFill>
                <a:srgbClr val="000000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25612" name="Text Box 1036">
            <a:extLst>
              <a:ext uri="{FF2B5EF4-FFF2-40B4-BE49-F238E27FC236}">
                <a16:creationId xmlns:a16="http://schemas.microsoft.com/office/drawing/2014/main" id="{29564A9D-A7C3-155A-6D16-45C6034C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5876" y="1669955"/>
            <a:ext cx="129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zh-CN" altLang="en-US" sz="2400" b="1" dirty="0">
                <a:solidFill>
                  <a:srgbClr val="0066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证明</a:t>
            </a:r>
            <a:r>
              <a:rPr kumimoji="1" lang="en-US" altLang="zh-CN" sz="2400" b="1" dirty="0">
                <a:solidFill>
                  <a:srgbClr val="0066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kumimoji="1" lang="zh-CN" altLang="en-US" sz="2400" b="1" dirty="0">
                <a:solidFill>
                  <a:srgbClr val="0066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</a:p>
        </p:txBody>
      </p:sp>
      <p:sp>
        <p:nvSpPr>
          <p:cNvPr id="25613" name="Text Box 1037">
            <a:extLst>
              <a:ext uri="{FF2B5EF4-FFF2-40B4-BE49-F238E27FC236}">
                <a16:creationId xmlns:a16="http://schemas.microsoft.com/office/drawing/2014/main" id="{38AD7033-876C-2815-D708-41DF8BE9F5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1214" y="1678796"/>
            <a:ext cx="42783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过点</a:t>
            </a:r>
            <a:r>
              <a:rPr kumimoji="1"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O </a:t>
            </a:r>
            <a:r>
              <a:rPr kumimoji="1"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作</a:t>
            </a:r>
            <a:r>
              <a:rPr kumimoji="1"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OH</a:t>
            </a:r>
            <a:r>
              <a:rPr kumimoji="1"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⊥</a:t>
            </a:r>
            <a:r>
              <a:rPr kumimoji="1"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面</a:t>
            </a:r>
            <a:r>
              <a:rPr kumimoji="1"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ABC</a:t>
            </a:r>
            <a:r>
              <a:rPr kumimoji="1"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于</a:t>
            </a:r>
            <a:r>
              <a:rPr kumimoji="1"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H</a:t>
            </a:r>
            <a:r>
              <a:rPr kumimoji="1"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</a:p>
        </p:txBody>
      </p:sp>
      <p:sp>
        <p:nvSpPr>
          <p:cNvPr id="25614" name="Text Box 1038">
            <a:extLst>
              <a:ext uri="{FF2B5EF4-FFF2-40B4-BE49-F238E27FC236}">
                <a16:creationId xmlns:a16="http://schemas.microsoft.com/office/drawing/2014/main" id="{EA7CC786-01E1-A455-AA07-3E20367A88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9071" y="2830937"/>
            <a:ext cx="58943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是</a:t>
            </a:r>
            <a:r>
              <a:rPr kumimoji="1"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AO</a:t>
            </a:r>
            <a:r>
              <a:rPr kumimoji="1" lang="zh-CN" altLang="en-US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kumimoji="1"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BO</a:t>
            </a:r>
            <a:r>
              <a:rPr kumimoji="1" lang="zh-CN" altLang="en-US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kumimoji="1"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CO</a:t>
            </a:r>
            <a:r>
              <a:rPr kumimoji="1"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在平面</a:t>
            </a:r>
            <a:r>
              <a:rPr kumimoji="1"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ABC</a:t>
            </a:r>
            <a:r>
              <a:rPr kumimoji="1"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内的射影</a:t>
            </a:r>
            <a:r>
              <a:rPr kumimoji="1"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25615" name="Text Box 1039">
            <a:extLst>
              <a:ext uri="{FF2B5EF4-FFF2-40B4-BE49-F238E27FC236}">
                <a16:creationId xmlns:a16="http://schemas.microsoft.com/office/drawing/2014/main" id="{B0D62865-20B5-27A9-9AF3-B2FEFEBA6E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1933" y="3310915"/>
            <a:ext cx="609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∵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　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OA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⊥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BC</a:t>
            </a:r>
            <a:r>
              <a:rPr kumimoji="1" lang="zh-CN" altLang="en-US" sz="2400" b="1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OB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⊥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AC</a:t>
            </a:r>
          </a:p>
        </p:txBody>
      </p:sp>
      <p:sp>
        <p:nvSpPr>
          <p:cNvPr id="25616" name="Text Box 1040">
            <a:extLst>
              <a:ext uri="{FF2B5EF4-FFF2-40B4-BE49-F238E27FC236}">
                <a16:creationId xmlns:a16="http://schemas.microsoft.com/office/drawing/2014/main" id="{541DCAB7-1D60-7871-8A14-558313FE79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4590" y="5206774"/>
            <a:ext cx="2041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∴    </a:t>
            </a:r>
            <a:r>
              <a:rPr kumimoji="1"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CH</a:t>
            </a:r>
            <a:r>
              <a:rPr kumimoji="1"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⊥</a:t>
            </a:r>
            <a:r>
              <a:rPr kumimoji="1"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AB</a:t>
            </a:r>
          </a:p>
        </p:txBody>
      </p:sp>
      <p:sp>
        <p:nvSpPr>
          <p:cNvPr id="25618" name="Text Box 1042">
            <a:extLst>
              <a:ext uri="{FF2B5EF4-FFF2-40B4-BE49-F238E27FC236}">
                <a16:creationId xmlns:a16="http://schemas.microsoft.com/office/drawing/2014/main" id="{E03A2CE3-AB3D-0124-9589-1BE87651FE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9933" y="2193578"/>
            <a:ext cx="2743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AH</a:t>
            </a:r>
            <a:r>
              <a:rPr kumimoji="1" lang="zh-CN" altLang="en-US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kumimoji="1"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BH</a:t>
            </a:r>
            <a:r>
              <a:rPr kumimoji="1" lang="zh-CN" altLang="en-US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kumimoji="1"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CH</a:t>
            </a:r>
            <a:r>
              <a:rPr kumimoji="1"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分别</a:t>
            </a:r>
          </a:p>
        </p:txBody>
      </p:sp>
      <p:sp>
        <p:nvSpPr>
          <p:cNvPr id="25619" name="Text Box 1043">
            <a:extLst>
              <a:ext uri="{FF2B5EF4-FFF2-40B4-BE49-F238E27FC236}">
                <a16:creationId xmlns:a16="http://schemas.microsoft.com/office/drawing/2014/main" id="{9825A812-1E1D-CFD4-0156-D27EB3E4E4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4590" y="3871913"/>
            <a:ext cx="3829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∴    </a:t>
            </a:r>
            <a:r>
              <a:rPr kumimoji="1"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AH</a:t>
            </a:r>
            <a:r>
              <a:rPr kumimoji="1"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⊥</a:t>
            </a:r>
            <a:r>
              <a:rPr kumimoji="1"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BC</a:t>
            </a:r>
            <a:r>
              <a:rPr kumimoji="1" lang="zh-CN" altLang="en-US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kumimoji="1"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BH</a:t>
            </a:r>
            <a:r>
              <a:rPr kumimoji="1"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⊥</a:t>
            </a:r>
            <a:r>
              <a:rPr kumimoji="1"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AC</a:t>
            </a:r>
            <a:endParaRPr kumimoji="1"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5621" name="Text Box 1045">
            <a:extLst>
              <a:ext uri="{FF2B5EF4-FFF2-40B4-BE49-F238E27FC236}">
                <a16:creationId xmlns:a16="http://schemas.microsoft.com/office/drawing/2014/main" id="{1E978B6C-0850-AFE6-D978-E9F6CD6FC7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3576" y="5783036"/>
            <a:ext cx="21129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∴    </a:t>
            </a:r>
            <a:r>
              <a:rPr kumimoji="1"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OC</a:t>
            </a:r>
            <a:r>
              <a:rPr kumimoji="1"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⊥</a:t>
            </a:r>
            <a:r>
              <a:rPr kumimoji="1"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AB</a:t>
            </a:r>
            <a:endParaRPr kumimoji="1"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5623" name="Text Box 1047">
            <a:extLst>
              <a:ext uri="{FF2B5EF4-FFF2-40B4-BE49-F238E27FC236}">
                <a16:creationId xmlns:a16="http://schemas.microsoft.com/office/drawing/2014/main" id="{8EE3ED05-1485-24B9-E548-89E9DAD0E1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9071" y="4586401"/>
            <a:ext cx="43592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即    </a:t>
            </a:r>
            <a:r>
              <a:rPr kumimoji="1"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H</a:t>
            </a:r>
            <a:r>
              <a:rPr kumimoji="1"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为△</a:t>
            </a:r>
            <a:r>
              <a:rPr kumimoji="1"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ABC</a:t>
            </a:r>
            <a:r>
              <a:rPr kumimoji="1"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的垂心 </a:t>
            </a:r>
            <a:r>
              <a:rPr kumimoji="1"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.</a:t>
            </a:r>
          </a:p>
        </p:txBody>
      </p:sp>
      <p:sp>
        <p:nvSpPr>
          <p:cNvPr id="25624" name="Rectangle 1048">
            <a:extLst>
              <a:ext uri="{FF2B5EF4-FFF2-40B4-BE49-F238E27FC236}">
                <a16:creationId xmlns:a16="http://schemas.microsoft.com/office/drawing/2014/main" id="{487AAF12-C9D3-5F52-25C6-BFC44E1FE8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8433" y="2217234"/>
            <a:ext cx="3111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连 </a:t>
            </a:r>
            <a:r>
              <a:rPr kumimoji="1"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AH</a:t>
            </a:r>
            <a:r>
              <a:rPr kumimoji="1" lang="zh-CN" altLang="en-US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kumimoji="1"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BH</a:t>
            </a:r>
            <a:r>
              <a:rPr kumimoji="1" lang="zh-CN" altLang="en-US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kumimoji="1" lang="en-US" altLang="zh-CN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CH</a:t>
            </a:r>
            <a:r>
              <a:rPr kumimoji="1"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，则</a:t>
            </a:r>
          </a:p>
        </p:txBody>
      </p:sp>
      <p:graphicFrame>
        <p:nvGraphicFramePr>
          <p:cNvPr id="3" name="对象 2">
            <a:hlinkClick r:id="" action="ppaction://ole?verb=0"/>
            <a:extLst>
              <a:ext uri="{FF2B5EF4-FFF2-40B4-BE49-F238E27FC236}">
                <a16:creationId xmlns:a16="http://schemas.microsoft.com/office/drawing/2014/main" id="{1885751B-0F00-305C-7FE1-8AB41640944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750231" y="995832"/>
          <a:ext cx="10081937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4381500" imgH="203200" progId="Equation.KSEE3">
                  <p:embed/>
                </p:oleObj>
              </mc:Choice>
              <mc:Fallback>
                <p:oleObj r:id="rId4" imgW="4381500" imgH="203200" progId="Equation.KSEE3">
                  <p:embed/>
                  <p:pic>
                    <p:nvPicPr>
                      <p:cNvPr id="3" name="对象 2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1885751B-0F00-305C-7FE1-8AB4164094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50231" y="995832"/>
                        <a:ext cx="10081937" cy="468000"/>
                      </a:xfrm>
                      <a:prstGeom prst="rect">
                        <a:avLst/>
                      </a:prstGeom>
                      <a:solidFill>
                        <a:srgbClr val="F3F1EC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标题 3">
            <a:extLst>
              <a:ext uri="{FF2B5EF4-FFF2-40B4-BE49-F238E27FC236}">
                <a16:creationId xmlns:a16="http://schemas.microsoft.com/office/drawing/2014/main" id="{25E5A4AD-8B08-3C8C-27FA-E724F1250B09}"/>
              </a:ext>
            </a:extLst>
          </p:cNvPr>
          <p:cNvSpPr txBox="1">
            <a:spLocks/>
          </p:cNvSpPr>
          <p:nvPr/>
        </p:nvSpPr>
        <p:spPr>
          <a:xfrm>
            <a:off x="579600" y="237600"/>
            <a:ext cx="11037600" cy="44196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2400" b="1" u="none" strike="noStrike" kern="1200" cap="none" spc="200" normalizeH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sz="36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拓广探索</a:t>
            </a:r>
            <a:r>
              <a:rPr lang="en-US" altLang="zh-CN" sz="36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---</a:t>
            </a:r>
            <a:r>
              <a:rPr lang="zh-CN" altLang="en-US" sz="36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四面体</a:t>
            </a:r>
            <a:endParaRPr lang="zh-CN" sz="3600" dirty="0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195553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6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56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5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5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56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56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56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25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5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56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56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56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8" grpId="0" build="p" autoUpdateAnimBg="0"/>
      <p:bldP spid="25612" grpId="0" build="p" autoUpdateAnimBg="0"/>
      <p:bldP spid="25613" grpId="0" build="p" autoUpdateAnimBg="0"/>
      <p:bldP spid="25614" grpId="0" build="p" autoUpdateAnimBg="0"/>
      <p:bldP spid="25615" grpId="0" build="p" autoUpdateAnimBg="0"/>
      <p:bldP spid="25616" grpId="0" build="p" autoUpdateAnimBg="0"/>
      <p:bldP spid="25618" grpId="0" build="p" autoUpdateAnimBg="0"/>
      <p:bldP spid="25619" grpId="0" build="p" autoUpdateAnimBg="0"/>
      <p:bldP spid="25621" grpId="0" build="p" autoUpdateAnimBg="0"/>
      <p:bldP spid="25623" grpId="0" build="p" autoUpdateAnimBg="0"/>
      <p:bldP spid="256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对象 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704707" y="1085406"/>
          <a:ext cx="10081937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7" imgW="4381500" imgH="203200" progId="Equation.KSEE3">
                  <p:embed/>
                </p:oleObj>
              </mc:Choice>
              <mc:Fallback>
                <p:oleObj r:id="rId27" imgW="4381500" imgH="203200" progId="Equation.KSEE3">
                  <p:embed/>
                  <p:pic>
                    <p:nvPicPr>
                      <p:cNvPr id="5" name="对象 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704707" y="1085406"/>
                        <a:ext cx="10081937" cy="468000"/>
                      </a:xfrm>
                      <a:prstGeom prst="rect">
                        <a:avLst/>
                      </a:prstGeom>
                      <a:solidFill>
                        <a:schemeClr val="tx2"/>
                      </a:solidFill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图片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9"/>
          <a:stretch>
            <a:fillRect/>
          </a:stretch>
        </p:blipFill>
        <p:spPr>
          <a:xfrm>
            <a:off x="9450705" y="1553210"/>
            <a:ext cx="2600960" cy="2342515"/>
          </a:xfrm>
          <a:prstGeom prst="rect">
            <a:avLst/>
          </a:prstGeom>
        </p:spPr>
      </p:pic>
      <p:graphicFrame>
        <p:nvGraphicFramePr>
          <p:cNvPr id="8" name="对象 7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1302243" y="1685798"/>
          <a:ext cx="5147310" cy="5308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0" imgW="2463165" imgH="254000" progId="Equation.KSEE3">
                  <p:embed/>
                </p:oleObj>
              </mc:Choice>
              <mc:Fallback>
                <p:oleObj r:id="rId30" imgW="2463165" imgH="254000" progId="Equation.KSEE3">
                  <p:embed/>
                  <p:pic>
                    <p:nvPicPr>
                      <p:cNvPr id="8" name="对象 7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302243" y="1685798"/>
                        <a:ext cx="5147310" cy="53086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3192321" y="2216975"/>
          <a:ext cx="4803775" cy="5314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2" imgW="2298700" imgH="254000" progId="Equation.KSEE3">
                  <p:embed/>
                </p:oleObj>
              </mc:Choice>
              <mc:Fallback>
                <p:oleObj r:id="rId32" imgW="2298700" imgH="254000" progId="Equation.KSEE3">
                  <p:embed/>
                  <p:pic>
                    <p:nvPicPr>
                      <p:cNvPr id="2" name="对象 1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3192321" y="2216975"/>
                        <a:ext cx="4803775" cy="53149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3192321" y="2800540"/>
          <a:ext cx="2999105" cy="5314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4" imgW="1435100" imgH="254000" progId="Equation.KSEE3">
                  <p:embed/>
                </p:oleObj>
              </mc:Choice>
              <mc:Fallback>
                <p:oleObj r:id="rId34" imgW="1435100" imgH="254000" progId="Equation.KSEE3">
                  <p:embed/>
                  <p:pic>
                    <p:nvPicPr>
                      <p:cNvPr id="13" name="对象 1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3192321" y="2800540"/>
                        <a:ext cx="2999105" cy="53149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3192321" y="3328225"/>
          <a:ext cx="2309495" cy="5314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6" imgW="1104900" imgH="254000" progId="Equation.KSEE3">
                  <p:embed/>
                </p:oleObj>
              </mc:Choice>
              <mc:Fallback>
                <p:oleObj r:id="rId36" imgW="1104900" imgH="254000" progId="Equation.KSEE3">
                  <p:embed/>
                  <p:pic>
                    <p:nvPicPr>
                      <p:cNvPr id="15" name="对象 1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37"/>
                      <a:stretch>
                        <a:fillRect/>
                      </a:stretch>
                    </p:blipFill>
                    <p:spPr>
                      <a:xfrm>
                        <a:off x="3192321" y="3328225"/>
                        <a:ext cx="2309495" cy="53149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5501816" y="3353943"/>
          <a:ext cx="1326515" cy="4787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8" imgW="634365" imgH="228600" progId="Equation.KSEE3">
                  <p:embed/>
                </p:oleObj>
              </mc:Choice>
              <mc:Fallback>
                <p:oleObj r:id="rId38" imgW="634365" imgH="228600" progId="Equation.KSEE3">
                  <p:embed/>
                  <p:pic>
                    <p:nvPicPr>
                      <p:cNvPr id="17" name="对象 16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5501816" y="3353943"/>
                        <a:ext cx="1326515" cy="478790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6828331" y="3408236"/>
          <a:ext cx="504825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0" imgW="241300" imgH="177165" progId="Equation.KSEE3">
                  <p:embed/>
                </p:oleObj>
              </mc:Choice>
              <mc:Fallback>
                <p:oleObj r:id="rId40" imgW="241300" imgH="177165" progId="Equation.KSEE3">
                  <p:embed/>
                  <p:pic>
                    <p:nvPicPr>
                      <p:cNvPr id="19" name="对象 18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41"/>
                      <a:stretch>
                        <a:fillRect/>
                      </a:stretch>
                    </p:blipFill>
                    <p:spPr>
                      <a:xfrm>
                        <a:off x="6828331" y="3408236"/>
                        <a:ext cx="504825" cy="3714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9" name="矩形 106514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2205355" y="5732780"/>
            <a:ext cx="5416550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CC0066"/>
              </a:buClr>
              <a:buSzPct val="70000"/>
              <a:buFont typeface="Wingdings" panose="05000000000000000000" pitchFamily="2" charset="2"/>
              <a:buChar char="v"/>
              <a:defRPr sz="32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399FF"/>
              </a:buClr>
              <a:buSzPct val="85000"/>
              <a:buFont typeface="Wingdings" panose="05000000000000000000" pitchFamily="2" charset="2"/>
              <a:buChar char=""/>
              <a:defRPr sz="28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66"/>
              </a:buClr>
              <a:buSzPct val="80000"/>
              <a:buFont typeface="Wingdings" panose="05000000000000000000" pitchFamily="2" charset="2"/>
              <a:buChar char="v"/>
              <a:defRPr sz="24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399FF"/>
              </a:buClr>
              <a:buSzPct val="90000"/>
              <a:buFont typeface="Wingdings" panose="05000000000000000000" pitchFamily="2" charset="2"/>
              <a:buChar char="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④证线线垂直：证明两向量的数量积为</a:t>
            </a:r>
            <a:r>
              <a:rPr kumimoji="0" lang="en-US" altLang="zh-CN" sz="22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0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22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(</a:t>
            </a: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目标向量用已知模和夹角的向量表示</a:t>
            </a:r>
            <a:r>
              <a:rPr kumimoji="0" lang="en-US" altLang="zh-CN" sz="22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)</a:t>
            </a:r>
            <a:endParaRPr kumimoji="0" lang="en-US" altLang="zh-CN" sz="2200" b="1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charset="0"/>
              <a:ea typeface="华文中宋" panose="02010600040101010101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23" name="文本框 22"/>
          <p:cNvSpPr txBox="1"/>
          <p:nvPr>
            <p:custDataLst>
              <p:tags r:id="rId11"/>
            </p:custDataLst>
          </p:nvPr>
        </p:nvSpPr>
        <p:spPr>
          <a:xfrm>
            <a:off x="458470" y="1755775"/>
            <a:ext cx="851515" cy="4616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(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证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2)</a:t>
            </a:r>
          </a:p>
        </p:txBody>
      </p:sp>
      <p:graphicFrame>
        <p:nvGraphicFramePr>
          <p:cNvPr id="10" name="对象 9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1327326" y="4028313"/>
          <a:ext cx="5122545" cy="5308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2" imgW="2451100" imgH="254000" progId="Equation.KSEE3">
                  <p:embed/>
                </p:oleObj>
              </mc:Choice>
              <mc:Fallback>
                <p:oleObj r:id="rId42" imgW="2451100" imgH="254000" progId="Equation.KSEE3">
                  <p:embed/>
                  <p:pic>
                    <p:nvPicPr>
                      <p:cNvPr id="10" name="对象 9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43"/>
                      <a:stretch>
                        <a:fillRect/>
                      </a:stretch>
                    </p:blipFill>
                    <p:spPr>
                      <a:xfrm>
                        <a:off x="1327326" y="4028313"/>
                        <a:ext cx="5122545" cy="53086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2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3237406" y="4578223"/>
          <a:ext cx="5175885" cy="4787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4" imgW="2476500" imgH="228600" progId="Equation.KSEE3">
                  <p:embed/>
                </p:oleObj>
              </mc:Choice>
              <mc:Fallback>
                <p:oleObj r:id="rId44" imgW="2476500" imgH="228600" progId="Equation.KSEE3">
                  <p:embed/>
                  <p:pic>
                    <p:nvPicPr>
                      <p:cNvPr id="22" name="对象 21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45"/>
                      <a:stretch>
                        <a:fillRect/>
                      </a:stretch>
                    </p:blipFill>
                    <p:spPr>
                      <a:xfrm>
                        <a:off x="3237406" y="4578223"/>
                        <a:ext cx="5175885" cy="47879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对象 2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4"/>
            </p:custDataLst>
          </p:nvPr>
        </p:nvGraphicFramePr>
        <p:xfrm>
          <a:off x="3237406" y="5146865"/>
          <a:ext cx="3051175" cy="5314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6" imgW="1459865" imgH="254000" progId="Equation.KSEE3">
                  <p:embed/>
                </p:oleObj>
              </mc:Choice>
              <mc:Fallback>
                <p:oleObj r:id="rId46" imgW="1459865" imgH="254000" progId="Equation.KSEE3">
                  <p:embed/>
                  <p:pic>
                    <p:nvPicPr>
                      <p:cNvPr id="25" name="对象 2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47"/>
                      <a:stretch>
                        <a:fillRect/>
                      </a:stretch>
                    </p:blipFill>
                    <p:spPr>
                      <a:xfrm>
                        <a:off x="3237406" y="5146865"/>
                        <a:ext cx="3051175" cy="53149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对象 26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5"/>
            </p:custDataLst>
          </p:nvPr>
        </p:nvGraphicFramePr>
        <p:xfrm>
          <a:off x="10746916" y="5226876"/>
          <a:ext cx="504825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8" imgW="241300" imgH="177165" progId="Equation.KSEE3">
                  <p:embed/>
                </p:oleObj>
              </mc:Choice>
              <mc:Fallback>
                <p:oleObj r:id="rId48" imgW="241300" imgH="177165" progId="Equation.KSEE3">
                  <p:embed/>
                  <p:pic>
                    <p:nvPicPr>
                      <p:cNvPr id="27" name="对象 26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41"/>
                      <a:stretch>
                        <a:fillRect/>
                      </a:stretch>
                    </p:blipFill>
                    <p:spPr>
                      <a:xfrm>
                        <a:off x="10746916" y="5226876"/>
                        <a:ext cx="504825" cy="3714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对象 2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6"/>
            </p:custDataLst>
          </p:nvPr>
        </p:nvGraphicFramePr>
        <p:xfrm>
          <a:off x="6288581" y="5146865"/>
          <a:ext cx="3051175" cy="5314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9" imgW="1459865" imgH="254000" progId="Equation.KSEE3">
                  <p:embed/>
                </p:oleObj>
              </mc:Choice>
              <mc:Fallback>
                <p:oleObj r:id="rId49" imgW="1459865" imgH="254000" progId="Equation.KSEE3">
                  <p:embed/>
                  <p:pic>
                    <p:nvPicPr>
                      <p:cNvPr id="29" name="对象 28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50"/>
                      <a:stretch>
                        <a:fillRect/>
                      </a:stretch>
                    </p:blipFill>
                    <p:spPr>
                      <a:xfrm>
                        <a:off x="6288581" y="5146865"/>
                        <a:ext cx="3051175" cy="53149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对象 30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9339439" y="5173217"/>
          <a:ext cx="1407160" cy="4787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1" imgW="673100" imgH="228600" progId="Equation.KSEE3">
                  <p:embed/>
                </p:oleObj>
              </mc:Choice>
              <mc:Fallback>
                <p:oleObj r:id="rId51" imgW="673100" imgH="228600" progId="Equation.KSEE3">
                  <p:embed/>
                  <p:pic>
                    <p:nvPicPr>
                      <p:cNvPr id="31" name="对象 30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52"/>
                      <a:stretch>
                        <a:fillRect/>
                      </a:stretch>
                    </p:blipFill>
                    <p:spPr>
                      <a:xfrm>
                        <a:off x="9339439" y="5173217"/>
                        <a:ext cx="1407160" cy="478790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文本框 32"/>
          <p:cNvSpPr txBox="1"/>
          <p:nvPr>
            <p:custDataLst>
              <p:tags r:id="rId18"/>
            </p:custDataLst>
          </p:nvPr>
        </p:nvSpPr>
        <p:spPr>
          <a:xfrm>
            <a:off x="483235" y="4064000"/>
            <a:ext cx="851515" cy="4616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(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证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3)</a:t>
            </a:r>
          </a:p>
        </p:txBody>
      </p:sp>
      <p:cxnSp>
        <p:nvCxnSpPr>
          <p:cNvPr id="34" name="直接连接符 33"/>
          <p:cNvCxnSpPr/>
          <p:nvPr>
            <p:custDataLst>
              <p:tags r:id="rId19"/>
            </p:custDataLst>
          </p:nvPr>
        </p:nvCxnSpPr>
        <p:spPr>
          <a:xfrm flipH="1">
            <a:off x="9655810" y="1769745"/>
            <a:ext cx="963295" cy="137922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>
            <p:custDataLst>
              <p:tags r:id="rId20"/>
            </p:custDataLst>
          </p:nvPr>
        </p:nvCxnSpPr>
        <p:spPr>
          <a:xfrm flipH="1">
            <a:off x="10426700" y="3145155"/>
            <a:ext cx="1323340" cy="4095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>
            <p:custDataLst>
              <p:tags r:id="rId21"/>
            </p:custDataLst>
          </p:nvPr>
        </p:nvCxnSpPr>
        <p:spPr>
          <a:xfrm flipH="1">
            <a:off x="10416540" y="1781175"/>
            <a:ext cx="202565" cy="1814195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>
            <p:custDataLst>
              <p:tags r:id="rId22"/>
            </p:custDataLst>
          </p:nvPr>
        </p:nvCxnSpPr>
        <p:spPr>
          <a:xfrm flipV="1">
            <a:off x="9653270" y="3118485"/>
            <a:ext cx="2101850" cy="26670"/>
          </a:xfrm>
          <a:prstGeom prst="line">
            <a:avLst/>
          </a:prstGeom>
          <a:ln w="28575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>
            <p:custDataLst>
              <p:tags r:id="rId23"/>
            </p:custDataLst>
          </p:nvPr>
        </p:nvCxnSpPr>
        <p:spPr>
          <a:xfrm>
            <a:off x="4776470" y="2743200"/>
            <a:ext cx="106553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>
            <p:custDataLst>
              <p:tags r:id="rId24"/>
            </p:custDataLst>
          </p:nvPr>
        </p:nvCxnSpPr>
        <p:spPr>
          <a:xfrm>
            <a:off x="3503930" y="5101590"/>
            <a:ext cx="106553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标题 3">
            <a:extLst>
              <a:ext uri="{FF2B5EF4-FFF2-40B4-BE49-F238E27FC236}">
                <a16:creationId xmlns:a16="http://schemas.microsoft.com/office/drawing/2014/main" id="{16528DDD-FCBB-E323-4445-97C036036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600" y="237600"/>
            <a:ext cx="11037600" cy="441964"/>
          </a:xfrm>
        </p:spPr>
        <p:txBody>
          <a:bodyPr>
            <a:noAutofit/>
          </a:bodyPr>
          <a:lstStyle/>
          <a:p>
            <a:r>
              <a:rPr lang="zh-CN" sz="36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拓广探索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380381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sz="36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拓广探索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45174" y="2233638"/>
            <a:ext cx="8561705" cy="1152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sz="28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①</a:t>
            </a:r>
            <a:r>
              <a:rPr lang="zh-CN" sz="28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四面体中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的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3</a:t>
            </a:r>
            <a:r>
              <a:rPr lang="zh-CN" sz="28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组对棱中有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组两两垂直，</a:t>
            </a:r>
          </a:p>
          <a:p>
            <a:pPr algn="just">
              <a:lnSpc>
                <a:spcPct val="13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则另一组对棱也互相垂直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.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87325" y="980758"/>
            <a:ext cx="9308673" cy="1152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P15-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8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.</a:t>
            </a:r>
            <a:r>
              <a:rPr lang="zh-CN" sz="2800" b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已知四面体中三组相对棱的中点间的距离都相等，</a:t>
            </a:r>
          </a:p>
          <a:p>
            <a:pPr algn="just">
              <a:lnSpc>
                <a:spcPct val="130000"/>
              </a:lnSpc>
            </a:pPr>
            <a:r>
              <a:rPr lang="zh-CN" sz="2800" b="1" dirty="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求证：这个四面体的相对的棱两两垂直。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8734425" y="1855311"/>
            <a:ext cx="3270250" cy="2869565"/>
            <a:chOff x="14199" y="6983"/>
            <a:chExt cx="4096" cy="3688"/>
          </a:xfrm>
        </p:grpSpPr>
        <p:grpSp>
          <p:nvGrpSpPr>
            <p:cNvPr id="12" name="组合 11"/>
            <p:cNvGrpSpPr/>
            <p:nvPr/>
          </p:nvGrpSpPr>
          <p:grpSpPr>
            <a:xfrm>
              <a:off x="14199" y="6983"/>
              <a:ext cx="4096" cy="3688"/>
              <a:chOff x="14883" y="2446"/>
              <a:chExt cx="4096" cy="3688"/>
            </a:xfrm>
          </p:grpSpPr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883" y="2446"/>
                <a:ext cx="4096" cy="3689"/>
              </a:xfrm>
              <a:prstGeom prst="rect">
                <a:avLst/>
              </a:prstGeom>
            </p:spPr>
          </p:pic>
          <p:cxnSp>
            <p:nvCxnSpPr>
              <p:cNvPr id="14" name="直接连接符 13"/>
              <p:cNvCxnSpPr/>
              <p:nvPr/>
            </p:nvCxnSpPr>
            <p:spPr>
              <a:xfrm flipH="1">
                <a:off x="15206" y="2787"/>
                <a:ext cx="1517" cy="2172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 flipH="1">
                <a:off x="16420" y="4953"/>
                <a:ext cx="2084" cy="645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/>
              <p:cNvCxnSpPr/>
              <p:nvPr/>
            </p:nvCxnSpPr>
            <p:spPr>
              <a:xfrm flipH="1">
                <a:off x="16404" y="2805"/>
                <a:ext cx="319" cy="2857"/>
              </a:xfrm>
              <a:prstGeom prst="line">
                <a:avLst/>
              </a:prstGeom>
              <a:ln w="28575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 flipV="1">
                <a:off x="15202" y="4911"/>
                <a:ext cx="3310" cy="42"/>
              </a:xfrm>
              <a:prstGeom prst="line">
                <a:avLst/>
              </a:prstGeom>
              <a:ln w="28575">
                <a:solidFill>
                  <a:srgbClr val="0000FF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8" name="直接连接符 17"/>
            <p:cNvCxnSpPr/>
            <p:nvPr/>
          </p:nvCxnSpPr>
          <p:spPr>
            <a:xfrm>
              <a:off x="15244" y="8416"/>
              <a:ext cx="1508" cy="1423"/>
            </a:xfrm>
            <a:prstGeom prst="line">
              <a:avLst/>
            </a:prstGeom>
            <a:ln w="28575">
              <a:solidFill>
                <a:srgbClr val="00B05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V="1">
              <a:off x="15030" y="8384"/>
              <a:ext cx="1928" cy="1357"/>
            </a:xfrm>
            <a:prstGeom prst="line">
              <a:avLst/>
            </a:prstGeom>
            <a:ln w="28575">
              <a:solidFill>
                <a:srgbClr val="00B05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文本框 10"/>
          <p:cNvSpPr txBox="1"/>
          <p:nvPr/>
        </p:nvSpPr>
        <p:spPr>
          <a:xfrm>
            <a:off x="316616" y="3345148"/>
            <a:ext cx="7025575" cy="1152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②</a:t>
            </a:r>
            <a:r>
              <a:rPr lang="zh-CN" sz="28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四面体中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3</a:t>
            </a:r>
            <a:r>
              <a:rPr lang="zh-CN" sz="28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组对棱的中点间的距离相等，</a:t>
            </a:r>
          </a:p>
          <a:p>
            <a:pPr algn="just">
              <a:lnSpc>
                <a:spcPct val="130000"/>
              </a:lnSpc>
            </a:pPr>
            <a:r>
              <a:rPr lang="zh-CN" sz="28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则这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3</a:t>
            </a:r>
            <a:r>
              <a:rPr lang="zh-CN" sz="28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组对棱两两垂直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543586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F4FE9B54-028A-9857-DB46-B69F65232C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086" y="2372144"/>
            <a:ext cx="3281896" cy="2493770"/>
          </a:xfrm>
          <a:prstGeom prst="rect">
            <a:avLst/>
          </a:prstGeom>
        </p:spPr>
      </p:pic>
      <p:sp>
        <p:nvSpPr>
          <p:cNvPr id="6" name="标题 3">
            <a:extLst>
              <a:ext uri="{FF2B5EF4-FFF2-40B4-BE49-F238E27FC236}">
                <a16:creationId xmlns:a16="http://schemas.microsoft.com/office/drawing/2014/main" id="{96CD43CB-7FF0-4E30-1562-DAEA9DABB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600" y="237600"/>
            <a:ext cx="11037600" cy="441964"/>
          </a:xfrm>
        </p:spPr>
        <p:txBody>
          <a:bodyPr>
            <a:noAutofit/>
          </a:bodyPr>
          <a:lstStyle/>
          <a:p>
            <a:r>
              <a:rPr lang="zh-CN" sz="36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拓广探索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57BDE40-5C1D-EE8D-5630-1C26308C0E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456" y="935303"/>
            <a:ext cx="10743047" cy="120373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7852B117-BD45-D045-55BA-12E4669E72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456" y="5213349"/>
            <a:ext cx="8341800" cy="1407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032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8A600611-C327-0C49-90ED-D8DD83BBE9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6869"/>
            <a:ext cx="5761698" cy="342874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5B461AD-4626-E595-636E-FC19451F9B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7378" y="-172550"/>
            <a:ext cx="2812072" cy="3135161"/>
          </a:xfrm>
          <a:prstGeom prst="rect">
            <a:avLst/>
          </a:prstGeom>
        </p:spPr>
      </p:pic>
      <p:sp>
        <p:nvSpPr>
          <p:cNvPr id="8" name="标题 3">
            <a:extLst>
              <a:ext uri="{FF2B5EF4-FFF2-40B4-BE49-F238E27FC236}">
                <a16:creationId xmlns:a16="http://schemas.microsoft.com/office/drawing/2014/main" id="{A120282C-62D8-A92E-5AEE-B722D70A2209}"/>
              </a:ext>
            </a:extLst>
          </p:cNvPr>
          <p:cNvSpPr txBox="1">
            <a:spLocks/>
          </p:cNvSpPr>
          <p:nvPr/>
        </p:nvSpPr>
        <p:spPr>
          <a:xfrm>
            <a:off x="2925574" y="1704794"/>
            <a:ext cx="11037600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r>
              <a:rPr lang="zh-CN" altLang="en-US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导学大书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12</a:t>
            </a:r>
            <a:r>
              <a:rPr lang="zh-CN" altLang="en-US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页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33B4BE6B-A460-9318-1E76-D1B8B5826B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96" y="3429000"/>
            <a:ext cx="6086053" cy="979244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868312FF-4666-35BF-974E-402F966CEA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535" y="4369430"/>
            <a:ext cx="6182123" cy="1467473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2CA48438-FE93-4EA8-2D4F-1400A817DB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8588" y="4436531"/>
            <a:ext cx="5708192" cy="1752601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ACEC392B-D460-D396-29CF-1F700F529A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5421" y="2862080"/>
            <a:ext cx="5604712" cy="727255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01668DD1-4B95-C80A-8594-EF376855BE8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05949" y="3517515"/>
            <a:ext cx="3284283" cy="714475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550996DE-29B9-FFA1-6932-3B0CC444F49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61750" y="3457288"/>
            <a:ext cx="542650" cy="79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5003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7F6F5D63-46F5-2194-668E-FFDE8806E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893" y="121368"/>
            <a:ext cx="11037600" cy="441964"/>
          </a:xfrm>
        </p:spPr>
        <p:txBody>
          <a:bodyPr>
            <a:noAutofit/>
          </a:bodyPr>
          <a:lstStyle/>
          <a:p>
            <a:r>
              <a:rPr lang="zh-CN" altLang="en-US" sz="36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易错题</a:t>
            </a:r>
            <a:endParaRPr lang="zh-CN" sz="3600" dirty="0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067C924-9C7B-EF74-E0C9-1D74A6C295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250" y="554787"/>
            <a:ext cx="5831542" cy="3590495"/>
          </a:xfrm>
          <a:prstGeom prst="rect">
            <a:avLst/>
          </a:prstGeom>
        </p:spPr>
      </p:pic>
      <p:sp>
        <p:nvSpPr>
          <p:cNvPr id="9" name="标题 3">
            <a:extLst>
              <a:ext uri="{FF2B5EF4-FFF2-40B4-BE49-F238E27FC236}">
                <a16:creationId xmlns:a16="http://schemas.microsoft.com/office/drawing/2014/main" id="{29713E9B-261F-21A3-50F8-E5B881B944BA}"/>
              </a:ext>
            </a:extLst>
          </p:cNvPr>
          <p:cNvSpPr txBox="1">
            <a:spLocks/>
          </p:cNvSpPr>
          <p:nvPr/>
        </p:nvSpPr>
        <p:spPr>
          <a:xfrm>
            <a:off x="215250" y="2987036"/>
            <a:ext cx="11037600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r>
              <a:rPr lang="zh-CN" altLang="en-US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活页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8</a:t>
            </a:r>
            <a:r>
              <a:rPr lang="zh-CN" altLang="en-US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页</a:t>
            </a: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590123C6-6D29-39CE-AAFD-D7E567042A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412" y="4086475"/>
            <a:ext cx="4646660" cy="511458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32B38B68-D978-8B67-8049-9D12320045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8188" y="4502759"/>
            <a:ext cx="1168248" cy="557811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198E8FFE-EA4A-F009-390A-BFDCC38769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2136" y="4487195"/>
            <a:ext cx="5585126" cy="50952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CBD190A1-819E-AE08-4895-AD303F4E6A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63931" y="5573595"/>
            <a:ext cx="4451762" cy="55781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6BE76778-4995-6B86-C4FE-FC63F5C6EC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85157" y="6113282"/>
            <a:ext cx="1409897" cy="514422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17D9031B-1A07-C3BF-FA8A-0A2A96F035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09368" y="6081960"/>
            <a:ext cx="2019582" cy="457264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5485B5AC-64C9-4964-06FD-01AADBE1310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86206" y="6073422"/>
            <a:ext cx="2476846" cy="58110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1A93D2E4-17D6-B570-A34C-A29CAFB02C9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06436" y="5017396"/>
            <a:ext cx="4439270" cy="54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8650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7F6F5D63-46F5-2194-668E-FFDE8806E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893" y="121368"/>
            <a:ext cx="11037600" cy="441964"/>
          </a:xfrm>
        </p:spPr>
        <p:txBody>
          <a:bodyPr>
            <a:noAutofit/>
          </a:bodyPr>
          <a:lstStyle/>
          <a:p>
            <a:r>
              <a:rPr lang="zh-CN" altLang="en-US" sz="36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易错题</a:t>
            </a:r>
            <a:endParaRPr lang="zh-CN" sz="3600" dirty="0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54B4259F-46AB-AEE0-544D-04756FE964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9230"/>
            <a:ext cx="5694638" cy="3580807"/>
          </a:xfrm>
          <a:prstGeom prst="rect">
            <a:avLst/>
          </a:prstGeom>
        </p:spPr>
      </p:pic>
      <p:sp>
        <p:nvSpPr>
          <p:cNvPr id="10" name="标题 3">
            <a:extLst>
              <a:ext uri="{FF2B5EF4-FFF2-40B4-BE49-F238E27FC236}">
                <a16:creationId xmlns:a16="http://schemas.microsoft.com/office/drawing/2014/main" id="{3BDC1533-3682-88D4-587F-73C71D8D217B}"/>
              </a:ext>
            </a:extLst>
          </p:cNvPr>
          <p:cNvSpPr txBox="1">
            <a:spLocks/>
          </p:cNvSpPr>
          <p:nvPr/>
        </p:nvSpPr>
        <p:spPr>
          <a:xfrm>
            <a:off x="370372" y="4009357"/>
            <a:ext cx="11037600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r>
              <a:rPr lang="zh-CN" altLang="en-US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大书</a:t>
            </a:r>
            <a:r>
              <a:rPr lang="en-US" altLang="zh-CN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10</a:t>
            </a:r>
            <a:r>
              <a:rPr lang="zh-CN" altLang="en-US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页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77DB396B-FE17-4A3E-D3CC-2493E6E37B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5597" y="464035"/>
            <a:ext cx="6437935" cy="2551489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722454A8-A335-A799-B6DD-EC345EF99B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8327" y="3205489"/>
            <a:ext cx="2616225" cy="588651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C7615EDB-C9C9-69E4-1354-6CAAAEA3E0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4097" y="3249249"/>
            <a:ext cx="1968508" cy="450244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FFD6CC17-BF39-6CB1-CA90-96F70BF484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2804" y="3883088"/>
            <a:ext cx="3253922" cy="619795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F99BA086-03C0-84D3-79ED-27CF8B729A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66726" y="3869795"/>
            <a:ext cx="1718066" cy="576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398224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标题 15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Autofit/>
          </a:bodyPr>
          <a:lstStyle/>
          <a:p>
            <a:r>
              <a:rPr lang="en-US" altLang="zh-CN" sz="3200" dirty="0"/>
              <a:t>1.2</a:t>
            </a:r>
            <a:r>
              <a:rPr lang="zh-CN" altLang="en-US" sz="3200" dirty="0"/>
              <a:t>空间向量的数量积</a:t>
            </a:r>
            <a:endParaRPr lang="zh-CN" sz="3200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39A4987-1DD6-9D0A-2169-B7819F1247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282" y="871308"/>
            <a:ext cx="5328211" cy="366912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95383822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标题 15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Autofit/>
          </a:bodyPr>
          <a:lstStyle/>
          <a:p>
            <a:r>
              <a:rPr lang="en-US" altLang="zh-CN" sz="3200" dirty="0"/>
              <a:t>1.2</a:t>
            </a:r>
            <a:r>
              <a:rPr lang="zh-CN" altLang="en-US" sz="3200" dirty="0"/>
              <a:t>空间向量的数量积</a:t>
            </a:r>
            <a:endParaRPr lang="zh-CN" sz="3200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59A8581-2403-A1D1-5E93-CDD59539D9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3157" y="956415"/>
            <a:ext cx="6252136" cy="3107423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0731D71E-0464-2029-30E8-FD376A1173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68438" y="4063838"/>
            <a:ext cx="2556855" cy="2743682"/>
          </a:xfrm>
          <a:prstGeom prst="rect">
            <a:avLst/>
          </a:prstGeom>
        </p:spPr>
      </p:pic>
      <p:graphicFrame>
        <p:nvGraphicFramePr>
          <p:cNvPr id="5" name="对象 22">
            <a:hlinkClick r:id="" action="ppaction://ole?verb=0"/>
            <a:extLst>
              <a:ext uri="{FF2B5EF4-FFF2-40B4-BE49-F238E27FC236}">
                <a16:creationId xmlns:a16="http://schemas.microsoft.com/office/drawing/2014/main" id="{0E638473-58BE-2FFB-DA0B-B1BF84483E65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42616866"/>
              </p:ext>
            </p:extLst>
          </p:nvPr>
        </p:nvGraphicFramePr>
        <p:xfrm>
          <a:off x="517964" y="3915874"/>
          <a:ext cx="2656840" cy="4248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1206500" imgH="203200" progId="Equation.KSEE3">
                  <p:embed/>
                </p:oleObj>
              </mc:Choice>
              <mc:Fallback>
                <p:oleObj r:id="rId9" imgW="1206500" imgH="203200" progId="Equation.KSEE3">
                  <p:embed/>
                  <p:pic>
                    <p:nvPicPr>
                      <p:cNvPr id="2" name="对象 2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17964" y="3915874"/>
                        <a:ext cx="2656840" cy="424815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22">
            <a:hlinkClick r:id="" action="ppaction://ole?verb=0"/>
            <a:extLst>
              <a:ext uri="{FF2B5EF4-FFF2-40B4-BE49-F238E27FC236}">
                <a16:creationId xmlns:a16="http://schemas.microsoft.com/office/drawing/2014/main" id="{86C6E852-4984-C16B-47D0-0DA8F994DA61}"/>
              </a:ext>
            </a:extLst>
          </p:cNvPr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868369154"/>
              </p:ext>
            </p:extLst>
          </p:nvPr>
        </p:nvGraphicFramePr>
        <p:xfrm>
          <a:off x="631825" y="4519613"/>
          <a:ext cx="2544763" cy="452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155600" imgH="215640" progId="Equation.DSMT4">
                  <p:embed/>
                </p:oleObj>
              </mc:Choice>
              <mc:Fallback>
                <p:oleObj name="Equation" r:id="rId11" imgW="1155600" imgH="215640" progId="Equation.DSMT4">
                  <p:embed/>
                  <p:pic>
                    <p:nvPicPr>
                      <p:cNvPr id="17" name="对象 2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31825" y="4519613"/>
                        <a:ext cx="2544763" cy="4524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22">
            <a:hlinkClick r:id="" action="ppaction://ole?verb=0"/>
            <a:extLst>
              <a:ext uri="{FF2B5EF4-FFF2-40B4-BE49-F238E27FC236}">
                <a16:creationId xmlns:a16="http://schemas.microsoft.com/office/drawing/2014/main" id="{38BB9F91-897C-9BDD-FD29-3FF61A6B0EB3}"/>
              </a:ext>
            </a:extLst>
          </p:cNvPr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918325504"/>
              </p:ext>
            </p:extLst>
          </p:nvPr>
        </p:nvGraphicFramePr>
        <p:xfrm>
          <a:off x="579600" y="5072910"/>
          <a:ext cx="3373437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523880" imgH="393480" progId="Equation.DSMT4">
                  <p:embed/>
                </p:oleObj>
              </mc:Choice>
              <mc:Fallback>
                <p:oleObj name="Equation" r:id="rId13" imgW="1523880" imgH="393480" progId="Equation.DSMT4">
                  <p:embed/>
                  <p:pic>
                    <p:nvPicPr>
                      <p:cNvPr id="5" name="对象 2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79600" y="5072910"/>
                        <a:ext cx="3373437" cy="8286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1055636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30C96609-7B45-0000-6AA9-85B75C45A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活页</a:t>
            </a:r>
            <a:r>
              <a:rPr lang="en-US" altLang="zh-CN" dirty="0"/>
              <a:t>10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C245E9F-B04C-B13E-86C1-3179AE1C66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877" y="807237"/>
            <a:ext cx="5459724" cy="560989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933215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6CBA519-748A-181F-8A98-A67433DF00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717" y="374765"/>
            <a:ext cx="3144578" cy="575618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EE75C146-6921-92E6-5B98-A4F38EC9B6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6264" y="1105189"/>
            <a:ext cx="2810267" cy="45726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8632BC4-7D01-8207-6E04-81F8A85E1D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2689" y="928108"/>
            <a:ext cx="1790950" cy="67636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41C987A3-E6F7-0672-50F9-AD3FE7CC60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179" y="1677127"/>
            <a:ext cx="5554153" cy="139824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71340328-36CD-EF1B-5573-06C1D0E4F9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66896" y="3190049"/>
            <a:ext cx="5287113" cy="666843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159E8FEE-D076-B082-B543-6B37E49194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8279" y="4094696"/>
            <a:ext cx="2740697" cy="591604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ED596575-F257-D4E2-DDD5-04BD750DAC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98976" y="3971566"/>
            <a:ext cx="2791215" cy="790685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2C047232-41AC-8FF7-04EE-FD460A67550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4443" y="5097655"/>
            <a:ext cx="4579196" cy="68390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C835FEEC-3EC8-D9FD-08A9-E8FE707DCBA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7172" y="624054"/>
            <a:ext cx="5459724" cy="5609892"/>
          </a:xfrm>
          <a:prstGeom prst="rect">
            <a:avLst/>
          </a:prstGeom>
        </p:spPr>
      </p:pic>
      <p:sp>
        <p:nvSpPr>
          <p:cNvPr id="22" name="标题 2">
            <a:extLst>
              <a:ext uri="{FF2B5EF4-FFF2-40B4-BE49-F238E27FC236}">
                <a16:creationId xmlns:a16="http://schemas.microsoft.com/office/drawing/2014/main" id="{52205ED5-15D1-7071-89C1-C39B23FE6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600" y="237600"/>
            <a:ext cx="11037600" cy="441964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活页</a:t>
            </a:r>
            <a:r>
              <a:rPr lang="en-US" altLang="zh-CN" dirty="0"/>
              <a:t>10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59719860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9A18A827-3DBC-9E56-5DEC-C3699ABB24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319" y="255442"/>
            <a:ext cx="5401860" cy="618617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85A37FE4-AAA9-54B2-8117-BE07892DD0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179" y="396077"/>
            <a:ext cx="6163502" cy="114061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7814D809-989D-CE76-2194-04780F7CF7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179" y="1666159"/>
            <a:ext cx="6396314" cy="592665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A8C86D09-1B05-E119-5DAE-5AA40B26D4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7664" y="2426084"/>
            <a:ext cx="3723293" cy="635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00202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6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课后作业</a:t>
            </a:r>
            <a:endParaRPr lang="zh-CN" sz="3600" dirty="0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2" name="标题 3">
            <a:extLst>
              <a:ext uri="{FF2B5EF4-FFF2-40B4-BE49-F238E27FC236}">
                <a16:creationId xmlns:a16="http://schemas.microsoft.com/office/drawing/2014/main" id="{F79D8E18-92C4-1BBB-E76B-9ADF71B455D7}"/>
              </a:ext>
            </a:extLst>
          </p:cNvPr>
          <p:cNvSpPr txBox="1">
            <a:spLocks/>
          </p:cNvSpPr>
          <p:nvPr/>
        </p:nvSpPr>
        <p:spPr>
          <a:xfrm>
            <a:off x="331950" y="2651507"/>
            <a:ext cx="11037600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2400" b="1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en-US" altLang="zh-CN" sz="36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1.</a:t>
            </a:r>
            <a:r>
              <a:rPr lang="zh-CN" altLang="en-US" sz="36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改错 </a:t>
            </a:r>
            <a:endParaRPr lang="en-US" altLang="zh-CN" sz="3600" dirty="0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r>
              <a:rPr lang="en-US" altLang="zh-CN" sz="36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2.</a:t>
            </a:r>
            <a:r>
              <a:rPr lang="zh-CN" altLang="en-US" sz="36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活页</a:t>
            </a:r>
            <a:r>
              <a:rPr lang="en-US" altLang="zh-CN" sz="36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P14-16</a:t>
            </a:r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《1.3.2</a:t>
            </a: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空间向量运算的坐标表示</a:t>
            </a:r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》</a:t>
            </a:r>
          </a:p>
          <a:p>
            <a:endParaRPr lang="en-US" altLang="zh-CN" sz="36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3.</a:t>
            </a:r>
            <a:r>
              <a:rPr lang="zh-CN" altLang="en-US" sz="32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收集整理教材中有关</a:t>
            </a:r>
            <a:r>
              <a:rPr lang="zh-CN" altLang="en-US" sz="3200" b="0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平行六面体、四面体</a:t>
            </a:r>
            <a:r>
              <a:rPr lang="zh-CN" altLang="en-US" sz="32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的例题和习题，看看有什么收获</a:t>
            </a:r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？</a:t>
            </a:r>
            <a:r>
              <a:rPr lang="zh-CN" altLang="en-US" sz="32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（</a:t>
            </a:r>
            <a:r>
              <a:rPr lang="zh-CN" altLang="en-US" sz="3200" b="0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选做</a:t>
            </a:r>
            <a:r>
              <a:rPr lang="zh-CN" altLang="en-US" sz="32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，对于平行六面体，你能用几何法证明吗？）</a:t>
            </a:r>
            <a:endParaRPr lang="zh-CN" sz="3200" b="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95653989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23.03.31"/>
  <p:tag name="AS_TITLE" val="Aspose.Slides for Java"/>
  <p:tag name="AS_VERSION" val="23.3"/>
  <p:tag name="COMMONDATA" val="eyJoZGlkIjoiY2NlYzE3YWNiZDE4ZmQyNWJhNzA1MzUzY2EwNTkyZjUifQ=="/>
  <p:tag name="KSO_WPP_MARK_KEY" val="a414081f-d0fd-43b1-92d4-44f759fd7ce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5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5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5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5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5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5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8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9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3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4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5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6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8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9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8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8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8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83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84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85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87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88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89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9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9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9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9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96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97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98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99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3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4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5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6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7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8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2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3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4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6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7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8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9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0"/>
  <p:tag name="KSO_WM_TEMPLATE_CATEGORY" val="custom"/>
  <p:tag name="KSO_WM_TEMPLATE_INDEX" val="20214236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1"/>
  <p:tag name="KSO_WM_TEMPLATE_CATEGORY" val="custom"/>
  <p:tag name="KSO_WM_TEMPLATE_INDEX" val="20214236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2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3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4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5"/>
  <p:tag name="KSO_WM_BEAUTIFY_FLAG" val="#wm#"/>
  <p:tag name="KSO_WM_TAG_VERSION" val="1.0"/>
  <p:tag name="KSO_WM_TEMPLATE_CATEGORY" val="custom"/>
  <p:tag name="KSO_WM_TEMPLATE_INDEX" val="20214236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6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9"/>
  <p:tag name="KSO_WM_ASSEMBLE_CHIP_INDEX" val="f3e6ac02f3a24466822b5605dfbd95ed"/>
  <p:tag name="KSO_WM_BEAUTIFY_FLAG" val="#wm#"/>
  <p:tag name="KSO_WM_CHIP_FILLAREA_FILL_RULE" val="{&quot;fill_align&quot;:&quot;cm&quot;,&quot;fill_effect&quot;:[],&quot;fill_mode&quot;:&quot;adaptive&quot;,&quot;sacle_strategy&quot;:&quot;stretch&quot;}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EC_AREA_ID" val="d1cc83a863f44f8facf0a275f3e2120f"/>
  <p:tag name="KSO_WM_UNIT_DEC_CHANGEPICRESERVED" val="1"/>
  <p:tag name="KSO_WM_UNIT_DEC_SUPPORTCHANGEPIC" val="0"/>
  <p:tag name="KSO_WM_UNIT_DECORATE_INFO" val=""/>
  <p:tag name="KSO_WM_UNIT_DIAGRAM_ISNUMVISUAL" val="0"/>
  <p:tag name="KSO_WM_UNIT_DIAGRAM_ISREFERUNIT" val="0"/>
  <p:tag name="KSO_WM_UNIT_HIGHLIGHT" val="0"/>
  <p:tag name="KSO_WM_UNIT_ID" val="chip20214236_1*i*1"/>
  <p:tag name="KSO_WM_UNIT_INDEX" val="1"/>
  <p:tag name="KSO_WM_UNIT_LAYERLEVEL" val="1"/>
  <p:tag name="KSO_WM_UNIT_SM_LIMIT_TYPE" val=""/>
  <p:tag name="KSO_WM_UNIT_SUBTYPE" val="u"/>
  <p:tag name="KSO_WM_UNIT_TYPE" val="i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8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9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1"/>
  <p:tag name="KSO_WM_ASSEMBLE_CHIP_INDEX" val="f8e5a8ea281745e3945dcdd39e8feddd"/>
  <p:tag name="KSO_WM_BEAUTIFY_FLAG" val="#wm#"/>
  <p:tag name="KSO_WM_CHIP_FILLAREA_FILL_RULE" val="{&quot;fill_align&quot;:&quot;cm&quot;,&quot;fill_mode&quot;:&quot;adaptive&quot;,&quot;sacle_strategy&quot;:&quot;smart&quot;}"/>
  <p:tag name="KSO_WM_CHIP_GROUPID" val="5f2a16e045e1f15ec24fe3a0"/>
  <p:tag name="KSO_WM_CHIP_XID" val="5f2a16e045e1f15ec24fe3a1"/>
  <p:tag name="KSO_WM_TAG_VERSION" val="1.0"/>
  <p:tag name="KSO_WM_TEMPLATE_ASSEMBLE_GROUPID" val="5fa218d99babe8ec16f1fbe0"/>
  <p:tag name="KSO_WM_TEMPLATE_ASSEMBLE_XID" val="5fa21afda8fc48be8081b928"/>
  <p:tag name="KSO_WM_TEMPLATE_CATEGORY" val="custom"/>
  <p:tag name="KSO_WM_TEMPLATE_INDEX" val="20214236"/>
  <p:tag name="KSO_WM_UNIT_BLOCK" val="0"/>
  <p:tag name="KSO_WM_UNIT_COMPATIBLE" val="0"/>
  <p:tag name="KSO_WM_UNIT_DEC_AREA_ID" val="e326f81087d2420ab19a91c8270f38cf"/>
  <p:tag name="KSO_WM_UNIT_DEFAULT_FONT" val="24;50;4"/>
  <p:tag name="KSO_WM_UNIT_DIAGRAM_ISNUMVISUAL" val="0"/>
  <p:tag name="KSO_WM_UNIT_DIAGRAM_ISREFERUNIT" val="0"/>
  <p:tag name="KSO_WM_UNIT_HIGHLIGHT" val="0"/>
  <p:tag name="KSO_WM_UNIT_ID" val="custom2021423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客户答谢会暨产品推介会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3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0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hip20214236_1*i*2"/>
  <p:tag name="KSO_WM_UNIT_INDEX" val="2"/>
  <p:tag name="KSO_WM_UNIT_LAYERLEVEL" val="1"/>
  <p:tag name="KSO_WM_UNIT_SUBTYPE" val="u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1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3"/>
  <p:tag name="KSO_WM_UNIT_INDEX" val="3"/>
  <p:tag name="KSO_WM_UNIT_LAYERLEVEL" val="1"/>
  <p:tag name="KSO_WM_UNIT_SUBTYPE" val="u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2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4"/>
  <p:tag name="KSO_WM_UNIT_INDEX" val="4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3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5"/>
  <p:tag name="KSO_WM_UNIT_INDEX" val="5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4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6"/>
  <p:tag name="KSO_WM_UNIT_INDEX" val="6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5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7"/>
  <p:tag name="KSO_WM_UNIT_INDEX" val="7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6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8"/>
  <p:tag name="KSO_WM_UNIT_INDEX" val="8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7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9"/>
  <p:tag name="KSO_WM_UNIT_INDEX" val="9"/>
  <p:tag name="KSO_WM_UNIT_LAYERLEVEL" val="1"/>
  <p:tag name="KSO_WM_UNIT_LINE_FILL_TYPE" val="2"/>
  <p:tag name="KSO_WM_UNIT_LINE_FORE_SCHEMECOLOR_INDEX" val="14"/>
  <p:tag name="KSO_WM_UNIT_LINE_FORE_SCHEMECOLOR_INDEX_BRIGHTNESS" val="-0.25"/>
  <p:tag name="KSO_WM_UNIT_SUBTYPE" val="u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3"/>
  <p:tag name="KSO_WM_ASSEMBLE_CHIP_INDEX" val="af3a8edb613a483980fc984f5870e2a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924f051bdd534d8c8f9fd9818f0cce57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4"/>
  <p:tag name="KSO_WM_ASSEMBLE_CHIP_INDEX" val="c555ccb771124cb4881e06a9b6ab546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d8b4784937c497cb4b523f244a11941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5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6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7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8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9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1"/>
  <p:tag name="KSO_WM_ASSEMBLE_CHIP_INDEX" val="d5962adbbcdb4fc78b86b2ec6cf17270"/>
  <p:tag name="KSO_WM_BEAUTIFY_FLAG" val="#wm#"/>
  <p:tag name="KSO_WM_CHIP_FILLAREA_FILL_RULE" val="{&quot;fill_align&quot;:&quot;lm&quot;,&quot;fill_effect&quot;:[],&quot;fill_mode&quot;:&quot;adaptive&quot;,&quot;sacle_strategy&quot;:&quot;stretch&quot;}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EC_AREA_ID" val="db859dd235f5470ca803a7f7d587e0af"/>
  <p:tag name="KSO_WM_UNIT_DECORATE_INFO" val=""/>
  <p:tag name="KSO_WM_UNIT_DIAGRAM_ISNUMVISUAL" val="0"/>
  <p:tag name="KSO_WM_UNIT_DIAGRAM_ISREFERUNIT" val="0"/>
  <p:tag name="KSO_WM_UNIT_HIGHLIGHT" val="0"/>
  <p:tag name="KSO_WM_UNIT_ID" val="chip20214236_2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6"/>
  <p:tag name="KSO_WM_ASSEMBLE_CHIP_INDEX" val="58d24081019e4f90b99bb5febb3faae7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46c90350818342cd9c5d736f618c8479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7"/>
  <p:tag name="KSO_WM_ASSEMBLE_CHIP_INDEX" val="7f63e7b3cb2d41989eafe57ae1ce05b3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cafd0f1f2cc4cd2b80863ff3134d250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8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9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0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1"/>
  <p:tag name="KSO_WM_ASSEMBLE_CHIP_INDEX" val="aa8a9e6a66d94b28af60710ef67ffcec"/>
  <p:tag name="KSO_WM_BEAUTIFY_FLAG" val="#wm#"/>
  <p:tag name="KSO_WM_CHIP_FILLAREA_FILL_RULE" val="{&quot;fill_align&quot;:&quot;cm&quot;,&quot;fill_mode&quot;:&quot;adaptive&quot;,&quot;sacle_strategy&quot;:&quot;smart&quot;}"/>
  <p:tag name="KSO_WM_CHIP_GROUPID" val="5ebe40d00ac41c4a0a525616"/>
  <p:tag name="KSO_WM_CHIP_XID" val="5ebe40d00ac41c4a0a525617"/>
  <p:tag name="KSO_WM_TAG_VERSION" val="1.0"/>
  <p:tag name="KSO_WM_TEMPLATE_ASSEMBLE_GROUPID" val="5fa218d99babe8ec16f1fbe0"/>
  <p:tag name="KSO_WM_TEMPLATE_ASSEMBLE_XID" val="5fa21afda8fc48be8081b921"/>
  <p:tag name="KSO_WM_TEMPLATE_CATEGORY" val="custom"/>
  <p:tag name="KSO_WM_TEMPLATE_INDEX" val="20214236"/>
  <p:tag name="KSO_WM_UNIT_BLOCK" val="0"/>
  <p:tag name="KSO_WM_UNIT_COMPATIBLE" val="0"/>
  <p:tag name="KSO_WM_UNIT_DEC_AREA_ID" val="c4d810e3256841b58047a82c6ab67e57"/>
  <p:tag name="KSO_WM_UNIT_DEFAULT_FONT" val="14;18;2"/>
  <p:tag name="KSO_WM_UNIT_DIAGRAM_ISNUMVISUAL" val="0"/>
  <p:tag name="KSO_WM_UNIT_DIAGRAM_ISREFERUNIT" val="0"/>
  <p:tag name="KSO_WM_UNIT_HIGHLIGHT" val="0"/>
  <p:tag name="KSO_WM_UNIT_ID" val="custom2021423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内容"/>
  <p:tag name="KSO_WM_UNIT_TEXT_FILL_FORE_SCHEMECOLOR_INDEX" val="13"/>
  <p:tag name="KSO_WM_UNIT_TEXT_FILL_FORE_SCHEMECOLOR_INDEX_BRIGHTNESS" val="0.35"/>
  <p:tag name="KSO_WM_UNIT_TEXT_FILL_TYPE" val="1"/>
  <p:tag name="KSO_WM_UNIT_TYPE" val="b"/>
  <p:tag name="KSO_WM_UNIT_VALUE" val="8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2"/>
  <p:tag name="KSO_WM_ASSEMBLE_CHIP_INDEX" val="aa8a9e6a66d94b28af60710ef67ffcec"/>
  <p:tag name="KSO_WM_BEAUTIFY_FLAG" val="#wm#"/>
  <p:tag name="KSO_WM_CHIP_FILLAREA_FILL_RULE" val="{&quot;fill_align&quot;:&quot;cm&quot;,&quot;fill_mode&quot;:&quot;adaptive&quot;,&quot;sacle_strategy&quot;:&quot;smart&quot;}"/>
  <p:tag name="KSO_WM_CHIP_GROUPID" val="5ebe40d00ac41c4a0a525616"/>
  <p:tag name="KSO_WM_CHIP_XID" val="5ebe40d00ac41c4a0a525617"/>
  <p:tag name="KSO_WM_TAG_VERSION" val="1.0"/>
  <p:tag name="KSO_WM_TEMPLATE_ASSEMBLE_GROUPID" val="5fa218d99babe8ec16f1fbe0"/>
  <p:tag name="KSO_WM_TEMPLATE_ASSEMBLE_XID" val="5fa21afda8fc48be8081b921"/>
  <p:tag name="KSO_WM_TEMPLATE_CATEGORY" val="custom"/>
  <p:tag name="KSO_WM_TEMPLATE_INDEX" val="20214236"/>
  <p:tag name="KSO_WM_UNIT_BLOCK" val="0"/>
  <p:tag name="KSO_WM_UNIT_COMPATIBLE" val="0"/>
  <p:tag name="KSO_WM_UNIT_DEC_AREA_ID" val="f47686309c9b4e46836710b3d634dcad"/>
  <p:tag name="KSO_WM_UNIT_DEFAULT_FONT" val="40;56;4"/>
  <p:tag name="KSO_WM_UNIT_DIAGRAM_ISNUMVISUAL" val="0"/>
  <p:tag name="KSO_WM_UNIT_DIAGRAM_ISREFERUNIT" val="0"/>
  <p:tag name="KSO_WM_UNIT_HIGHLIGHT" val="0"/>
  <p:tag name="KSO_WM_UNIT_ID" val="custom2021423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大标题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11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2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2"/>
  <p:tag name="KSO_WM_UNIT_INDEX" val="2"/>
  <p:tag name="KSO_WM_UNIT_LAYERLEVEL" val="1"/>
  <p:tag name="KSO_WM_UNIT_SUBTYPE" val="t"/>
  <p:tag name="KSO_WM_UNIT_TYPE" val="i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3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3"/>
  <p:tag name="KSO_WM_UNIT_INDEX" val="3"/>
  <p:tag name="KSO_WM_UNIT_LAYERLEVEL" val="1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4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4"/>
  <p:tag name="KSO_WM_UNIT_INDEX" val="4"/>
  <p:tag name="KSO_WM_UNIT_LAYERLEVEL" val="1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5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5"/>
  <p:tag name="KSO_WM_UNIT_INDEX" val="5"/>
  <p:tag name="KSO_WM_UNIT_LAYERLEVEL" val="1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4"/>
  <p:tag name="KSO_WM_ASSEMBLE_CHIP_INDEX" val="af3a8edb613a483980fc984f5870e2a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924f051bdd534d8c8f9fd9818f0cce57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5"/>
  <p:tag name="KSO_WM_ASSEMBLE_CHIP_INDEX" val="c555ccb771124cb4881e06a9b6ab546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d8b4784937c497cb4b523f244a11941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6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8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9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0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3"/>
  <p:tag name="KSO_WM_ASSEMBLE_CHIP_INDEX" val="af3a8edb613a483980fc984f5870e2a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924f051bdd534d8c8f9fd9818f0cce57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4"/>
  <p:tag name="KSO_WM_ASSEMBLE_CHIP_INDEX" val="c555ccb771124cb4881e06a9b6ab546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d8b4784937c497cb4b523f244a11941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5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6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7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8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9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0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1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2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4"/>
  <p:tag name="KSO_WM_ASSEMBLE_CHIP_INDEX" val="9b7bd84bc5984d92be7014d335f27942"/>
  <p:tag name="KSO_WM_BEAUTIFY_FLAG" val="#wm#"/>
  <p:tag name="KSO_WM_CHIP_FILLAREA_FILL_RULE" val="{&quot;fill_align&quot;:&quot;rm&quot;,&quot;fill_effect&quot;:[],&quot;fill_mode&quot;:&quot;adaptive&quot;,&quot;sacle_strategy&quot;:&quot;stretch&quot;}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EC_AREA_ID" val="4c5b424058124c46946a37ab332f51ec"/>
  <p:tag name="KSO_WM_UNIT_DECORATE_INFO" val=""/>
  <p:tag name="KSO_WM_UNIT_DIAGRAM_ISNUMVISUAL" val="0"/>
  <p:tag name="KSO_WM_UNIT_DIAGRAM_ISREFERUNIT" val="0"/>
  <p:tag name="KSO_WM_UNIT_HIGHLIGHT" val="0"/>
  <p:tag name="KSO_WM_UNIT_ID" val="chip20214236_2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9"/>
  <p:tag name="KSO_WM_ASSEMBLE_CHIP_INDEX" val="c6cdf3eb4c3f4e5286445f6607563f4a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f5e4cde9647c47ffb1e3dc3990b97fc3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0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1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2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3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5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2"/>
  <p:tag name="KSO_WM_UNIT_INDEX" val="2"/>
  <p:tag name="KSO_WM_UNIT_LAYERLEVEL" val="1"/>
  <p:tag name="KSO_WM_UNIT_SUBTYPE" val="t"/>
  <p:tag name="KSO_WM_UNIT_TYPE" val="i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6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3"/>
  <p:tag name="KSO_WM_UNIT_INDEX" val="3"/>
  <p:tag name="KSO_WM_UNIT_LAYERLEVEL" val="1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7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4"/>
  <p:tag name="KSO_WM_UNIT_INDEX" val="4"/>
  <p:tag name="KSO_WM_UNIT_LAYERLEVEL" val="1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8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5"/>
  <p:tag name="KSO_WM_UNIT_INDEX" val="5"/>
  <p:tag name="KSO_WM_UNIT_LAYERLEVEL" val="1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5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6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7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9"/>
  <p:tag name="KSO_WM_ASSEMBLE_CHIP_INDEX" val="af3a8edb613a483980fc984f5870e2a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924f051bdd534d8c8f9fd9818f0cce57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0"/>
  <p:tag name="KSO_WM_ASSEMBLE_CHIP_INDEX" val="c555ccb771124cb4881e06a9b6ab546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d8b4784937c497cb4b523f244a11941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1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2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3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4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5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6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8"/>
  <p:tag name="KSO_WM_ASSEMBLE_CHIP_INDEX" val="af3a8edb613a483980fc984f5870e2a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924f051bdd534d8c8f9fd9818f0cce57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9"/>
  <p:tag name="KSO_WM_ASSEMBLE_CHIP_INDEX" val="c555ccb771124cb4881e06a9b6ab546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d8b4784937c497cb4b523f244a11941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0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1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2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3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4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6"/>
  <p:tag name="KSO_WM_ASSEMBLE_CHIP_INDEX" val="af3a8edb613a483980fc984f5870e2a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924f051bdd534d8c8f9fd9818f0cce57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7"/>
  <p:tag name="KSO_WM_ASSEMBLE_CHIP_INDEX" val="c555ccb771124cb4881e06a9b6ab546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d8b4784937c497cb4b523f244a11941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8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9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0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1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3"/>
  <p:tag name="KSO_WM_ASSEMBLE_CHIP_INDEX" val="f3e6ac02f3a24466822b5605dfbd95ed"/>
  <p:tag name="KSO_WM_BEAUTIFY_FLAG" val="#wm#"/>
  <p:tag name="KSO_WM_CHIP_FILLAREA_FILL_RULE" val="{&quot;fill_align&quot;:&quot;cm&quot;,&quot;fill_effect&quot;:[],&quot;fill_mode&quot;:&quot;adaptive&quot;,&quot;sacle_strategy&quot;:&quot;stretch&quot;}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EC_AREA_ID" val="d1cc83a863f44f8facf0a275f3e2120f"/>
  <p:tag name="KSO_WM_UNIT_DEC_CHANGEPICRESERVED" val="1"/>
  <p:tag name="KSO_WM_UNIT_DEC_SUPPORTCHANGEPIC" val="0"/>
  <p:tag name="KSO_WM_UNIT_DECORATE_INFO" val=""/>
  <p:tag name="KSO_WM_UNIT_DIAGRAM_ISNUMVISUAL" val="0"/>
  <p:tag name="KSO_WM_UNIT_DIAGRAM_ISREFERUNIT" val="0"/>
  <p:tag name="KSO_WM_UNIT_HIGHLIGHT" val="0"/>
  <p:tag name="KSO_WM_UNIT_ID" val="chip20214236_1*i*1"/>
  <p:tag name="KSO_WM_UNIT_INDEX" val="1"/>
  <p:tag name="KSO_WM_UNIT_LAYERLEVEL" val="1"/>
  <p:tag name="KSO_WM_UNIT_SM_LIMIT_TYPE" val=""/>
  <p:tag name="KSO_WM_UNIT_SUBTYPE" val="u"/>
  <p:tag name="KSO_WM_UNIT_TYPE" val="i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2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3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4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5"/>
  <p:tag name="KSO_WM_ASSEMBLE_CHIP_INDEX" val="c77ec7da2e914f83aff49c805b3ea9c4"/>
  <p:tag name="KSO_WM_BEAUTIFY_FLAG" val="#wm#"/>
  <p:tag name="KSO_WM_CHIP_FILLAREA_FILL_RULE" val="{&quot;fill_align&quot;:&quot;cm&quot;,&quot;fill_mode&quot;:&quot;adaptive&quot;,&quot;sacle_strategy&quot;:&quot;smart&quot;}"/>
  <p:tag name="KSO_WM_CHIP_GROUPID" val="5ebf634c0ac41c4a0a52586d"/>
  <p:tag name="KSO_WM_CHIP_XID" val="5ebf634c0ac41c4a0a52586e"/>
  <p:tag name="KSO_WM_TAG_VERSION" val="1.0"/>
  <p:tag name="KSO_WM_TEMPLATE_ASSEMBLE_GROUPID" val="5fa218d99babe8ec16f1fbe0"/>
  <p:tag name="KSO_WM_TEMPLATE_ASSEMBLE_XID" val="5fa21afda8fc48be8081b96e"/>
  <p:tag name="KSO_WM_TEMPLATE_CATEGORY" val="custom"/>
  <p:tag name="KSO_WM_TEMPLATE_INDEX" val="20214236"/>
  <p:tag name="KSO_WM_UNIT_BLOCK" val="0"/>
  <p:tag name="KSO_WM_UNIT_COMPATIBLE" val="0"/>
  <p:tag name="KSO_WM_UNIT_DEC_AREA_ID" val="1a9092427e584f55b226721bd6b6053c"/>
  <p:tag name="KSO_WM_UNIT_DEFAULT_FONT" val="24;44;4"/>
  <p:tag name="KSO_WM_UNIT_DIAGRAM_ISNUMVISUAL" val="0"/>
  <p:tag name="KSO_WM_UNIT_DIAGRAM_ISREFERUNIT" val="0"/>
  <p:tag name="KSO_WM_UNIT_HIGHLIGHT" val="0"/>
  <p:tag name="KSO_WM_UNIT_ID" val="custom2021423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/击/此/处/添/加/副/标/题"/>
  <p:tag name="KSO_WM_UNIT_TEXT_FILL_FORE_SCHEMECOLOR_INDEX" val="13"/>
  <p:tag name="KSO_WM_UNIT_TEXT_FILL_FORE_SCHEMECOLOR_INDEX_BRIGHTNESS" val="0.35"/>
  <p:tag name="KSO_WM_UNIT_TEXT_FILL_TYPE" val="1"/>
  <p:tag name="KSO_WM_UNIT_TYPE" val="b"/>
  <p:tag name="KSO_WM_UNIT_VALUE" val="51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6"/>
  <p:tag name="KSO_WM_ASSEMBLE_CHIP_INDEX" val="c77ec7da2e914f83aff49c805b3ea9c4"/>
  <p:tag name="KSO_WM_BEAUTIFY_FLAG" val="#wm#"/>
  <p:tag name="KSO_WM_CHIP_FILLAREA_FILL_RULE" val="{&quot;fill_align&quot;:&quot;cm&quot;,&quot;fill_mode&quot;:&quot;adaptive&quot;,&quot;sacle_strategy&quot;:&quot;smart&quot;}"/>
  <p:tag name="KSO_WM_CHIP_GROUPID" val="5ebf634c0ac41c4a0a52586d"/>
  <p:tag name="KSO_WM_CHIP_XID" val="5ebf634c0ac41c4a0a52586e"/>
  <p:tag name="KSO_WM_TAG_VERSION" val="1.0"/>
  <p:tag name="KSO_WM_TEMPLATE_ASSEMBLE_GROUPID" val="5fa218d99babe8ec16f1fbe0"/>
  <p:tag name="KSO_WM_TEMPLATE_ASSEMBLE_XID" val="5fa21afda8fc48be8081b96e"/>
  <p:tag name="KSO_WM_TEMPLATE_CATEGORY" val="custom"/>
  <p:tag name="KSO_WM_TEMPLATE_INDEX" val="20214236"/>
  <p:tag name="KSO_WM_UNIT_BLOCK" val="0"/>
  <p:tag name="KSO_WM_UNIT_COMPATIBLE" val="0"/>
  <p:tag name="KSO_WM_UNIT_DEC_AREA_ID" val="9f4c260b95494e3a932920048279b466"/>
  <p:tag name="KSO_WM_UNIT_DEFAULT_FONT" val="72;88;4"/>
  <p:tag name="KSO_WM_UNIT_DIAGRAM_ISNUMVISUAL" val="0"/>
  <p:tag name="KSO_WM_UNIT_DIAGRAM_ISREFERUNIT" val="0"/>
  <p:tag name="KSO_WM_UNIT_HIGHLIGHT" val="0"/>
  <p:tag name="KSO_WM_UNIT_ID" val="custom20214236_1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THANKS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9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4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hip20214236_1*i*2"/>
  <p:tag name="KSO_WM_UNIT_INDEX" val="2"/>
  <p:tag name="KSO_WM_UNIT_LAYERLEVEL" val="1"/>
  <p:tag name="KSO_WM_UNIT_SUBTYPE" val="u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5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3"/>
  <p:tag name="KSO_WM_UNIT_INDEX" val="3"/>
  <p:tag name="KSO_WM_UNIT_LAYERLEVEL" val="1"/>
  <p:tag name="KSO_WM_UNIT_SUBTYPE" val="u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6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4"/>
  <p:tag name="KSO_WM_UNIT_INDEX" val="4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7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5"/>
  <p:tag name="KSO_WM_UNIT_INDEX" val="5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8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6"/>
  <p:tag name="KSO_WM_UNIT_INDEX" val="6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9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7"/>
  <p:tag name="KSO_WM_UNIT_INDEX" val="7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0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8"/>
  <p:tag name="KSO_WM_UNIT_INDEX" val="8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1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9"/>
  <p:tag name="KSO_WM_UNIT_INDEX" val="9"/>
  <p:tag name="KSO_WM_UNIT_LAYERLEVEL" val="1"/>
  <p:tag name="KSO_WM_UNIT_LINE_FILL_TYPE" val="2"/>
  <p:tag name="KSO_WM_UNIT_LINE_FORE_SCHEMECOLOR_INDEX" val="14"/>
  <p:tag name="KSO_WM_UNIT_LINE_FORE_SCHEMECOLOR_INDEX_BRIGHTNESS" val="-0.25"/>
  <p:tag name="KSO_WM_UNIT_SUBTYPE" val="u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8"/>
  <p:tag name="KSO_WM_ASSEMBLE_CHIP_INDEX" val="af3a8edb613a483980fc984f5870e2a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SLIDE_BACKGROUND_TYPE" val="general"/>
  <p:tag name="KSO_WM_TAG_VERSION" val="1.0"/>
  <p:tag name="KSO_WM_TEMPLATE_CATEGORY" val="chip"/>
  <p:tag name="KSO_WM_TEMPLATE_INDEX" val="20214236"/>
  <p:tag name="KSO_WM_UNIT_COMPATIBLE" val="0"/>
  <p:tag name="KSO_WM_UNIT_DEC_AREA_ID" val="924f051bdd534d8c8f9fd9818f0cce57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9"/>
  <p:tag name="KSO_WM_ASSEMBLE_CHIP_INDEX" val="c555ccb771124cb4881e06a9b6ab546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SLIDE_BACKGROUND_TYPE" val="general"/>
  <p:tag name="KSO_WM_TAG_VERSION" val="1.0"/>
  <p:tag name="KSO_WM_TEMPLATE_CATEGORY" val="chip"/>
  <p:tag name="KSO_WM_TEMPLATE_INDEX" val="20214236"/>
  <p:tag name="KSO_WM_UNIT_COMPATIBLE" val="0"/>
  <p:tag name="KSO_WM_UNIT_DEC_AREA_ID" val="2d8b4784937c497cb4b523f244a11941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0"/>
  <p:tag name="KSO_WM_SLIDE_BACKGROUND_TYPE" val="general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1"/>
  <p:tag name="KSO_WM_SLIDE_BACKGROUND_TYPE" val="general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2"/>
  <p:tag name="KSO_WM_SLIDE_BACKGROUND_TYPE" val="general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3"/>
  <p:tag name="KSO_WM_SLIDE_BACKGROUND_TYPE" val="general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5"/>
  <p:tag name="KSO_WM_ASSEMBLE_CHIP_INDEX" val="ace580bc13e54c43b0dde29bdee8da37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5"/>
  <p:tag name="KSO_WM_SLIDE_BACKGROUND_TYPE" val="frame"/>
  <p:tag name="KSO_WM_TAG_VERSION" val="1.0"/>
  <p:tag name="KSO_WM_TEMPLATE_CATEGORY" val="chip"/>
  <p:tag name="KSO_WM_TEMPLATE_INDEX" val="20214236"/>
  <p:tag name="KSO_WM_UNIT_COMPATIBLE" val="0"/>
  <p:tag name="KSO_WM_UNIT_DEC_AREA_ID" val="6eafbab328fd48319969a319ab1bfafc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14236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6"/>
  <p:tag name="KSO_WM_ASSEMBLE_CHIP_INDEX" val="c8ad7e88cf3146188d0b0a0beb98f2bf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SLIDE_BACKGROUND_TYPE" val="frame"/>
  <p:tag name="KSO_WM_TAG_VERSION" val="1.0"/>
  <p:tag name="KSO_WM_TEMPLATE_CATEGORY" val="chip"/>
  <p:tag name="KSO_WM_TEMPLATE_INDEX" val="20214236"/>
  <p:tag name="KSO_WM_UNIT_COMPATIBLE" val="0"/>
  <p:tag name="KSO_WM_UNIT_DEC_AREA_ID" val="9a5f7ceb75d54ad68ef0a52981317263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7"/>
  <p:tag name="KSO_WM_ASSEMBLE_CHIP_INDEX" val="fac74953c8bf43ce967450c67752e03f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SLIDE_BACKGROUND_TYPE" val="frame"/>
  <p:tag name="KSO_WM_TAG_VERSION" val="1.0"/>
  <p:tag name="KSO_WM_TEMPLATE_CATEGORY" val="chip"/>
  <p:tag name="KSO_WM_TEMPLATE_INDEX" val="20214236"/>
  <p:tag name="KSO_WM_UNIT_COMPATIBLE" val="0"/>
  <p:tag name="KSO_WM_UNIT_DEC_AREA_ID" val="6b566998da2b4dc691862fc5ffd8edef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8"/>
  <p:tag name="KSO_WM_SLIDE_BACKGROUND_TYPE" val="frame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9"/>
  <p:tag name="KSO_WM_SLIDE_BACKGROUND_TYPE" val="frame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0"/>
  <p:tag name="KSO_WM_SLIDE_BACKGROUND_TYPE" val="frame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1"/>
  <p:tag name="KSO_WM_SLIDE_BACKGROUND_TYPE" val="frame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2"/>
  <p:tag name="KSO_WM_SLIDE_BACKGROUND_TYPE" val="frame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4"/>
  <p:tag name="KSO_WM_ASSEMBLE_CHIP_INDEX" val="ed9e653fbd0c486d94984238d52845dd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5"/>
  <p:tag name="KSO_WM_SLIDE_BACKGROUND_TYPE" val="leftRight"/>
  <p:tag name="KSO_WM_TAG_VERSION" val="1.0"/>
  <p:tag name="KSO_WM_TEMPLATE_CATEGORY" val="chip"/>
  <p:tag name="KSO_WM_TEMPLATE_INDEX" val="20214236"/>
  <p:tag name="KSO_WM_UNIT_COMPATIBLE" val="0"/>
  <p:tag name="KSO_WM_UNIT_DEC_AREA_ID" val="3a7ffc26353b485faf82b5abd38e59d0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14236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5"/>
  <p:tag name="KSO_WM_ASSEMBLE_CHIP_INDEX" val="8cf94322622943f69e8d60503d9422a5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SLIDE_BACKGROUND_TYPE" val="leftRight"/>
  <p:tag name="KSO_WM_TAG_VERSION" val="1.0"/>
  <p:tag name="KSO_WM_TEMPLATE_CATEGORY" val="chip"/>
  <p:tag name="KSO_WM_TEMPLATE_INDEX" val="20214236"/>
  <p:tag name="KSO_WM_UNIT_COMPATIBLE" val="0"/>
  <p:tag name="KSO_WM_UNIT_DEC_AREA_ID" val="452dfbfdcad24250a8beaefc02ef0b09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6"/>
  <p:tag name="KSO_WM_ASSEMBLE_CHIP_INDEX" val="b4d74fbe8e4440dd9df56bd6e5b40fe5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SLIDE_BACKGROUND_TYPE" val="leftRight"/>
  <p:tag name="KSO_WM_TAG_VERSION" val="1.0"/>
  <p:tag name="KSO_WM_TEMPLATE_CATEGORY" val="chip"/>
  <p:tag name="KSO_WM_TEMPLATE_INDEX" val="20214236"/>
  <p:tag name="KSO_WM_UNIT_COMPATIBLE" val="0"/>
  <p:tag name="KSO_WM_UNIT_DEC_AREA_ID" val="af2579e16b9a4a72b13091c35d84148c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7"/>
  <p:tag name="KSO_WM_SLIDE_BACKGROUND_TYPE" val="leftRight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8"/>
  <p:tag name="KSO_WM_SLIDE_BACKGROUND_TYPE" val="leftRight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9"/>
  <p:tag name="KSO_WM_SLIDE_BACKGROUND_TYPE" val="leftRight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0"/>
  <p:tag name="KSO_WM_SLIDE_BACKGROUND_TYPE" val="leftRight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1"/>
  <p:tag name="KSO_WM_SLIDE_BACKGROUND_TYPE" val="leftRight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2"/>
  <p:tag name="KSO_WM_SLIDE_BACKGROUND_TYPE" val="leftRight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4"/>
  <p:tag name="KSO_WM_ASSEMBLE_CHIP_INDEX" val="b465646c60774b12b71c7543ceaea9d6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5"/>
  <p:tag name="KSO_WM_SLIDE_BACKGROUND_TYPE" val="topBottom"/>
  <p:tag name="KSO_WM_TAG_VERSION" val="1.0"/>
  <p:tag name="KSO_WM_TEMPLATE_CATEGORY" val="chip"/>
  <p:tag name="KSO_WM_TEMPLATE_INDEX" val="20214236"/>
  <p:tag name="KSO_WM_UNIT_COMPATIBLE" val="0"/>
  <p:tag name="KSO_WM_UNIT_DEC_AREA_ID" val="2c19757e5b1c48da8a472f2f12e50d62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14236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5"/>
  <p:tag name="KSO_WM_ASSEMBLE_CHIP_INDEX" val="7575a9549e9f49199657304f200b68e8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SLIDE_BACKGROUND_TYPE" val="topBottom"/>
  <p:tag name="KSO_WM_TAG_VERSION" val="1.0"/>
  <p:tag name="KSO_WM_TEMPLATE_CATEGORY" val="chip"/>
  <p:tag name="KSO_WM_TEMPLATE_INDEX" val="20214236"/>
  <p:tag name="KSO_WM_UNIT_COMPATIBLE" val="0"/>
  <p:tag name="KSO_WM_UNIT_DEC_AREA_ID" val="f06c57d3b2734aa08cdde69db6f8943b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6"/>
  <p:tag name="KSO_WM_ASSEMBLE_CHIP_INDEX" val="9a309c2dbe7f40b6aeb69a3fb4838ed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SLIDE_BACKGROUND_TYPE" val="topBottom"/>
  <p:tag name="KSO_WM_TAG_VERSION" val="1.0"/>
  <p:tag name="KSO_WM_TEMPLATE_CATEGORY" val="chip"/>
  <p:tag name="KSO_WM_TEMPLATE_INDEX" val="20214236"/>
  <p:tag name="KSO_WM_UNIT_COMPATIBLE" val="0"/>
  <p:tag name="KSO_WM_UNIT_DEC_AREA_ID" val="5b3839e33c094c1bbc8507bc169c0f09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7"/>
  <p:tag name="KSO_WM_SLIDE_BACKGROUND_TYPE" val="topBottom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8"/>
  <p:tag name="KSO_WM_SLIDE_BACKGROUND_TYPE" val="topBottom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9"/>
  <p:tag name="KSO_WM_SLIDE_BACKGROUND_TYPE" val="topBottom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0"/>
  <p:tag name="KSO_WM_SLIDE_BACKGROUND_TYPE" val="topBottom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1"/>
  <p:tag name="KSO_WM_SLIDE_BACKGROUND_TYPE" val="topBottom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2"/>
  <p:tag name="KSO_WM_SLIDE_BACKGROUND_TYPE" val="topBottom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4"/>
  <p:tag name="KSO_WM_ASSEMBLE_CHIP_INDEX" val="050e5cf1573f4c29a1fe9f0424010347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5"/>
  <p:tag name="KSO_WM_SLIDE_BACKGROUND_TYPE" val="bottomTop"/>
  <p:tag name="KSO_WM_TAG_VERSION" val="1.0"/>
  <p:tag name="KSO_WM_TEMPLATE_CATEGORY" val="chip"/>
  <p:tag name="KSO_WM_TEMPLATE_INDEX" val="20214236"/>
  <p:tag name="KSO_WM_UNIT_COMPATIBLE" val="0"/>
  <p:tag name="KSO_WM_UNIT_DEC_AREA_ID" val="0b1d7cfd600743bc85235122663fd612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14236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5"/>
  <p:tag name="KSO_WM_ASSEMBLE_CHIP_INDEX" val="7c2ed570570f4c50a3e8396c1a169d1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SLIDE_BACKGROUND_TYPE" val="bottomTop"/>
  <p:tag name="KSO_WM_TAG_VERSION" val="1.0"/>
  <p:tag name="KSO_WM_TEMPLATE_CATEGORY" val="chip"/>
  <p:tag name="KSO_WM_TEMPLATE_INDEX" val="20214236"/>
  <p:tag name="KSO_WM_UNIT_COMPATIBLE" val="0"/>
  <p:tag name="KSO_WM_UNIT_DEC_AREA_ID" val="d22292f92c5944809cff747dc1d97edc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6"/>
  <p:tag name="KSO_WM_ASSEMBLE_CHIP_INDEX" val="87cee3e3cd074d019b427def7fd5ef7f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SLIDE_BACKGROUND_TYPE" val="bottomTop"/>
  <p:tag name="KSO_WM_TAG_VERSION" val="1.0"/>
  <p:tag name="KSO_WM_TEMPLATE_CATEGORY" val="chip"/>
  <p:tag name="KSO_WM_TEMPLATE_INDEX" val="20214236"/>
  <p:tag name="KSO_WM_UNIT_COMPATIBLE" val="0"/>
  <p:tag name="KSO_WM_UNIT_DEC_AREA_ID" val="2c9ed5aa4c2d4f99ab6b78fbd53ec463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7"/>
  <p:tag name="KSO_WM_SLIDE_BACKGROUND_TYPE" val="bottomTop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8"/>
  <p:tag name="KSO_WM_SLIDE_BACKGROUND_TYPE" val="bottomTop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9"/>
  <p:tag name="KSO_WM_SLIDE_BACKGROUND_TYPE" val="bottomTop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0"/>
  <p:tag name="KSO_WM_SLIDE_BACKGROUND_TYPE" val="bottomTop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1"/>
  <p:tag name="KSO_WM_SLIDE_BACKGROUND_TYPE" val="bottomTop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2"/>
  <p:tag name="KSO_WM_SLIDE_BACKGROUND_TYPE" val="bottomTop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4"/>
  <p:tag name="KSO_WM_ASSEMBLE_CHIP_INDEX" val="4351735568dd49699e7fe772fee21594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5"/>
  <p:tag name="KSO_WM_SLIDE_BACKGROUND_TYPE" val="navigation"/>
  <p:tag name="KSO_WM_TAG_VERSION" val="1.0"/>
  <p:tag name="KSO_WM_TEMPLATE_CATEGORY" val="chip"/>
  <p:tag name="KSO_WM_TEMPLATE_INDEX" val="20214236"/>
  <p:tag name="KSO_WM_UNIT_COMPATIBLE" val="0"/>
  <p:tag name="KSO_WM_UNIT_DEC_AREA_ID" val="71950d9ad028457980f92e94faee7289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14236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5"/>
  <p:tag name="KSO_WM_ASSEMBLE_CHIP_INDEX" val="b92b0754c92349e5b8b3c01523bd2824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SLIDE_BACKGROUND_TYPE" val="navigation"/>
  <p:tag name="KSO_WM_TAG_VERSION" val="1.0"/>
  <p:tag name="KSO_WM_TEMPLATE_CATEGORY" val="chip"/>
  <p:tag name="KSO_WM_TEMPLATE_INDEX" val="20214236"/>
  <p:tag name="KSO_WM_UNIT_COMPATIBLE" val="0"/>
  <p:tag name="KSO_WM_UNIT_DEC_AREA_ID" val="6457013f9c2045dfbc799ab90108795b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6"/>
  <p:tag name="KSO_WM_ASSEMBLE_CHIP_INDEX" val="dc8ab7e9e8b74eb4a50468eb76069c86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SLIDE_BACKGROUND_TYPE" val="navigation"/>
  <p:tag name="KSO_WM_TAG_VERSION" val="1.0"/>
  <p:tag name="KSO_WM_TEMPLATE_CATEGORY" val="chip"/>
  <p:tag name="KSO_WM_TEMPLATE_INDEX" val="20214236"/>
  <p:tag name="KSO_WM_UNIT_COMPATIBLE" val="0"/>
  <p:tag name="KSO_WM_UNIT_DEC_AREA_ID" val="db2ffaf49fb046f791e6600b5000f6c3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7"/>
  <p:tag name="KSO_WM_SLIDE_BACKGROUND_TYPE" val="navigation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8"/>
  <p:tag name="KSO_WM_SLIDE_BACKGROUND_TYPE" val="navigation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9"/>
  <p:tag name="KSO_WM_SLIDE_BACKGROUND_TYPE" val="navigation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0"/>
  <p:tag name="KSO_WM_SLIDE_BACKGROUND_TYPE" val="navigation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1"/>
  <p:tag name="KSO_WM_SLIDE_BACKGROUND_TYPE" val="navigation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2"/>
  <p:tag name="KSO_WM_SLIDE_BACKGROUND_TYPE" val="navigation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3"/>
  <p:tag name="KSO_WM_SLIDE_BACKGROUND_TYPE" val="navigation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4"/>
  <p:tag name="KSO_WM_SLIDE_BACKGROUND_TYPE" val="navigation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6"/>
  <p:tag name="KSO_WM_ASSEMBLE_CHIP_INDEX" val="e8e9f5dcca2047b5a8cb193694d292e4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5"/>
  <p:tag name="KSO_WM_SLIDE_BACKGROUND_TYPE" val="belt"/>
  <p:tag name="KSO_WM_TAG_VERSION" val="1.0"/>
  <p:tag name="KSO_WM_TEMPLATE_CATEGORY" val="chip"/>
  <p:tag name="KSO_WM_TEMPLATE_INDEX" val="20214236"/>
  <p:tag name="KSO_WM_UNIT_COMPATIBLE" val="0"/>
  <p:tag name="KSO_WM_UNIT_DEC_AREA_ID" val="de7b2fda917549529e6676b80f7eac7b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14236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7"/>
  <p:tag name="KSO_WM_ASSEMBLE_CHIP_INDEX" val="a8a1e0c5d5554bfea340cf4e95d967f5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SLIDE_BACKGROUND_TYPE" val="belt"/>
  <p:tag name="KSO_WM_TAG_VERSION" val="1.0"/>
  <p:tag name="KSO_WM_TEMPLATE_CATEGORY" val="chip"/>
  <p:tag name="KSO_WM_TEMPLATE_INDEX" val="20214236"/>
  <p:tag name="KSO_WM_UNIT_COMPATIBLE" val="0"/>
  <p:tag name="KSO_WM_UNIT_DEC_AREA_ID" val="c0e39fa7f70c4ff8812aff04a88d6bda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8"/>
  <p:tag name="KSO_WM_ASSEMBLE_CHIP_INDEX" val="9ed1119c38844c6699cd402b9e85a34d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SLIDE_BACKGROUND_TYPE" val="belt"/>
  <p:tag name="KSO_WM_TAG_VERSION" val="1.0"/>
  <p:tag name="KSO_WM_TEMPLATE_CATEGORY" val="chip"/>
  <p:tag name="KSO_WM_TEMPLATE_INDEX" val="20214236"/>
  <p:tag name="KSO_WM_UNIT_COMPATIBLE" val="0"/>
  <p:tag name="KSO_WM_UNIT_DEC_AREA_ID" val="fd5a698dd5524e849f97fac5209743dc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9"/>
  <p:tag name="KSO_WM_SLIDE_BACKGROUND_TYPE" val="belt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0"/>
  <p:tag name="KSO_WM_SLIDE_BACKGROUND_TYPE" val="belt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1"/>
  <p:tag name="KSO_WM_SLIDE_BACKGROUND_TYPE" val="belt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2"/>
  <p:tag name="KSO_WM_SLIDE_BACKGROUND_TYPE" val="belt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3"/>
  <p:tag name="KSO_WM_SLIDE_BACKGROUND_TYPE" val="belt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5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6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7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8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9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10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11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12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8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9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0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1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2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3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CHIP_FILLPROP" val="[[{&quot;fill_id&quot;:&quot;0fc8cb0b5be24332a6c5a6db9e174d8a&quot;,&quot;fill_align&quot;:&quot;cm&quot;,&quot;text_align&quot;:&quot;cm&quot;,&quot;text_direction&quot;:&quot;horizontal&quot;,&quot;chip_types&quot;:[&quot;text&quot;,&quot;header&quot;]}]]"/>
  <p:tag name="KSO_WM_CHIP_GROUPID" val="5ebf6661ddc3daf3fef3f760"/>
  <p:tag name="KSO_WM_CHIP_INFOS" val="{&quot;layout_type&quot;:&quot;formiddle3&quot;,&quot;slide_type&quot;:[&quot;title&quot;],&quot;aspect_ratio&quot;:&quot;16:9&quot;}"/>
  <p:tag name="KSO_WM_CHIP_XID" val="5ebe041a0ac41c4a0a52557e"/>
  <p:tag name="KSO_WM_SLIDE_BACKGROUND_TYPE" val="general"/>
  <p:tag name="KSO_WM_SLIDE_BK_DARK_LIGHT" val="2"/>
  <p:tag name="KSO_WM_SLIDE_ID" val="custom20214236_1"/>
  <p:tag name="KSO_WM_SLIDE_INDEX" val="1"/>
  <p:tag name="KSO_WM_SLIDE_ITEM_CNT" val="0"/>
  <p:tag name="KSO_WM_SLIDE_LAYOUT" val="a_f"/>
  <p:tag name="KSO_WM_SLIDE_LAYOUT_CNT" val="1_2"/>
  <p:tag name="KSO_WM_SLIDE_LAYOUT_INFO" val="{&quot;id&quot;:&quot;2020-11-04T11:07:53&quot;,&quot;maxSize&quot;:{&quot;size1&quot;:52.927526177300344},&quot;minSize&quot;:{&quot;size1&quot;:43.827526177300342},&quot;normalSize&quot;:{&quot;size1&quot;:48.127526177300346},&quot;subLayout&quot;:[{&quot;id&quot;:&quot;2020-11-04T11:07:53&quot;,&quot;margin&quot;:{&quot;bottom&quot;:0.68274295330047607,&quot;left&quot;:4.5982694625854492,&quot;right&quot;:4.5737762451171875,&quot;top&quot;:4.381861686706543},&quot;type&quot;:0},{&quot;id&quot;:&quot;2020-11-04T11:07:53&quot;,&quot;margin&quot;:{&quot;bottom&quot;:2.8283224105834961,&quot;left&quot;:4.5810084342956543,&quot;right&quot;:16.101327896118164,&quot;top&quot;:0.79988729953765869},&quot;type&quot;:0}],&quot;type&quot;:0}"/>
  <p:tag name="KSO_WM_SLIDE_POSITION" val="130*79"/>
  <p:tag name="KSO_WM_SLIDE_SIZE" val="700*380"/>
  <p:tag name="KSO_WM_SLIDE_SUBTYPE" val="pureTxt"/>
  <p:tag name="KSO_WM_SLIDE_SUPPORT_FEATURE_TYPE" val="0"/>
  <p:tag name="KSO_WM_SLIDE_TYPE" val="title"/>
  <p:tag name="KSO_WM_SPECIAL_SOURCE" val="bdnull"/>
  <p:tag name="KSO_WM_TAG_VERSION" val="1.0"/>
  <p:tag name="KSO_WM_TEMPLATE_ASSEMBLE_GROUPID" val="5fa218d99babe8ec16f1fbe0"/>
  <p:tag name="KSO_WM_TEMPLATE_ASSEMBLE_XID" val="5fa21afda8fc48be8081b928"/>
  <p:tag name="KSO_WM_TEMPLATE_CATEGORY" val="custom"/>
  <p:tag name="KSO_WM_TEMPLATE_COLOR_TYPE" val="1"/>
  <p:tag name="KSO_WM_TEMPLATE_INDEX" val="20214236"/>
  <p:tag name="KSO_WM_TEMPLATE_MASTER_THUMB_INDEX" val="13"/>
  <p:tag name="KSO_WM_TEMPLATE_MASTER_TYPE" val="1"/>
  <p:tag name="KSO_WM_TEMPLATE_SUBCATEGORY" val="21"/>
  <p:tag name="KSO_WM_TEMPLATE_THUMBS_INDEX" val="1、7、10、11、12、45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6"/>
  <p:tag name="KSO_WM_ASSEMBLE_CHIP_INDEX" val="f8e5a8ea281745e3945dcdd39e8feddd"/>
  <p:tag name="KSO_WM_BEAUTIFY_FLAG" val="#wm#"/>
  <p:tag name="KSO_WM_CHIP_FILLAREA_FILL_RULE" val="{&quot;fill_align&quot;:&quot;cm&quot;,&quot;fill_mode&quot;:&quot;adaptive&quot;,&quot;sacle_strategy&quot;:&quot;smart&quot;}"/>
  <p:tag name="KSO_WM_CHIP_GROUPID" val="5f2a16e045e1f15ec24fe3a0"/>
  <p:tag name="KSO_WM_CHIP_XID" val="5f2a16e045e1f15ec24fe3a1"/>
  <p:tag name="KSO_WM_TAG_VERSION" val="1.0"/>
  <p:tag name="KSO_WM_TEMPLATE_CATEGORY" val="custom"/>
  <p:tag name="KSO_WM_TEMPLATE_INDEX" val="20214236"/>
  <p:tag name="KSO_WM_UNIT_BLOCK" val="0"/>
  <p:tag name="KSO_WM_UNIT_COMPATIBLE" val="0"/>
  <p:tag name="KSO_WM_UNIT_DEC_AREA_ID" val="e326f81087d2420ab19a91c8270f38cf"/>
  <p:tag name="KSO_WM_UNIT_DEFAULT_FONT" val="24;50;4"/>
  <p:tag name="KSO_WM_UNIT_DIAGRAM_ISNUMVISUAL" val="0"/>
  <p:tag name="KSO_WM_UNIT_DIAGRAM_ISREFERUNIT" val="0"/>
  <p:tag name="KSO_WM_UNIT_HIGHLIGHT" val="0"/>
  <p:tag name="KSO_WM_UNIT_ID" val="custom2021423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客户答谢会暨产品推介会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30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39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14236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39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40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41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42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43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44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45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46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5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47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48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49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50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51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52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53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54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55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56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57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58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59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60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35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36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47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47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64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67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65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微软雅黑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微软雅黑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Adjacency">
      <a:dk1>
        <a:srgbClr val="000000"/>
      </a:dk1>
      <a:lt1>
        <a:srgbClr val="FFFFFF"/>
      </a:lt1>
      <a:dk2>
        <a:srgbClr val="F3F1EC"/>
      </a:dk2>
      <a:lt2>
        <a:srgbClr val="FFFFFF"/>
      </a:lt2>
      <a:accent1>
        <a:srgbClr val="E6BD4F"/>
      </a:accent1>
      <a:accent2>
        <a:srgbClr val="A7CA5C"/>
      </a:accent2>
      <a:accent3>
        <a:srgbClr val="76D177"/>
      </a:accent3>
      <a:accent4>
        <a:srgbClr val="57D29D"/>
      </a:accent4>
      <a:accent5>
        <a:srgbClr val="49CEC4"/>
      </a:accent5>
      <a:accent6>
        <a:srgbClr val="4EC6E4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1118</TotalTime>
  <Words>381</Words>
  <Application>Microsoft Office PowerPoint</Application>
  <PresentationFormat>宽屏</PresentationFormat>
  <Paragraphs>47</Paragraphs>
  <Slides>15</Slides>
  <Notes>4</Notes>
  <HiddenSlides>0</HiddenSlides>
  <MMClips>0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25" baseType="lpstr">
      <vt:lpstr>方正黑体_GBK</vt:lpstr>
      <vt:lpstr>微软雅黑</vt:lpstr>
      <vt:lpstr>Arial</vt:lpstr>
      <vt:lpstr>Calibri</vt:lpstr>
      <vt:lpstr>Tahoma</vt:lpstr>
      <vt:lpstr>Times New Roman</vt:lpstr>
      <vt:lpstr>Office 主题</vt:lpstr>
      <vt:lpstr>1_Office 主题​​</vt:lpstr>
      <vt:lpstr>WPS 公式 3.0</vt:lpstr>
      <vt:lpstr>MathType 6.0 Equation</vt:lpstr>
      <vt:lpstr>选修一《第一章 空间向量与立体几何》 1.1-1.2习题课</vt:lpstr>
      <vt:lpstr>拓广探索</vt:lpstr>
      <vt:lpstr>PowerPoint 演示文稿</vt:lpstr>
      <vt:lpstr>拓广探索</vt:lpstr>
      <vt:lpstr>拓广探索</vt:lpstr>
      <vt:lpstr>拓广探索</vt:lpstr>
      <vt:lpstr>PowerPoint 演示文稿</vt:lpstr>
      <vt:lpstr>易错题</vt:lpstr>
      <vt:lpstr>易错题</vt:lpstr>
      <vt:lpstr>1.2空间向量的数量积</vt:lpstr>
      <vt:lpstr>1.2空间向量的数量积</vt:lpstr>
      <vt:lpstr>活页10</vt:lpstr>
      <vt:lpstr>活页10</vt:lpstr>
      <vt:lpstr>PowerPoint 演示文稿</vt:lpstr>
      <vt:lpstr>课后作业</vt:lpstr>
    </vt:vector>
  </TitlesOfParts>
  <Company>学科网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选修一《第一章 空间向量与立体几何》 1.3 空间向量及其运算的坐标表示 1.3.1 空间直角坐标系</dc:title>
  <dc:creator>LLD</dc:creator>
  <cp:lastModifiedBy>微软用户</cp:lastModifiedBy>
  <cp:revision>23</cp:revision>
  <cp:lastPrinted>2023-07-05T12:06:21Z</cp:lastPrinted>
  <dcterms:created xsi:type="dcterms:W3CDTF">2023-07-05T12:06:21Z</dcterms:created>
  <dcterms:modified xsi:type="dcterms:W3CDTF">2024-09-06T09:20:57Z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