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heme/theme3.xml" ContentType="application/vnd.openxmlformats-officedocument.theme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notesSlides/notesSlide1.xml" ContentType="application/vnd.openxmlformats-officedocument.presentationml.notesSlide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notesSlides/notesSlide2.xml" ContentType="application/vnd.openxmlformats-officedocument.presentationml.notesSlide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notesSlides/notesSlide3.xml" ContentType="application/vnd.openxmlformats-officedocument.presentationml.notesSlide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notesSlides/notesSlide4.xml" ContentType="application/vnd.openxmlformats-officedocument.presentationml.notesSlide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notesSlides/notesSlide5.xml" ContentType="application/vnd.openxmlformats-officedocument.presentationml.notesSlide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notesSlides/notesSlide6.xml" ContentType="application/vnd.openxmlformats-officedocument.presentationml.notesSlide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notesSlides/notesSlide7.xml" ContentType="application/vnd.openxmlformats-officedocument.presentationml.notesSlide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notesSlides/notesSlide8.xml" ContentType="application/vnd.openxmlformats-officedocument.presentationml.notesSlide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notesSlides/notesSlide9.xml" ContentType="application/vnd.openxmlformats-officedocument.presentationml.notesSlide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6"/>
  </p:notesMasterIdLst>
  <p:sldIdLst>
    <p:sldId id="259" r:id="rId3"/>
    <p:sldId id="561" r:id="rId4"/>
    <p:sldId id="562" r:id="rId5"/>
    <p:sldId id="528" r:id="rId6"/>
    <p:sldId id="530" r:id="rId7"/>
    <p:sldId id="532" r:id="rId8"/>
    <p:sldId id="537" r:id="rId9"/>
    <p:sldId id="538" r:id="rId10"/>
    <p:sldId id="540" r:id="rId11"/>
    <p:sldId id="541" r:id="rId12"/>
    <p:sldId id="559" r:id="rId13"/>
    <p:sldId id="560" r:id="rId14"/>
    <p:sldId id="828" r:id="rId15"/>
  </p:sldIdLst>
  <p:sldSz cx="12192000" cy="6858000"/>
  <p:notesSz cx="9144000" cy="6858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2" Type="http://schemas.openxmlformats.org/officeDocument/2006/relationships/tags" Target="../tags/tag256.xml"/><Relationship Id="rId1" Type="http://schemas.openxmlformats.org/officeDocument/2006/relationships/theme" Target="../theme/theme3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tags" Target="../tags/tag25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192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4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4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4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10.xml"/><Relationship Id="rId1" Type="http://schemas.openxmlformats.org/officeDocument/2006/relationships/tags" Target="../tags/tag409.xml"/><Relationship Id="rId4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37.xml"/><Relationship Id="rId1" Type="http://schemas.openxmlformats.org/officeDocument/2006/relationships/tags" Target="../tags/tag436.xml"/><Relationship Id="rId4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4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85.xml"/><Relationship Id="rId1" Type="http://schemas.openxmlformats.org/officeDocument/2006/relationships/tags" Target="../tags/tag484.xml"/><Relationship Id="rId4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91.xml"/><Relationship Id="rId1" Type="http://schemas.openxmlformats.org/officeDocument/2006/relationships/tags" Target="../tags/tag490.xml"/><Relationship Id="rId4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99.xml"/><Relationship Id="rId1" Type="http://schemas.openxmlformats.org/officeDocument/2006/relationships/tags" Target="../tags/tag498.xml"/><Relationship Id="rId4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808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4199122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5" Type="http://schemas.openxmlformats.org/officeDocument/2006/relationships/tags" Target="../tags/tag77.xml"/><Relationship Id="rId10" Type="http://schemas.openxmlformats.org/officeDocument/2006/relationships/tags" Target="../tags/tag82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17.xml"/><Relationship Id="rId10" Type="http://schemas.openxmlformats.org/officeDocument/2006/relationships/tags" Target="../tags/tag122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7.xml"/><Relationship Id="rId10" Type="http://schemas.openxmlformats.org/officeDocument/2006/relationships/tags" Target="../tags/tag132.xml"/><Relationship Id="rId4" Type="http://schemas.openxmlformats.org/officeDocument/2006/relationships/tags" Target="../tags/tag126.xml"/><Relationship Id="rId9" Type="http://schemas.openxmlformats.org/officeDocument/2006/relationships/tags" Target="../tags/tag13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9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13" Type="http://schemas.openxmlformats.org/officeDocument/2006/relationships/tags" Target="../tags/tag169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12" Type="http://schemas.openxmlformats.org/officeDocument/2006/relationships/tags" Target="../tags/tag168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tags" Target="../tags/tag167.xml"/><Relationship Id="rId5" Type="http://schemas.openxmlformats.org/officeDocument/2006/relationships/tags" Target="../tags/tag161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166.xml"/><Relationship Id="rId4" Type="http://schemas.openxmlformats.org/officeDocument/2006/relationships/tags" Target="../tags/tag160.xml"/><Relationship Id="rId9" Type="http://schemas.openxmlformats.org/officeDocument/2006/relationships/tags" Target="../tags/tag165.xml"/><Relationship Id="rId14" Type="http://schemas.openxmlformats.org/officeDocument/2006/relationships/tags" Target="../tags/tag170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7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9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88.xml"/><Relationship Id="rId9" Type="http://schemas.openxmlformats.org/officeDocument/2006/relationships/tags" Target="../tags/tag19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7.xml"/><Relationship Id="rId9" Type="http://schemas.openxmlformats.org/officeDocument/2006/relationships/tags" Target="../tags/tag20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5" Type="http://schemas.openxmlformats.org/officeDocument/2006/relationships/tags" Target="../tags/tag216.xml"/><Relationship Id="rId10" Type="http://schemas.openxmlformats.org/officeDocument/2006/relationships/tags" Target="../tags/tag221.xml"/><Relationship Id="rId4" Type="http://schemas.openxmlformats.org/officeDocument/2006/relationships/tags" Target="../tags/tag215.xml"/><Relationship Id="rId9" Type="http://schemas.openxmlformats.org/officeDocument/2006/relationships/tags" Target="../tags/tag220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3" Type="http://schemas.openxmlformats.org/officeDocument/2006/relationships/tags" Target="../tags/tag225.xml"/><Relationship Id="rId7" Type="http://schemas.openxmlformats.org/officeDocument/2006/relationships/tags" Target="../tags/tag229.xml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9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9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41.xml"/><Relationship Id="rId7" Type="http://schemas.openxmlformats.org/officeDocument/2006/relationships/image" Target="../media/image2.png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43.xml"/><Relationship Id="rId4" Type="http://schemas.openxmlformats.org/officeDocument/2006/relationships/tags" Target="../tags/tag24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246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47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5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54.xml"/><Relationship Id="rId2" Type="http://schemas.openxmlformats.org/officeDocument/2006/relationships/tags" Target="../tags/tag253.xml"/><Relationship Id="rId1" Type="http://schemas.openxmlformats.org/officeDocument/2006/relationships/tags" Target="../tags/tag252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5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6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7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8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9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0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1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2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3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11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2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菱形 9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716975" y="1257533"/>
            <a:ext cx="4080935" cy="4389120"/>
            <a:chOff x="1" y="83"/>
            <a:chExt cx="10025" cy="10718"/>
          </a:xfrm>
        </p:grpSpPr>
        <p:sp>
          <p:nvSpPr>
            <p:cNvPr id="6" name="任意多边形 5"/>
            <p:cNvSpPr/>
            <p:nvPr>
              <p:custDataLst>
                <p:tags r:id="rId7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8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9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0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7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8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9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10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1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2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3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4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652270" y="3212356"/>
            <a:ext cx="8890064" cy="1922362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44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 3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652905" y="1723281"/>
            <a:ext cx="8889429" cy="135382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1" i="0" u="none" strike="noStrike" kern="1200" cap="none" spc="10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-5379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6951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0438461" y="5104461"/>
            <a:ext cx="1753527" cy="1753527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0" y="-10802"/>
            <a:ext cx="1753527" cy="1753527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3314" name="灯片编号占位符 8"/>
          <p:cNvSpPr>
            <a:spLocks noGrp="1"/>
          </p:cNvSpPr>
          <p:nvPr>
            <p:ph type="sldNum" sz="quarter" idx="1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3317" name="日期占位符 6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3318" name="页脚占位符 7"/>
          <p:cNvSpPr>
            <a:spLocks noGrp="1"/>
          </p:cNvSpPr>
          <p:nvPr>
            <p:ph type="ftr" sz="quarter" idx="13"/>
            <p:custDataLst>
              <p:tags r:id="rId8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 userDrawn="1">
            <p:custDataLst>
              <p:tags r:id="rId1"/>
            </p:custDataLst>
          </p:nvPr>
        </p:nvGrpSpPr>
        <p:grpSpPr>
          <a:xfrm>
            <a:off x="10775597" y="51437"/>
            <a:ext cx="1416722" cy="473097"/>
            <a:chOff x="0" y="0"/>
            <a:chExt cx="1135203" cy="341359"/>
          </a:xfrm>
        </p:grpSpPr>
        <p:pic>
          <p:nvPicPr>
            <p:cNvPr id="3" name="image3.png"/>
            <p:cNvPicPr/>
            <p:nvPr>
              <p:custDataLst>
                <p:tags r:id="rId4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81542" y="0"/>
              <a:ext cx="490406" cy="1774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image4.png"/>
            <p:cNvPicPr/>
            <p:nvPr>
              <p:custDataLst>
                <p:tags r:id="rId5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0" y="187459"/>
              <a:ext cx="1135204" cy="153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cxnSp>
        <p:nvCxnSpPr>
          <p:cNvPr id="5" name="直接箭头连接符 79"/>
          <p:cNvCxnSpPr/>
          <p:nvPr userDrawn="1">
            <p:custDataLst>
              <p:tags r:id="rId2"/>
            </p:custDataLst>
          </p:nvPr>
        </p:nvCxnSpPr>
        <p:spPr bwMode="auto">
          <a:xfrm>
            <a:off x="5014523" y="409003"/>
            <a:ext cx="6911440" cy="2375"/>
          </a:xfrm>
          <a:prstGeom prst="straightConnector1">
            <a:avLst/>
          </a:prstGeom>
          <a:ln w="6350"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>
            <p:custDataLst>
              <p:tags r:id="rId3"/>
            </p:custDataLst>
          </p:nvPr>
        </p:nvCxnSpPr>
        <p:spPr>
          <a:xfrm>
            <a:off x="350883" y="6583281"/>
            <a:ext cx="754959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ags" Target="../tags/tag66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image" Target="file:///D:\qq&#25991;&#20214;\712321467\Image\C2C\Image2\%7b75232B38-A165-1FB7-499C-2E1C792CACB5%7d.png" TargetMode="Externa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ags" Target="../tags/tag69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tags" Target="../tags/tag7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ags" Target="../tags/tag68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7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ags" Target="../tags/tag67.xml"/><Relationship Id="rId30" Type="http://schemas.openxmlformats.org/officeDocument/2006/relationships/tags" Target="../tags/tag70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6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7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8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9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0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31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 r:link="rId3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1" r:id="rId20"/>
    <p:sldLayoutId id="2147483682" r:id="rId21"/>
    <p:sldLayoutId id="2147483683" r:id="rId22"/>
    <p:sldLayoutId id="2147483684" r:id="rId23"/>
    <p:sldLayoutId id="2147483685" r:id="rId24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63.xml"/><Relationship Id="rId1" Type="http://schemas.openxmlformats.org/officeDocument/2006/relationships/tags" Target="../tags/tag262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276.xml"/><Relationship Id="rId18" Type="http://schemas.openxmlformats.org/officeDocument/2006/relationships/tags" Target="../tags/tag281.xml"/><Relationship Id="rId26" Type="http://schemas.openxmlformats.org/officeDocument/2006/relationships/tags" Target="../tags/tag289.xml"/><Relationship Id="rId39" Type="http://schemas.openxmlformats.org/officeDocument/2006/relationships/image" Target="../media/image6.wmf"/><Relationship Id="rId21" Type="http://schemas.openxmlformats.org/officeDocument/2006/relationships/tags" Target="../tags/tag284.xml"/><Relationship Id="rId34" Type="http://schemas.openxmlformats.org/officeDocument/2006/relationships/oleObject" Target="../embeddings/oleObject1.bin"/><Relationship Id="rId42" Type="http://schemas.openxmlformats.org/officeDocument/2006/relationships/oleObject" Target="../embeddings/oleObject5.bin"/><Relationship Id="rId47" Type="http://schemas.openxmlformats.org/officeDocument/2006/relationships/image" Target="../media/image10.wmf"/><Relationship Id="rId7" Type="http://schemas.openxmlformats.org/officeDocument/2006/relationships/tags" Target="../tags/tag270.xml"/><Relationship Id="rId2" Type="http://schemas.openxmlformats.org/officeDocument/2006/relationships/tags" Target="../tags/tag265.xml"/><Relationship Id="rId16" Type="http://schemas.openxmlformats.org/officeDocument/2006/relationships/tags" Target="../tags/tag279.xml"/><Relationship Id="rId29" Type="http://schemas.openxmlformats.org/officeDocument/2006/relationships/tags" Target="../tags/tag292.xml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tags" Target="../tags/tag274.xml"/><Relationship Id="rId24" Type="http://schemas.openxmlformats.org/officeDocument/2006/relationships/tags" Target="../tags/tag287.xml"/><Relationship Id="rId32" Type="http://schemas.openxmlformats.org/officeDocument/2006/relationships/tags" Target="../tags/tag267.xml"/><Relationship Id="rId37" Type="http://schemas.openxmlformats.org/officeDocument/2006/relationships/image" Target="../media/image5.wmf"/><Relationship Id="rId40" Type="http://schemas.openxmlformats.org/officeDocument/2006/relationships/oleObject" Target="../embeddings/oleObject4.bin"/><Relationship Id="rId45" Type="http://schemas.openxmlformats.org/officeDocument/2006/relationships/image" Target="../media/image9.wmf"/><Relationship Id="rId5" Type="http://schemas.openxmlformats.org/officeDocument/2006/relationships/tags" Target="../tags/tag268.xml"/><Relationship Id="rId15" Type="http://schemas.openxmlformats.org/officeDocument/2006/relationships/tags" Target="../tags/tag278.xml"/><Relationship Id="rId23" Type="http://schemas.openxmlformats.org/officeDocument/2006/relationships/tags" Target="../tags/tag286.xml"/><Relationship Id="rId28" Type="http://schemas.openxmlformats.org/officeDocument/2006/relationships/tags" Target="../tags/tag291.xml"/><Relationship Id="rId36" Type="http://schemas.openxmlformats.org/officeDocument/2006/relationships/oleObject" Target="../embeddings/oleObject2.bin"/><Relationship Id="rId10" Type="http://schemas.openxmlformats.org/officeDocument/2006/relationships/tags" Target="../tags/tag273.xml"/><Relationship Id="rId19" Type="http://schemas.openxmlformats.org/officeDocument/2006/relationships/tags" Target="../tags/tag282.xml"/><Relationship Id="rId31" Type="http://schemas.openxmlformats.org/officeDocument/2006/relationships/slideLayout" Target="../slideLayouts/slideLayout28.xml"/><Relationship Id="rId44" Type="http://schemas.openxmlformats.org/officeDocument/2006/relationships/oleObject" Target="../embeddings/oleObject6.bin"/><Relationship Id="rId4" Type="http://schemas.openxmlformats.org/officeDocument/2006/relationships/tags" Target="../tags/tag267.xml"/><Relationship Id="rId9" Type="http://schemas.openxmlformats.org/officeDocument/2006/relationships/tags" Target="../tags/tag272.xml"/><Relationship Id="rId14" Type="http://schemas.openxmlformats.org/officeDocument/2006/relationships/tags" Target="../tags/tag277.xml"/><Relationship Id="rId22" Type="http://schemas.openxmlformats.org/officeDocument/2006/relationships/tags" Target="../tags/tag285.xml"/><Relationship Id="rId27" Type="http://schemas.openxmlformats.org/officeDocument/2006/relationships/tags" Target="../tags/tag290.xml"/><Relationship Id="rId30" Type="http://schemas.openxmlformats.org/officeDocument/2006/relationships/tags" Target="../tags/tag293.xml"/><Relationship Id="rId35" Type="http://schemas.openxmlformats.org/officeDocument/2006/relationships/image" Target="../media/image4.wmf"/><Relationship Id="rId43" Type="http://schemas.openxmlformats.org/officeDocument/2006/relationships/image" Target="../media/image8.wmf"/><Relationship Id="rId8" Type="http://schemas.openxmlformats.org/officeDocument/2006/relationships/tags" Target="../tags/tag271.xml"/><Relationship Id="rId3" Type="http://schemas.openxmlformats.org/officeDocument/2006/relationships/tags" Target="../tags/tag266.xml"/><Relationship Id="rId12" Type="http://schemas.openxmlformats.org/officeDocument/2006/relationships/tags" Target="../tags/tag275.xml"/><Relationship Id="rId17" Type="http://schemas.openxmlformats.org/officeDocument/2006/relationships/tags" Target="../tags/tag280.xml"/><Relationship Id="rId25" Type="http://schemas.openxmlformats.org/officeDocument/2006/relationships/tags" Target="../tags/tag288.xml"/><Relationship Id="rId33" Type="http://schemas.openxmlformats.org/officeDocument/2006/relationships/image" Target="../media/image4.png"/><Relationship Id="rId38" Type="http://schemas.openxmlformats.org/officeDocument/2006/relationships/oleObject" Target="../embeddings/oleObject3.bin"/><Relationship Id="rId46" Type="http://schemas.openxmlformats.org/officeDocument/2006/relationships/oleObject" Target="../embeddings/oleObject7.bin"/><Relationship Id="rId20" Type="http://schemas.openxmlformats.org/officeDocument/2006/relationships/tags" Target="../tags/tag283.xml"/><Relationship Id="rId41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tags" Target="../tags/tag306.xml"/><Relationship Id="rId18" Type="http://schemas.openxmlformats.org/officeDocument/2006/relationships/image" Target="../media/image12.png"/><Relationship Id="rId26" Type="http://schemas.openxmlformats.org/officeDocument/2006/relationships/image" Target="../media/image14.wmf"/><Relationship Id="rId3" Type="http://schemas.openxmlformats.org/officeDocument/2006/relationships/tags" Target="../tags/tag296.xml"/><Relationship Id="rId21" Type="http://schemas.openxmlformats.org/officeDocument/2006/relationships/oleObject" Target="../embeddings/oleObject9.bin"/><Relationship Id="rId7" Type="http://schemas.openxmlformats.org/officeDocument/2006/relationships/tags" Target="../tags/tag300.xml"/><Relationship Id="rId12" Type="http://schemas.openxmlformats.org/officeDocument/2006/relationships/tags" Target="../tags/tag305.xml"/><Relationship Id="rId17" Type="http://schemas.openxmlformats.org/officeDocument/2006/relationships/tags" Target="../tags/tag296.xml"/><Relationship Id="rId25" Type="http://schemas.openxmlformats.org/officeDocument/2006/relationships/oleObject" Target="../embeddings/oleObject11.bin"/><Relationship Id="rId2" Type="http://schemas.openxmlformats.org/officeDocument/2006/relationships/tags" Target="../tags/tag295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11.wmf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tags" Target="../tags/tag304.xml"/><Relationship Id="rId24" Type="http://schemas.openxmlformats.org/officeDocument/2006/relationships/image" Target="../media/image13.wmf"/><Relationship Id="rId5" Type="http://schemas.openxmlformats.org/officeDocument/2006/relationships/tags" Target="../tags/tag298.xml"/><Relationship Id="rId15" Type="http://schemas.openxmlformats.org/officeDocument/2006/relationships/tags" Target="../tags/tag308.xml"/><Relationship Id="rId23" Type="http://schemas.openxmlformats.org/officeDocument/2006/relationships/oleObject" Target="../embeddings/oleObject10.bin"/><Relationship Id="rId28" Type="http://schemas.openxmlformats.org/officeDocument/2006/relationships/image" Target="../media/image15.wmf"/><Relationship Id="rId10" Type="http://schemas.openxmlformats.org/officeDocument/2006/relationships/tags" Target="../tags/tag303.xml"/><Relationship Id="rId19" Type="http://schemas.openxmlformats.org/officeDocument/2006/relationships/oleObject" Target="../embeddings/oleObject8.bin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tags" Target="../tags/tag307.xml"/><Relationship Id="rId22" Type="http://schemas.openxmlformats.org/officeDocument/2006/relationships/image" Target="../media/image12.wmf"/><Relationship Id="rId27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321.xml"/><Relationship Id="rId18" Type="http://schemas.openxmlformats.org/officeDocument/2006/relationships/tags" Target="../tags/tag326.xml"/><Relationship Id="rId26" Type="http://schemas.openxmlformats.org/officeDocument/2006/relationships/image" Target="../media/image16.wmf"/><Relationship Id="rId3" Type="http://schemas.openxmlformats.org/officeDocument/2006/relationships/tags" Target="../tags/tag311.xml"/><Relationship Id="rId21" Type="http://schemas.openxmlformats.org/officeDocument/2006/relationships/tags" Target="../tags/tag329.xml"/><Relationship Id="rId34" Type="http://schemas.openxmlformats.org/officeDocument/2006/relationships/oleObject" Target="../embeddings/oleObject17.bin"/><Relationship Id="rId7" Type="http://schemas.openxmlformats.org/officeDocument/2006/relationships/tags" Target="../tags/tag315.xml"/><Relationship Id="rId12" Type="http://schemas.openxmlformats.org/officeDocument/2006/relationships/tags" Target="../tags/tag320.xml"/><Relationship Id="rId17" Type="http://schemas.openxmlformats.org/officeDocument/2006/relationships/tags" Target="../tags/tag325.xml"/><Relationship Id="rId25" Type="http://schemas.openxmlformats.org/officeDocument/2006/relationships/oleObject" Target="../embeddings/oleObject13.bin"/><Relationship Id="rId33" Type="http://schemas.openxmlformats.org/officeDocument/2006/relationships/image" Target="../media/image20.wmf"/><Relationship Id="rId2" Type="http://schemas.openxmlformats.org/officeDocument/2006/relationships/tags" Target="../tags/tag310.xml"/><Relationship Id="rId16" Type="http://schemas.openxmlformats.org/officeDocument/2006/relationships/tags" Target="../tags/tag324.xml"/><Relationship Id="rId20" Type="http://schemas.openxmlformats.org/officeDocument/2006/relationships/tags" Target="../tags/tag328.xml"/><Relationship Id="rId29" Type="http://schemas.openxmlformats.org/officeDocument/2006/relationships/oleObject" Target="../embeddings/oleObject15.bin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tags" Target="../tags/tag319.xml"/><Relationship Id="rId24" Type="http://schemas.openxmlformats.org/officeDocument/2006/relationships/notesSlide" Target="../notesSlides/notesSlide1.xml"/><Relationship Id="rId32" Type="http://schemas.openxmlformats.org/officeDocument/2006/relationships/oleObject" Target="../embeddings/oleObject16.bin"/><Relationship Id="rId5" Type="http://schemas.openxmlformats.org/officeDocument/2006/relationships/tags" Target="../tags/tag313.xml"/><Relationship Id="rId15" Type="http://schemas.openxmlformats.org/officeDocument/2006/relationships/tags" Target="../tags/tag323.xml"/><Relationship Id="rId23" Type="http://schemas.openxmlformats.org/officeDocument/2006/relationships/slideLayout" Target="../slideLayouts/slideLayout28.xml"/><Relationship Id="rId28" Type="http://schemas.openxmlformats.org/officeDocument/2006/relationships/image" Target="../media/image17.wmf"/><Relationship Id="rId36" Type="http://schemas.openxmlformats.org/officeDocument/2006/relationships/oleObject" Target="../embeddings/oleObject18.bin"/><Relationship Id="rId10" Type="http://schemas.openxmlformats.org/officeDocument/2006/relationships/tags" Target="../tags/tag318.xml"/><Relationship Id="rId19" Type="http://schemas.openxmlformats.org/officeDocument/2006/relationships/tags" Target="../tags/tag327.xml"/><Relationship Id="rId31" Type="http://schemas.openxmlformats.org/officeDocument/2006/relationships/image" Target="../media/image19.emf"/><Relationship Id="rId4" Type="http://schemas.openxmlformats.org/officeDocument/2006/relationships/tags" Target="../tags/tag312.xml"/><Relationship Id="rId9" Type="http://schemas.openxmlformats.org/officeDocument/2006/relationships/tags" Target="../tags/tag317.xml"/><Relationship Id="rId14" Type="http://schemas.openxmlformats.org/officeDocument/2006/relationships/tags" Target="../tags/tag322.xml"/><Relationship Id="rId22" Type="http://schemas.openxmlformats.org/officeDocument/2006/relationships/tags" Target="../tags/tag330.xml"/><Relationship Id="rId27" Type="http://schemas.openxmlformats.org/officeDocument/2006/relationships/oleObject" Target="../embeddings/oleObject14.bin"/><Relationship Id="rId30" Type="http://schemas.openxmlformats.org/officeDocument/2006/relationships/image" Target="../media/image18.wmf"/><Relationship Id="rId35" Type="http://schemas.openxmlformats.org/officeDocument/2006/relationships/image" Target="../media/image21.wmf"/><Relationship Id="rId8" Type="http://schemas.openxmlformats.org/officeDocument/2006/relationships/tags" Target="../tags/tag316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345.xml"/><Relationship Id="rId18" Type="http://schemas.openxmlformats.org/officeDocument/2006/relationships/tags" Target="../tags/tag350.xml"/><Relationship Id="rId26" Type="http://schemas.openxmlformats.org/officeDocument/2006/relationships/tags" Target="../tags/tag358.xml"/><Relationship Id="rId39" Type="http://schemas.openxmlformats.org/officeDocument/2006/relationships/oleObject" Target="../embeddings/oleObject23.bin"/><Relationship Id="rId21" Type="http://schemas.openxmlformats.org/officeDocument/2006/relationships/tags" Target="../tags/tag353.xml"/><Relationship Id="rId34" Type="http://schemas.openxmlformats.org/officeDocument/2006/relationships/image" Target="../media/image24.wmf"/><Relationship Id="rId42" Type="http://schemas.openxmlformats.org/officeDocument/2006/relationships/image" Target="../media/image28.wmf"/><Relationship Id="rId47" Type="http://schemas.openxmlformats.org/officeDocument/2006/relationships/oleObject" Target="../embeddings/oleObject27.bin"/><Relationship Id="rId50" Type="http://schemas.openxmlformats.org/officeDocument/2006/relationships/image" Target="../media/image32.wmf"/><Relationship Id="rId7" Type="http://schemas.openxmlformats.org/officeDocument/2006/relationships/tags" Target="../tags/tag339.xml"/><Relationship Id="rId2" Type="http://schemas.openxmlformats.org/officeDocument/2006/relationships/tags" Target="../tags/tag334.xml"/><Relationship Id="rId16" Type="http://schemas.openxmlformats.org/officeDocument/2006/relationships/tags" Target="../tags/tag348.xml"/><Relationship Id="rId29" Type="http://schemas.openxmlformats.org/officeDocument/2006/relationships/notesSlide" Target="../notesSlides/notesSlide2.xml"/><Relationship Id="rId11" Type="http://schemas.openxmlformats.org/officeDocument/2006/relationships/tags" Target="../tags/tag343.xml"/><Relationship Id="rId24" Type="http://schemas.openxmlformats.org/officeDocument/2006/relationships/tags" Target="../tags/tag356.xml"/><Relationship Id="rId32" Type="http://schemas.openxmlformats.org/officeDocument/2006/relationships/image" Target="../media/image23.wmf"/><Relationship Id="rId37" Type="http://schemas.openxmlformats.org/officeDocument/2006/relationships/oleObject" Target="../embeddings/oleObject22.bin"/><Relationship Id="rId40" Type="http://schemas.openxmlformats.org/officeDocument/2006/relationships/image" Target="../media/image27.wmf"/><Relationship Id="rId45" Type="http://schemas.openxmlformats.org/officeDocument/2006/relationships/oleObject" Target="../embeddings/oleObject26.bin"/><Relationship Id="rId5" Type="http://schemas.openxmlformats.org/officeDocument/2006/relationships/tags" Target="../tags/tag337.xml"/><Relationship Id="rId15" Type="http://schemas.openxmlformats.org/officeDocument/2006/relationships/tags" Target="../tags/tag347.xml"/><Relationship Id="rId23" Type="http://schemas.openxmlformats.org/officeDocument/2006/relationships/tags" Target="../tags/tag355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5.wmf"/><Relationship Id="rId49" Type="http://schemas.openxmlformats.org/officeDocument/2006/relationships/oleObject" Target="../embeddings/oleObject28.bin"/><Relationship Id="rId10" Type="http://schemas.openxmlformats.org/officeDocument/2006/relationships/tags" Target="../tags/tag342.xml"/><Relationship Id="rId19" Type="http://schemas.openxmlformats.org/officeDocument/2006/relationships/tags" Target="../tags/tag351.xml"/><Relationship Id="rId31" Type="http://schemas.openxmlformats.org/officeDocument/2006/relationships/oleObject" Target="../embeddings/oleObject19.bin"/><Relationship Id="rId44" Type="http://schemas.openxmlformats.org/officeDocument/2006/relationships/image" Target="../media/image29.wmf"/><Relationship Id="rId52" Type="http://schemas.openxmlformats.org/officeDocument/2006/relationships/oleObject" Target="../embeddings/oleObject30.bin"/><Relationship Id="rId4" Type="http://schemas.openxmlformats.org/officeDocument/2006/relationships/tags" Target="../tags/tag336.xml"/><Relationship Id="rId9" Type="http://schemas.openxmlformats.org/officeDocument/2006/relationships/tags" Target="../tags/tag341.xml"/><Relationship Id="rId14" Type="http://schemas.openxmlformats.org/officeDocument/2006/relationships/tags" Target="../tags/tag346.xml"/><Relationship Id="rId22" Type="http://schemas.openxmlformats.org/officeDocument/2006/relationships/tags" Target="../tags/tag354.xml"/><Relationship Id="rId27" Type="http://schemas.openxmlformats.org/officeDocument/2006/relationships/tags" Target="../tags/tag359.xml"/><Relationship Id="rId30" Type="http://schemas.openxmlformats.org/officeDocument/2006/relationships/image" Target="../media/image22.emf"/><Relationship Id="rId35" Type="http://schemas.openxmlformats.org/officeDocument/2006/relationships/oleObject" Target="../embeddings/oleObject21.bin"/><Relationship Id="rId43" Type="http://schemas.openxmlformats.org/officeDocument/2006/relationships/oleObject" Target="../embeddings/oleObject25.bin"/><Relationship Id="rId48" Type="http://schemas.openxmlformats.org/officeDocument/2006/relationships/image" Target="../media/image31.wmf"/><Relationship Id="rId8" Type="http://schemas.openxmlformats.org/officeDocument/2006/relationships/tags" Target="../tags/tag340.xml"/><Relationship Id="rId51" Type="http://schemas.openxmlformats.org/officeDocument/2006/relationships/oleObject" Target="../embeddings/oleObject29.bin"/><Relationship Id="rId3" Type="http://schemas.openxmlformats.org/officeDocument/2006/relationships/tags" Target="../tags/tag335.xml"/><Relationship Id="rId12" Type="http://schemas.openxmlformats.org/officeDocument/2006/relationships/tags" Target="../tags/tag344.xml"/><Relationship Id="rId17" Type="http://schemas.openxmlformats.org/officeDocument/2006/relationships/tags" Target="../tags/tag349.xml"/><Relationship Id="rId25" Type="http://schemas.openxmlformats.org/officeDocument/2006/relationships/tags" Target="../tags/tag357.xml"/><Relationship Id="rId33" Type="http://schemas.openxmlformats.org/officeDocument/2006/relationships/oleObject" Target="../embeddings/oleObject20.bin"/><Relationship Id="rId38" Type="http://schemas.openxmlformats.org/officeDocument/2006/relationships/image" Target="../media/image26.wmf"/><Relationship Id="rId46" Type="http://schemas.openxmlformats.org/officeDocument/2006/relationships/image" Target="../media/image30.wmf"/><Relationship Id="rId20" Type="http://schemas.openxmlformats.org/officeDocument/2006/relationships/tags" Target="../tags/tag352.xml"/><Relationship Id="rId41" Type="http://schemas.openxmlformats.org/officeDocument/2006/relationships/oleObject" Target="../embeddings/oleObject24.bin"/><Relationship Id="rId1" Type="http://schemas.openxmlformats.org/officeDocument/2006/relationships/tags" Target="../tags/tag333.xml"/><Relationship Id="rId6" Type="http://schemas.openxmlformats.org/officeDocument/2006/relationships/tags" Target="../tags/tag338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374.xml"/><Relationship Id="rId18" Type="http://schemas.openxmlformats.org/officeDocument/2006/relationships/tags" Target="../tags/tag379.xml"/><Relationship Id="rId26" Type="http://schemas.openxmlformats.org/officeDocument/2006/relationships/notesSlide" Target="../notesSlides/notesSlide3.xml"/><Relationship Id="rId39" Type="http://schemas.openxmlformats.org/officeDocument/2006/relationships/image" Target="../media/image38.wmf"/><Relationship Id="rId21" Type="http://schemas.openxmlformats.org/officeDocument/2006/relationships/tags" Target="../tags/tag382.xml"/><Relationship Id="rId34" Type="http://schemas.openxmlformats.org/officeDocument/2006/relationships/oleObject" Target="../embeddings/oleObject34.bin"/><Relationship Id="rId42" Type="http://schemas.openxmlformats.org/officeDocument/2006/relationships/oleObject" Target="../embeddings/oleObject38.bin"/><Relationship Id="rId47" Type="http://schemas.openxmlformats.org/officeDocument/2006/relationships/image" Target="../media/image42.wmf"/><Relationship Id="rId50" Type="http://schemas.openxmlformats.org/officeDocument/2006/relationships/oleObject" Target="../embeddings/oleObject42.bin"/><Relationship Id="rId7" Type="http://schemas.openxmlformats.org/officeDocument/2006/relationships/tags" Target="../tags/tag368.xml"/><Relationship Id="rId2" Type="http://schemas.openxmlformats.org/officeDocument/2006/relationships/tags" Target="../tags/tag363.xml"/><Relationship Id="rId16" Type="http://schemas.openxmlformats.org/officeDocument/2006/relationships/tags" Target="../tags/tag377.xml"/><Relationship Id="rId29" Type="http://schemas.openxmlformats.org/officeDocument/2006/relationships/image" Target="../media/image33.wmf"/><Relationship Id="rId11" Type="http://schemas.openxmlformats.org/officeDocument/2006/relationships/tags" Target="../tags/tag372.xml"/><Relationship Id="rId24" Type="http://schemas.openxmlformats.org/officeDocument/2006/relationships/tags" Target="../tags/tag385.xml"/><Relationship Id="rId32" Type="http://schemas.openxmlformats.org/officeDocument/2006/relationships/oleObject" Target="../embeddings/oleObject33.bin"/><Relationship Id="rId37" Type="http://schemas.openxmlformats.org/officeDocument/2006/relationships/image" Target="../media/image37.wmf"/><Relationship Id="rId40" Type="http://schemas.openxmlformats.org/officeDocument/2006/relationships/oleObject" Target="../embeddings/oleObject37.bin"/><Relationship Id="rId45" Type="http://schemas.openxmlformats.org/officeDocument/2006/relationships/image" Target="../media/image41.wmf"/><Relationship Id="rId5" Type="http://schemas.openxmlformats.org/officeDocument/2006/relationships/tags" Target="../tags/tag366.xml"/><Relationship Id="rId15" Type="http://schemas.openxmlformats.org/officeDocument/2006/relationships/tags" Target="../tags/tag376.xml"/><Relationship Id="rId23" Type="http://schemas.openxmlformats.org/officeDocument/2006/relationships/tags" Target="../tags/tag384.xml"/><Relationship Id="rId28" Type="http://schemas.openxmlformats.org/officeDocument/2006/relationships/oleObject" Target="../embeddings/oleObject31.bin"/><Relationship Id="rId36" Type="http://schemas.openxmlformats.org/officeDocument/2006/relationships/oleObject" Target="../embeddings/oleObject35.bin"/><Relationship Id="rId49" Type="http://schemas.openxmlformats.org/officeDocument/2006/relationships/image" Target="../media/image43.wmf"/><Relationship Id="rId10" Type="http://schemas.openxmlformats.org/officeDocument/2006/relationships/tags" Target="../tags/tag371.xml"/><Relationship Id="rId19" Type="http://schemas.openxmlformats.org/officeDocument/2006/relationships/tags" Target="../tags/tag380.xml"/><Relationship Id="rId31" Type="http://schemas.openxmlformats.org/officeDocument/2006/relationships/image" Target="../media/image34.wmf"/><Relationship Id="rId44" Type="http://schemas.openxmlformats.org/officeDocument/2006/relationships/oleObject" Target="../embeddings/oleObject39.bin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tags" Target="../tags/tag375.xml"/><Relationship Id="rId22" Type="http://schemas.openxmlformats.org/officeDocument/2006/relationships/tags" Target="../tags/tag383.xml"/><Relationship Id="rId27" Type="http://schemas.openxmlformats.org/officeDocument/2006/relationships/image" Target="../media/image22.emf"/><Relationship Id="rId30" Type="http://schemas.openxmlformats.org/officeDocument/2006/relationships/oleObject" Target="../embeddings/oleObject32.bin"/><Relationship Id="rId35" Type="http://schemas.openxmlformats.org/officeDocument/2006/relationships/image" Target="../media/image36.wmf"/><Relationship Id="rId43" Type="http://schemas.openxmlformats.org/officeDocument/2006/relationships/image" Target="../media/image40.wmf"/><Relationship Id="rId48" Type="http://schemas.openxmlformats.org/officeDocument/2006/relationships/oleObject" Target="../embeddings/oleObject41.bin"/><Relationship Id="rId8" Type="http://schemas.openxmlformats.org/officeDocument/2006/relationships/tags" Target="../tags/tag369.xml"/><Relationship Id="rId51" Type="http://schemas.openxmlformats.org/officeDocument/2006/relationships/image" Target="../media/image44.wmf"/><Relationship Id="rId3" Type="http://schemas.openxmlformats.org/officeDocument/2006/relationships/tags" Target="../tags/tag364.xml"/><Relationship Id="rId12" Type="http://schemas.openxmlformats.org/officeDocument/2006/relationships/tags" Target="../tags/tag373.xml"/><Relationship Id="rId17" Type="http://schemas.openxmlformats.org/officeDocument/2006/relationships/tags" Target="../tags/tag378.xml"/><Relationship Id="rId25" Type="http://schemas.openxmlformats.org/officeDocument/2006/relationships/slideLayout" Target="../slideLayouts/slideLayout28.xml"/><Relationship Id="rId33" Type="http://schemas.openxmlformats.org/officeDocument/2006/relationships/image" Target="../media/image35.wmf"/><Relationship Id="rId38" Type="http://schemas.openxmlformats.org/officeDocument/2006/relationships/oleObject" Target="../embeddings/oleObject36.bin"/><Relationship Id="rId46" Type="http://schemas.openxmlformats.org/officeDocument/2006/relationships/oleObject" Target="../embeddings/oleObject40.bin"/><Relationship Id="rId20" Type="http://schemas.openxmlformats.org/officeDocument/2006/relationships/tags" Target="../tags/tag381.xml"/><Relationship Id="rId41" Type="http://schemas.openxmlformats.org/officeDocument/2006/relationships/image" Target="../media/image39.wmf"/><Relationship Id="rId1" Type="http://schemas.openxmlformats.org/officeDocument/2006/relationships/tags" Target="../tags/tag362.xml"/><Relationship Id="rId6" Type="http://schemas.openxmlformats.org/officeDocument/2006/relationships/tags" Target="../tags/tag367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400.xml"/><Relationship Id="rId18" Type="http://schemas.openxmlformats.org/officeDocument/2006/relationships/tags" Target="../tags/tag405.xml"/><Relationship Id="rId26" Type="http://schemas.openxmlformats.org/officeDocument/2006/relationships/image" Target="../media/image46.wmf"/><Relationship Id="rId3" Type="http://schemas.openxmlformats.org/officeDocument/2006/relationships/tags" Target="../tags/tag390.xml"/><Relationship Id="rId21" Type="http://schemas.openxmlformats.org/officeDocument/2006/relationships/tags" Target="../tags/tag408.xml"/><Relationship Id="rId34" Type="http://schemas.openxmlformats.org/officeDocument/2006/relationships/image" Target="../media/image50.wmf"/><Relationship Id="rId7" Type="http://schemas.openxmlformats.org/officeDocument/2006/relationships/tags" Target="../tags/tag394.xml"/><Relationship Id="rId12" Type="http://schemas.openxmlformats.org/officeDocument/2006/relationships/tags" Target="../tags/tag399.xml"/><Relationship Id="rId17" Type="http://schemas.openxmlformats.org/officeDocument/2006/relationships/tags" Target="../tags/tag404.xml"/><Relationship Id="rId25" Type="http://schemas.openxmlformats.org/officeDocument/2006/relationships/oleObject" Target="../embeddings/oleObject43.bin"/><Relationship Id="rId33" Type="http://schemas.openxmlformats.org/officeDocument/2006/relationships/oleObject" Target="../embeddings/oleObject47.bin"/><Relationship Id="rId2" Type="http://schemas.openxmlformats.org/officeDocument/2006/relationships/tags" Target="../tags/tag389.xml"/><Relationship Id="rId16" Type="http://schemas.openxmlformats.org/officeDocument/2006/relationships/tags" Target="../tags/tag403.xml"/><Relationship Id="rId20" Type="http://schemas.openxmlformats.org/officeDocument/2006/relationships/tags" Target="../tags/tag407.xml"/><Relationship Id="rId29" Type="http://schemas.openxmlformats.org/officeDocument/2006/relationships/oleObject" Target="../embeddings/oleObject45.bin"/><Relationship Id="rId1" Type="http://schemas.openxmlformats.org/officeDocument/2006/relationships/tags" Target="../tags/tag388.xml"/><Relationship Id="rId6" Type="http://schemas.openxmlformats.org/officeDocument/2006/relationships/tags" Target="../tags/tag393.xml"/><Relationship Id="rId11" Type="http://schemas.openxmlformats.org/officeDocument/2006/relationships/tags" Target="../tags/tag398.xml"/><Relationship Id="rId24" Type="http://schemas.openxmlformats.org/officeDocument/2006/relationships/image" Target="../media/image45.emf"/><Relationship Id="rId32" Type="http://schemas.openxmlformats.org/officeDocument/2006/relationships/image" Target="../media/image49.wmf"/><Relationship Id="rId5" Type="http://schemas.openxmlformats.org/officeDocument/2006/relationships/tags" Target="../tags/tag392.xml"/><Relationship Id="rId15" Type="http://schemas.openxmlformats.org/officeDocument/2006/relationships/tags" Target="../tags/tag402.xml"/><Relationship Id="rId23" Type="http://schemas.openxmlformats.org/officeDocument/2006/relationships/notesSlide" Target="../notesSlides/notesSlide4.xml"/><Relationship Id="rId28" Type="http://schemas.openxmlformats.org/officeDocument/2006/relationships/image" Target="../media/image47.wmf"/><Relationship Id="rId36" Type="http://schemas.openxmlformats.org/officeDocument/2006/relationships/image" Target="../media/image51.wmf"/><Relationship Id="rId10" Type="http://schemas.openxmlformats.org/officeDocument/2006/relationships/tags" Target="../tags/tag397.xml"/><Relationship Id="rId19" Type="http://schemas.openxmlformats.org/officeDocument/2006/relationships/tags" Target="../tags/tag406.xml"/><Relationship Id="rId31" Type="http://schemas.openxmlformats.org/officeDocument/2006/relationships/oleObject" Target="../embeddings/oleObject46.bin"/><Relationship Id="rId4" Type="http://schemas.openxmlformats.org/officeDocument/2006/relationships/tags" Target="../tags/tag391.xml"/><Relationship Id="rId9" Type="http://schemas.openxmlformats.org/officeDocument/2006/relationships/tags" Target="../tags/tag396.xml"/><Relationship Id="rId14" Type="http://schemas.openxmlformats.org/officeDocument/2006/relationships/tags" Target="../tags/tag401.xml"/><Relationship Id="rId22" Type="http://schemas.openxmlformats.org/officeDocument/2006/relationships/slideLayout" Target="../slideLayouts/slideLayout28.xml"/><Relationship Id="rId27" Type="http://schemas.openxmlformats.org/officeDocument/2006/relationships/oleObject" Target="../embeddings/oleObject44.bin"/><Relationship Id="rId30" Type="http://schemas.openxmlformats.org/officeDocument/2006/relationships/image" Target="../media/image48.wmf"/><Relationship Id="rId35" Type="http://schemas.openxmlformats.org/officeDocument/2006/relationships/oleObject" Target="../embeddings/oleObject48.bin"/><Relationship Id="rId8" Type="http://schemas.openxmlformats.org/officeDocument/2006/relationships/tags" Target="../tags/tag395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423.xml"/><Relationship Id="rId18" Type="http://schemas.openxmlformats.org/officeDocument/2006/relationships/tags" Target="../tags/tag428.xml"/><Relationship Id="rId26" Type="http://schemas.openxmlformats.org/officeDocument/2006/relationships/slideLayout" Target="../slideLayouts/slideLayout28.xml"/><Relationship Id="rId39" Type="http://schemas.openxmlformats.org/officeDocument/2006/relationships/oleObject" Target="../embeddings/oleObject54.bin"/><Relationship Id="rId21" Type="http://schemas.openxmlformats.org/officeDocument/2006/relationships/tags" Target="../tags/tag431.xml"/><Relationship Id="rId34" Type="http://schemas.openxmlformats.org/officeDocument/2006/relationships/image" Target="../media/image53.wmf"/><Relationship Id="rId42" Type="http://schemas.openxmlformats.org/officeDocument/2006/relationships/image" Target="../media/image57.wmf"/><Relationship Id="rId47" Type="http://schemas.openxmlformats.org/officeDocument/2006/relationships/oleObject" Target="../embeddings/oleObject58.bin"/><Relationship Id="rId50" Type="http://schemas.openxmlformats.org/officeDocument/2006/relationships/image" Target="../media/image61.wmf"/><Relationship Id="rId55" Type="http://schemas.openxmlformats.org/officeDocument/2006/relationships/image" Target="../media/image63.wmf"/><Relationship Id="rId7" Type="http://schemas.openxmlformats.org/officeDocument/2006/relationships/tags" Target="../tags/tag417.xml"/><Relationship Id="rId2" Type="http://schemas.openxmlformats.org/officeDocument/2006/relationships/tags" Target="../tags/tag412.xml"/><Relationship Id="rId16" Type="http://schemas.openxmlformats.org/officeDocument/2006/relationships/tags" Target="../tags/tag426.xml"/><Relationship Id="rId29" Type="http://schemas.openxmlformats.org/officeDocument/2006/relationships/oleObject" Target="../embeddings/oleObject49.bin"/><Relationship Id="rId11" Type="http://schemas.openxmlformats.org/officeDocument/2006/relationships/tags" Target="../tags/tag421.xml"/><Relationship Id="rId24" Type="http://schemas.openxmlformats.org/officeDocument/2006/relationships/tags" Target="../tags/tag434.xml"/><Relationship Id="rId32" Type="http://schemas.openxmlformats.org/officeDocument/2006/relationships/image" Target="../media/image47.wmf"/><Relationship Id="rId37" Type="http://schemas.openxmlformats.org/officeDocument/2006/relationships/oleObject" Target="../embeddings/oleObject53.bin"/><Relationship Id="rId40" Type="http://schemas.openxmlformats.org/officeDocument/2006/relationships/image" Target="../media/image56.wmf"/><Relationship Id="rId45" Type="http://schemas.openxmlformats.org/officeDocument/2006/relationships/oleObject" Target="../embeddings/oleObject57.bin"/><Relationship Id="rId53" Type="http://schemas.openxmlformats.org/officeDocument/2006/relationships/image" Target="../media/image62.wmf"/><Relationship Id="rId5" Type="http://schemas.openxmlformats.org/officeDocument/2006/relationships/tags" Target="../tags/tag415.xml"/><Relationship Id="rId10" Type="http://schemas.openxmlformats.org/officeDocument/2006/relationships/tags" Target="../tags/tag420.xml"/><Relationship Id="rId19" Type="http://schemas.openxmlformats.org/officeDocument/2006/relationships/tags" Target="../tags/tag429.xml"/><Relationship Id="rId31" Type="http://schemas.openxmlformats.org/officeDocument/2006/relationships/oleObject" Target="../embeddings/oleObject50.bin"/><Relationship Id="rId44" Type="http://schemas.openxmlformats.org/officeDocument/2006/relationships/image" Target="../media/image58.wmf"/><Relationship Id="rId52" Type="http://schemas.openxmlformats.org/officeDocument/2006/relationships/oleObject" Target="../embeddings/oleObject61.bin"/><Relationship Id="rId4" Type="http://schemas.openxmlformats.org/officeDocument/2006/relationships/tags" Target="../tags/tag414.xml"/><Relationship Id="rId9" Type="http://schemas.openxmlformats.org/officeDocument/2006/relationships/tags" Target="../tags/tag419.xml"/><Relationship Id="rId14" Type="http://schemas.openxmlformats.org/officeDocument/2006/relationships/tags" Target="../tags/tag424.xml"/><Relationship Id="rId22" Type="http://schemas.openxmlformats.org/officeDocument/2006/relationships/tags" Target="../tags/tag432.xml"/><Relationship Id="rId27" Type="http://schemas.openxmlformats.org/officeDocument/2006/relationships/notesSlide" Target="../notesSlides/notesSlide5.xml"/><Relationship Id="rId30" Type="http://schemas.openxmlformats.org/officeDocument/2006/relationships/image" Target="../media/image52.wmf"/><Relationship Id="rId35" Type="http://schemas.openxmlformats.org/officeDocument/2006/relationships/oleObject" Target="../embeddings/oleObject52.bin"/><Relationship Id="rId43" Type="http://schemas.openxmlformats.org/officeDocument/2006/relationships/oleObject" Target="../embeddings/oleObject56.bin"/><Relationship Id="rId48" Type="http://schemas.openxmlformats.org/officeDocument/2006/relationships/image" Target="../media/image60.wmf"/><Relationship Id="rId8" Type="http://schemas.openxmlformats.org/officeDocument/2006/relationships/tags" Target="../tags/tag418.xml"/><Relationship Id="rId51" Type="http://schemas.openxmlformats.org/officeDocument/2006/relationships/oleObject" Target="../embeddings/oleObject60.bin"/><Relationship Id="rId3" Type="http://schemas.openxmlformats.org/officeDocument/2006/relationships/tags" Target="../tags/tag413.xml"/><Relationship Id="rId12" Type="http://schemas.openxmlformats.org/officeDocument/2006/relationships/tags" Target="../tags/tag422.xml"/><Relationship Id="rId17" Type="http://schemas.openxmlformats.org/officeDocument/2006/relationships/tags" Target="../tags/tag427.xml"/><Relationship Id="rId25" Type="http://schemas.openxmlformats.org/officeDocument/2006/relationships/tags" Target="../tags/tag435.xml"/><Relationship Id="rId33" Type="http://schemas.openxmlformats.org/officeDocument/2006/relationships/oleObject" Target="../embeddings/oleObject51.bin"/><Relationship Id="rId38" Type="http://schemas.openxmlformats.org/officeDocument/2006/relationships/image" Target="../media/image55.wmf"/><Relationship Id="rId46" Type="http://schemas.openxmlformats.org/officeDocument/2006/relationships/image" Target="../media/image59.wmf"/><Relationship Id="rId20" Type="http://schemas.openxmlformats.org/officeDocument/2006/relationships/tags" Target="../tags/tag430.xml"/><Relationship Id="rId41" Type="http://schemas.openxmlformats.org/officeDocument/2006/relationships/oleObject" Target="../embeddings/oleObject55.bin"/><Relationship Id="rId54" Type="http://schemas.openxmlformats.org/officeDocument/2006/relationships/oleObject" Target="../embeddings/oleObject62.bin"/><Relationship Id="rId1" Type="http://schemas.openxmlformats.org/officeDocument/2006/relationships/tags" Target="../tags/tag411.xml"/><Relationship Id="rId6" Type="http://schemas.openxmlformats.org/officeDocument/2006/relationships/tags" Target="../tags/tag416.xml"/><Relationship Id="rId15" Type="http://schemas.openxmlformats.org/officeDocument/2006/relationships/tags" Target="../tags/tag425.xml"/><Relationship Id="rId23" Type="http://schemas.openxmlformats.org/officeDocument/2006/relationships/tags" Target="../tags/tag433.xml"/><Relationship Id="rId28" Type="http://schemas.openxmlformats.org/officeDocument/2006/relationships/image" Target="../media/image45.emf"/><Relationship Id="rId36" Type="http://schemas.openxmlformats.org/officeDocument/2006/relationships/image" Target="../media/image54.wmf"/><Relationship Id="rId49" Type="http://schemas.openxmlformats.org/officeDocument/2006/relationships/oleObject" Target="../embeddings/oleObject59.bin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463.xml"/><Relationship Id="rId21" Type="http://schemas.openxmlformats.org/officeDocument/2006/relationships/tags" Target="../tags/tag458.xml"/><Relationship Id="rId34" Type="http://schemas.openxmlformats.org/officeDocument/2006/relationships/image" Target="../media/image65.wmf"/><Relationship Id="rId42" Type="http://schemas.openxmlformats.org/officeDocument/2006/relationships/image" Target="../media/image69.wmf"/><Relationship Id="rId47" Type="http://schemas.openxmlformats.org/officeDocument/2006/relationships/oleObject" Target="../embeddings/oleObject70.bin"/><Relationship Id="rId50" Type="http://schemas.openxmlformats.org/officeDocument/2006/relationships/image" Target="../media/image73.wmf"/><Relationship Id="rId55" Type="http://schemas.openxmlformats.org/officeDocument/2006/relationships/oleObject" Target="../embeddings/oleObject74.bin"/><Relationship Id="rId63" Type="http://schemas.openxmlformats.org/officeDocument/2006/relationships/oleObject" Target="../embeddings/oleObject78.bin"/><Relationship Id="rId7" Type="http://schemas.openxmlformats.org/officeDocument/2006/relationships/tags" Target="../tags/tag444.xml"/><Relationship Id="rId2" Type="http://schemas.openxmlformats.org/officeDocument/2006/relationships/tags" Target="../tags/tag439.xml"/><Relationship Id="rId16" Type="http://schemas.openxmlformats.org/officeDocument/2006/relationships/tags" Target="../tags/tag453.xml"/><Relationship Id="rId29" Type="http://schemas.openxmlformats.org/officeDocument/2006/relationships/tags" Target="../tags/tag466.xml"/><Relationship Id="rId11" Type="http://schemas.openxmlformats.org/officeDocument/2006/relationships/tags" Target="../tags/tag448.xml"/><Relationship Id="rId24" Type="http://schemas.openxmlformats.org/officeDocument/2006/relationships/tags" Target="../tags/tag461.xml"/><Relationship Id="rId32" Type="http://schemas.openxmlformats.org/officeDocument/2006/relationships/image" Target="../media/image64.emf"/><Relationship Id="rId37" Type="http://schemas.openxmlformats.org/officeDocument/2006/relationships/oleObject" Target="../embeddings/oleObject65.bin"/><Relationship Id="rId40" Type="http://schemas.openxmlformats.org/officeDocument/2006/relationships/image" Target="../media/image68.wmf"/><Relationship Id="rId45" Type="http://schemas.openxmlformats.org/officeDocument/2006/relationships/oleObject" Target="../embeddings/oleObject69.bin"/><Relationship Id="rId53" Type="http://schemas.openxmlformats.org/officeDocument/2006/relationships/oleObject" Target="../embeddings/oleObject73.bin"/><Relationship Id="rId58" Type="http://schemas.openxmlformats.org/officeDocument/2006/relationships/image" Target="../media/image77.wmf"/><Relationship Id="rId66" Type="http://schemas.openxmlformats.org/officeDocument/2006/relationships/image" Target="../media/image81.wmf"/><Relationship Id="rId5" Type="http://schemas.openxmlformats.org/officeDocument/2006/relationships/tags" Target="../tags/tag442.xml"/><Relationship Id="rId61" Type="http://schemas.openxmlformats.org/officeDocument/2006/relationships/oleObject" Target="../embeddings/oleObject77.bin"/><Relationship Id="rId19" Type="http://schemas.openxmlformats.org/officeDocument/2006/relationships/tags" Target="../tags/tag456.xml"/><Relationship Id="rId14" Type="http://schemas.openxmlformats.org/officeDocument/2006/relationships/tags" Target="../tags/tag451.xml"/><Relationship Id="rId22" Type="http://schemas.openxmlformats.org/officeDocument/2006/relationships/tags" Target="../tags/tag459.xml"/><Relationship Id="rId27" Type="http://schemas.openxmlformats.org/officeDocument/2006/relationships/tags" Target="../tags/tag464.xml"/><Relationship Id="rId30" Type="http://schemas.openxmlformats.org/officeDocument/2006/relationships/slideLayout" Target="../slideLayouts/slideLayout28.xml"/><Relationship Id="rId35" Type="http://schemas.openxmlformats.org/officeDocument/2006/relationships/oleObject" Target="../embeddings/oleObject64.bin"/><Relationship Id="rId43" Type="http://schemas.openxmlformats.org/officeDocument/2006/relationships/oleObject" Target="../embeddings/oleObject68.bin"/><Relationship Id="rId48" Type="http://schemas.openxmlformats.org/officeDocument/2006/relationships/image" Target="../media/image72.wmf"/><Relationship Id="rId56" Type="http://schemas.openxmlformats.org/officeDocument/2006/relationships/image" Target="../media/image76.wmf"/><Relationship Id="rId64" Type="http://schemas.openxmlformats.org/officeDocument/2006/relationships/image" Target="../media/image80.wmf"/><Relationship Id="rId8" Type="http://schemas.openxmlformats.org/officeDocument/2006/relationships/tags" Target="../tags/tag445.xml"/><Relationship Id="rId51" Type="http://schemas.openxmlformats.org/officeDocument/2006/relationships/oleObject" Target="../embeddings/oleObject72.bin"/><Relationship Id="rId3" Type="http://schemas.openxmlformats.org/officeDocument/2006/relationships/tags" Target="../tags/tag440.xml"/><Relationship Id="rId12" Type="http://schemas.openxmlformats.org/officeDocument/2006/relationships/tags" Target="../tags/tag449.xml"/><Relationship Id="rId17" Type="http://schemas.openxmlformats.org/officeDocument/2006/relationships/tags" Target="../tags/tag454.xml"/><Relationship Id="rId25" Type="http://schemas.openxmlformats.org/officeDocument/2006/relationships/tags" Target="../tags/tag462.xml"/><Relationship Id="rId33" Type="http://schemas.openxmlformats.org/officeDocument/2006/relationships/oleObject" Target="../embeddings/oleObject63.bin"/><Relationship Id="rId38" Type="http://schemas.openxmlformats.org/officeDocument/2006/relationships/image" Target="../media/image67.wmf"/><Relationship Id="rId46" Type="http://schemas.openxmlformats.org/officeDocument/2006/relationships/image" Target="../media/image71.wmf"/><Relationship Id="rId59" Type="http://schemas.openxmlformats.org/officeDocument/2006/relationships/oleObject" Target="../embeddings/oleObject76.bin"/><Relationship Id="rId20" Type="http://schemas.openxmlformats.org/officeDocument/2006/relationships/tags" Target="../tags/tag457.xml"/><Relationship Id="rId41" Type="http://schemas.openxmlformats.org/officeDocument/2006/relationships/oleObject" Target="../embeddings/oleObject67.bin"/><Relationship Id="rId54" Type="http://schemas.openxmlformats.org/officeDocument/2006/relationships/image" Target="../media/image75.wmf"/><Relationship Id="rId62" Type="http://schemas.openxmlformats.org/officeDocument/2006/relationships/image" Target="../media/image79.wmf"/><Relationship Id="rId1" Type="http://schemas.openxmlformats.org/officeDocument/2006/relationships/tags" Target="../tags/tag438.xml"/><Relationship Id="rId6" Type="http://schemas.openxmlformats.org/officeDocument/2006/relationships/tags" Target="../tags/tag443.xml"/><Relationship Id="rId15" Type="http://schemas.openxmlformats.org/officeDocument/2006/relationships/tags" Target="../tags/tag452.xml"/><Relationship Id="rId23" Type="http://schemas.openxmlformats.org/officeDocument/2006/relationships/tags" Target="../tags/tag460.xml"/><Relationship Id="rId28" Type="http://schemas.openxmlformats.org/officeDocument/2006/relationships/tags" Target="../tags/tag465.xml"/><Relationship Id="rId36" Type="http://schemas.openxmlformats.org/officeDocument/2006/relationships/image" Target="../media/image66.wmf"/><Relationship Id="rId49" Type="http://schemas.openxmlformats.org/officeDocument/2006/relationships/oleObject" Target="../embeddings/oleObject71.bin"/><Relationship Id="rId57" Type="http://schemas.openxmlformats.org/officeDocument/2006/relationships/oleObject" Target="../embeddings/oleObject75.bin"/><Relationship Id="rId10" Type="http://schemas.openxmlformats.org/officeDocument/2006/relationships/tags" Target="../tags/tag447.xml"/><Relationship Id="rId31" Type="http://schemas.openxmlformats.org/officeDocument/2006/relationships/notesSlide" Target="../notesSlides/notesSlide6.xml"/><Relationship Id="rId44" Type="http://schemas.openxmlformats.org/officeDocument/2006/relationships/image" Target="../media/image70.wmf"/><Relationship Id="rId52" Type="http://schemas.openxmlformats.org/officeDocument/2006/relationships/image" Target="../media/image74.wmf"/><Relationship Id="rId60" Type="http://schemas.openxmlformats.org/officeDocument/2006/relationships/image" Target="../media/image78.wmf"/><Relationship Id="rId65" Type="http://schemas.openxmlformats.org/officeDocument/2006/relationships/oleObject" Target="../embeddings/oleObject79.bin"/><Relationship Id="rId4" Type="http://schemas.openxmlformats.org/officeDocument/2006/relationships/tags" Target="../tags/tag441.xml"/><Relationship Id="rId9" Type="http://schemas.openxmlformats.org/officeDocument/2006/relationships/tags" Target="../tags/tag446.xml"/><Relationship Id="rId13" Type="http://schemas.openxmlformats.org/officeDocument/2006/relationships/tags" Target="../tags/tag450.xml"/><Relationship Id="rId18" Type="http://schemas.openxmlformats.org/officeDocument/2006/relationships/tags" Target="../tags/tag455.xml"/><Relationship Id="rId39" Type="http://schemas.openxmlformats.org/officeDocument/2006/relationships/oleObject" Target="../embeddings/oleObject66.bin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481.xml"/><Relationship Id="rId18" Type="http://schemas.openxmlformats.org/officeDocument/2006/relationships/image" Target="../media/image82.png"/><Relationship Id="rId26" Type="http://schemas.openxmlformats.org/officeDocument/2006/relationships/image" Target="../media/image86.wmf"/><Relationship Id="rId21" Type="http://schemas.openxmlformats.org/officeDocument/2006/relationships/oleObject" Target="../embeddings/oleObject81.bin"/><Relationship Id="rId34" Type="http://schemas.openxmlformats.org/officeDocument/2006/relationships/image" Target="../media/image90.wmf"/><Relationship Id="rId7" Type="http://schemas.openxmlformats.org/officeDocument/2006/relationships/tags" Target="../tags/tag475.xml"/><Relationship Id="rId12" Type="http://schemas.openxmlformats.org/officeDocument/2006/relationships/tags" Target="../tags/tag480.xml"/><Relationship Id="rId17" Type="http://schemas.openxmlformats.org/officeDocument/2006/relationships/notesSlide" Target="../notesSlides/notesSlide7.xml"/><Relationship Id="rId25" Type="http://schemas.openxmlformats.org/officeDocument/2006/relationships/oleObject" Target="../embeddings/oleObject83.bin"/><Relationship Id="rId33" Type="http://schemas.openxmlformats.org/officeDocument/2006/relationships/oleObject" Target="../embeddings/oleObject87.bin"/><Relationship Id="rId38" Type="http://schemas.openxmlformats.org/officeDocument/2006/relationships/image" Target="../media/image92.wmf"/><Relationship Id="rId2" Type="http://schemas.openxmlformats.org/officeDocument/2006/relationships/tags" Target="../tags/tag470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83.wmf"/><Relationship Id="rId29" Type="http://schemas.openxmlformats.org/officeDocument/2006/relationships/oleObject" Target="../embeddings/oleObject85.bin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11" Type="http://schemas.openxmlformats.org/officeDocument/2006/relationships/tags" Target="../tags/tag479.xml"/><Relationship Id="rId24" Type="http://schemas.openxmlformats.org/officeDocument/2006/relationships/image" Target="../media/image85.wmf"/><Relationship Id="rId32" Type="http://schemas.openxmlformats.org/officeDocument/2006/relationships/image" Target="../media/image89.wmf"/><Relationship Id="rId37" Type="http://schemas.openxmlformats.org/officeDocument/2006/relationships/oleObject" Target="../embeddings/oleObject89.bin"/><Relationship Id="rId5" Type="http://schemas.openxmlformats.org/officeDocument/2006/relationships/tags" Target="../tags/tag473.xml"/><Relationship Id="rId15" Type="http://schemas.openxmlformats.org/officeDocument/2006/relationships/tags" Target="../tags/tag483.xml"/><Relationship Id="rId23" Type="http://schemas.openxmlformats.org/officeDocument/2006/relationships/oleObject" Target="../embeddings/oleObject82.bin"/><Relationship Id="rId28" Type="http://schemas.openxmlformats.org/officeDocument/2006/relationships/image" Target="../media/image87.wmf"/><Relationship Id="rId36" Type="http://schemas.openxmlformats.org/officeDocument/2006/relationships/image" Target="../media/image91.wmf"/><Relationship Id="rId10" Type="http://schemas.openxmlformats.org/officeDocument/2006/relationships/tags" Target="../tags/tag478.xml"/><Relationship Id="rId19" Type="http://schemas.openxmlformats.org/officeDocument/2006/relationships/oleObject" Target="../embeddings/oleObject80.bin"/><Relationship Id="rId31" Type="http://schemas.openxmlformats.org/officeDocument/2006/relationships/oleObject" Target="../embeddings/oleObject86.bin"/><Relationship Id="rId4" Type="http://schemas.openxmlformats.org/officeDocument/2006/relationships/tags" Target="../tags/tag472.xml"/><Relationship Id="rId9" Type="http://schemas.openxmlformats.org/officeDocument/2006/relationships/tags" Target="../tags/tag477.xml"/><Relationship Id="rId14" Type="http://schemas.openxmlformats.org/officeDocument/2006/relationships/tags" Target="../tags/tag482.xml"/><Relationship Id="rId22" Type="http://schemas.openxmlformats.org/officeDocument/2006/relationships/image" Target="../media/image84.wmf"/><Relationship Id="rId27" Type="http://schemas.openxmlformats.org/officeDocument/2006/relationships/oleObject" Target="../embeddings/oleObject84.bin"/><Relationship Id="rId30" Type="http://schemas.openxmlformats.org/officeDocument/2006/relationships/image" Target="../media/image88.wmf"/><Relationship Id="rId35" Type="http://schemas.openxmlformats.org/officeDocument/2006/relationships/oleObject" Target="../embeddings/oleObject88.bin"/><Relationship Id="rId8" Type="http://schemas.openxmlformats.org/officeDocument/2006/relationships/tags" Target="../tags/tag476.xml"/><Relationship Id="rId3" Type="http://schemas.openxmlformats.org/officeDocument/2006/relationships/tags" Target="../tags/tag47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88.xml"/><Relationship Id="rId7" Type="http://schemas.openxmlformats.org/officeDocument/2006/relationships/image" Target="../media/image19.emf"/><Relationship Id="rId2" Type="http://schemas.openxmlformats.org/officeDocument/2006/relationships/tags" Target="../tags/tag487.xml"/><Relationship Id="rId1" Type="http://schemas.openxmlformats.org/officeDocument/2006/relationships/tags" Target="../tags/tag48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8.xml"/><Relationship Id="rId4" Type="http://schemas.openxmlformats.org/officeDocument/2006/relationships/tags" Target="../tags/tag48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494.xml"/><Relationship Id="rId7" Type="http://schemas.openxmlformats.org/officeDocument/2006/relationships/slideLayout" Target="../slideLayouts/slideLayout28.xml"/><Relationship Id="rId2" Type="http://schemas.openxmlformats.org/officeDocument/2006/relationships/tags" Target="../tags/tag493.xml"/><Relationship Id="rId1" Type="http://schemas.openxmlformats.org/officeDocument/2006/relationships/tags" Target="../tags/tag492.xml"/><Relationship Id="rId6" Type="http://schemas.openxmlformats.org/officeDocument/2006/relationships/tags" Target="../tags/tag497.xml"/><Relationship Id="rId5" Type="http://schemas.openxmlformats.org/officeDocument/2006/relationships/tags" Target="../tags/tag496.xml"/><Relationship Id="rId10" Type="http://schemas.openxmlformats.org/officeDocument/2006/relationships/image" Target="../media/image45.emf"/><Relationship Id="rId4" Type="http://schemas.openxmlformats.org/officeDocument/2006/relationships/tags" Target="../tags/tag495.xml"/><Relationship Id="rId9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0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772285" y="2171378"/>
            <a:ext cx="10647430" cy="1808480"/>
          </a:xfrm>
        </p:spPr>
        <p:txBody>
          <a:bodyPr>
            <a:no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选修一《第一章</a:t>
            </a:r>
            <a:r>
              <a:rPr lang="en-US" altLang="zh-CN"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空间向量与立体几何》</a:t>
            </a:r>
            <a:br>
              <a:rPr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</a:br>
            <a:r>
              <a:rPr lang="en-US" altLang="zh-CN" sz="3600" dirty="0">
                <a:latin typeface="Times New Roman" panose="02020603050405020304" charset="0"/>
                <a:cs typeface="Times New Roman" panose="02020603050405020304" charset="0"/>
              </a:rPr>
              <a:t>1.4.1 </a:t>
            </a:r>
            <a:r>
              <a:rPr lang="zh-CN" altLang="en-US" sz="3600" dirty="0">
                <a:latin typeface="Times New Roman" panose="02020603050405020304" charset="0"/>
                <a:cs typeface="Times New Roman" panose="02020603050405020304" charset="0"/>
              </a:rPr>
              <a:t>用空间向量研究直线、平面的平行关系</a:t>
            </a:r>
            <a:br>
              <a:rPr lang="en-US" altLang="zh-CN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endParaRPr lang="en-US" altLang="zh-CN" sz="2800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 dirty="0">
                <a:sym typeface="+mn-ea"/>
              </a:rPr>
              <a:t>二、</a:t>
            </a:r>
            <a:r>
              <a:rPr lang="zh-CN" sz="3200" dirty="0">
                <a:sym typeface="+mn-ea"/>
              </a:rPr>
              <a:t>空间中平行</a:t>
            </a:r>
            <a:r>
              <a:rPr lang="zh-CN" altLang="en-US" sz="3200" dirty="0">
                <a:sym typeface="+mn-ea"/>
              </a:rPr>
              <a:t>关系</a:t>
            </a:r>
            <a:r>
              <a:rPr lang="zh-CN" sz="3200" dirty="0">
                <a:sym typeface="+mn-ea"/>
              </a:rPr>
              <a:t>的向量表示</a:t>
            </a:r>
            <a:endParaRPr lang="zh-CN" altLang="en-US" sz="3200" dirty="0"/>
          </a:p>
        </p:txBody>
      </p:sp>
      <p:sp>
        <p:nvSpPr>
          <p:cNvPr id="9217" name="文本占位符 26626"/>
          <p:cNvSpPr txBox="1">
            <a:spLocks noRot="1"/>
          </p:cNvSpPr>
          <p:nvPr>
            <p:custDataLst>
              <p:tags r:id="rId3"/>
            </p:custDataLst>
          </p:nvPr>
        </p:nvSpPr>
        <p:spPr>
          <a:xfrm>
            <a:off x="403773" y="694019"/>
            <a:ext cx="10446385" cy="1081405"/>
          </a:xfrm>
          <a:prstGeom prst="rect">
            <a:avLst/>
          </a:prstGeom>
          <a:noFill/>
          <a:ln w="9525">
            <a:noFill/>
          </a:ln>
        </p:spPr>
        <p:txBody>
          <a:bodyPr wrap="square" lIns="68411" tIns="34205" rIns="68411" bIns="34205" anchor="t" anchorCtr="0"/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  <a:sym typeface="+mn-ea"/>
              </a:rPr>
              <a:t>空间中直线的方向向量、平面的法向量是确定空间中的直线、平面的关键量，能否用直线的方向向量、平面的法向量来刻画直线、平面的平行关系？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353565" y="1784141"/>
                <a:ext cx="9404350" cy="548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20000"/>
                  </a:lnSpc>
                  <a:spcAft>
                    <a:spcPct val="0"/>
                  </a:spcAft>
                  <a:tabLst>
                    <a:tab pos="769620" algn="l"/>
                    <a:tab pos="1383665" algn="l"/>
                    <a:tab pos="1898650" algn="l"/>
                    <a:tab pos="2409825" algn="l"/>
                  </a:tabLst>
                </a:pPr>
                <a:r>
                  <a:rPr 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设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zh-CN" alt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acc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zh-CN" alt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en-US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是</a:t>
                </a:r>
                <a:r>
                  <a:rPr lang="en-US" altLang="zh-CN" sz="2400" b="1" i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l</a:t>
                </a:r>
                <a:r>
                  <a:rPr lang="en-US" altLang="zh-CN" sz="2400" b="1" baseline="-25000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b="1" i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l</a:t>
                </a:r>
                <a:r>
                  <a:rPr lang="en-US" altLang="zh-CN" sz="2400" b="1" baseline="-25000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2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400" b="1" i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的方向向量，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𝒎</m:t>
                        </m:r>
                      </m:e>
                    </m:acc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𝒏</m:t>
                        </m:r>
                      </m:e>
                    </m:acc>
                  </m:oMath>
                </a14:m>
                <a:r>
                  <a:rPr 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是平面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α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β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的法向量，</a:t>
                </a: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2"/>
                </p:custDataLst>
              </p:nvPr>
            </p:nvSpPr>
            <p:spPr>
              <a:xfrm>
                <a:off x="353565" y="1784141"/>
                <a:ext cx="9404350" cy="548640"/>
              </a:xfrm>
              <a:prstGeom prst="rect">
                <a:avLst/>
              </a:prstGeom>
              <a:blipFill>
                <a:blip r:embed="rId33"/>
                <a:stretch>
                  <a:fillRect l="-972" t="-6667" b="-1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396133" y="2422787"/>
            <a:ext cx="103358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思考</a:t>
            </a:r>
            <a:r>
              <a:rPr lang="en-US" altLang="zh-CN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395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：如何用向量的关系表示</a:t>
            </a:r>
            <a:r>
              <a:rPr lang="zh-CN" altLang="en-US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两条直线平行</a:t>
            </a:r>
            <a:r>
              <a:rPr lang="zh-CN" altLang="en-US" sz="2395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？</a:t>
            </a:r>
            <a:endParaRPr lang="en-US" altLang="zh-CN" sz="2095" baseline="-25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353565" y="3752716"/>
            <a:ext cx="102088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思考</a:t>
            </a:r>
            <a:r>
              <a:rPr lang="en-US" altLang="zh-CN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</a:t>
            </a:r>
            <a:r>
              <a:rPr lang="zh-CN" altLang="en-US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</a:t>
            </a:r>
            <a:r>
              <a:rPr lang="zh-CN" altLang="en-US" sz="2395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如何由向量关系表示</a:t>
            </a:r>
            <a:r>
              <a:rPr lang="zh-CN" altLang="en-US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直线与平面平行</a:t>
            </a:r>
            <a:r>
              <a:rPr lang="zh-CN" altLang="en-US" sz="2395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？</a:t>
            </a:r>
          </a:p>
        </p:txBody>
      </p:sp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048790888"/>
              </p:ext>
            </p:extLst>
          </p:nvPr>
        </p:nvGraphicFramePr>
        <p:xfrm>
          <a:off x="1467599" y="3021977"/>
          <a:ext cx="529209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2489200" imgH="254000" progId="Equation.KSEE3">
                  <p:embed/>
                </p:oleObj>
              </mc:Choice>
              <mc:Fallback>
                <p:oleObj r:id="rId34" imgW="2489200" imgH="254000" progId="Equation.KSEE3">
                  <p:embed/>
                  <p:pic>
                    <p:nvPicPr>
                      <p:cNvPr id="15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467599" y="3021977"/>
                        <a:ext cx="5292090" cy="53975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58124543"/>
              </p:ext>
            </p:extLst>
          </p:nvPr>
        </p:nvGraphicFramePr>
        <p:xfrm>
          <a:off x="1438434" y="4431281"/>
          <a:ext cx="351091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1651000" imgH="228600" progId="Equation.KSEE3">
                  <p:embed/>
                </p:oleObj>
              </mc:Choice>
              <mc:Fallback>
                <p:oleObj r:id="rId36" imgW="1651000" imgH="228600" progId="Equation.KSEE3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438434" y="4431281"/>
                        <a:ext cx="3510915" cy="48577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>
            <p:custDataLst>
              <p:tags r:id="rId9"/>
            </p:custDataLst>
          </p:nvPr>
        </p:nvGrpSpPr>
        <p:grpSpPr>
          <a:xfrm>
            <a:off x="8237730" y="2239136"/>
            <a:ext cx="1421765" cy="1820545"/>
            <a:chOff x="15042" y="3197"/>
            <a:chExt cx="2239" cy="2867"/>
          </a:xfrm>
        </p:grpSpPr>
        <p:sp>
          <p:nvSpPr>
            <p:cNvPr id="6168" name="Text Box 30"/>
            <p:cNvSpPr txBox="1"/>
            <p:nvPr>
              <p:custDataLst>
                <p:tags r:id="rId22"/>
              </p:custDataLst>
            </p:nvPr>
          </p:nvSpPr>
          <p:spPr>
            <a:xfrm>
              <a:off x="15595" y="3197"/>
              <a:ext cx="552" cy="653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95" i="1">
                  <a:latin typeface="Times New Roman" panose="02020603050405020304" charset="0"/>
                </a:rPr>
                <a:t>l</a:t>
              </a:r>
              <a:r>
                <a:rPr lang="en-US" altLang="zh-CN" sz="2095" baseline="-25000">
                  <a:latin typeface="Times New Roman" panose="02020603050405020304" charset="0"/>
                </a:rPr>
                <a:t>1</a:t>
              </a:r>
            </a:p>
          </p:txBody>
        </p:sp>
        <p:sp>
          <p:nvSpPr>
            <p:cNvPr id="8" name="Text Box 30"/>
            <p:cNvSpPr txBox="1"/>
            <p:nvPr>
              <p:custDataLst>
                <p:tags r:id="rId23"/>
              </p:custDataLst>
            </p:nvPr>
          </p:nvSpPr>
          <p:spPr>
            <a:xfrm>
              <a:off x="16421" y="3262"/>
              <a:ext cx="552" cy="653"/>
            </a:xfrm>
            <a:prstGeom prst="rect">
              <a:avLst/>
            </a:prstGeom>
            <a:noFill/>
            <a:ln w="38100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95" i="1">
                  <a:latin typeface="Times New Roman" panose="02020603050405020304" charset="0"/>
                </a:rPr>
                <a:t>l</a:t>
              </a:r>
              <a:r>
                <a:rPr lang="en-US" altLang="zh-CN" sz="2095" baseline="-25000">
                  <a:latin typeface="Times New Roman" panose="02020603050405020304" charset="0"/>
                </a:rPr>
                <a:t>2</a:t>
              </a:r>
            </a:p>
          </p:txBody>
        </p:sp>
        <p:grpSp>
          <p:nvGrpSpPr>
            <p:cNvPr id="9" name="组合 8"/>
            <p:cNvGrpSpPr/>
            <p:nvPr>
              <p:custDataLst>
                <p:tags r:id="rId24"/>
              </p:custDataLst>
            </p:nvPr>
          </p:nvGrpSpPr>
          <p:grpSpPr>
            <a:xfrm rot="1140000">
              <a:off x="15685" y="3532"/>
              <a:ext cx="826" cy="2533"/>
              <a:chOff x="8472" y="5057"/>
              <a:chExt cx="1104" cy="3386"/>
            </a:xfrm>
          </p:grpSpPr>
          <p:sp>
            <p:nvSpPr>
              <p:cNvPr id="6169" name="Line 31"/>
              <p:cNvSpPr/>
              <p:nvPr>
                <p:custDataLst>
                  <p:tags r:id="rId27"/>
                </p:custDataLst>
              </p:nvPr>
            </p:nvSpPr>
            <p:spPr>
              <a:xfrm flipH="1">
                <a:off x="8472" y="5083"/>
                <a:ext cx="0" cy="336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sz="1345"/>
              </a:p>
            </p:txBody>
          </p:sp>
          <p:sp>
            <p:nvSpPr>
              <p:cNvPr id="6166" name="Line 32"/>
              <p:cNvSpPr/>
              <p:nvPr>
                <p:custDataLst>
                  <p:tags r:id="rId28"/>
                </p:custDataLst>
              </p:nvPr>
            </p:nvSpPr>
            <p:spPr>
              <a:xfrm flipH="1" flipV="1">
                <a:off x="8472" y="5848"/>
                <a:ext cx="0" cy="192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arrow" w="med" len="med"/>
              </a:ln>
            </p:spPr>
            <p:txBody>
              <a:bodyPr/>
              <a:lstStyle/>
              <a:p>
                <a:endParaRPr sz="1345"/>
              </a:p>
            </p:txBody>
          </p:sp>
          <p:sp>
            <p:nvSpPr>
              <p:cNvPr id="11" name="Line 31"/>
              <p:cNvSpPr/>
              <p:nvPr>
                <p:custDataLst>
                  <p:tags r:id="rId29"/>
                </p:custDataLst>
              </p:nvPr>
            </p:nvSpPr>
            <p:spPr>
              <a:xfrm flipH="1">
                <a:off x="9576" y="5057"/>
                <a:ext cx="0" cy="336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sz="1345"/>
              </a:p>
            </p:txBody>
          </p:sp>
          <p:sp>
            <p:nvSpPr>
              <p:cNvPr id="10" name="Line 32"/>
              <p:cNvSpPr/>
              <p:nvPr>
                <p:custDataLst>
                  <p:tags r:id="rId30"/>
                </p:custDataLst>
              </p:nvPr>
            </p:nvSpPr>
            <p:spPr>
              <a:xfrm flipH="1" flipV="1">
                <a:off x="9576" y="5935"/>
                <a:ext cx="0" cy="192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arrow" w="med" len="med"/>
              </a:ln>
            </p:spPr>
            <p:txBody>
              <a:bodyPr/>
              <a:lstStyle/>
              <a:p>
                <a:endParaRPr sz="1345"/>
              </a:p>
            </p:txBody>
          </p:sp>
        </p:grpSp>
        <p:graphicFrame>
          <p:nvGraphicFramePr>
            <p:cNvPr id="18" name="对象 17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25"/>
              </p:custDataLst>
            </p:nvPr>
          </p:nvGraphicFramePr>
          <p:xfrm>
            <a:off x="15042" y="4231"/>
            <a:ext cx="553" cy="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8" imgW="165100" imgH="254000" progId="Equation.KSEE3">
                    <p:embed/>
                  </p:oleObj>
                </mc:Choice>
                <mc:Fallback>
                  <p:oleObj r:id="rId38" imgW="165100" imgH="254000" progId="Equation.KSEE3">
                    <p:embed/>
                    <p:pic>
                      <p:nvPicPr>
                        <p:cNvPr id="18" name="对象 17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39"/>
                        <a:stretch>
                          <a:fillRect/>
                        </a:stretch>
                      </p:blipFill>
                      <p:spPr>
                        <a:xfrm>
                          <a:off x="15042" y="4231"/>
                          <a:ext cx="553" cy="8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对象 19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26"/>
              </p:custDataLst>
            </p:nvPr>
          </p:nvGraphicFramePr>
          <p:xfrm>
            <a:off x="16687" y="4865"/>
            <a:ext cx="594" cy="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0" imgW="177165" imgH="254000" progId="Equation.KSEE3">
                    <p:embed/>
                  </p:oleObj>
                </mc:Choice>
                <mc:Fallback>
                  <p:oleObj r:id="rId40" imgW="177165" imgH="254000" progId="Equation.KSEE3">
                    <p:embed/>
                    <p:pic>
                      <p:nvPicPr>
                        <p:cNvPr id="20" name="对象 19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41"/>
                        <a:stretch>
                          <a:fillRect/>
                        </a:stretch>
                      </p:blipFill>
                      <p:spPr>
                        <a:xfrm>
                          <a:off x="16687" y="4865"/>
                          <a:ext cx="594" cy="8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5" name="组合 34"/>
          <p:cNvGrpSpPr/>
          <p:nvPr>
            <p:custDataLst>
              <p:tags r:id="rId10"/>
            </p:custDataLst>
          </p:nvPr>
        </p:nvGrpSpPr>
        <p:grpSpPr>
          <a:xfrm>
            <a:off x="7705916" y="4168163"/>
            <a:ext cx="2385060" cy="1479550"/>
            <a:chOff x="15308" y="6816"/>
            <a:chExt cx="3756" cy="2330"/>
          </a:xfrm>
        </p:grpSpPr>
        <p:grpSp>
          <p:nvGrpSpPr>
            <p:cNvPr id="23" name="组合 22"/>
            <p:cNvGrpSpPr/>
            <p:nvPr>
              <p:custDataLst>
                <p:tags r:id="rId11"/>
              </p:custDataLst>
            </p:nvPr>
          </p:nvGrpSpPr>
          <p:grpSpPr>
            <a:xfrm>
              <a:off x="15308" y="6816"/>
              <a:ext cx="3756" cy="2330"/>
              <a:chOff x="3085" y="5972"/>
              <a:chExt cx="5020" cy="3114"/>
            </a:xfrm>
          </p:grpSpPr>
          <p:grpSp>
            <p:nvGrpSpPr>
              <p:cNvPr id="6163" name="Group 33"/>
              <p:cNvGrpSpPr/>
              <p:nvPr>
                <p:custDataLst>
                  <p:tags r:id="rId14"/>
                </p:custDataLst>
              </p:nvPr>
            </p:nvGrpSpPr>
            <p:grpSpPr>
              <a:xfrm>
                <a:off x="3085" y="5972"/>
                <a:ext cx="5020" cy="3090"/>
                <a:chOff x="138" y="1770"/>
                <a:chExt cx="2008" cy="1236"/>
              </a:xfrm>
            </p:grpSpPr>
            <p:sp>
              <p:nvSpPr>
                <p:cNvPr id="6164" name="AutoShape 3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38" y="2500"/>
                  <a:ext cx="1720" cy="506"/>
                </a:xfrm>
                <a:prstGeom prst="parallelogram">
                  <a:avLst>
                    <a:gd name="adj" fmla="val 67647"/>
                  </a:avLst>
                </a:prstGeom>
                <a:solidFill>
                  <a:srgbClr val="FFFFFF"/>
                </a:solidFill>
                <a:ln w="38100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sz="1345">
                    <a:latin typeface="Times New Roman" panose="02020603050405020304" charset="0"/>
                  </a:endParaRPr>
                </a:p>
              </p:txBody>
            </p:sp>
            <p:graphicFrame>
              <p:nvGraphicFramePr>
                <p:cNvPr id="6147" name="Object 19"/>
                <p:cNvGraphicFramePr>
                  <a:graphicFrameLocks noChangeAspect="1"/>
                </p:cNvGraphicFramePr>
                <p:nvPr>
                  <p:custDataLst>
                    <p:tags r:id="rId17"/>
                  </p:custDataLst>
                </p:nvPr>
              </p:nvGraphicFramePr>
              <p:xfrm>
                <a:off x="909" y="2477"/>
                <a:ext cx="213" cy="40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r:id="rId42" imgW="127000" imgH="240665" progId="Equation.DSMT4">
                        <p:embed/>
                      </p:oleObj>
                    </mc:Choice>
                    <mc:Fallback>
                      <p:oleObj r:id="rId42" imgW="127000" imgH="240665" progId="Equation.DSMT4">
                        <p:embed/>
                        <p:pic>
                          <p:nvPicPr>
                            <p:cNvPr id="6147" name="Object 19"/>
                            <p:cNvPicPr/>
                            <p:nvPr/>
                          </p:nvPicPr>
                          <p:blipFill>
                            <a:blip r:embed="rId4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909" y="2477"/>
                              <a:ext cx="213" cy="404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6165" name="Group 28"/>
                <p:cNvGrpSpPr/>
                <p:nvPr>
                  <p:custDataLst>
                    <p:tags r:id="rId18"/>
                  </p:custDataLst>
                </p:nvPr>
              </p:nvGrpSpPr>
              <p:grpSpPr>
                <a:xfrm>
                  <a:off x="552" y="1770"/>
                  <a:ext cx="1594" cy="349"/>
                  <a:chOff x="552" y="1770"/>
                  <a:chExt cx="1594" cy="349"/>
                </a:xfrm>
              </p:grpSpPr>
              <p:sp>
                <p:nvSpPr>
                  <p:cNvPr id="24" name="Text Box 30"/>
                  <p:cNvSpPr txBox="1"/>
                  <p:nvPr>
                    <p:custDataLst>
                      <p:tags r:id="rId20"/>
                    </p:custDataLst>
                  </p:nvPr>
                </p:nvSpPr>
                <p:spPr>
                  <a:xfrm>
                    <a:off x="1851" y="1770"/>
                    <a:ext cx="295" cy="349"/>
                  </a:xfrm>
                  <a:prstGeom prst="rect">
                    <a:avLst/>
                  </a:prstGeom>
                  <a:noFill/>
                  <a:ln w="38100">
                    <a:noFill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altLang="zh-CN" sz="2095" i="1">
                        <a:latin typeface="Times New Roman" panose="02020603050405020304" charset="0"/>
                      </a:rPr>
                      <a:t>l</a:t>
                    </a:r>
                  </a:p>
                </p:txBody>
              </p:sp>
              <p:sp>
                <p:nvSpPr>
                  <p:cNvPr id="25" name="Line 31"/>
                  <p:cNvSpPr/>
                  <p:nvPr>
                    <p:custDataLst>
                      <p:tags r:id="rId21"/>
                    </p:custDataLst>
                  </p:nvPr>
                </p:nvSpPr>
                <p:spPr>
                  <a:xfrm rot="5400000" flipH="1">
                    <a:off x="1224" y="1221"/>
                    <a:ext cx="0" cy="1344"/>
                  </a:xfrm>
                  <a:prstGeom prst="line">
                    <a:avLst/>
                  </a:prstGeom>
                  <a:ln w="38100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sz="1345"/>
                  </a:p>
                </p:txBody>
              </p:sp>
            </p:grpSp>
            <p:sp>
              <p:nvSpPr>
                <p:cNvPr id="26" name="Line 32"/>
                <p:cNvSpPr/>
                <p:nvPr>
                  <p:custDataLst>
                    <p:tags r:id="rId19"/>
                  </p:custDataLst>
                </p:nvPr>
              </p:nvSpPr>
              <p:spPr>
                <a:xfrm rot="5400000" flipH="1" flipV="1">
                  <a:off x="1089" y="1504"/>
                  <a:ext cx="0" cy="768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arrow" w="med" len="med"/>
                </a:ln>
              </p:spPr>
              <p:txBody>
                <a:bodyPr/>
                <a:lstStyle/>
                <a:p>
                  <a:endParaRPr sz="1345"/>
                </a:p>
              </p:txBody>
            </p:sp>
          </p:grpSp>
          <p:graphicFrame>
            <p:nvGraphicFramePr>
              <p:cNvPr id="6146" name="Object 35"/>
              <p:cNvGraphicFramePr>
                <a:graphicFrameLocks noChangeAspect="1"/>
              </p:cNvGraphicFramePr>
              <p:nvPr>
                <p:custDataLst>
                  <p:tags r:id="rId15"/>
                </p:custDataLst>
              </p:nvPr>
            </p:nvGraphicFramePr>
            <p:xfrm>
              <a:off x="3519" y="8536"/>
              <a:ext cx="600" cy="5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44" imgW="152400" imgH="139700" progId="Equation.DSMT4">
                      <p:embed/>
                    </p:oleObj>
                  </mc:Choice>
                  <mc:Fallback>
                    <p:oleObj r:id="rId44" imgW="152400" imgH="139700" progId="Equation.DSMT4">
                      <p:embed/>
                      <p:pic>
                        <p:nvPicPr>
                          <p:cNvPr id="6146" name="Object 35"/>
                          <p:cNvPicPr/>
                          <p:nvPr/>
                        </p:nvPicPr>
                        <p:blipFill>
                          <a:blip r:embed="rId45"/>
                          <a:stretch>
                            <a:fillRect/>
                          </a:stretch>
                        </p:blipFill>
                        <p:spPr>
                          <a:xfrm>
                            <a:off x="3519" y="8536"/>
                            <a:ext cx="600" cy="55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8" name="Line 32"/>
            <p:cNvSpPr/>
            <p:nvPr>
              <p:custDataLst>
                <p:tags r:id="rId12"/>
              </p:custDataLst>
            </p:nvPr>
          </p:nvSpPr>
          <p:spPr>
            <a:xfrm flipH="1" flipV="1">
              <a:off x="16718" y="7382"/>
              <a:ext cx="0" cy="1436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arrow" w="med" len="med"/>
            </a:ln>
          </p:spPr>
          <p:txBody>
            <a:bodyPr/>
            <a:lstStyle/>
            <a:p>
              <a:endParaRPr sz="1345"/>
            </a:p>
          </p:txBody>
        </p:sp>
        <p:graphicFrame>
          <p:nvGraphicFramePr>
            <p:cNvPr id="29" name="对象 28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16064" y="7039"/>
            <a:ext cx="426" cy="7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6" imgW="127000" imgH="228600" progId="Equation.KSEE3">
                    <p:embed/>
                  </p:oleObj>
                </mc:Choice>
                <mc:Fallback>
                  <p:oleObj r:id="rId46" imgW="127000" imgH="228600" progId="Equation.KSEE3">
                    <p:embed/>
                    <p:pic>
                      <p:nvPicPr>
                        <p:cNvPr id="29" name="对象 28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47"/>
                        <a:stretch>
                          <a:fillRect/>
                        </a:stretch>
                      </p:blipFill>
                      <p:spPr>
                        <a:xfrm>
                          <a:off x="16064" y="7039"/>
                          <a:ext cx="426" cy="76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1"/>
    </p:custDataLst>
    <p:extLst>
      <p:ext uri="{BB962C8B-B14F-4D97-AF65-F5344CB8AC3E}">
        <p14:creationId xmlns:p14="http://schemas.microsoft.com/office/powerpoint/2010/main" val="2717823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 dirty="0">
                <a:sym typeface="+mn-ea"/>
              </a:rPr>
              <a:t>二、</a:t>
            </a:r>
            <a:r>
              <a:rPr lang="zh-CN" sz="3200" dirty="0">
                <a:sym typeface="+mn-ea"/>
              </a:rPr>
              <a:t>空间中平行</a:t>
            </a:r>
            <a:r>
              <a:rPr lang="zh-CN" altLang="en-US" sz="3200" dirty="0">
                <a:sym typeface="+mn-ea"/>
              </a:rPr>
              <a:t>关系</a:t>
            </a:r>
            <a:r>
              <a:rPr lang="zh-CN" sz="3200" dirty="0">
                <a:sym typeface="+mn-ea"/>
              </a:rPr>
              <a:t>的向量表示</a:t>
            </a:r>
            <a:endParaRPr lang="zh-CN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>
                <a:spLocks noChangeAspec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496842" y="950759"/>
                <a:ext cx="9404350" cy="548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20000"/>
                  </a:lnSpc>
                  <a:spcAft>
                    <a:spcPct val="0"/>
                  </a:spcAft>
                  <a:tabLst>
                    <a:tab pos="769620" algn="l"/>
                    <a:tab pos="1383665" algn="l"/>
                    <a:tab pos="1898650" algn="l"/>
                    <a:tab pos="2409825" algn="l"/>
                  </a:tabLst>
                </a:pPr>
                <a:r>
                  <a:rPr 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设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zh-CN" alt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acc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zh-CN" alt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en-US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是</a:t>
                </a:r>
                <a:r>
                  <a:rPr lang="en-US" altLang="zh-CN" sz="2400" b="1" i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l</a:t>
                </a:r>
                <a:r>
                  <a:rPr lang="en-US" altLang="zh-CN" sz="2400" b="1" baseline="-25000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400" b="1" i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l</a:t>
                </a:r>
                <a:r>
                  <a:rPr lang="en-US" altLang="zh-CN" sz="2400" b="1" baseline="-25000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2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400" b="1" i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的方向向量，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𝒎</m:t>
                        </m:r>
                      </m:e>
                    </m:acc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𝒏</m:t>
                        </m:r>
                      </m:e>
                    </m:acc>
                  </m:oMath>
                </a14:m>
                <a:r>
                  <a:rPr 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是平面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α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β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的法向量，</a:t>
                </a: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7"/>
                </p:custDataLst>
              </p:nvPr>
            </p:nvSpPr>
            <p:spPr>
              <a:xfrm>
                <a:off x="496842" y="950759"/>
                <a:ext cx="9404350" cy="548640"/>
              </a:xfrm>
              <a:prstGeom prst="rect">
                <a:avLst/>
              </a:prstGeom>
              <a:blipFill>
                <a:blip r:embed="rId18"/>
                <a:stretch>
                  <a:fillRect l="-1038" t="-6667" b="-1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532355" y="1600515"/>
            <a:ext cx="104781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思考</a:t>
            </a:r>
            <a:r>
              <a:rPr lang="en-US" altLang="zh-CN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</a:t>
            </a:r>
            <a:r>
              <a:rPr lang="zh-CN" altLang="en-US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</a:t>
            </a:r>
            <a:r>
              <a:rPr lang="zh-CN" altLang="en-US" sz="2395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如何用向量关系表示</a:t>
            </a:r>
            <a:r>
              <a:rPr lang="zh-CN" altLang="en-US" sz="2395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平面与平面的平行</a:t>
            </a:r>
            <a:r>
              <a:rPr lang="zh-CN" altLang="en-US" sz="2395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？</a:t>
            </a:r>
          </a:p>
        </p:txBody>
      </p:sp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151628277"/>
              </p:ext>
            </p:extLst>
          </p:nvPr>
        </p:nvGraphicFramePr>
        <p:xfrm>
          <a:off x="1658478" y="2227669"/>
          <a:ext cx="434848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044700" imgH="254000" progId="Equation.KSEE3">
                  <p:embed/>
                </p:oleObj>
              </mc:Choice>
              <mc:Fallback>
                <p:oleObj r:id="rId19" imgW="2044700" imgH="254000" progId="Equation.KSEE3">
                  <p:embed/>
                  <p:pic>
                    <p:nvPicPr>
                      <p:cNvPr id="17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658478" y="2227669"/>
                        <a:ext cx="4348480" cy="53975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组合 35"/>
          <p:cNvGrpSpPr/>
          <p:nvPr>
            <p:custDataLst>
              <p:tags r:id="rId6"/>
            </p:custDataLst>
          </p:nvPr>
        </p:nvGrpSpPr>
        <p:grpSpPr>
          <a:xfrm>
            <a:off x="8516762" y="2093273"/>
            <a:ext cx="2016760" cy="1835150"/>
            <a:chOff x="12190" y="7723"/>
            <a:chExt cx="3176" cy="2890"/>
          </a:xfrm>
        </p:grpSpPr>
        <p:grpSp>
          <p:nvGrpSpPr>
            <p:cNvPr id="31" name="组合 30"/>
            <p:cNvGrpSpPr/>
            <p:nvPr>
              <p:custDataLst>
                <p:tags r:id="rId7"/>
              </p:custDataLst>
            </p:nvPr>
          </p:nvGrpSpPr>
          <p:grpSpPr>
            <a:xfrm>
              <a:off x="12190" y="7929"/>
              <a:ext cx="3176" cy="2685"/>
              <a:chOff x="5104" y="4061"/>
              <a:chExt cx="3986" cy="3369"/>
            </a:xfrm>
          </p:grpSpPr>
          <p:sp>
            <p:nvSpPr>
              <p:cNvPr id="10249" name="AutoShape 17"/>
              <p:cNvSpPr/>
              <p:nvPr>
                <p:custDataLst>
                  <p:tags r:id="rId10"/>
                </p:custDataLst>
              </p:nvPr>
            </p:nvSpPr>
            <p:spPr>
              <a:xfrm>
                <a:off x="5194" y="4854"/>
                <a:ext cx="3897" cy="915"/>
              </a:xfrm>
              <a:prstGeom prst="parallelogram">
                <a:avLst>
                  <a:gd name="adj" fmla="val 107142"/>
                </a:avLst>
              </a:prstGeom>
              <a:noFill/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345">
                  <a:latin typeface="Times New Roman" panose="02020603050405020304" charset="0"/>
                </a:endParaRPr>
              </a:p>
            </p:txBody>
          </p:sp>
          <p:graphicFrame>
            <p:nvGraphicFramePr>
              <p:cNvPr id="10245" name="Object 18"/>
              <p:cNvGraphicFramePr>
                <a:graphicFrameLocks noChangeAspect="1"/>
              </p:cNvGraphicFramePr>
              <p:nvPr>
                <p:custDataLst>
                  <p:tags r:id="rId11"/>
                </p:custDataLst>
              </p:nvPr>
            </p:nvGraphicFramePr>
            <p:xfrm>
              <a:off x="5548" y="5279"/>
              <a:ext cx="875" cy="5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21" imgW="152400" imgH="139700" progId="Equation.3">
                      <p:embed/>
                    </p:oleObj>
                  </mc:Choice>
                  <mc:Fallback>
                    <p:oleObj r:id="rId21" imgW="152400" imgH="139700" progId="Equation.3">
                      <p:embed/>
                      <p:pic>
                        <p:nvPicPr>
                          <p:cNvPr id="10245" name="Object 18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5548" y="5279"/>
                            <a:ext cx="875" cy="51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50" name="Line 19"/>
              <p:cNvSpPr/>
              <p:nvPr>
                <p:custDataLst>
                  <p:tags r:id="rId12"/>
                </p:custDataLst>
              </p:nvPr>
            </p:nvSpPr>
            <p:spPr>
              <a:xfrm>
                <a:off x="7552" y="4061"/>
                <a:ext cx="22" cy="1167"/>
              </a:xfrm>
              <a:prstGeom prst="line">
                <a:avLst/>
              </a:prstGeom>
              <a:ln w="76200" cap="flat" cmpd="sng">
                <a:solidFill>
                  <a:srgbClr val="0000CC"/>
                </a:solidFill>
                <a:prstDash val="solid"/>
                <a:headEnd type="arrow" w="med" len="med"/>
                <a:tailEnd type="none" w="med" len="med"/>
              </a:ln>
            </p:spPr>
            <p:txBody>
              <a:bodyPr/>
              <a:lstStyle/>
              <a:p>
                <a:endParaRPr sz="1345"/>
              </a:p>
            </p:txBody>
          </p:sp>
          <p:sp>
            <p:nvSpPr>
              <p:cNvPr id="10251" name="AutoShape 21"/>
              <p:cNvSpPr/>
              <p:nvPr>
                <p:custDataLst>
                  <p:tags r:id="rId13"/>
                </p:custDataLst>
              </p:nvPr>
            </p:nvSpPr>
            <p:spPr>
              <a:xfrm>
                <a:off x="5104" y="6485"/>
                <a:ext cx="3897" cy="915"/>
              </a:xfrm>
              <a:prstGeom prst="parallelogram">
                <a:avLst>
                  <a:gd name="adj" fmla="val 107142"/>
                </a:avLst>
              </a:prstGeom>
              <a:noFill/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1345">
                  <a:latin typeface="Times New Roman" panose="02020603050405020304" charset="0"/>
                </a:endParaRPr>
              </a:p>
            </p:txBody>
          </p:sp>
          <p:graphicFrame>
            <p:nvGraphicFramePr>
              <p:cNvPr id="10247" name="Object 22"/>
              <p:cNvGraphicFramePr>
                <a:graphicFrameLocks noChangeAspect="1"/>
              </p:cNvGraphicFramePr>
              <p:nvPr>
                <p:custDataLst>
                  <p:tags r:id="rId14"/>
                </p:custDataLst>
              </p:nvPr>
            </p:nvGraphicFramePr>
            <p:xfrm>
              <a:off x="5548" y="6750"/>
              <a:ext cx="869" cy="6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23" imgW="165100" imgH="203200" progId="Equation.3">
                      <p:embed/>
                    </p:oleObj>
                  </mc:Choice>
                  <mc:Fallback>
                    <p:oleObj r:id="rId23" imgW="165100" imgH="203200" progId="Equation.3">
                      <p:embed/>
                      <p:pic>
                        <p:nvPicPr>
                          <p:cNvPr id="10247" name="Object 22"/>
                          <p:cNvPicPr/>
                          <p:nvPr/>
                        </p:nvPicPr>
                        <p:blipFill>
                          <a:blip r:embed="rId24"/>
                          <a:stretch>
                            <a:fillRect/>
                          </a:stretch>
                        </p:blipFill>
                        <p:spPr>
                          <a:xfrm>
                            <a:off x="5548" y="6750"/>
                            <a:ext cx="869" cy="68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52" name="Line 23"/>
              <p:cNvSpPr/>
              <p:nvPr>
                <p:custDataLst>
                  <p:tags r:id="rId15"/>
                </p:custDataLst>
              </p:nvPr>
            </p:nvSpPr>
            <p:spPr>
              <a:xfrm>
                <a:off x="6909" y="6046"/>
                <a:ext cx="22" cy="1167"/>
              </a:xfrm>
              <a:prstGeom prst="line">
                <a:avLst/>
              </a:prstGeom>
              <a:ln w="76200" cap="flat" cmpd="sng">
                <a:solidFill>
                  <a:srgbClr val="0000CC"/>
                </a:solidFill>
                <a:prstDash val="solid"/>
                <a:headEnd type="arrow" w="med" len="med"/>
                <a:tailEnd type="none" w="med" len="med"/>
              </a:ln>
            </p:spPr>
            <p:txBody>
              <a:bodyPr/>
              <a:lstStyle/>
              <a:p>
                <a:endParaRPr sz="1345"/>
              </a:p>
            </p:txBody>
          </p:sp>
        </p:grpSp>
        <p:graphicFrame>
          <p:nvGraphicFramePr>
            <p:cNvPr id="34" name="对象 33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14371" y="7723"/>
            <a:ext cx="553" cy="7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5" imgW="165100" imgH="228600" progId="Equation.KSEE3">
                    <p:embed/>
                  </p:oleObj>
                </mc:Choice>
                <mc:Fallback>
                  <p:oleObj r:id="rId25" imgW="165100" imgH="228600" progId="Equation.KSEE3">
                    <p:embed/>
                    <p:pic>
                      <p:nvPicPr>
                        <p:cNvPr id="34" name="对象 33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4371" y="7723"/>
                          <a:ext cx="553" cy="76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对象 37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3812" y="9822"/>
            <a:ext cx="426" cy="7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7" imgW="127000" imgH="228600" progId="Equation.KSEE3">
                    <p:embed/>
                  </p:oleObj>
                </mc:Choice>
                <mc:Fallback>
                  <p:oleObj r:id="rId27" imgW="127000" imgH="228600" progId="Equation.KSEE3">
                    <p:embed/>
                    <p:pic>
                      <p:nvPicPr>
                        <p:cNvPr id="38" name="对象 37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13812" y="9822"/>
                          <a:ext cx="426" cy="76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custDataLst>
      <p:tags r:id="rId1"/>
    </p:custDataLst>
    <p:extLst>
      <p:ext uri="{BB962C8B-B14F-4D97-AF65-F5344CB8AC3E}">
        <p14:creationId xmlns:p14="http://schemas.microsoft.com/office/powerpoint/2010/main" val="15562474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07116" y="148139"/>
            <a:ext cx="11037600" cy="441964"/>
          </a:xfrm>
        </p:spPr>
        <p:txBody>
          <a:bodyPr>
            <a:noAutofit/>
          </a:bodyPr>
          <a:lstStyle/>
          <a:p>
            <a:r>
              <a:rPr lang="zh-CN" sz="3200" dirty="0">
                <a:solidFill>
                  <a:schemeClr val="tx1"/>
                </a:solidFill>
                <a:sym typeface="+mn-ea"/>
              </a:rPr>
              <a:t>【要点</a:t>
            </a:r>
            <a:r>
              <a:rPr lang="en-US" altLang="zh-CN" sz="3200" dirty="0">
                <a:solidFill>
                  <a:schemeClr val="tx1"/>
                </a:solidFill>
                <a:sym typeface="+mn-ea"/>
              </a:rPr>
              <a:t>1</a:t>
            </a:r>
            <a:r>
              <a:rPr lang="zh-CN" sz="3200" dirty="0">
                <a:solidFill>
                  <a:schemeClr val="tx1"/>
                </a:solidFill>
                <a:sym typeface="+mn-ea"/>
              </a:rPr>
              <a:t>】</a:t>
            </a:r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向量法证明线线</a:t>
            </a:r>
            <a:r>
              <a:rPr lang="zh-CN" altLang="en-US" sz="3200" dirty="0">
                <a:sym typeface="+mn-ea"/>
              </a:rPr>
              <a:t>平行</a:t>
            </a:r>
            <a:endParaRPr lang="zh-CN" altLang="en-US" sz="32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334645" y="740728"/>
            <a:ext cx="1046226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【</a:t>
            </a:r>
            <a:r>
              <a:rPr 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】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棱长为2的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正方体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(1)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若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Q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R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S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分别是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中点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求证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：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PQ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∥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RS.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endParaRPr lang="en-US" altLang="zh-CN" sz="2400" b="1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2" name="矩形 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661035" y="1988185"/>
            <a:ext cx="8091170" cy="1038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证明：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以点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为原点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DA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DC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DD</a:t>
            </a:r>
            <a:r>
              <a:rPr lang="en-US" altLang="zh-CN" sz="2200" baseline="-25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所在直线分别为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轴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y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轴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z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轴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建立如图所示的空间直角坐标系</a:t>
            </a:r>
            <a:r>
              <a:rPr lang="en-US" altLang="zh-CN" sz="2200" i="1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Dxyz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 </a:t>
            </a:r>
          </a:p>
        </p:txBody>
      </p:sp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661156" y="3084200"/>
          <a:ext cx="4904740" cy="39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2514600" imgH="203200" progId="Equation.KSEE3">
                  <p:embed/>
                </p:oleObj>
              </mc:Choice>
              <mc:Fallback>
                <p:oleObj r:id="rId25" imgW="2514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61156" y="3084200"/>
                        <a:ext cx="4904740" cy="3962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661155" y="3480440"/>
          <a:ext cx="364109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866900" imgH="254000" progId="Equation.KSEE3">
                  <p:embed/>
                </p:oleObj>
              </mc:Choice>
              <mc:Fallback>
                <p:oleObj r:id="rId27" imgW="18669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61155" y="3480440"/>
                        <a:ext cx="3641090" cy="4953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4302246" y="3467740"/>
          <a:ext cx="284734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1459865" imgH="254000" progId="Equation.KSEE3">
                  <p:embed/>
                </p:oleObj>
              </mc:Choice>
              <mc:Fallback>
                <p:oleObj r:id="rId29" imgW="14598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302246" y="3467740"/>
                        <a:ext cx="2847340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矩形 1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701040" y="6083300"/>
            <a:ext cx="8091170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zh-CN" sz="2400" b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证线线平行</a:t>
            </a:r>
            <a:r>
              <a:rPr lang="zh-CN" sz="2400" b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</a:t>
            </a:r>
            <a:r>
              <a:rPr lang="zh-CN" altLang="zh-CN" sz="2400" b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证明</a:t>
            </a:r>
            <a:r>
              <a:rPr lang="zh-CN" altLang="zh-CN" sz="2400" b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两直线的方向向量</a:t>
            </a:r>
            <a:r>
              <a:rPr lang="zh-CN" altLang="zh-CN" sz="2400" b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共线</a:t>
            </a:r>
            <a:r>
              <a:rPr lang="en-US" altLang="zh-CN" sz="2400" b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altLang="en-US" sz="2400" b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找</a:t>
            </a:r>
            <a:r>
              <a:rPr lang="zh-CN" altLang="en-US" sz="2400" b="1" i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λ</a:t>
            </a:r>
            <a:r>
              <a:rPr lang="en-US" altLang="zh-CN" sz="2400" b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r>
              <a:rPr lang="en-US" altLang="zh-CN" sz="2400" b="1" i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.</a:t>
            </a: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8963660" y="1635760"/>
            <a:ext cx="2570480" cy="2520315"/>
          </a:xfrm>
          <a:prstGeom prst="rect">
            <a:avLst/>
          </a:prstGeom>
        </p:spPr>
      </p:pic>
      <p:grpSp>
        <p:nvGrpSpPr>
          <p:cNvPr id="11" name="组合 10"/>
          <p:cNvGrpSpPr/>
          <p:nvPr>
            <p:custDataLst>
              <p:tags r:id="rId10"/>
            </p:custDataLst>
          </p:nvPr>
        </p:nvGrpSpPr>
        <p:grpSpPr>
          <a:xfrm>
            <a:off x="8853170" y="1318895"/>
            <a:ext cx="2998470" cy="3100705"/>
            <a:chOff x="13942" y="2077"/>
            <a:chExt cx="4722" cy="4883"/>
          </a:xfrm>
        </p:grpSpPr>
        <p:cxnSp>
          <p:nvCxnSpPr>
            <p:cNvPr id="12" name="直接箭头连接符 11"/>
            <p:cNvCxnSpPr/>
            <p:nvPr>
              <p:custDataLst>
                <p:tags r:id="rId17"/>
              </p:custDataLst>
            </p:nvPr>
          </p:nvCxnSpPr>
          <p:spPr>
            <a:xfrm>
              <a:off x="15350" y="5461"/>
              <a:ext cx="3306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>
              <p:custDataLst>
                <p:tags r:id="rId18"/>
              </p:custDataLst>
            </p:nvPr>
          </p:nvCxnSpPr>
          <p:spPr>
            <a:xfrm flipH="1">
              <a:off x="13942" y="5446"/>
              <a:ext cx="1408" cy="11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>
              <p:custDataLst>
                <p:tags r:id="rId19"/>
              </p:custDataLst>
            </p:nvPr>
          </p:nvCxnSpPr>
          <p:spPr>
            <a:xfrm flipH="1" flipV="1">
              <a:off x="15330" y="2307"/>
              <a:ext cx="20" cy="31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>
              <p:custDataLst>
                <p:tags r:id="rId20"/>
              </p:custDataLst>
            </p:nvPr>
          </p:nvSpPr>
          <p:spPr>
            <a:xfrm>
              <a:off x="14020" y="6236"/>
              <a:ext cx="52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x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21"/>
              </p:custDataLst>
            </p:nvPr>
          </p:nvSpPr>
          <p:spPr>
            <a:xfrm>
              <a:off x="18164" y="5335"/>
              <a:ext cx="501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y</a:t>
              </a:r>
            </a:p>
          </p:txBody>
        </p:sp>
        <p:sp>
          <p:nvSpPr>
            <p:cNvPr id="24" name="文本框 23"/>
            <p:cNvSpPr txBox="1"/>
            <p:nvPr>
              <p:custDataLst>
                <p:tags r:id="rId22"/>
              </p:custDataLst>
            </p:nvPr>
          </p:nvSpPr>
          <p:spPr>
            <a:xfrm>
              <a:off x="15330" y="2077"/>
              <a:ext cx="475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z</a:t>
              </a:r>
            </a:p>
          </p:txBody>
        </p:sp>
      </p:grpSp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700843" y="4119568"/>
          <a:ext cx="5450205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2794000" imgH="393700" progId="Equation.KSEE3">
                  <p:embed/>
                </p:oleObj>
              </mc:Choice>
              <mc:Fallback>
                <p:oleObj r:id="rId32" imgW="2794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700843" y="4119568"/>
                        <a:ext cx="5450205" cy="7677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895153" y="4806003"/>
          <a:ext cx="5600065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2870200" imgH="393700" progId="Equation.KSEE3">
                  <p:embed/>
                </p:oleObj>
              </mc:Choice>
              <mc:Fallback>
                <p:oleObj r:id="rId34" imgW="2870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895153" y="4806003"/>
                        <a:ext cx="5600065" cy="7677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661156" y="5527045"/>
          <a:ext cx="284734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1459865" imgH="254000" progId="Equation.KSEE3">
                  <p:embed/>
                </p:oleObj>
              </mc:Choice>
              <mc:Fallback>
                <p:oleObj r:id="rId36" imgW="14598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61156" y="5527045"/>
                        <a:ext cx="2847340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6" name="直接连接符 55"/>
          <p:cNvCxnSpPr/>
          <p:nvPr>
            <p:custDataLst>
              <p:tags r:id="rId14"/>
            </p:custDataLst>
          </p:nvPr>
        </p:nvCxnSpPr>
        <p:spPr>
          <a:xfrm>
            <a:off x="405130" y="4119880"/>
            <a:ext cx="7962265" cy="0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圆角矩形 56"/>
          <p:cNvSpPr/>
          <p:nvPr>
            <p:custDataLst>
              <p:tags r:id="rId15"/>
            </p:custDataLst>
          </p:nvPr>
        </p:nvSpPr>
        <p:spPr>
          <a:xfrm>
            <a:off x="6672580" y="4695825"/>
            <a:ext cx="1325880" cy="4324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基底法</a:t>
            </a:r>
          </a:p>
        </p:txBody>
      </p:sp>
      <p:sp>
        <p:nvSpPr>
          <p:cNvPr id="58" name="圆角矩形 57"/>
          <p:cNvSpPr/>
          <p:nvPr>
            <p:custDataLst>
              <p:tags r:id="rId16"/>
            </p:custDataLst>
          </p:nvPr>
        </p:nvSpPr>
        <p:spPr>
          <a:xfrm>
            <a:off x="6258560" y="3001010"/>
            <a:ext cx="1325880" cy="4324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坐标法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57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 dirty="0">
                <a:solidFill>
                  <a:schemeClr val="tx1"/>
                </a:solidFill>
                <a:sym typeface="+mn-ea"/>
              </a:rPr>
              <a:t>【要点</a:t>
            </a:r>
            <a:r>
              <a:rPr lang="en-US" altLang="zh-CN" sz="3200" dirty="0">
                <a:solidFill>
                  <a:schemeClr val="tx1"/>
                </a:solidFill>
                <a:sym typeface="+mn-ea"/>
              </a:rPr>
              <a:t>2</a:t>
            </a:r>
            <a:r>
              <a:rPr lang="zh-CN" sz="3200" dirty="0">
                <a:solidFill>
                  <a:schemeClr val="tx1"/>
                </a:solidFill>
                <a:sym typeface="+mn-ea"/>
              </a:rPr>
              <a:t>】</a:t>
            </a:r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向量法证明</a:t>
            </a:r>
            <a:r>
              <a:rPr lang="zh-CN" altLang="en-US" sz="3200" dirty="0">
                <a:sym typeface="+mn-ea"/>
              </a:rPr>
              <a:t>线面平行</a:t>
            </a:r>
            <a:endParaRPr lang="en-US" altLang="zh-CN" sz="32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701040" y="915035"/>
            <a:ext cx="1046226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【</a:t>
            </a:r>
            <a:r>
              <a:rPr 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】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棱长为2的正方体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(2)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若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M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分别是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中点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求证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：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MN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∥平面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BD.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endParaRPr lang="en-US" altLang="zh-CN" sz="2400" b="1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8549005" y="1562100"/>
            <a:ext cx="2998470" cy="3100705"/>
            <a:chOff x="13942" y="2077"/>
            <a:chExt cx="4722" cy="4883"/>
          </a:xfrm>
        </p:grpSpPr>
        <p:cxnSp>
          <p:nvCxnSpPr>
            <p:cNvPr id="6" name="直接箭头连接符 5"/>
            <p:cNvCxnSpPr/>
            <p:nvPr>
              <p:custDataLst>
                <p:tags r:id="rId22"/>
              </p:custDataLst>
            </p:nvPr>
          </p:nvCxnSpPr>
          <p:spPr>
            <a:xfrm>
              <a:off x="15350" y="5461"/>
              <a:ext cx="3306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>
              <p:custDataLst>
                <p:tags r:id="rId23"/>
              </p:custDataLst>
            </p:nvPr>
          </p:nvCxnSpPr>
          <p:spPr>
            <a:xfrm flipH="1">
              <a:off x="13942" y="5446"/>
              <a:ext cx="1408" cy="11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>
              <p:custDataLst>
                <p:tags r:id="rId24"/>
              </p:custDataLst>
            </p:nvPr>
          </p:nvCxnSpPr>
          <p:spPr>
            <a:xfrm flipH="1" flipV="1">
              <a:off x="15330" y="2307"/>
              <a:ext cx="20" cy="31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>
              <p:custDataLst>
                <p:tags r:id="rId25"/>
              </p:custDataLst>
            </p:nvPr>
          </p:nvSpPr>
          <p:spPr>
            <a:xfrm>
              <a:off x="14020" y="6236"/>
              <a:ext cx="52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x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26"/>
              </p:custDataLst>
            </p:nvPr>
          </p:nvSpPr>
          <p:spPr>
            <a:xfrm>
              <a:off x="18164" y="5335"/>
              <a:ext cx="501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y</a:t>
              </a:r>
            </a:p>
          </p:txBody>
        </p:sp>
        <p:sp>
          <p:nvSpPr>
            <p:cNvPr id="24" name="文本框 23"/>
            <p:cNvSpPr txBox="1"/>
            <p:nvPr>
              <p:custDataLst>
                <p:tags r:id="rId27"/>
              </p:custDataLst>
            </p:nvPr>
          </p:nvSpPr>
          <p:spPr>
            <a:xfrm>
              <a:off x="15330" y="2077"/>
              <a:ext cx="475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 dirty="0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z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8655738" y="1851727"/>
            <a:ext cx="2593068" cy="2520000"/>
          </a:xfrm>
          <a:prstGeom prst="rect">
            <a:avLst/>
          </a:prstGeom>
        </p:spPr>
      </p:pic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777875" y="2087880"/>
          <a:ext cx="6068695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3022600" imgH="215900" progId="Equation.KSEE3">
                  <p:embed/>
                </p:oleObj>
              </mc:Choice>
              <mc:Fallback>
                <p:oleObj r:id="rId31" imgW="3022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77875" y="2087880"/>
                        <a:ext cx="6068695" cy="42100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5608815"/>
              </p:ext>
            </p:extLst>
          </p:nvPr>
        </p:nvGraphicFramePr>
        <p:xfrm>
          <a:off x="700843" y="2605657"/>
          <a:ext cx="247777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1270000" imgH="254000" progId="Equation.KSEE3">
                  <p:embed/>
                </p:oleObj>
              </mc:Choice>
              <mc:Fallback>
                <p:oleObj r:id="rId33" imgW="1270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00843" y="2605657"/>
                        <a:ext cx="2477770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19132051"/>
              </p:ext>
            </p:extLst>
          </p:nvPr>
        </p:nvGraphicFramePr>
        <p:xfrm>
          <a:off x="3178613" y="2500002"/>
          <a:ext cx="2256155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1155700" imgH="393700" progId="Equation.KSEE3">
                  <p:embed/>
                </p:oleObj>
              </mc:Choice>
              <mc:Fallback>
                <p:oleObj r:id="rId35" imgW="1155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3178613" y="2500002"/>
                        <a:ext cx="2256155" cy="7677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511122139"/>
              </p:ext>
            </p:extLst>
          </p:nvPr>
        </p:nvGraphicFramePr>
        <p:xfrm>
          <a:off x="5409058" y="2533935"/>
          <a:ext cx="212979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1091565" imgH="254000" progId="Equation.KSEE3">
                  <p:embed/>
                </p:oleObj>
              </mc:Choice>
              <mc:Fallback>
                <p:oleObj r:id="rId37" imgW="10915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5409058" y="2533935"/>
                        <a:ext cx="2129790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700843" y="3302959"/>
          <a:ext cx="2106295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1079500" imgH="393700" progId="Equation.KSEE3">
                  <p:embed/>
                </p:oleObj>
              </mc:Choice>
              <mc:Fallback>
                <p:oleObj r:id="rId39" imgW="1079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700843" y="3302959"/>
                        <a:ext cx="2106295" cy="76771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2807138" y="3479807"/>
          <a:ext cx="31972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1638300" imgH="254000" progId="Equation.KSEE3">
                  <p:embed/>
                </p:oleObj>
              </mc:Choice>
              <mc:Fallback>
                <p:oleObj r:id="rId41" imgW="1638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2807138" y="3479807"/>
                        <a:ext cx="3197225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701160" y="4154495"/>
          <a:ext cx="691515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3543300" imgH="215900" progId="Equation.KSEE3">
                  <p:embed/>
                </p:oleObj>
              </mc:Choice>
              <mc:Fallback>
                <p:oleObj r:id="rId43" imgW="3543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701160" y="4154495"/>
                        <a:ext cx="6915150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733672973"/>
              </p:ext>
            </p:extLst>
          </p:nvPr>
        </p:nvGraphicFramePr>
        <p:xfrm>
          <a:off x="476250" y="5434019"/>
          <a:ext cx="488188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2501900" imgH="215900" progId="Equation.KSEE3">
                  <p:embed/>
                </p:oleObj>
              </mc:Choice>
              <mc:Fallback>
                <p:oleObj r:id="rId45" imgW="2501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476250" y="5434019"/>
                        <a:ext cx="4881880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4108159255"/>
              </p:ext>
            </p:extLst>
          </p:nvPr>
        </p:nvGraphicFramePr>
        <p:xfrm>
          <a:off x="491807" y="5817832"/>
          <a:ext cx="39655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2032000" imgH="254000" progId="Equation.KSEE3">
                  <p:embed/>
                </p:oleObj>
              </mc:Choice>
              <mc:Fallback>
                <p:oleObj r:id="rId47" imgW="2032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491807" y="5817832"/>
                        <a:ext cx="3965575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4148333137"/>
              </p:ext>
            </p:extLst>
          </p:nvPr>
        </p:nvGraphicFramePr>
        <p:xfrm>
          <a:off x="4551718" y="5834460"/>
          <a:ext cx="198310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1016000" imgH="254000" progId="Equation.KSEE3">
                  <p:embed/>
                </p:oleObj>
              </mc:Choice>
              <mc:Fallback>
                <p:oleObj r:id="rId49" imgW="1016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4551718" y="5834460"/>
                        <a:ext cx="1983105" cy="4953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101300631"/>
              </p:ext>
            </p:extLst>
          </p:nvPr>
        </p:nvGraphicFramePr>
        <p:xfrm>
          <a:off x="6629159" y="5842871"/>
          <a:ext cx="31972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1" imgW="1638300" imgH="254000" progId="Equation.KSEE3">
                  <p:embed/>
                </p:oleObj>
              </mc:Choice>
              <mc:Fallback>
                <p:oleObj r:id="rId51" imgW="1638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6629159" y="5842871"/>
                        <a:ext cx="3197225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67872277"/>
              </p:ext>
            </p:extLst>
          </p:nvPr>
        </p:nvGraphicFramePr>
        <p:xfrm>
          <a:off x="491807" y="6338171"/>
          <a:ext cx="691515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2" imgW="3543300" imgH="215900" progId="Equation.KSEE3">
                  <p:embed/>
                </p:oleObj>
              </mc:Choice>
              <mc:Fallback>
                <p:oleObj r:id="rId52" imgW="3543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491807" y="6338171"/>
                        <a:ext cx="6915150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6" name="直接连接符 55"/>
          <p:cNvCxnSpPr/>
          <p:nvPr>
            <p:custDataLst>
              <p:tags r:id="rId18"/>
            </p:custDataLst>
          </p:nvPr>
        </p:nvCxnSpPr>
        <p:spPr>
          <a:xfrm>
            <a:off x="476250" y="4650105"/>
            <a:ext cx="7962265" cy="0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圆角矩形 56"/>
          <p:cNvSpPr/>
          <p:nvPr>
            <p:custDataLst>
              <p:tags r:id="rId19"/>
            </p:custDataLst>
          </p:nvPr>
        </p:nvSpPr>
        <p:spPr>
          <a:xfrm>
            <a:off x="6175375" y="3347085"/>
            <a:ext cx="1413510" cy="4324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基底法</a:t>
            </a:r>
          </a:p>
        </p:txBody>
      </p:sp>
      <p:sp>
        <p:nvSpPr>
          <p:cNvPr id="58" name="圆角矩形 57"/>
          <p:cNvSpPr/>
          <p:nvPr>
            <p:custDataLst>
              <p:tags r:id="rId20"/>
            </p:custDataLst>
          </p:nvPr>
        </p:nvSpPr>
        <p:spPr>
          <a:xfrm>
            <a:off x="10492740" y="6212719"/>
            <a:ext cx="1413510" cy="4324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坐标法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7613CA8-2E7D-AEB5-8E48-040D55D66C05}"/>
              </a:ext>
            </a:extLst>
          </p:cNvPr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259510" y="4760212"/>
            <a:ext cx="11831730" cy="510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证明：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以点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为原点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DA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DC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DD</a:t>
            </a:r>
            <a:r>
              <a:rPr lang="en-US" altLang="zh-CN" sz="2200" baseline="-25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所在直线分别为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轴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y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轴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z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轴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如图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建立</a:t>
            </a:r>
            <a:r>
              <a:rPr lang="zh-CN" altLang="zh-CN" sz="22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空间直角坐标系</a:t>
            </a:r>
            <a:r>
              <a:rPr lang="en-US" altLang="zh-CN" sz="2200" i="1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Dxyz</a:t>
            </a:r>
            <a:r>
              <a:rPr lang="en-US" altLang="zh-CN" sz="22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 dirty="0">
                <a:solidFill>
                  <a:schemeClr val="tx1"/>
                </a:solidFill>
                <a:sym typeface="+mn-ea"/>
              </a:rPr>
              <a:t>【要点</a:t>
            </a:r>
            <a:r>
              <a:rPr lang="en-US" altLang="zh-CN" sz="3200" dirty="0">
                <a:solidFill>
                  <a:schemeClr val="tx1"/>
                </a:solidFill>
                <a:sym typeface="+mn-ea"/>
              </a:rPr>
              <a:t>2</a:t>
            </a:r>
            <a:r>
              <a:rPr lang="zh-CN" sz="3200" dirty="0">
                <a:solidFill>
                  <a:schemeClr val="tx1"/>
                </a:solidFill>
                <a:sym typeface="+mn-ea"/>
              </a:rPr>
              <a:t>】</a:t>
            </a:r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向量法证明</a:t>
            </a:r>
            <a:r>
              <a:rPr lang="zh-CN" altLang="en-US" sz="3200" dirty="0">
                <a:sym typeface="+mn-ea"/>
              </a:rPr>
              <a:t>线面平行</a:t>
            </a:r>
            <a:endParaRPr lang="en-US" altLang="zh-CN" sz="32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701040" y="915035"/>
            <a:ext cx="1046226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【</a:t>
            </a:r>
            <a:r>
              <a:rPr 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】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棱长为2的正方体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(2)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若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M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N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分别是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中点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求证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：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MN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∥平面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BD.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endParaRPr lang="en-US" altLang="zh-CN" sz="2400" b="1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pSp>
        <p:nvGrpSpPr>
          <p:cNvPr id="9" name="组合 8"/>
          <p:cNvGrpSpPr/>
          <p:nvPr>
            <p:custDataLst>
              <p:tags r:id="rId4"/>
            </p:custDataLst>
          </p:nvPr>
        </p:nvGrpSpPr>
        <p:grpSpPr>
          <a:xfrm>
            <a:off x="8549005" y="1562100"/>
            <a:ext cx="2998470" cy="3100705"/>
            <a:chOff x="13942" y="2077"/>
            <a:chExt cx="4722" cy="4883"/>
          </a:xfrm>
        </p:grpSpPr>
        <p:cxnSp>
          <p:nvCxnSpPr>
            <p:cNvPr id="6" name="直接箭头连接符 5"/>
            <p:cNvCxnSpPr/>
            <p:nvPr>
              <p:custDataLst>
                <p:tags r:id="rId19"/>
              </p:custDataLst>
            </p:nvPr>
          </p:nvCxnSpPr>
          <p:spPr>
            <a:xfrm>
              <a:off x="15350" y="5461"/>
              <a:ext cx="3306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>
              <p:custDataLst>
                <p:tags r:id="rId20"/>
              </p:custDataLst>
            </p:nvPr>
          </p:nvCxnSpPr>
          <p:spPr>
            <a:xfrm flipH="1">
              <a:off x="13942" y="5446"/>
              <a:ext cx="1408" cy="11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>
              <p:custDataLst>
                <p:tags r:id="rId21"/>
              </p:custDataLst>
            </p:nvPr>
          </p:nvCxnSpPr>
          <p:spPr>
            <a:xfrm flipH="1" flipV="1">
              <a:off x="15330" y="2307"/>
              <a:ext cx="20" cy="31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>
              <p:custDataLst>
                <p:tags r:id="rId22"/>
              </p:custDataLst>
            </p:nvPr>
          </p:nvSpPr>
          <p:spPr>
            <a:xfrm>
              <a:off x="14020" y="6236"/>
              <a:ext cx="52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x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23"/>
              </p:custDataLst>
            </p:nvPr>
          </p:nvSpPr>
          <p:spPr>
            <a:xfrm>
              <a:off x="18164" y="5335"/>
              <a:ext cx="501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y</a:t>
              </a:r>
            </a:p>
          </p:txBody>
        </p:sp>
        <p:sp>
          <p:nvSpPr>
            <p:cNvPr id="24" name="文本框 23"/>
            <p:cNvSpPr txBox="1"/>
            <p:nvPr>
              <p:custDataLst>
                <p:tags r:id="rId24"/>
              </p:custDataLst>
            </p:nvPr>
          </p:nvSpPr>
          <p:spPr>
            <a:xfrm>
              <a:off x="15330" y="2077"/>
              <a:ext cx="475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z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650605" y="1859280"/>
            <a:ext cx="2593068" cy="2520000"/>
          </a:xfrm>
          <a:prstGeom prst="rect">
            <a:avLst/>
          </a:prstGeom>
        </p:spPr>
      </p:pic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704970499"/>
              </p:ext>
            </p:extLst>
          </p:nvPr>
        </p:nvGraphicFramePr>
        <p:xfrm>
          <a:off x="570548" y="2046722"/>
          <a:ext cx="5941695" cy="39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2959100" imgH="203200" progId="Equation.KSEE3">
                  <p:embed/>
                </p:oleObj>
              </mc:Choice>
              <mc:Fallback>
                <p:oleObj r:id="rId28" imgW="29591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570548" y="2046722"/>
                        <a:ext cx="5941695" cy="39624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728148" y="2605729"/>
          <a:ext cx="5997575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3073400" imgH="215900" progId="Equation.KSEE3">
                  <p:embed/>
                </p:oleObj>
              </mc:Choice>
              <mc:Fallback>
                <p:oleObj r:id="rId30" imgW="3073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728148" y="2605729"/>
                        <a:ext cx="5997575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728148" y="3055626"/>
          <a:ext cx="557720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2857500" imgH="254000" progId="Equation.KSEE3">
                  <p:embed/>
                </p:oleObj>
              </mc:Choice>
              <mc:Fallback>
                <p:oleObj r:id="rId32" imgW="28575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728148" y="3055626"/>
                        <a:ext cx="5577205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对象 7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713374" y="3558400"/>
          <a:ext cx="458533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2311400" imgH="254000" progId="Equation.KSEE3">
                  <p:embed/>
                </p:oleObj>
              </mc:Choice>
              <mc:Fallback>
                <p:oleObj r:id="rId34" imgW="2311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713374" y="3558400"/>
                        <a:ext cx="4585335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对象 8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702692" y="4087068"/>
          <a:ext cx="1708150" cy="1043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914400" imgH="558800" progId="Equation.KSEE3">
                  <p:embed/>
                </p:oleObj>
              </mc:Choice>
              <mc:Fallback>
                <p:oleObj r:id="rId36" imgW="914400" imgH="558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702692" y="4087068"/>
                        <a:ext cx="1708150" cy="1043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对象 8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2411216" y="4107241"/>
          <a:ext cx="187071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8" imgW="990600" imgH="457200" progId="Equation.KSEE3">
                  <p:embed/>
                </p:oleObj>
              </mc:Choice>
              <mc:Fallback>
                <p:oleObj r:id="rId38" imgW="9906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2411216" y="4107241"/>
                        <a:ext cx="187071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对象 8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4312464" y="4340919"/>
          <a:ext cx="2813685" cy="395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0" imgW="1536700" imgH="215900" progId="Equation.KSEE3">
                  <p:embed/>
                </p:oleObj>
              </mc:Choice>
              <mc:Fallback>
                <p:oleObj r:id="rId40" imgW="1536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4312464" y="4340919"/>
                        <a:ext cx="2813685" cy="3956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728614" y="5146535"/>
          <a:ext cx="466153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2" imgW="2349500" imgH="254000" progId="Equation.KSEE3">
                  <p:embed/>
                </p:oleObj>
              </mc:Choice>
              <mc:Fallback>
                <p:oleObj r:id="rId42" imgW="23495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728614" y="5146535"/>
                        <a:ext cx="4661535" cy="50419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728296" y="5666600"/>
          <a:ext cx="430911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4" imgW="2171700" imgH="254000" progId="Equation.KSEE3">
                  <p:embed/>
                </p:oleObj>
              </mc:Choice>
              <mc:Fallback>
                <p:oleObj r:id="rId44" imgW="21717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728296" y="5666600"/>
                        <a:ext cx="4309110" cy="50419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5037724" y="5666917"/>
          <a:ext cx="141160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6" imgW="711200" imgH="241300" progId="Equation.KSEE3">
                  <p:embed/>
                </p:oleObj>
              </mc:Choice>
              <mc:Fallback>
                <p:oleObj r:id="rId46" imgW="7112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5037724" y="5666917"/>
                        <a:ext cx="1411605" cy="4794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6509823" y="5708975"/>
          <a:ext cx="2503805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8" imgW="1282700" imgH="215900" progId="Equation.KSEE3">
                  <p:embed/>
                </p:oleObj>
              </mc:Choice>
              <mc:Fallback>
                <p:oleObj r:id="rId48" imgW="1282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6509823" y="5708975"/>
                        <a:ext cx="2503805" cy="42100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158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9013628" y="5708975"/>
          <a:ext cx="2355215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0" imgW="1206500" imgH="215900" progId="Equation.KSEE3">
                  <p:embed/>
                </p:oleObj>
              </mc:Choice>
              <mc:Fallback>
                <p:oleObj r:id="rId50" imgW="1206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9013628" y="5708975"/>
                        <a:ext cx="2355215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矩形 28"/>
          <p:cNvSpPr>
            <a:spLocks noChangeAspect="1"/>
          </p:cNvSpPr>
          <p:nvPr>
            <p:custDataLst>
              <p:tags r:id="rId18"/>
            </p:custDataLst>
          </p:nvPr>
        </p:nvSpPr>
        <p:spPr>
          <a:xfrm>
            <a:off x="6889432" y="124510"/>
            <a:ext cx="4088765" cy="565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一题多法（四种解法）</a:t>
            </a:r>
            <a:endParaRPr lang="zh-CN" altLang="en-US" sz="2800" b="1" i="1" dirty="0">
              <a:solidFill>
                <a:srgbClr val="FF0000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642985" y="1857375"/>
            <a:ext cx="2587181" cy="252000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 dirty="0">
                <a:solidFill>
                  <a:schemeClr val="tx1"/>
                </a:solidFill>
                <a:sym typeface="+mn-ea"/>
              </a:rPr>
              <a:t>【要点</a:t>
            </a:r>
            <a:r>
              <a:rPr lang="en-US" altLang="zh-CN" sz="3200" dirty="0">
                <a:solidFill>
                  <a:schemeClr val="tx1"/>
                </a:solidFill>
                <a:sym typeface="+mn-ea"/>
              </a:rPr>
              <a:t>3</a:t>
            </a:r>
            <a:r>
              <a:rPr lang="zh-CN" sz="3200" dirty="0">
                <a:solidFill>
                  <a:schemeClr val="tx1"/>
                </a:solidFill>
                <a:sym typeface="+mn-ea"/>
              </a:rPr>
              <a:t>】</a:t>
            </a:r>
            <a:r>
              <a:rPr lang="zh-CN" altLang="en-US" sz="3200" dirty="0">
                <a:solidFill>
                  <a:schemeClr val="tx1"/>
                </a:solidFill>
                <a:sym typeface="+mn-ea"/>
              </a:rPr>
              <a:t>向量法证明面面平行</a:t>
            </a:r>
            <a:endParaRPr lang="en-US" altLang="zh-CN" sz="32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01040" y="915035"/>
            <a:ext cx="1046226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【</a:t>
            </a:r>
            <a:r>
              <a:rPr 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】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棱长为2的正方体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(3)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若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G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K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分别是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中点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为底面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中心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求证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：平面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GHA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∥平面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BK.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8549005" y="1562100"/>
            <a:ext cx="2998470" cy="3100705"/>
            <a:chOff x="13942" y="2077"/>
            <a:chExt cx="4722" cy="4883"/>
          </a:xfrm>
        </p:grpSpPr>
        <p:cxnSp>
          <p:nvCxnSpPr>
            <p:cNvPr id="6" name="直接箭头连接符 5"/>
            <p:cNvCxnSpPr/>
            <p:nvPr>
              <p:custDataLst>
                <p:tags r:id="rId16"/>
              </p:custDataLst>
            </p:nvPr>
          </p:nvCxnSpPr>
          <p:spPr>
            <a:xfrm>
              <a:off x="15350" y="5461"/>
              <a:ext cx="3306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>
              <p:custDataLst>
                <p:tags r:id="rId17"/>
              </p:custDataLst>
            </p:nvPr>
          </p:nvCxnSpPr>
          <p:spPr>
            <a:xfrm flipH="1">
              <a:off x="13942" y="5446"/>
              <a:ext cx="1408" cy="11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>
              <p:custDataLst>
                <p:tags r:id="rId18"/>
              </p:custDataLst>
            </p:nvPr>
          </p:nvCxnSpPr>
          <p:spPr>
            <a:xfrm flipH="1" flipV="1">
              <a:off x="15330" y="2307"/>
              <a:ext cx="20" cy="31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>
              <p:custDataLst>
                <p:tags r:id="rId19"/>
              </p:custDataLst>
            </p:nvPr>
          </p:nvSpPr>
          <p:spPr>
            <a:xfrm>
              <a:off x="14020" y="6236"/>
              <a:ext cx="52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x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20"/>
              </p:custDataLst>
            </p:nvPr>
          </p:nvSpPr>
          <p:spPr>
            <a:xfrm>
              <a:off x="18164" y="5335"/>
              <a:ext cx="501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y</a:t>
              </a:r>
            </a:p>
          </p:txBody>
        </p:sp>
        <p:sp>
          <p:nvSpPr>
            <p:cNvPr id="24" name="文本框 23"/>
            <p:cNvSpPr txBox="1"/>
            <p:nvPr>
              <p:custDataLst>
                <p:tags r:id="rId21"/>
              </p:custDataLst>
            </p:nvPr>
          </p:nvSpPr>
          <p:spPr>
            <a:xfrm>
              <a:off x="15330" y="2077"/>
              <a:ext cx="475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z</a:t>
              </a:r>
            </a:p>
          </p:txBody>
        </p:sp>
      </p:grp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701040" y="2498090"/>
          <a:ext cx="6068695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3022600" imgH="215900" progId="Equation.KSEE3">
                  <p:embed/>
                </p:oleObj>
              </mc:Choice>
              <mc:Fallback>
                <p:oleObj r:id="rId25" imgW="3022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01040" y="2498090"/>
                        <a:ext cx="6068695" cy="42100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675760" y="2960059"/>
          <a:ext cx="689102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3530600" imgH="215900" progId="Equation.KSEE3">
                  <p:embed/>
                </p:oleObj>
              </mc:Choice>
              <mc:Fallback>
                <p:oleObj r:id="rId27" imgW="3530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75760" y="2960059"/>
                        <a:ext cx="6891020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91940" y="3381381"/>
          <a:ext cx="738759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3784600" imgH="254000" progId="Equation.KSEE3">
                  <p:embed/>
                </p:oleObj>
              </mc:Choice>
              <mc:Fallback>
                <p:oleObj r:id="rId29" imgW="37846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91940" y="3381381"/>
                        <a:ext cx="7387590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579875" y="3901446"/>
          <a:ext cx="7884160" cy="941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4038600" imgH="482600" progId="Equation.KSEE3">
                  <p:embed/>
                </p:oleObj>
              </mc:Choice>
              <mc:Fallback>
                <p:oleObj r:id="rId31" imgW="40386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79875" y="3901446"/>
                        <a:ext cx="7884160" cy="9410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42423" y="4866964"/>
          <a:ext cx="6174105" cy="47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3162300" imgH="241300" progId="Equation.KSEE3">
                  <p:embed/>
                </p:oleObj>
              </mc:Choice>
              <mc:Fallback>
                <p:oleObj r:id="rId33" imgW="31623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42423" y="4866964"/>
                        <a:ext cx="6174105" cy="4705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604323" y="5437829"/>
          <a:ext cx="7933055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4063365" imgH="215900" progId="Equation.KSEE3">
                  <p:embed/>
                </p:oleObj>
              </mc:Choice>
              <mc:Fallback>
                <p:oleObj r:id="rId35" imgW="40633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604323" y="5437829"/>
                        <a:ext cx="7933055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2" name="直接连接符 41"/>
          <p:cNvCxnSpPr/>
          <p:nvPr>
            <p:custDataLst>
              <p:tags r:id="rId12"/>
            </p:custDataLst>
          </p:nvPr>
        </p:nvCxnSpPr>
        <p:spPr>
          <a:xfrm>
            <a:off x="821055" y="4822190"/>
            <a:ext cx="210947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>
            <p:custDataLst>
              <p:tags r:id="rId13"/>
            </p:custDataLst>
          </p:nvPr>
        </p:nvCxnSpPr>
        <p:spPr>
          <a:xfrm>
            <a:off x="4775200" y="5349875"/>
            <a:ext cx="2109470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14"/>
            </p:custDataLst>
          </p:nvPr>
        </p:nvCxnSpPr>
        <p:spPr>
          <a:xfrm>
            <a:off x="967740" y="5875655"/>
            <a:ext cx="4519295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圆角矩形 57"/>
          <p:cNvSpPr/>
          <p:nvPr>
            <p:custDataLst>
              <p:tags r:id="rId15"/>
            </p:custDataLst>
          </p:nvPr>
        </p:nvSpPr>
        <p:spPr>
          <a:xfrm>
            <a:off x="5631815" y="2074545"/>
            <a:ext cx="1252220" cy="4324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坐标法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642985" y="1857375"/>
            <a:ext cx="2587181" cy="252000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>
                <a:solidFill>
                  <a:schemeClr val="tx1"/>
                </a:solidFill>
                <a:sym typeface="+mn-ea"/>
              </a:rPr>
              <a:t>【要点</a:t>
            </a:r>
            <a:r>
              <a:rPr lang="en-US" altLang="zh-CN" sz="3200">
                <a:solidFill>
                  <a:schemeClr val="tx1"/>
                </a:solidFill>
                <a:sym typeface="+mn-ea"/>
              </a:rPr>
              <a:t>3.3</a:t>
            </a:r>
            <a:r>
              <a:rPr lang="zh-CN" sz="3200">
                <a:solidFill>
                  <a:schemeClr val="tx1"/>
                </a:solidFill>
                <a:sym typeface="+mn-ea"/>
              </a:rPr>
              <a:t>】</a:t>
            </a:r>
            <a:r>
              <a:rPr lang="zh-CN" altLang="en-US" sz="3200">
                <a:solidFill>
                  <a:schemeClr val="tx1"/>
                </a:solidFill>
                <a:sym typeface="+mn-ea"/>
              </a:rPr>
              <a:t>向量法证明</a:t>
            </a:r>
            <a:r>
              <a:rPr lang="zh-CN" altLang="en-US" sz="3200">
                <a:sym typeface="+mn-ea"/>
              </a:rPr>
              <a:t>面面平行</a:t>
            </a:r>
            <a:endParaRPr lang="en-US" altLang="zh-CN" sz="3200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01040" y="915035"/>
            <a:ext cx="10462260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【</a:t>
            </a:r>
            <a:r>
              <a:rPr 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】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棱长为2的正方体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(3)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若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G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K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分别是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中点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为底面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中心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求证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：平面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GHA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∥平面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BK.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8549005" y="1562100"/>
            <a:ext cx="2998470" cy="3100705"/>
            <a:chOff x="13942" y="2077"/>
            <a:chExt cx="4722" cy="4883"/>
          </a:xfrm>
        </p:grpSpPr>
        <p:cxnSp>
          <p:nvCxnSpPr>
            <p:cNvPr id="6" name="直接箭头连接符 5"/>
            <p:cNvCxnSpPr/>
            <p:nvPr>
              <p:custDataLst>
                <p:tags r:id="rId20"/>
              </p:custDataLst>
            </p:nvPr>
          </p:nvCxnSpPr>
          <p:spPr>
            <a:xfrm>
              <a:off x="15350" y="5461"/>
              <a:ext cx="3306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>
              <p:custDataLst>
                <p:tags r:id="rId21"/>
              </p:custDataLst>
            </p:nvPr>
          </p:nvCxnSpPr>
          <p:spPr>
            <a:xfrm flipH="1">
              <a:off x="13942" y="5446"/>
              <a:ext cx="1408" cy="11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>
              <p:custDataLst>
                <p:tags r:id="rId22"/>
              </p:custDataLst>
            </p:nvPr>
          </p:nvCxnSpPr>
          <p:spPr>
            <a:xfrm flipH="1" flipV="1">
              <a:off x="15330" y="2307"/>
              <a:ext cx="20" cy="31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>
              <p:custDataLst>
                <p:tags r:id="rId23"/>
              </p:custDataLst>
            </p:nvPr>
          </p:nvSpPr>
          <p:spPr>
            <a:xfrm>
              <a:off x="14020" y="6236"/>
              <a:ext cx="52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x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24"/>
              </p:custDataLst>
            </p:nvPr>
          </p:nvSpPr>
          <p:spPr>
            <a:xfrm>
              <a:off x="18164" y="5335"/>
              <a:ext cx="501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y</a:t>
              </a:r>
            </a:p>
          </p:txBody>
        </p:sp>
        <p:sp>
          <p:nvSpPr>
            <p:cNvPr id="24" name="文本框 23"/>
            <p:cNvSpPr txBox="1"/>
            <p:nvPr>
              <p:custDataLst>
                <p:tags r:id="rId25"/>
              </p:custDataLst>
            </p:nvPr>
          </p:nvSpPr>
          <p:spPr>
            <a:xfrm>
              <a:off x="15330" y="2077"/>
              <a:ext cx="475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z</a:t>
              </a:r>
            </a:p>
          </p:txBody>
        </p:sp>
      </p:grp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766445" y="2419985"/>
          <a:ext cx="4617085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2298700" imgH="215900" progId="Equation.KSEE3">
                  <p:embed/>
                </p:oleObj>
              </mc:Choice>
              <mc:Fallback>
                <p:oleObj r:id="rId29" imgW="2298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766445" y="2419985"/>
                        <a:ext cx="4617085" cy="42100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859910" y="2889574"/>
          <a:ext cx="689102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3530600" imgH="215900" progId="Equation.KSEE3">
                  <p:embed/>
                </p:oleObj>
              </mc:Choice>
              <mc:Fallback>
                <p:oleObj r:id="rId31" imgW="3530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859910" y="2889574"/>
                        <a:ext cx="6891020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对象 7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766714" y="3820020"/>
          <a:ext cx="463613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2336800" imgH="254000" progId="Equation.KSEE3">
                  <p:embed/>
                </p:oleObj>
              </mc:Choice>
              <mc:Fallback>
                <p:oleObj r:id="rId33" imgW="23368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66714" y="3820020"/>
                        <a:ext cx="4636135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对象 8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766510" y="4315668"/>
          <a:ext cx="1755775" cy="1043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939800" imgH="558800" progId="Equation.KSEE3">
                  <p:embed/>
                </p:oleObj>
              </mc:Choice>
              <mc:Fallback>
                <p:oleObj r:id="rId35" imgW="939800" imgH="558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766510" y="4315668"/>
                        <a:ext cx="1755775" cy="1043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对象 8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2544566" y="4415851"/>
          <a:ext cx="196723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1041400" imgH="457200" progId="Equation.KSEE3">
                  <p:embed/>
                </p:oleObj>
              </mc:Choice>
              <mc:Fallback>
                <p:oleObj r:id="rId37" imgW="10414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544566" y="4415851"/>
                        <a:ext cx="196723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对象 8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4511854" y="4630479"/>
          <a:ext cx="2488565" cy="395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1358900" imgH="215900" progId="Equation.KSEE3">
                  <p:embed/>
                </p:oleObj>
              </mc:Choice>
              <mc:Fallback>
                <p:oleObj r:id="rId39" imgW="1358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4511854" y="4630479"/>
                        <a:ext cx="2488565" cy="3956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7000509" y="4554080"/>
          <a:ext cx="438467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2209800" imgH="254000" progId="Equation.KSEE3">
                  <p:embed/>
                </p:oleObj>
              </mc:Choice>
              <mc:Fallback>
                <p:oleObj r:id="rId41" imgW="22098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7000509" y="4554080"/>
                        <a:ext cx="4384675" cy="50419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704970" y="3305181"/>
          <a:ext cx="748538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3834765" imgH="254000" progId="Equation.KSEE3">
                  <p:embed/>
                </p:oleObj>
              </mc:Choice>
              <mc:Fallback>
                <p:oleObj r:id="rId43" imgW="38347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704970" y="3305181"/>
                        <a:ext cx="7485380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766714" y="5303380"/>
          <a:ext cx="463613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2336800" imgH="254000" progId="Equation.KSEE3">
                  <p:embed/>
                </p:oleObj>
              </mc:Choice>
              <mc:Fallback>
                <p:oleObj r:id="rId45" imgW="23368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766714" y="5303380"/>
                        <a:ext cx="4636135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712852" y="5807918"/>
          <a:ext cx="1732280" cy="1043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927100" imgH="558800" progId="Equation.KSEE3">
                  <p:embed/>
                </p:oleObj>
              </mc:Choice>
              <mc:Fallback>
                <p:oleObj r:id="rId47" imgW="927100" imgH="558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712852" y="5807918"/>
                        <a:ext cx="1732280" cy="1043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2445506" y="5894766"/>
          <a:ext cx="242316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1282700" imgH="457200" progId="Equation.KSEE3">
                  <p:embed/>
                </p:oleObj>
              </mc:Choice>
              <mc:Fallback>
                <p:oleObj r:id="rId49" imgW="12827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2445506" y="5894766"/>
                        <a:ext cx="242316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4868724" y="6132889"/>
          <a:ext cx="2488565" cy="395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1" imgW="1358900" imgH="215900" progId="Equation.KSEE3">
                  <p:embed/>
                </p:oleObj>
              </mc:Choice>
              <mc:Fallback>
                <p:oleObj r:id="rId51" imgW="1358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4868724" y="6132889"/>
                        <a:ext cx="2488565" cy="3956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7357061" y="5812015"/>
          <a:ext cx="435991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2" imgW="2197100" imgH="254000" progId="Equation.KSEE3">
                  <p:embed/>
                </p:oleObj>
              </mc:Choice>
              <mc:Fallback>
                <p:oleObj r:id="rId52" imgW="21971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7357061" y="5812015"/>
                        <a:ext cx="4359910" cy="50419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7345949" y="6336207"/>
          <a:ext cx="158813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4" imgW="800100" imgH="241300" progId="Equation.KSEE3">
                  <p:embed/>
                </p:oleObj>
              </mc:Choice>
              <mc:Fallback>
                <p:oleObj r:id="rId54" imgW="8001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5"/>
                      <a:stretch>
                        <a:fillRect/>
                      </a:stretch>
                    </p:blipFill>
                    <p:spPr>
                      <a:xfrm>
                        <a:off x="7345949" y="6336207"/>
                        <a:ext cx="1588135" cy="4794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8098155" y="2200910"/>
            <a:ext cx="3584575" cy="276606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>
                <a:solidFill>
                  <a:schemeClr val="tx1"/>
                </a:solidFill>
                <a:sym typeface="+mn-ea"/>
              </a:rPr>
              <a:t>【要点</a:t>
            </a:r>
            <a:r>
              <a:rPr lang="en-US" altLang="zh-CN" sz="3200">
                <a:solidFill>
                  <a:schemeClr val="tx1"/>
                </a:solidFill>
                <a:sym typeface="+mn-ea"/>
              </a:rPr>
              <a:t>3.4</a:t>
            </a:r>
            <a:r>
              <a:rPr lang="zh-CN" sz="3200">
                <a:solidFill>
                  <a:schemeClr val="tx1"/>
                </a:solidFill>
                <a:sym typeface="+mn-ea"/>
              </a:rPr>
              <a:t>】</a:t>
            </a:r>
            <a:r>
              <a:rPr lang="zh-CN" altLang="en-US" sz="3200">
                <a:solidFill>
                  <a:schemeClr val="tx1"/>
                </a:solidFill>
                <a:sym typeface="+mn-ea"/>
              </a:rPr>
              <a:t>平行中的动点问题</a:t>
            </a:r>
            <a:endParaRPr lang="en-US" altLang="zh-CN" sz="3200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01040" y="915035"/>
            <a:ext cx="8583930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P30-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3.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长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方体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=4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BC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=3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CC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altLang="en-US" sz="2400" b="1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线段</a:t>
            </a:r>
            <a:r>
              <a:rPr lang="en-US" altLang="zh-CN" sz="2400" b="1" i="1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zh-CN" altLang="en-US" sz="2400" b="1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上是否存在点</a:t>
            </a:r>
            <a:r>
              <a:rPr lang="en-US" altLang="zh-CN" sz="2400" b="1" i="1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使得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∥平面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ACD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8077835" y="1870075"/>
            <a:ext cx="3944620" cy="3223895"/>
            <a:chOff x="13865" y="2077"/>
            <a:chExt cx="6212" cy="5077"/>
          </a:xfrm>
        </p:grpSpPr>
        <p:cxnSp>
          <p:nvCxnSpPr>
            <p:cNvPr id="6" name="直接箭头连接符 5"/>
            <p:cNvCxnSpPr/>
            <p:nvPr>
              <p:custDataLst>
                <p:tags r:id="rId24"/>
              </p:custDataLst>
            </p:nvPr>
          </p:nvCxnSpPr>
          <p:spPr>
            <a:xfrm>
              <a:off x="15350" y="5461"/>
              <a:ext cx="454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>
              <p:custDataLst>
                <p:tags r:id="rId25"/>
              </p:custDataLst>
            </p:nvPr>
          </p:nvCxnSpPr>
          <p:spPr>
            <a:xfrm flipH="1">
              <a:off x="13865" y="5459"/>
              <a:ext cx="1485" cy="138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>
              <p:custDataLst>
                <p:tags r:id="rId26"/>
              </p:custDataLst>
            </p:nvPr>
          </p:nvCxnSpPr>
          <p:spPr>
            <a:xfrm flipH="1" flipV="1">
              <a:off x="15330" y="2307"/>
              <a:ext cx="20" cy="31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>
              <p:custDataLst>
                <p:tags r:id="rId27"/>
              </p:custDataLst>
            </p:nvPr>
          </p:nvSpPr>
          <p:spPr>
            <a:xfrm>
              <a:off x="14089" y="6429"/>
              <a:ext cx="52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x</a:t>
              </a:r>
            </a:p>
          </p:txBody>
        </p:sp>
        <p:sp>
          <p:nvSpPr>
            <p:cNvPr id="23" name="文本框 22"/>
            <p:cNvSpPr txBox="1"/>
            <p:nvPr>
              <p:custDataLst>
                <p:tags r:id="rId28"/>
              </p:custDataLst>
            </p:nvPr>
          </p:nvSpPr>
          <p:spPr>
            <a:xfrm>
              <a:off x="19576" y="5361"/>
              <a:ext cx="501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y</a:t>
              </a:r>
            </a:p>
          </p:txBody>
        </p:sp>
        <p:sp>
          <p:nvSpPr>
            <p:cNvPr id="24" name="文本框 23"/>
            <p:cNvSpPr txBox="1"/>
            <p:nvPr>
              <p:custDataLst>
                <p:tags r:id="rId29"/>
              </p:custDataLst>
            </p:nvPr>
          </p:nvSpPr>
          <p:spPr>
            <a:xfrm>
              <a:off x="15330" y="2077"/>
              <a:ext cx="475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z</a:t>
              </a:r>
            </a:p>
          </p:txBody>
        </p:sp>
      </p:grpSp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600344" y="2052009"/>
          <a:ext cx="525399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2691765" imgH="215900" progId="Equation.KSEE3">
                  <p:embed/>
                </p:oleObj>
              </mc:Choice>
              <mc:Fallback>
                <p:oleObj r:id="rId33" imgW="26917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00344" y="2052009"/>
                        <a:ext cx="5253990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798464" y="2458726"/>
          <a:ext cx="394144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2019300" imgH="254000" progId="Equation.KSEE3">
                  <p:embed/>
                </p:oleObj>
              </mc:Choice>
              <mc:Fallback>
                <p:oleObj r:id="rId35" imgW="2019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798464" y="2458726"/>
                        <a:ext cx="3941445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786081" y="2962135"/>
          <a:ext cx="466153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2349500" imgH="254000" progId="Equation.KSEE3">
                  <p:embed/>
                </p:oleObj>
              </mc:Choice>
              <mc:Fallback>
                <p:oleObj r:id="rId37" imgW="23495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786081" y="2962135"/>
                        <a:ext cx="4661535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3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798146" y="3458418"/>
          <a:ext cx="1803400" cy="1043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965200" imgH="558800" progId="Equation.KSEE3">
                  <p:embed/>
                </p:oleObj>
              </mc:Choice>
              <mc:Fallback>
                <p:oleObj r:id="rId39" imgW="965200" imgH="558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798146" y="3458418"/>
                        <a:ext cx="1803400" cy="1043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2601864" y="3569396"/>
          <a:ext cx="206184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1091565" imgH="457200" progId="Equation.KSEE3">
                  <p:embed/>
                </p:oleObj>
              </mc:Choice>
              <mc:Fallback>
                <p:oleObj r:id="rId41" imgW="1091565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2601864" y="3569396"/>
                        <a:ext cx="2061845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4710927" y="3785294"/>
          <a:ext cx="2559050" cy="395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1397000" imgH="215900" progId="Equation.KSEE3">
                  <p:embed/>
                </p:oleObj>
              </mc:Choice>
              <mc:Fallback>
                <p:oleObj r:id="rId43" imgW="13970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4710927" y="3785294"/>
                        <a:ext cx="2559050" cy="3956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723216" y="4499470"/>
          <a:ext cx="446087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2247900" imgH="254000" progId="Equation.KSEE3">
                  <p:embed/>
                </p:oleObj>
              </mc:Choice>
              <mc:Fallback>
                <p:oleObj r:id="rId45" imgW="22479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723216" y="4499470"/>
                        <a:ext cx="4460875" cy="50419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701309" y="5114351"/>
          <a:ext cx="3742055" cy="48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1981200" imgH="254000" progId="Equation.KSEE3">
                  <p:embed/>
                </p:oleObj>
              </mc:Choice>
              <mc:Fallback>
                <p:oleObj r:id="rId47" imgW="1981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701309" y="5114351"/>
                        <a:ext cx="3742055" cy="4800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5854017" y="2064709"/>
          <a:ext cx="1214755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622300" imgH="215900" progId="Equation.KSEE3">
                  <p:embed/>
                </p:oleObj>
              </mc:Choice>
              <mc:Fallback>
                <p:oleObj r:id="rId49" imgW="622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5854017" y="2064709"/>
                        <a:ext cx="1214755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对象 5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6788419" y="2503811"/>
          <a:ext cx="178498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1" imgW="914400" imgH="254000" progId="Equation.KSEE3">
                  <p:embed/>
                </p:oleObj>
              </mc:Choice>
              <mc:Fallback>
                <p:oleObj r:id="rId51" imgW="914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6788419" y="2503811"/>
                        <a:ext cx="1784985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对象 5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4751974" y="2498096"/>
          <a:ext cx="203390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3" imgW="1041400" imgH="254000" progId="Equation.KSEE3">
                  <p:embed/>
                </p:oleObj>
              </mc:Choice>
              <mc:Fallback>
                <p:oleObj r:id="rId53" imgW="1041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4751974" y="2498096"/>
                        <a:ext cx="2033905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对象 5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4443365" y="5173089"/>
          <a:ext cx="180149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5" imgW="952500" imgH="203200" progId="Equation.KSEE3">
                  <p:embed/>
                </p:oleObj>
              </mc:Choice>
              <mc:Fallback>
                <p:oleObj r:id="rId55" imgW="9525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4443365" y="5173089"/>
                        <a:ext cx="180149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对象 5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6244542" y="5114351"/>
          <a:ext cx="4032250" cy="48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7" imgW="2133600" imgH="254000" progId="Equation.KSEE3">
                  <p:embed/>
                </p:oleObj>
              </mc:Choice>
              <mc:Fallback>
                <p:oleObj r:id="rId57" imgW="21336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6244542" y="5114351"/>
                        <a:ext cx="4032250" cy="48006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对象 5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700992" y="5684581"/>
          <a:ext cx="4392930" cy="48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9" imgW="2324100" imgH="254000" progId="Equation.KSEE3">
                  <p:embed/>
                </p:oleObj>
              </mc:Choice>
              <mc:Fallback>
                <p:oleObj r:id="rId59" imgW="23241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0"/>
                      <a:stretch>
                        <a:fillRect/>
                      </a:stretch>
                    </p:blipFill>
                    <p:spPr>
                      <a:xfrm>
                        <a:off x="700992" y="5684581"/>
                        <a:ext cx="4392930" cy="48006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对象 6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5094240" y="5619176"/>
          <a:ext cx="1416685" cy="744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1" imgW="749300" imgH="393700" progId="Equation.KSEE3">
                  <p:embed/>
                </p:oleObj>
              </mc:Choice>
              <mc:Fallback>
                <p:oleObj r:id="rId61" imgW="749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2"/>
                      <a:stretch>
                        <a:fillRect/>
                      </a:stretch>
                    </p:blipFill>
                    <p:spPr>
                      <a:xfrm>
                        <a:off x="5094240" y="5619176"/>
                        <a:ext cx="1416685" cy="744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对象 6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6522841" y="5786445"/>
          <a:ext cx="247904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3" imgW="1270000" imgH="215900" progId="Equation.KSEE3">
                  <p:embed/>
                </p:oleObj>
              </mc:Choice>
              <mc:Fallback>
                <p:oleObj r:id="rId63" imgW="12700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4"/>
                      <a:stretch>
                        <a:fillRect/>
                      </a:stretch>
                    </p:blipFill>
                    <p:spPr>
                      <a:xfrm>
                        <a:off x="6522841" y="5786445"/>
                        <a:ext cx="2479040" cy="421005"/>
                      </a:xfrm>
                      <a:prstGeom prst="rect">
                        <a:avLst/>
                      </a:prstGeom>
                      <a:noFill/>
                      <a:ln w="158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对象 6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701161" y="6275395"/>
          <a:ext cx="473583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5" imgW="2425700" imgH="215900" progId="Equation.KSEE3">
                  <p:embed/>
                </p:oleObj>
              </mc:Choice>
              <mc:Fallback>
                <p:oleObj r:id="rId65" imgW="2425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6"/>
                      <a:stretch>
                        <a:fillRect/>
                      </a:stretch>
                    </p:blipFill>
                    <p:spPr>
                      <a:xfrm>
                        <a:off x="701161" y="6275395"/>
                        <a:ext cx="4735830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圆角矩形 69"/>
          <p:cNvSpPr/>
          <p:nvPr>
            <p:custDataLst>
              <p:tags r:id="rId23"/>
            </p:custDataLst>
          </p:nvPr>
        </p:nvSpPr>
        <p:spPr>
          <a:xfrm>
            <a:off x="6990080" y="247015"/>
            <a:ext cx="1583055" cy="4324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坐标法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>
                <a:solidFill>
                  <a:schemeClr val="tx1"/>
                </a:solidFill>
                <a:sym typeface="+mn-ea"/>
              </a:rPr>
              <a:t>【要点</a:t>
            </a:r>
            <a:r>
              <a:rPr lang="en-US" altLang="zh-CN" sz="3200">
                <a:solidFill>
                  <a:schemeClr val="tx1"/>
                </a:solidFill>
                <a:sym typeface="+mn-ea"/>
              </a:rPr>
              <a:t>3.4</a:t>
            </a:r>
            <a:r>
              <a:rPr lang="zh-CN" sz="3200">
                <a:solidFill>
                  <a:schemeClr val="tx1"/>
                </a:solidFill>
                <a:sym typeface="+mn-ea"/>
              </a:rPr>
              <a:t>】</a:t>
            </a:r>
            <a:r>
              <a:rPr lang="zh-CN" altLang="en-US" sz="3200">
                <a:solidFill>
                  <a:schemeClr val="tx1"/>
                </a:solidFill>
                <a:sym typeface="+mn-ea"/>
              </a:rPr>
              <a:t>平行中的动点问题</a:t>
            </a:r>
            <a:endParaRPr lang="en-US" altLang="zh-CN" sz="3200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579600" y="838206"/>
            <a:ext cx="9803130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P31-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如图，四面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E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是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BC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中点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直线</a:t>
            </a:r>
            <a:r>
              <a:rPr lang="en-US" altLang="zh-CN" sz="2400" b="1" i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AD</a:t>
            </a:r>
            <a:r>
              <a:rPr lang="zh-CN" alt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上是否存在点</a:t>
            </a:r>
            <a:r>
              <a:rPr lang="en-US" altLang="zh-CN" sz="2400" b="1" i="1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使得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AE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∥</a:t>
            </a:r>
            <a:r>
              <a:rPr 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CF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？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lum bright="-6000" contrast="18000"/>
          </a:blip>
          <a:stretch>
            <a:fillRect/>
          </a:stretch>
        </p:blipFill>
        <p:spPr>
          <a:xfrm>
            <a:off x="8573135" y="2072005"/>
            <a:ext cx="3145155" cy="2430145"/>
          </a:xfrm>
          <a:prstGeom prst="rect">
            <a:avLst/>
          </a:prstGeom>
        </p:spPr>
      </p:pic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821324" y="2648908"/>
          <a:ext cx="2677795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371600" imgH="393700" progId="Equation.KSEE3">
                  <p:embed/>
                </p:oleObj>
              </mc:Choice>
              <mc:Fallback>
                <p:oleObj r:id="rId19" imgW="1371600" imgH="3937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21324" y="2648908"/>
                        <a:ext cx="2677795" cy="7677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318847" y="2071693"/>
          <a:ext cx="4066540" cy="47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082800" imgH="241300" progId="Equation.KSEE3">
                  <p:embed/>
                </p:oleObj>
              </mc:Choice>
              <mc:Fallback>
                <p:oleObj r:id="rId21" imgW="2082800" imgH="241300" progId="Equation.KSEE3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318847" y="2071693"/>
                        <a:ext cx="4066540" cy="47053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3523567" y="2797498"/>
          <a:ext cx="3595370" cy="47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841500" imgH="241300" progId="Equation.KSEE3">
                  <p:embed/>
                </p:oleObj>
              </mc:Choice>
              <mc:Fallback>
                <p:oleObj r:id="rId23" imgW="1841500" imgH="241300" progId="Equation.KSEE3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523567" y="2797498"/>
                        <a:ext cx="3595370" cy="47053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821006" y="3416623"/>
          <a:ext cx="4488180" cy="47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2298700" imgH="241300" progId="Equation.KSEE3">
                  <p:embed/>
                </p:oleObj>
              </mc:Choice>
              <mc:Fallback>
                <p:oleObj r:id="rId25" imgW="2298700" imgH="2413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21006" y="3416623"/>
                        <a:ext cx="4488180" cy="4705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845771" y="3934783"/>
          <a:ext cx="3818890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955800" imgH="393700" progId="Equation.KSEE3">
                  <p:embed/>
                </p:oleObj>
              </mc:Choice>
              <mc:Fallback>
                <p:oleObj r:id="rId27" imgW="1955800" imgH="393700" progId="Equation.KSEE3">
                  <p:embed/>
                  <p:pic>
                    <p:nvPicPr>
                      <p:cNvPr id="15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845771" y="3934783"/>
                        <a:ext cx="3818890" cy="7677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4714191" y="3934783"/>
          <a:ext cx="3992880" cy="767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2044700" imgH="393700" progId="Equation.KSEE3">
                  <p:embed/>
                </p:oleObj>
              </mc:Choice>
              <mc:Fallback>
                <p:oleObj r:id="rId29" imgW="2044700" imgH="393700" progId="Equation.KSEE3">
                  <p:embed/>
                  <p:pic>
                    <p:nvPicPr>
                      <p:cNvPr id="19" name="对象 1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714191" y="3934783"/>
                        <a:ext cx="3992880" cy="7677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185496" y="4702816"/>
          <a:ext cx="1116330" cy="1931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571500" imgH="990600" progId="Equation.KSEE3">
                  <p:embed/>
                </p:oleObj>
              </mc:Choice>
              <mc:Fallback>
                <p:oleObj r:id="rId31" imgW="571500" imgH="990600" progId="Equation.KSEE3">
                  <p:embed/>
                  <p:pic>
                    <p:nvPicPr>
                      <p:cNvPr id="21" name="对象 2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185496" y="4702816"/>
                        <a:ext cx="1116330" cy="19316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699770" y="5022850"/>
          <a:ext cx="619125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316865" imgH="711200" progId="Equation.KSEE3">
                  <p:embed/>
                </p:oleObj>
              </mc:Choice>
              <mc:Fallback>
                <p:oleObj r:id="rId33" imgW="316865" imgH="711200" progId="Equation.KSEE3">
                  <p:embed/>
                  <p:pic>
                    <p:nvPicPr>
                      <p:cNvPr id="27" name="对象 2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99770" y="5022850"/>
                        <a:ext cx="619125" cy="1517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2432319" y="5386711"/>
          <a:ext cx="6551295" cy="39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3352800" imgH="203200" progId="Equation.KSEE3">
                  <p:embed/>
                </p:oleObj>
              </mc:Choice>
              <mc:Fallback>
                <p:oleObj r:id="rId35" imgW="3352800" imgH="203200" progId="Equation.KSEE3">
                  <p:embed/>
                  <p:pic>
                    <p:nvPicPr>
                      <p:cNvPr id="29" name="对象 2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2432319" y="5386711"/>
                        <a:ext cx="6551295" cy="3962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圆角矩形 30"/>
          <p:cNvSpPr/>
          <p:nvPr>
            <p:custDataLst>
              <p:tags r:id="rId14"/>
            </p:custDataLst>
          </p:nvPr>
        </p:nvSpPr>
        <p:spPr>
          <a:xfrm>
            <a:off x="6795770" y="247015"/>
            <a:ext cx="1327150" cy="43243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基底法</a:t>
            </a:r>
          </a:p>
        </p:txBody>
      </p:sp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822277" y="2120271"/>
          <a:ext cx="496570" cy="396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254000" imgH="203200" progId="Equation.KSEE3">
                  <p:embed/>
                </p:oleObj>
              </mc:Choice>
              <mc:Fallback>
                <p:oleObj r:id="rId37" imgW="254000" imgH="203200" progId="Equation.KSEE3">
                  <p:embed/>
                  <p:pic>
                    <p:nvPicPr>
                      <p:cNvPr id="33" name="对象 3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822277" y="2120271"/>
                        <a:ext cx="496570" cy="3962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2784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>
                <a:solidFill>
                  <a:schemeClr val="tx1"/>
                </a:solidFill>
                <a:sym typeface="+mn-ea"/>
              </a:rPr>
              <a:t>【小结】</a:t>
            </a:r>
            <a:r>
              <a:rPr lang="zh-CN" altLang="en-US" sz="3200">
                <a:solidFill>
                  <a:schemeClr val="tx1"/>
                </a:solidFill>
                <a:sym typeface="+mn-ea"/>
              </a:rPr>
              <a:t>直线、平行的平行问题</a:t>
            </a:r>
            <a:endParaRPr lang="en-US" altLang="zh-CN" sz="320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矩形 2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767715" y="1024890"/>
            <a:ext cx="10661650" cy="3794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1.</a:t>
            </a:r>
            <a:r>
              <a:rPr 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证线线平行：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①证平行四边形得对边平行；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②中位线；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③对应线段成比例；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④平行线的传递性；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⑤线面平行的定义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⑥两直线的方向向量共线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直接法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基底法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坐标法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找</a:t>
            </a:r>
            <a:r>
              <a:rPr lang="zh-CN" altLang="en-US" sz="2400" b="1" i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λ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963660" y="1635760"/>
            <a:ext cx="2570480" cy="25203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>
                <a:solidFill>
                  <a:schemeClr val="tx1"/>
                </a:solidFill>
                <a:sym typeface="+mn-ea"/>
              </a:rPr>
              <a:t>【小结】</a:t>
            </a:r>
            <a:r>
              <a:rPr lang="zh-CN" altLang="en-US" sz="3200">
                <a:solidFill>
                  <a:schemeClr val="tx1"/>
                </a:solidFill>
                <a:sym typeface="+mn-ea"/>
              </a:rPr>
              <a:t>直线、平行的平行问题</a:t>
            </a:r>
            <a:endParaRPr lang="en-US" altLang="zh-CN" sz="320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矩形 2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765175" y="1024890"/>
            <a:ext cx="10661650" cy="276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2.</a:t>
            </a:r>
            <a:r>
              <a:rPr 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证线面平行：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①线面平行的判定定理：几何法、基底法、坐标法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平面外的直线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l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与平面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α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内的一条直线平行，则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//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α.</a:t>
            </a:r>
            <a:endParaRPr lang="zh-CN" sz="2400" b="1">
              <a:solidFill>
                <a:schemeClr val="tx1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②法向量坐标法：直线的方向向量与平面的法向量垂直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③直线的方向向量与平面内两个不共线的向量共面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682990" y="1139825"/>
            <a:ext cx="2593068" cy="2520000"/>
          </a:xfrm>
          <a:prstGeom prst="rect">
            <a:avLst/>
          </a:prstGeom>
        </p:spPr>
      </p:pic>
      <p:sp>
        <p:nvSpPr>
          <p:cNvPr id="5" name="矩形 4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767715" y="3990975"/>
            <a:ext cx="10661650" cy="2244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3.</a:t>
            </a:r>
            <a:r>
              <a:rPr 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证面面平行：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①面面平行的判定定理：几何法、基底法、坐标法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平面</a:t>
            </a:r>
            <a:r>
              <a:rPr lang="en-US" altLang="zh-CN" sz="2400" b="1" i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α</a:t>
            </a:r>
            <a:r>
              <a:rPr lang="zh-CN" sz="24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内的</a:t>
            </a:r>
            <a:r>
              <a:rPr lang="zh-CN" sz="2400" b="1" u="sng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两条相交直线</a:t>
            </a:r>
            <a:r>
              <a:rPr lang="zh-CN" sz="24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均平行于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平面</a:t>
            </a:r>
            <a:r>
              <a:rPr lang="en-US" sz="2400" b="1" i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β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，则</a:t>
            </a:r>
            <a:r>
              <a:rPr lang="en-US" altLang="zh-CN" sz="2400" b="1" i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α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//</a:t>
            </a:r>
            <a:r>
              <a:rPr lang="en-US" sz="2400" b="1" i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β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②法向量坐标法：两平面的法向量共线</a:t>
            </a:r>
            <a:endParaRPr lang="en-US" altLang="zh-CN" sz="2400" b="1">
              <a:solidFill>
                <a:srgbClr val="0000FF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609965" y="3860800"/>
            <a:ext cx="2587181" cy="252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课后作业</a:t>
            </a:r>
            <a:endParaRPr lang="zh-CN" sz="36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F79D8E18-92C4-1BBB-E76B-9ADF71B455D7}"/>
              </a:ext>
            </a:extLst>
          </p:cNvPr>
          <p:cNvSpPr txBox="1">
            <a:spLocks/>
          </p:cNvSpPr>
          <p:nvPr/>
        </p:nvSpPr>
        <p:spPr>
          <a:xfrm>
            <a:off x="191228" y="1431170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P21-24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《1.4.1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空间直线和平面的平行关系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endParaRPr 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292722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5e5cceb8-a29c-487c-95ad-ccb6ca12f4c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7"/>
  <p:tag name="KSO_WM_TEMPLATE_CATEGORY" val="custom"/>
  <p:tag name="KSO_WM_TEMPLATE_INDEX" val="2021423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8"/>
  <p:tag name="KSO_WM_TEMPLATE_CATEGORY" val="custom"/>
  <p:tag name="KSO_WM_TEMPLATE_INDEX" val="2021423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2"/>
  <p:tag name="KSO_WM_BEAUTIFY_FLAG" val="#wm#"/>
  <p:tag name="KSO_WM_TAG_VERSION" val="1.0"/>
  <p:tag name="KSO_WM_TEMPLATE_CATEGORY" val="custom"/>
  <p:tag name="KSO_WM_TEMPLATE_INDEX" val="2021423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7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9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1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2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4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2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3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9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1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2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9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2"/>
  <p:tag name="KSO_WM_ASSEMBLE_CHIP_INDEX" val="9b7bd84bc5984d92be7014d335f27942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4c5b424058124c46946a37ab332f51ec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7"/>
  <p:tag name="KSO_WM_ASSEMBLE_CHIP_INDEX" val="c6cdf3eb4c3f4e5286445f6607563f4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f5e4cde9647c47ffb1e3dc3990b97fc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4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6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7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8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8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4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5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1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3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1a9092427e584f55b226721bd6b6053c"/>
  <p:tag name="KSO_WM_UNIT_DEFAULT_FONT" val="24;44;4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/击/此/处/添/加/副/标/题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5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4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9f4c260b95494e3a932920048279b466"/>
  <p:tag name="KSO_WM_UNIT_DEFAULT_FONT" val="72;88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8"/>
  <p:tag name="KSO_WM_SLIDE_BACKGROUND_TYPE" val="general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9"/>
  <p:tag name="KSO_WM_SLIDE_BACKGROUND_TYPE" val="genera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0"/>
  <p:tag name="KSO_WM_SLIDE_BACKGROUND_TYPE" val="general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1"/>
  <p:tag name="KSO_WM_SLIDE_BACKGROUND_TYPE" val="general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3"/>
  <p:tag name="KSO_WM_ASSEMBLE_CHIP_INDEX" val="ace580bc13e54c43b0dde29bdee8da3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eafbab328fd48319969a319ab1bfafc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4"/>
  <p:tag name="KSO_WM_ASSEMBLE_CHIP_INDEX" val="c8ad7e88cf3146188d0b0a0beb98f2b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9a5f7ceb75d54ad68ef0a5298131726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5"/>
  <p:tag name="KSO_WM_ASSEMBLE_CHIP_INDEX" val="fac74953c8bf43ce967450c67752e03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b566998da2b4dc691862fc5ffd8edef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6"/>
  <p:tag name="KSO_WM_SLIDE_BACKGROUND_TYPE" val="fram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7"/>
  <p:tag name="KSO_WM_SLIDE_BACKGROUND_TYPE" val="fram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8"/>
  <p:tag name="KSO_WM_SLIDE_BACKGROUND_TYPE" val="fram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9"/>
  <p:tag name="KSO_WM_SLIDE_BACKGROUND_TYPE" val="fram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0"/>
  <p:tag name="KSO_WM_SLIDE_BACKGROUND_TYPE" val="fram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2"/>
  <p:tag name="KSO_WM_ASSEMBLE_CHIP_INDEX" val="ed9e653fbd0c486d94984238d52845d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3a7ffc26353b485faf82b5abd38e59d0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3"/>
  <p:tag name="KSO_WM_ASSEMBLE_CHIP_INDEX" val="8cf94322622943f69e8d60503d9422a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452dfbfdcad24250a8beaefc02ef0b0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4"/>
  <p:tag name="KSO_WM_ASSEMBLE_CHIP_INDEX" val="b4d74fbe8e4440dd9df56bd6e5b40fe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af2579e16b9a4a72b13091c35d84148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5"/>
  <p:tag name="KSO_WM_SLIDE_BACKGROUND_TYPE" val="leftRight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6"/>
  <p:tag name="KSO_WM_SLIDE_BACKGROUND_TYPE" val="leftRight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7"/>
  <p:tag name="KSO_WM_SLIDE_BACKGROUND_TYPE" val="leftRight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8"/>
  <p:tag name="KSO_WM_SLIDE_BACKGROUND_TYPE" val="leftRight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9"/>
  <p:tag name="KSO_WM_SLIDE_BACKGROUND_TYPE" val="leftRight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0"/>
  <p:tag name="KSO_WM_SLIDE_BACKGROUND_TYPE" val="leftR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2"/>
  <p:tag name="KSO_WM_ASSEMBLE_CHIP_INDEX" val="b465646c60774b12b71c7543ceaea9d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2c19757e5b1c48da8a472f2f12e50d6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3"/>
  <p:tag name="KSO_WM_ASSEMBLE_CHIP_INDEX" val="7575a9549e9f49199657304f200b68e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f06c57d3b2734aa08cdde69db6f8943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4"/>
  <p:tag name="KSO_WM_ASSEMBLE_CHIP_INDEX" val="9a309c2dbe7f40b6aeb69a3fb4838ed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5b3839e33c094c1bbc8507bc169c0f09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5"/>
  <p:tag name="KSO_WM_SLIDE_BACKGROUND_TYPE" val="topBottom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6"/>
  <p:tag name="KSO_WM_SLIDE_BACKGROUND_TYPE" val="topBottom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7"/>
  <p:tag name="KSO_WM_SLIDE_BACKGROUND_TYPE" val="topBottom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8"/>
  <p:tag name="KSO_WM_SLIDE_BACKGROUND_TYPE" val="topBottom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9"/>
  <p:tag name="KSO_WM_SLIDE_BACKGROUND_TYPE" val="topBottom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0"/>
  <p:tag name="KSO_WM_SLIDE_BACKGROUND_TYPE" val="topBottom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2"/>
  <p:tag name="KSO_WM_ASSEMBLE_CHIP_INDEX" val="050e5cf1573f4c29a1fe9f042401034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0b1d7cfd600743bc85235122663fd61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3"/>
  <p:tag name="KSO_WM_ASSEMBLE_CHIP_INDEX" val="7c2ed570570f4c50a3e8396c1a169d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d22292f92c5944809cff747dc1d97edc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4"/>
  <p:tag name="KSO_WM_ASSEMBLE_CHIP_INDEX" val="87cee3e3cd074d019b427def7fd5ef7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2c9ed5aa4c2d4f99ab6b78fbd53ec46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5"/>
  <p:tag name="KSO_WM_SLIDE_BACKGROUND_TYPE" val="bottomTop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6"/>
  <p:tag name="KSO_WM_SLIDE_BACKGROUND_TYPE" val="bottomTop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7"/>
  <p:tag name="KSO_WM_SLIDE_BACKGROUND_TYPE" val="bottomTop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8"/>
  <p:tag name="KSO_WM_SLIDE_BACKGROUND_TYPE" val="bottomTop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9"/>
  <p:tag name="KSO_WM_SLIDE_BACKGROUND_TYPE" val="bottomTop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0"/>
  <p:tag name="KSO_WM_SLIDE_BACKGROUND_TYPE" val="bottomTop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2"/>
  <p:tag name="KSO_WM_ASSEMBLE_CHIP_INDEX" val="4351735568dd49699e7fe772fee2159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71950d9ad028457980f92e94faee7289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3"/>
  <p:tag name="KSO_WM_ASSEMBLE_CHIP_INDEX" val="b92b0754c92349e5b8b3c01523bd28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6457013f9c2045dfbc799ab90108795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4"/>
  <p:tag name="KSO_WM_ASSEMBLE_CHIP_INDEX" val="dc8ab7e9e8b74eb4a50468eb76069c8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db2ffaf49fb046f791e6600b5000f6c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5"/>
  <p:tag name="KSO_WM_SLIDE_BACKGROUND_TYPE" val="navigation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6"/>
  <p:tag name="KSO_WM_SLIDE_BACKGROUND_TYPE" val="navigation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7"/>
  <p:tag name="KSO_WM_SLIDE_BACKGROUND_TYPE" val="navigation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8"/>
  <p:tag name="KSO_WM_SLIDE_BACKGROUND_TYPE" val="navigation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9"/>
  <p:tag name="KSO_WM_SLIDE_BACKGROUND_TYPE" val="navigation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0"/>
  <p:tag name="KSO_WM_SLIDE_BACKGROUND_TYPE" val="navigation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1"/>
  <p:tag name="KSO_WM_SLIDE_BACKGROUND_TYPE" val="navigation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2"/>
  <p:tag name="KSO_WM_SLIDE_BACKGROUND_TYPE" val="navigation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4"/>
  <p:tag name="KSO_WM_ASSEMBLE_CHIP_INDEX" val="e8e9f5dcca2047b5a8cb193694d292e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de7b2fda917549529e6676b80f7eac7b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5"/>
  <p:tag name="KSO_WM_ASSEMBLE_CHIP_INDEX" val="a8a1e0c5d5554bfea340cf4e95d967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c0e39fa7f70c4ff8812aff04a88d6bda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6"/>
  <p:tag name="KSO_WM_ASSEMBLE_CHIP_INDEX" val="9ed1119c38844c6699cd402b9e85a34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fd5a698dd5524e849f97fac5209743d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7"/>
  <p:tag name="KSO_WM_SLIDE_BACKGROUND_TYPE" val="belt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8"/>
  <p:tag name="KSO_WM_SLIDE_BACKGROUND_TYPE" val="belt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9"/>
  <p:tag name="KSO_WM_SLIDE_BACKGROUND_TYPE" val="belt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0"/>
  <p:tag name="KSO_WM_SLIDE_BACKGROUND_TYPE" val="belt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1"/>
  <p:tag name="KSO_WM_SLIDE_BACKGROUND_TYPE" val="belt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7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9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8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9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7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6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7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7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8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9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CHIP_GROUPID" val="5ebf6661ddc3daf3fef3f760"/>
  <p:tag name="KSO_WM_CHIP_INFOS" val="{&quot;layout_type&quot;:&quot;formiddle3&quot;,&quot;slide_type&quot;:[&quot;title&quot;],&quot;aspect_ratio&quot;:&quot;16:9&quot;}"/>
  <p:tag name="KSO_WM_CHIP_XID" val="5ebe041a0ac41c4a0a52557e"/>
  <p:tag name="KSO_WM_SLIDE_BACKGROUND_TYPE" val="general"/>
  <p:tag name="KSO_WM_SLIDE_BK_DARK_LIGHT" val="2"/>
  <p:tag name="KSO_WM_SLIDE_ID" val="custom20214236_1"/>
  <p:tag name="KSO_WM_SLIDE_INDEX" val="1"/>
  <p:tag name="KSO_WM_SLIDE_ITEM_CNT" val="0"/>
  <p:tag name="KSO_WM_SLIDE_LAYOUT" val="a_f"/>
  <p:tag name="KSO_WM_SLIDE_LAYOUT_CNT" val="1_2"/>
  <p:tag name="KSO_WM_SLIDE_LAYOUT_INFO" val="{&quot;id&quot;:&quot;2020-11-04T11:07:53&quot;,&quot;maxSize&quot;:{&quot;size1&quot;:52.927526177300344},&quot;minSize&quot;:{&quot;size1&quot;:43.827526177300342},&quot;normalSize&quot;:{&quot;size1&quot;:48.127526177300346},&quot;subLayout&quot;:[{&quot;id&quot;:&quot;2020-11-04T11:07:53&quot;,&quot;margin&quot;:{&quot;bottom&quot;:0.68274295330047607,&quot;left&quot;:4.5982694625854492,&quot;right&quot;:4.5737762451171875,&quot;top&quot;:4.381861686706543},&quot;type&quot;:0},{&quot;id&quot;:&quot;2020-11-04T11:07:53&quot;,&quot;margin&quot;:{&quot;bottom&quot;:2.8283224105834961,&quot;left&quot;:4.5810084342956543,&quot;right&quot;:16.101327896118164,&quot;top&quot;:0.79988729953765869},&quot;type&quot;:0}],&quot;type&quot;:0}"/>
  <p:tag name="KSO_WM_SLIDE_POSITION" val="130*79"/>
  <p:tag name="KSO_WM_SLIDE_SIZE" val="700*380"/>
  <p:tag name="KSO_WM_SLIDE_SUBTYPE" val="pureTxt"/>
  <p:tag name="KSO_WM_SLIDE_SUPPORT_FEATURE_TYPE" val="0"/>
  <p:tag name="KSO_WM_SLIDE_TYPE" val="title"/>
  <p:tag name="KSO_WM_SPECIAL_SOURCE" val="bdnull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COLOR_TYPE" val="1"/>
  <p:tag name="KSO_WM_TEMPLATE_INDEX" val="20214236"/>
  <p:tag name="KSO_WM_TEMPLATE_MASTER_THUMB_INDEX" val="13"/>
  <p:tag name="KSO_WM_TEMPLATE_MASTER_TYPE" val="1"/>
  <p:tag name="KSO_WM_TEMPLATE_SUBCATEGORY" val="21"/>
  <p:tag name="KSO_WM_TEMPLATE_THUMBS_INDEX" val="1、7、10、11、12、4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3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9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6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3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2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9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4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4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7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4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8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9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8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9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9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6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3"/>
  <p:tag name="KSO_WM_UNIT_PLACING_PICTURE_USER_VIEWPORT" val="{&quot;height&quot;:7277,&quot;width&quot;:7488}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4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8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9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0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3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7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8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9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3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4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1"/>
  <p:tag name="KSO_WM_UNIT_PLACING_PICTURE_USER_VIEWPORT" val="{&quot;height&quot;:7277,&quot;width&quot;:7488}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3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4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6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7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8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9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7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8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9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0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8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9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0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7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3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4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5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6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3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4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2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3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4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6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7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8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9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0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2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3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4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5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6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7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8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9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0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9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0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7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8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5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6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7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8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9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0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2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3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4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5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7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8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9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0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2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9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0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2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3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4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3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4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9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0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2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4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6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8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9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0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4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8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4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5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3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4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4"/>
  <p:tag name="KSO_WM_UNIT_PLACING_PICTURE_USER_VIEWPORT" val="{&quot;height&quot;:7277,&quot;width&quot;:7488}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4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5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0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3F1EC"/>
      </a:dk2>
      <a:lt2>
        <a:srgbClr val="FFFFFF"/>
      </a:lt2>
      <a:accent1>
        <a:srgbClr val="E6BD4F"/>
      </a:accent1>
      <a:accent2>
        <a:srgbClr val="A7CA5C"/>
      </a:accent2>
      <a:accent3>
        <a:srgbClr val="76D177"/>
      </a:accent3>
      <a:accent4>
        <a:srgbClr val="57D29D"/>
      </a:accent4>
      <a:accent5>
        <a:srgbClr val="49CEC4"/>
      </a:accent5>
      <a:accent6>
        <a:srgbClr val="4EC6E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839</Words>
  <Application>Microsoft Office PowerPoint</Application>
  <PresentationFormat>宽屏</PresentationFormat>
  <Paragraphs>85</Paragraphs>
  <Slides>13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方正黑体_GBK</vt:lpstr>
      <vt:lpstr>黑体</vt:lpstr>
      <vt:lpstr>华文中宋</vt:lpstr>
      <vt:lpstr>楷体</vt:lpstr>
      <vt:lpstr>微软雅黑</vt:lpstr>
      <vt:lpstr>Arial</vt:lpstr>
      <vt:lpstr>Calibri</vt:lpstr>
      <vt:lpstr>Cambria Math</vt:lpstr>
      <vt:lpstr>Times New Roman</vt:lpstr>
      <vt:lpstr>Office 主题</vt:lpstr>
      <vt:lpstr>1_Office 主题​​</vt:lpstr>
      <vt:lpstr>WPS 公式 3.0</vt:lpstr>
      <vt:lpstr>MathType 6.0 Equation</vt:lpstr>
      <vt:lpstr>Equation.3</vt:lpstr>
      <vt:lpstr>选修一《第一章 空间向量与立体几何》 1.4.1 用空间向量研究直线、平面的平行关系 </vt:lpstr>
      <vt:lpstr>二、空间中平行关系的向量表示</vt:lpstr>
      <vt:lpstr>二、空间中平行关系的向量表示</vt:lpstr>
      <vt:lpstr>【要点1】向量法证明线线平行</vt:lpstr>
      <vt:lpstr>【要点2】向量法证明线面平行</vt:lpstr>
      <vt:lpstr>【要点2】向量法证明线面平行</vt:lpstr>
      <vt:lpstr>【要点3】向量法证明面面平行</vt:lpstr>
      <vt:lpstr>【要点3.3】向量法证明面面平行</vt:lpstr>
      <vt:lpstr>【要点3.4】平行中的动点问题</vt:lpstr>
      <vt:lpstr>【要点3.4】平行中的动点问题</vt:lpstr>
      <vt:lpstr>【小结】直线、平行的平行问题</vt:lpstr>
      <vt:lpstr>【小结】直线、平行的平行问题</vt:lpstr>
      <vt:lpstr>课后作业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选修一《第一章 空间向量与立体几何》 1.4.1 用空间向量研究直线、平面的位置关系 </dc:title>
  <dc:creator>LLD</dc:creator>
  <cp:lastModifiedBy>微软用户</cp:lastModifiedBy>
  <cp:revision>15</cp:revision>
  <cp:lastPrinted>2023-07-05T12:06:23Z</cp:lastPrinted>
  <dcterms:created xsi:type="dcterms:W3CDTF">2023-07-05T12:06:23Z</dcterms:created>
  <dcterms:modified xsi:type="dcterms:W3CDTF">2024-09-10T00:14:36Z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