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3"/>
  </p:notesMasterIdLst>
  <p:sldIdLst>
    <p:sldId id="259" r:id="rId4"/>
    <p:sldId id="460" r:id="rId5"/>
    <p:sldId id="586" r:id="rId6"/>
    <p:sldId id="589" r:id="rId7"/>
    <p:sldId id="590" r:id="rId8"/>
    <p:sldId id="625" r:id="rId9"/>
    <p:sldId id="592" r:id="rId10"/>
    <p:sldId id="667" r:id="rId11"/>
    <p:sldId id="668" r:id="rId12"/>
    <p:sldId id="628" r:id="rId13"/>
    <p:sldId id="593" r:id="rId14"/>
    <p:sldId id="640" r:id="rId15"/>
    <p:sldId id="585" r:id="rId16"/>
    <p:sldId id="610" r:id="rId17"/>
    <p:sldId id="662" r:id="rId18"/>
    <p:sldId id="631" r:id="rId19"/>
    <p:sldId id="337" r:id="rId20"/>
    <p:sldId id="626" r:id="rId21"/>
    <p:sldId id="908" r:id="rId22"/>
  </p:sldIdLst>
  <p:sldSz cx="12192000" cy="6858000"/>
  <p:notesSz cx="9144000" cy="6858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*" initials="*" lastIdx="0" clrIdx="0"/>
  <p:cmAuthor id="3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36" y="6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54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0.wmf"/><Relationship Id="rId4" Type="http://schemas.openxmlformats.org/officeDocument/2006/relationships/image" Target="../media/image9.wmf"/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18.wmf"/><Relationship Id="rId4" Type="http://schemas.openxmlformats.org/officeDocument/2006/relationships/image" Target="../media/image17.wmf"/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.wmf"/><Relationship Id="rId8" Type="http://schemas.openxmlformats.org/officeDocument/2006/relationships/image" Target="../media/image29.wmf"/><Relationship Id="rId7" Type="http://schemas.openxmlformats.org/officeDocument/2006/relationships/image" Target="../media/image28.wmf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image" Target="../media/image30.wmf"/><Relationship Id="rId7" Type="http://schemas.openxmlformats.org/officeDocument/2006/relationships/image" Target="../media/image33.wmf"/><Relationship Id="rId6" Type="http://schemas.openxmlformats.org/officeDocument/2006/relationships/image" Target="../media/image3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7" Type="http://schemas.openxmlformats.org/officeDocument/2006/relationships/image" Target="../media/image47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9.vml.rels><?xml version="1.0" encoding="UTF-8" standalone="yes"?>
<Relationships xmlns="http://schemas.openxmlformats.org/package/2006/relationships"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5" Type="http://schemas.openxmlformats.org/officeDocument/2006/relationships/image" Target="../media/image70.wmf"/><Relationship Id="rId4" Type="http://schemas.openxmlformats.org/officeDocument/2006/relationships/image" Target="../media/image69.wmf"/><Relationship Id="rId3" Type="http://schemas.openxmlformats.org/officeDocument/2006/relationships/image" Target="../media/image68.wmf"/><Relationship Id="rId2" Type="http://schemas.openxmlformats.org/officeDocument/2006/relationships/image" Target="../media/image59.wmf"/><Relationship Id="rId1" Type="http://schemas.openxmlformats.org/officeDocument/2006/relationships/image" Target="../media/image65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81.wmf"/><Relationship Id="rId8" Type="http://schemas.openxmlformats.org/officeDocument/2006/relationships/image" Target="../media/image80.wmf"/><Relationship Id="rId7" Type="http://schemas.openxmlformats.org/officeDocument/2006/relationships/image" Target="../media/image79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7" Type="http://schemas.openxmlformats.org/officeDocument/2006/relationships/image" Target="../media/image90.wmf"/><Relationship Id="rId16" Type="http://schemas.openxmlformats.org/officeDocument/2006/relationships/image" Target="../media/image89.wmf"/><Relationship Id="rId15" Type="http://schemas.openxmlformats.org/officeDocument/2006/relationships/image" Target="../media/image88.wmf"/><Relationship Id="rId14" Type="http://schemas.openxmlformats.org/officeDocument/2006/relationships/image" Target="../media/image87.wmf"/><Relationship Id="rId13" Type="http://schemas.openxmlformats.org/officeDocument/2006/relationships/image" Target="../media/image85.wmf"/><Relationship Id="rId12" Type="http://schemas.openxmlformats.org/officeDocument/2006/relationships/image" Target="../media/image84.wmf"/><Relationship Id="rId11" Type="http://schemas.openxmlformats.org/officeDocument/2006/relationships/image" Target="../media/image83.wmf"/><Relationship Id="rId10" Type="http://schemas.openxmlformats.org/officeDocument/2006/relationships/image" Target="../media/image82.wmf"/><Relationship Id="rId1" Type="http://schemas.openxmlformats.org/officeDocument/2006/relationships/image" Target="../media/image7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13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0.wmf"/><Relationship Id="rId3" Type="http://schemas.openxmlformats.org/officeDocument/2006/relationships/image" Target="../media/image99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1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04.wmf"/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10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6.vml.rels><?xml version="1.0" encoding="UTF-8" standalone="yes"?>
<Relationships xmlns="http://schemas.openxmlformats.org/package/2006/relationships"><Relationship Id="rId6" Type="http://schemas.openxmlformats.org/officeDocument/2006/relationships/image" Target="../media/image110.wmf"/><Relationship Id="rId5" Type="http://schemas.openxmlformats.org/officeDocument/2006/relationships/image" Target="../media/image109.wmf"/><Relationship Id="rId4" Type="http://schemas.openxmlformats.org/officeDocument/2006/relationships/image" Target="../media/image108.wmf"/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" Type="http://schemas.openxmlformats.org/officeDocument/2006/relationships/image" Target="../media/image10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emf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tags" Target="../tags/tag541.xml"/><Relationship Id="rId5" Type="http://schemas.openxmlformats.org/officeDocument/2006/relationships/tags" Target="../tags/tag540.xml"/><Relationship Id="rId4" Type="http://schemas.openxmlformats.org/officeDocument/2006/relationships/tags" Target="../tags/tag539.xml"/><Relationship Id="rId3" Type="http://schemas.openxmlformats.org/officeDocument/2006/relationships/tags" Target="../tags/tag538.xml"/><Relationship Id="rId2" Type="http://schemas.openxmlformats.org/officeDocument/2006/relationships/tags" Target="../tags/tag537.xml"/><Relationship Id="rId1" Type="http://schemas.openxmlformats.org/officeDocument/2006/relationships/tags" Target="../tags/tag53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1" Type="http://schemas.openxmlformats.org/officeDocument/2006/relationships/tags" Target="../tags/tag114.xml"/><Relationship Id="rId10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tags" Target="../tags/tag121.xml"/><Relationship Id="rId7" Type="http://schemas.openxmlformats.org/officeDocument/2006/relationships/tags" Target="../tags/tag120.xml"/><Relationship Id="rId6" Type="http://schemas.openxmlformats.org/officeDocument/2006/relationships/tags" Target="../tags/tag119.xml"/><Relationship Id="rId5" Type="http://schemas.openxmlformats.org/officeDocument/2006/relationships/tags" Target="../tags/tag118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5" Type="http://schemas.openxmlformats.org/officeDocument/2006/relationships/tags" Target="../tags/tag162.xml"/><Relationship Id="rId14" Type="http://schemas.openxmlformats.org/officeDocument/2006/relationships/tags" Target="../tags/tag161.xml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tags" Target="../tags/tag158.xml"/><Relationship Id="rId10" Type="http://schemas.openxmlformats.org/officeDocument/2006/relationships/tags" Target="../tags/tag157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84.xml"/><Relationship Id="rId8" Type="http://schemas.openxmlformats.org/officeDocument/2006/relationships/tags" Target="../tags/tag183.xml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0" Type="http://schemas.openxmlformats.org/officeDocument/2006/relationships/tags" Target="../tags/tag185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93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0" Type="http://schemas.openxmlformats.org/officeDocument/2006/relationships/tags" Target="../tags/tag194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" Type="http://schemas.openxmlformats.org/officeDocument/2006/relationships/tags" Target="../tags/tag210.xml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tags" Target="../tags/tag220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30.xml"/><Relationship Id="rId8" Type="http://schemas.openxmlformats.org/officeDocument/2006/relationships/tags" Target="../tags/tag229.xml"/><Relationship Id="rId7" Type="http://schemas.openxmlformats.org/officeDocument/2006/relationships/tags" Target="../tags/tag228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234.xml"/><Relationship Id="rId4" Type="http://schemas.openxmlformats.org/officeDocument/2006/relationships/tags" Target="../tags/tag233.xml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image" Target="../media/image3.png"/><Relationship Id="rId5" Type="http://schemas.openxmlformats.org/officeDocument/2006/relationships/tags" Target="../tags/tag237.xml"/><Relationship Id="rId4" Type="http://schemas.openxmlformats.org/officeDocument/2006/relationships/image" Target="../media/image2.png"/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2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3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4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5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6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7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8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9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14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3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5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6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7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8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12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13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2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5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6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7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2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3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4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5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6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7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8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9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4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4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3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4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标题和四项内容">
    <p:bg>
      <p:bgPr>
        <a:gradFill rotWithShape="0">
          <a:gsLst>
            <a:gs pos="0">
              <a:srgbClr val="FFFFFF"/>
            </a:gs>
            <a:gs pos="100000">
              <a:srgbClr val="66FF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2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  <a:endParaRPr kumimoji="0" lang="zh-CN" altLang="en-US" sz="44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3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28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28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28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  <a:endParaRPr kumimoji="0" lang="zh-CN" altLang="en-US" sz="3200" b="0" i="0" u="none" strike="noStrike" kern="1200" cap="none" spc="0" normalizeH="0" baseline="0" noProof="1">
              <a:uLnTx/>
              <a:uFillTx/>
            </a:endParaRP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  <a:endParaRPr kumimoji="0" lang="zh-CN" altLang="en-US" sz="2800" b="0" i="0" u="none" strike="noStrike" kern="1200" cap="none" spc="0" normalizeH="0" baseline="0" noProof="1">
              <a:uLnTx/>
              <a:uFillTx/>
            </a:endParaRP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  <a:endParaRPr kumimoji="0" lang="zh-CN" altLang="en-US" sz="2400" b="0" i="0" u="none" strike="noStrike" kern="1200" cap="none" spc="0" normalizeH="0" baseline="0" noProof="1">
              <a:uLnTx/>
              <a:uFillTx/>
            </a:endParaRP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  <a:endParaRPr kumimoji="0" lang="zh-CN" altLang="en-US" sz="2000" b="0" i="0" u="none" strike="noStrike" kern="1200" cap="none" spc="0" normalizeH="0" baseline="0" noProof="1">
              <a:uLnTx/>
              <a:uFillTx/>
            </a:endParaRP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7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9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/>
          <p:nvPr>
            <p:custDataLst>
              <p:tags r:id="rId2"/>
            </p:custDataLst>
          </p:nvPr>
        </p:nvSpPr>
        <p:spPr>
          <a:xfrm>
            <a:off x="0" y="195263"/>
            <a:ext cx="541338" cy="681037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3"/>
          <p:cNvSpPr/>
          <p:nvPr>
            <p:custDataLst>
              <p:tags r:id="rId3"/>
            </p:custDataLst>
          </p:nvPr>
        </p:nvSpPr>
        <p:spPr>
          <a:xfrm>
            <a:off x="608013" y="195263"/>
            <a:ext cx="158750" cy="681037"/>
          </a:xfrm>
          <a:prstGeom prst="rect">
            <a:avLst/>
          </a:prstGeom>
          <a:solidFill>
            <a:srgbClr val="F5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6" name="矩形 4"/>
          <p:cNvSpPr/>
          <p:nvPr>
            <p:custDataLst>
              <p:tags r:id="rId4"/>
            </p:custDataLst>
          </p:nvPr>
        </p:nvSpPr>
        <p:spPr>
          <a:xfrm>
            <a:off x="12033250" y="195263"/>
            <a:ext cx="158750" cy="681037"/>
          </a:xfrm>
          <a:prstGeom prst="rect">
            <a:avLst/>
          </a:prstGeom>
          <a:solidFill>
            <a:srgbClr val="34AA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18437" name="矩形 5"/>
          <p:cNvSpPr/>
          <p:nvPr>
            <p:custDataLst>
              <p:tags r:id="rId5"/>
            </p:custDataLst>
          </p:nvPr>
        </p:nvSpPr>
        <p:spPr>
          <a:xfrm>
            <a:off x="838200" y="195263"/>
            <a:ext cx="11107738" cy="681037"/>
          </a:xfrm>
          <a:prstGeom prst="rect">
            <a:avLst/>
          </a:prstGeom>
          <a:solidFill>
            <a:schemeClr val="accent5">
              <a:lumMod val="10000"/>
              <a:lumOff val="9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 panose="020B0604020202020204"/>
                <a:ea typeface="微软雅黑" panose="020B0503020204020204" pitchFamily="34" charset="-122"/>
              </a:defRPr>
            </a:lvl5pPr>
          </a:lstStyle>
          <a:p>
            <a:pPr marL="0" lvl="0" indent="0"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 userDrawn="1">
            <p:custDataLst>
              <p:tags r:id="rId2"/>
            </p:custDataLst>
          </p:nvPr>
        </p:nvGrpSpPr>
        <p:grpSpPr>
          <a:xfrm>
            <a:off x="10775597" y="51437"/>
            <a:ext cx="1416722" cy="473097"/>
            <a:chOff x="0" y="0"/>
            <a:chExt cx="1135203" cy="341359"/>
          </a:xfrm>
        </p:grpSpPr>
        <p:pic>
          <p:nvPicPr>
            <p:cNvPr id="3" name="image3.png"/>
            <p:cNvPicPr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81542" y="0"/>
              <a:ext cx="490406" cy="177474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4" name="image4.png"/>
            <p:cNvPicPr/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0" y="187459"/>
              <a:ext cx="1135204" cy="15390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cxnSp>
        <p:nvCxnSpPr>
          <p:cNvPr id="5" name="直接箭头连接符 79"/>
          <p:cNvCxnSpPr/>
          <p:nvPr userDrawn="1">
            <p:custDataLst>
              <p:tags r:id="rId7"/>
            </p:custDataLst>
          </p:nvPr>
        </p:nvCxnSpPr>
        <p:spPr bwMode="auto">
          <a:xfrm>
            <a:off x="5014523" y="409003"/>
            <a:ext cx="6911440" cy="2375"/>
          </a:xfrm>
          <a:prstGeom prst="straightConnector1">
            <a:avLst/>
          </a:prstGeom>
          <a:ln w="6350">
            <a:solidFill>
              <a:srgbClr val="C0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>
            <p:custDataLst>
              <p:tags r:id="rId8"/>
            </p:custDataLst>
          </p:nvPr>
        </p:nvCxnSpPr>
        <p:spPr>
          <a:xfrm>
            <a:off x="350883" y="6583281"/>
            <a:ext cx="75495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file:///D:\qq&#25991;&#20214;\712321467\Image\C2C\Image2\%7b75232B38-A165-1FB7-499C-2E1C792CACB5%7d.png" TargetMode="External"/><Relationship Id="rId18" Type="http://schemas.openxmlformats.org/officeDocument/2006/relationships/image" Target="../media/image1.png"/><Relationship Id="rId17" Type="http://schemas.openxmlformats.org/officeDocument/2006/relationships/tags" Target="../tags/tag64.xml"/><Relationship Id="rId16" Type="http://schemas.openxmlformats.org/officeDocument/2006/relationships/tags" Target="../tags/tag63.xml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6" Type="http://schemas.openxmlformats.org/officeDocument/2006/relationships/theme" Target="../theme/theme2.xml"/><Relationship Id="rId35" Type="http://schemas.openxmlformats.org/officeDocument/2006/relationships/image" Target="file:///D:\qq&#25991;&#20214;\712321467\Image\C2C\Image2\%7b75232B38-A165-1FB7-499C-2E1C792CACB5%7d.png" TargetMode="External"/><Relationship Id="rId34" Type="http://schemas.openxmlformats.org/officeDocument/2006/relationships/image" Target="../media/image1.png"/><Relationship Id="rId33" Type="http://schemas.openxmlformats.org/officeDocument/2006/relationships/tags" Target="../tags/tag262.xml"/><Relationship Id="rId32" Type="http://schemas.openxmlformats.org/officeDocument/2006/relationships/tags" Target="../tags/tag261.xml"/><Relationship Id="rId31" Type="http://schemas.openxmlformats.org/officeDocument/2006/relationships/tags" Target="../tags/tag260.xml"/><Relationship Id="rId30" Type="http://schemas.openxmlformats.org/officeDocument/2006/relationships/tags" Target="../tags/tag259.xml"/><Relationship Id="rId3" Type="http://schemas.openxmlformats.org/officeDocument/2006/relationships/slideLayout" Target="../slideLayouts/slideLayout14.xml"/><Relationship Id="rId29" Type="http://schemas.openxmlformats.org/officeDocument/2006/relationships/tags" Target="../tags/tag258.xml"/><Relationship Id="rId28" Type="http://schemas.openxmlformats.org/officeDocument/2006/relationships/tags" Target="../tags/tag257.xml"/><Relationship Id="rId27" Type="http://schemas.openxmlformats.org/officeDocument/2006/relationships/tags" Target="../tags/tag256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 r:link="rId1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9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0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1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32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 r:link="rId3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.bin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tags" Target="../tags/tag267.xml"/><Relationship Id="rId35" Type="http://schemas.openxmlformats.org/officeDocument/2006/relationships/vmlDrawing" Target="../drawings/vmlDrawing1.vml"/><Relationship Id="rId34" Type="http://schemas.openxmlformats.org/officeDocument/2006/relationships/slideLayout" Target="../slideLayouts/slideLayout28.xml"/><Relationship Id="rId33" Type="http://schemas.openxmlformats.org/officeDocument/2006/relationships/tags" Target="../tags/tag285.xml"/><Relationship Id="rId32" Type="http://schemas.openxmlformats.org/officeDocument/2006/relationships/image" Target="../media/image10.wmf"/><Relationship Id="rId31" Type="http://schemas.openxmlformats.org/officeDocument/2006/relationships/oleObject" Target="../embeddings/oleObject5.bin"/><Relationship Id="rId30" Type="http://schemas.openxmlformats.org/officeDocument/2006/relationships/tags" Target="../tags/tag284.xml"/><Relationship Id="rId3" Type="http://schemas.openxmlformats.org/officeDocument/2006/relationships/image" Target="../media/image4.emf"/><Relationship Id="rId29" Type="http://schemas.openxmlformats.org/officeDocument/2006/relationships/tags" Target="../tags/tag283.xml"/><Relationship Id="rId28" Type="http://schemas.openxmlformats.org/officeDocument/2006/relationships/image" Target="../media/image9.wmf"/><Relationship Id="rId27" Type="http://schemas.openxmlformats.org/officeDocument/2006/relationships/oleObject" Target="../embeddings/oleObject4.bin"/><Relationship Id="rId26" Type="http://schemas.openxmlformats.org/officeDocument/2006/relationships/tags" Target="../tags/tag282.xml"/><Relationship Id="rId25" Type="http://schemas.openxmlformats.org/officeDocument/2006/relationships/tags" Target="../tags/tag281.xml"/><Relationship Id="rId24" Type="http://schemas.openxmlformats.org/officeDocument/2006/relationships/tags" Target="../tags/tag280.xml"/><Relationship Id="rId23" Type="http://schemas.openxmlformats.org/officeDocument/2006/relationships/tags" Target="../tags/tag279.xml"/><Relationship Id="rId22" Type="http://schemas.openxmlformats.org/officeDocument/2006/relationships/tags" Target="../tags/tag278.xml"/><Relationship Id="rId21" Type="http://schemas.openxmlformats.org/officeDocument/2006/relationships/tags" Target="../tags/tag277.xml"/><Relationship Id="rId20" Type="http://schemas.openxmlformats.org/officeDocument/2006/relationships/tags" Target="../tags/tag276.xml"/><Relationship Id="rId2" Type="http://schemas.openxmlformats.org/officeDocument/2006/relationships/tags" Target="../tags/tag266.xml"/><Relationship Id="rId19" Type="http://schemas.openxmlformats.org/officeDocument/2006/relationships/tags" Target="../tags/tag275.xml"/><Relationship Id="rId18" Type="http://schemas.openxmlformats.org/officeDocument/2006/relationships/tags" Target="../tags/tag274.xml"/><Relationship Id="rId17" Type="http://schemas.openxmlformats.org/officeDocument/2006/relationships/tags" Target="../tags/tag273.xml"/><Relationship Id="rId16" Type="http://schemas.openxmlformats.org/officeDocument/2006/relationships/image" Target="../media/image8.wmf"/><Relationship Id="rId15" Type="http://schemas.openxmlformats.org/officeDocument/2006/relationships/tags" Target="../tags/tag272.xml"/><Relationship Id="rId14" Type="http://schemas.openxmlformats.org/officeDocument/2006/relationships/tags" Target="../tags/tag271.xml"/><Relationship Id="rId13" Type="http://schemas.openxmlformats.org/officeDocument/2006/relationships/image" Target="../media/image7.wmf"/><Relationship Id="rId12" Type="http://schemas.openxmlformats.org/officeDocument/2006/relationships/oleObject" Target="../embeddings/oleObject3.bin"/><Relationship Id="rId11" Type="http://schemas.openxmlformats.org/officeDocument/2006/relationships/tags" Target="../tags/tag270.xml"/><Relationship Id="rId10" Type="http://schemas.openxmlformats.org/officeDocument/2006/relationships/image" Target="../media/image6.wmf"/><Relationship Id="rId1" Type="http://schemas.openxmlformats.org/officeDocument/2006/relationships/tags" Target="../tags/tag26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92.xml"/><Relationship Id="rId8" Type="http://schemas.openxmlformats.org/officeDocument/2006/relationships/image" Target="../media/image12.emf"/><Relationship Id="rId7" Type="http://schemas.openxmlformats.org/officeDocument/2006/relationships/tags" Target="../tags/tag291.xml"/><Relationship Id="rId6" Type="http://schemas.openxmlformats.org/officeDocument/2006/relationships/image" Target="../media/image11.png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1" Type="http://schemas.openxmlformats.org/officeDocument/2006/relationships/vmlDrawing" Target="../drawings/vmlDrawing2.vml"/><Relationship Id="rId30" Type="http://schemas.openxmlformats.org/officeDocument/2006/relationships/slideLayout" Target="../slideLayouts/slideLayout28.xml"/><Relationship Id="rId3" Type="http://schemas.openxmlformats.org/officeDocument/2006/relationships/tags" Target="../tags/tag288.xml"/><Relationship Id="rId29" Type="http://schemas.openxmlformats.org/officeDocument/2006/relationships/tags" Target="../tags/tag301.xml"/><Relationship Id="rId28" Type="http://schemas.openxmlformats.org/officeDocument/2006/relationships/tags" Target="../tags/tag300.xml"/><Relationship Id="rId27" Type="http://schemas.openxmlformats.org/officeDocument/2006/relationships/image" Target="../media/image18.wmf"/><Relationship Id="rId26" Type="http://schemas.openxmlformats.org/officeDocument/2006/relationships/oleObject" Target="../embeddings/oleObject10.bin"/><Relationship Id="rId25" Type="http://schemas.openxmlformats.org/officeDocument/2006/relationships/tags" Target="../tags/tag299.xml"/><Relationship Id="rId24" Type="http://schemas.openxmlformats.org/officeDocument/2006/relationships/image" Target="../media/image17.wmf"/><Relationship Id="rId23" Type="http://schemas.openxmlformats.org/officeDocument/2006/relationships/oleObject" Target="../embeddings/oleObject9.bin"/><Relationship Id="rId22" Type="http://schemas.openxmlformats.org/officeDocument/2006/relationships/tags" Target="../tags/tag298.xml"/><Relationship Id="rId21" Type="http://schemas.openxmlformats.org/officeDocument/2006/relationships/image" Target="../media/image16.wmf"/><Relationship Id="rId20" Type="http://schemas.openxmlformats.org/officeDocument/2006/relationships/oleObject" Target="../embeddings/oleObject8.bin"/><Relationship Id="rId2" Type="http://schemas.openxmlformats.org/officeDocument/2006/relationships/tags" Target="../tags/tag287.xml"/><Relationship Id="rId19" Type="http://schemas.openxmlformats.org/officeDocument/2006/relationships/tags" Target="../tags/tag297.xml"/><Relationship Id="rId18" Type="http://schemas.openxmlformats.org/officeDocument/2006/relationships/image" Target="../media/image15.wmf"/><Relationship Id="rId17" Type="http://schemas.openxmlformats.org/officeDocument/2006/relationships/oleObject" Target="../embeddings/oleObject7.bin"/><Relationship Id="rId16" Type="http://schemas.openxmlformats.org/officeDocument/2006/relationships/tags" Target="../tags/tag296.xml"/><Relationship Id="rId15" Type="http://schemas.openxmlformats.org/officeDocument/2006/relationships/image" Target="../media/image14.wmf"/><Relationship Id="rId14" Type="http://schemas.openxmlformats.org/officeDocument/2006/relationships/oleObject" Target="../embeddings/oleObject6.bin"/><Relationship Id="rId13" Type="http://schemas.openxmlformats.org/officeDocument/2006/relationships/tags" Target="../tags/tag295.xml"/><Relationship Id="rId12" Type="http://schemas.openxmlformats.org/officeDocument/2006/relationships/image" Target="../media/image13.png"/><Relationship Id="rId11" Type="http://schemas.openxmlformats.org/officeDocument/2006/relationships/tags" Target="../tags/tag294.xml"/><Relationship Id="rId10" Type="http://schemas.openxmlformats.org/officeDocument/2006/relationships/tags" Target="../tags/tag293.xml"/><Relationship Id="rId1" Type="http://schemas.openxmlformats.org/officeDocument/2006/relationships/tags" Target="../tags/tag28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08.xml"/><Relationship Id="rId8" Type="http://schemas.openxmlformats.org/officeDocument/2006/relationships/tags" Target="../tags/tag307.xml"/><Relationship Id="rId7" Type="http://schemas.openxmlformats.org/officeDocument/2006/relationships/image" Target="../media/image12.emf"/><Relationship Id="rId6" Type="http://schemas.openxmlformats.org/officeDocument/2006/relationships/tags" Target="../tags/tag306.xml"/><Relationship Id="rId50" Type="http://schemas.openxmlformats.org/officeDocument/2006/relationships/vmlDrawing" Target="../drawings/vmlDrawing3.vml"/><Relationship Id="rId5" Type="http://schemas.openxmlformats.org/officeDocument/2006/relationships/image" Target="../media/image19.png"/><Relationship Id="rId49" Type="http://schemas.openxmlformats.org/officeDocument/2006/relationships/slideLayout" Target="../slideLayouts/slideLayout28.xml"/><Relationship Id="rId48" Type="http://schemas.openxmlformats.org/officeDocument/2006/relationships/tags" Target="../tags/tag326.xml"/><Relationship Id="rId47" Type="http://schemas.openxmlformats.org/officeDocument/2006/relationships/image" Target="../media/image30.wmf"/><Relationship Id="rId46" Type="http://schemas.openxmlformats.org/officeDocument/2006/relationships/oleObject" Target="../embeddings/oleObject19.bin"/><Relationship Id="rId45" Type="http://schemas.openxmlformats.org/officeDocument/2006/relationships/tags" Target="../tags/tag325.xml"/><Relationship Id="rId44" Type="http://schemas.openxmlformats.org/officeDocument/2006/relationships/image" Target="../media/image29.wmf"/><Relationship Id="rId43" Type="http://schemas.openxmlformats.org/officeDocument/2006/relationships/oleObject" Target="../embeddings/oleObject18.bin"/><Relationship Id="rId42" Type="http://schemas.openxmlformats.org/officeDocument/2006/relationships/tags" Target="../tags/tag324.xml"/><Relationship Id="rId41" Type="http://schemas.openxmlformats.org/officeDocument/2006/relationships/image" Target="../media/image28.wmf"/><Relationship Id="rId40" Type="http://schemas.openxmlformats.org/officeDocument/2006/relationships/oleObject" Target="../embeddings/oleObject17.bin"/><Relationship Id="rId4" Type="http://schemas.openxmlformats.org/officeDocument/2006/relationships/tags" Target="../tags/tag305.xml"/><Relationship Id="rId39" Type="http://schemas.openxmlformats.org/officeDocument/2006/relationships/tags" Target="../tags/tag323.xml"/><Relationship Id="rId38" Type="http://schemas.openxmlformats.org/officeDocument/2006/relationships/image" Target="../media/image27.wmf"/><Relationship Id="rId37" Type="http://schemas.openxmlformats.org/officeDocument/2006/relationships/oleObject" Target="../embeddings/oleObject16.bin"/><Relationship Id="rId36" Type="http://schemas.openxmlformats.org/officeDocument/2006/relationships/tags" Target="../tags/tag322.xml"/><Relationship Id="rId35" Type="http://schemas.openxmlformats.org/officeDocument/2006/relationships/image" Target="../media/image26.wmf"/><Relationship Id="rId34" Type="http://schemas.openxmlformats.org/officeDocument/2006/relationships/oleObject" Target="../embeddings/oleObject15.bin"/><Relationship Id="rId33" Type="http://schemas.openxmlformats.org/officeDocument/2006/relationships/tags" Target="../tags/tag321.xml"/><Relationship Id="rId32" Type="http://schemas.openxmlformats.org/officeDocument/2006/relationships/image" Target="../media/image25.wmf"/><Relationship Id="rId31" Type="http://schemas.openxmlformats.org/officeDocument/2006/relationships/oleObject" Target="../embeddings/oleObject14.bin"/><Relationship Id="rId30" Type="http://schemas.openxmlformats.org/officeDocument/2006/relationships/tags" Target="../tags/tag320.xml"/><Relationship Id="rId3" Type="http://schemas.openxmlformats.org/officeDocument/2006/relationships/tags" Target="../tags/tag304.xml"/><Relationship Id="rId29" Type="http://schemas.openxmlformats.org/officeDocument/2006/relationships/tags" Target="../tags/tag319.xml"/><Relationship Id="rId28" Type="http://schemas.openxmlformats.org/officeDocument/2006/relationships/tags" Target="../tags/tag318.xml"/><Relationship Id="rId27" Type="http://schemas.openxmlformats.org/officeDocument/2006/relationships/tags" Target="../tags/tag317.xml"/><Relationship Id="rId26" Type="http://schemas.openxmlformats.org/officeDocument/2006/relationships/image" Target="../media/image24.emf"/><Relationship Id="rId25" Type="http://schemas.openxmlformats.org/officeDocument/2006/relationships/tags" Target="../tags/tag316.xml"/><Relationship Id="rId24" Type="http://schemas.openxmlformats.org/officeDocument/2006/relationships/tags" Target="../tags/tag315.xml"/><Relationship Id="rId23" Type="http://schemas.openxmlformats.org/officeDocument/2006/relationships/image" Target="../media/image23.png"/><Relationship Id="rId22" Type="http://schemas.openxmlformats.org/officeDocument/2006/relationships/tags" Target="../tags/tag314.xml"/><Relationship Id="rId21" Type="http://schemas.openxmlformats.org/officeDocument/2006/relationships/tags" Target="../tags/tag313.xml"/><Relationship Id="rId20" Type="http://schemas.openxmlformats.org/officeDocument/2006/relationships/image" Target="../media/image22.wmf"/><Relationship Id="rId2" Type="http://schemas.openxmlformats.org/officeDocument/2006/relationships/tags" Target="../tags/tag303.xml"/><Relationship Id="rId19" Type="http://schemas.openxmlformats.org/officeDocument/2006/relationships/oleObject" Target="../embeddings/oleObject13.bin"/><Relationship Id="rId18" Type="http://schemas.openxmlformats.org/officeDocument/2006/relationships/tags" Target="../tags/tag312.xml"/><Relationship Id="rId17" Type="http://schemas.openxmlformats.org/officeDocument/2006/relationships/image" Target="../media/image21.wmf"/><Relationship Id="rId16" Type="http://schemas.openxmlformats.org/officeDocument/2006/relationships/oleObject" Target="../embeddings/oleObject12.bin"/><Relationship Id="rId15" Type="http://schemas.openxmlformats.org/officeDocument/2006/relationships/tags" Target="../tags/tag311.xml"/><Relationship Id="rId14" Type="http://schemas.openxmlformats.org/officeDocument/2006/relationships/image" Target="../media/image20.wmf"/><Relationship Id="rId13" Type="http://schemas.openxmlformats.org/officeDocument/2006/relationships/oleObject" Target="../embeddings/oleObject11.bin"/><Relationship Id="rId12" Type="http://schemas.openxmlformats.org/officeDocument/2006/relationships/tags" Target="../tags/tag310.xml"/><Relationship Id="rId11" Type="http://schemas.openxmlformats.org/officeDocument/2006/relationships/image" Target="../media/image13.png"/><Relationship Id="rId10" Type="http://schemas.openxmlformats.org/officeDocument/2006/relationships/tags" Target="../tags/tag309.xml"/><Relationship Id="rId1" Type="http://schemas.openxmlformats.org/officeDocument/2006/relationships/tags" Target="../tags/tag30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33.xml"/><Relationship Id="rId8" Type="http://schemas.openxmlformats.org/officeDocument/2006/relationships/tags" Target="../tags/tag332.xml"/><Relationship Id="rId7" Type="http://schemas.openxmlformats.org/officeDocument/2006/relationships/image" Target="../media/image12.emf"/><Relationship Id="rId6" Type="http://schemas.openxmlformats.org/officeDocument/2006/relationships/tags" Target="../tags/tag331.xml"/><Relationship Id="rId50" Type="http://schemas.openxmlformats.org/officeDocument/2006/relationships/vmlDrawing" Target="../drawings/vmlDrawing4.vml"/><Relationship Id="rId5" Type="http://schemas.openxmlformats.org/officeDocument/2006/relationships/image" Target="../media/image19.png"/><Relationship Id="rId49" Type="http://schemas.openxmlformats.org/officeDocument/2006/relationships/slideLayout" Target="../slideLayouts/slideLayout28.xml"/><Relationship Id="rId48" Type="http://schemas.openxmlformats.org/officeDocument/2006/relationships/tags" Target="../tags/tag351.xml"/><Relationship Id="rId47" Type="http://schemas.openxmlformats.org/officeDocument/2006/relationships/image" Target="../media/image34.wmf"/><Relationship Id="rId46" Type="http://schemas.openxmlformats.org/officeDocument/2006/relationships/oleObject" Target="../embeddings/oleObject28.bin"/><Relationship Id="rId45" Type="http://schemas.openxmlformats.org/officeDocument/2006/relationships/tags" Target="../tags/tag350.xml"/><Relationship Id="rId44" Type="http://schemas.openxmlformats.org/officeDocument/2006/relationships/image" Target="../media/image30.wmf"/><Relationship Id="rId43" Type="http://schemas.openxmlformats.org/officeDocument/2006/relationships/oleObject" Target="../embeddings/oleObject27.bin"/><Relationship Id="rId42" Type="http://schemas.openxmlformats.org/officeDocument/2006/relationships/tags" Target="../tags/tag349.xml"/><Relationship Id="rId41" Type="http://schemas.openxmlformats.org/officeDocument/2006/relationships/image" Target="../media/image33.wmf"/><Relationship Id="rId40" Type="http://schemas.openxmlformats.org/officeDocument/2006/relationships/oleObject" Target="../embeddings/oleObject26.bin"/><Relationship Id="rId4" Type="http://schemas.openxmlformats.org/officeDocument/2006/relationships/tags" Target="../tags/tag330.xml"/><Relationship Id="rId39" Type="http://schemas.openxmlformats.org/officeDocument/2006/relationships/tags" Target="../tags/tag348.xml"/><Relationship Id="rId38" Type="http://schemas.openxmlformats.org/officeDocument/2006/relationships/image" Target="../media/image32.wmf"/><Relationship Id="rId37" Type="http://schemas.openxmlformats.org/officeDocument/2006/relationships/oleObject" Target="../embeddings/oleObject25.bin"/><Relationship Id="rId36" Type="http://schemas.openxmlformats.org/officeDocument/2006/relationships/tags" Target="../tags/tag347.xml"/><Relationship Id="rId35" Type="http://schemas.openxmlformats.org/officeDocument/2006/relationships/image" Target="../media/image26.wmf"/><Relationship Id="rId34" Type="http://schemas.openxmlformats.org/officeDocument/2006/relationships/oleObject" Target="../embeddings/oleObject24.bin"/><Relationship Id="rId33" Type="http://schemas.openxmlformats.org/officeDocument/2006/relationships/tags" Target="../tags/tag346.xml"/><Relationship Id="rId32" Type="http://schemas.openxmlformats.org/officeDocument/2006/relationships/image" Target="../media/image25.wmf"/><Relationship Id="rId31" Type="http://schemas.openxmlformats.org/officeDocument/2006/relationships/oleObject" Target="../embeddings/oleObject23.bin"/><Relationship Id="rId30" Type="http://schemas.openxmlformats.org/officeDocument/2006/relationships/tags" Target="../tags/tag345.xml"/><Relationship Id="rId3" Type="http://schemas.openxmlformats.org/officeDocument/2006/relationships/tags" Target="../tags/tag329.xml"/><Relationship Id="rId29" Type="http://schemas.openxmlformats.org/officeDocument/2006/relationships/tags" Target="../tags/tag344.xml"/><Relationship Id="rId28" Type="http://schemas.openxmlformats.org/officeDocument/2006/relationships/tags" Target="../tags/tag343.xml"/><Relationship Id="rId27" Type="http://schemas.openxmlformats.org/officeDocument/2006/relationships/tags" Target="../tags/tag342.xml"/><Relationship Id="rId26" Type="http://schemas.openxmlformats.org/officeDocument/2006/relationships/image" Target="../media/image24.emf"/><Relationship Id="rId25" Type="http://schemas.openxmlformats.org/officeDocument/2006/relationships/tags" Target="../tags/tag341.xml"/><Relationship Id="rId24" Type="http://schemas.openxmlformats.org/officeDocument/2006/relationships/tags" Target="../tags/tag340.xml"/><Relationship Id="rId23" Type="http://schemas.openxmlformats.org/officeDocument/2006/relationships/image" Target="../media/image31.png"/><Relationship Id="rId22" Type="http://schemas.openxmlformats.org/officeDocument/2006/relationships/tags" Target="../tags/tag339.xml"/><Relationship Id="rId21" Type="http://schemas.openxmlformats.org/officeDocument/2006/relationships/tags" Target="../tags/tag338.xml"/><Relationship Id="rId20" Type="http://schemas.openxmlformats.org/officeDocument/2006/relationships/image" Target="../media/image22.wmf"/><Relationship Id="rId2" Type="http://schemas.openxmlformats.org/officeDocument/2006/relationships/tags" Target="../tags/tag328.xml"/><Relationship Id="rId19" Type="http://schemas.openxmlformats.org/officeDocument/2006/relationships/oleObject" Target="../embeddings/oleObject22.bin"/><Relationship Id="rId18" Type="http://schemas.openxmlformats.org/officeDocument/2006/relationships/tags" Target="../tags/tag337.xml"/><Relationship Id="rId17" Type="http://schemas.openxmlformats.org/officeDocument/2006/relationships/image" Target="../media/image21.wmf"/><Relationship Id="rId16" Type="http://schemas.openxmlformats.org/officeDocument/2006/relationships/oleObject" Target="../embeddings/oleObject21.bin"/><Relationship Id="rId15" Type="http://schemas.openxmlformats.org/officeDocument/2006/relationships/tags" Target="../tags/tag336.xml"/><Relationship Id="rId14" Type="http://schemas.openxmlformats.org/officeDocument/2006/relationships/image" Target="../media/image20.wmf"/><Relationship Id="rId13" Type="http://schemas.openxmlformats.org/officeDocument/2006/relationships/oleObject" Target="../embeddings/oleObject20.bin"/><Relationship Id="rId12" Type="http://schemas.openxmlformats.org/officeDocument/2006/relationships/tags" Target="../tags/tag335.xml"/><Relationship Id="rId11" Type="http://schemas.openxmlformats.org/officeDocument/2006/relationships/image" Target="../media/image13.png"/><Relationship Id="rId10" Type="http://schemas.openxmlformats.org/officeDocument/2006/relationships/tags" Target="../tags/tag334.xml"/><Relationship Id="rId1" Type="http://schemas.openxmlformats.org/officeDocument/2006/relationships/tags" Target="../tags/tag32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59.xml"/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image" Target="../media/image24.emf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8" Type="http://schemas.openxmlformats.org/officeDocument/2006/relationships/vmlDrawing" Target="../drawings/vmlDrawing5.vml"/><Relationship Id="rId27" Type="http://schemas.openxmlformats.org/officeDocument/2006/relationships/slideLayout" Target="../slideLayouts/slideLayout28.xml"/><Relationship Id="rId26" Type="http://schemas.openxmlformats.org/officeDocument/2006/relationships/tags" Target="../tags/tag366.xml"/><Relationship Id="rId25" Type="http://schemas.openxmlformats.org/officeDocument/2006/relationships/tags" Target="../tags/tag365.xml"/><Relationship Id="rId24" Type="http://schemas.openxmlformats.org/officeDocument/2006/relationships/image" Target="../media/image39.wmf"/><Relationship Id="rId23" Type="http://schemas.openxmlformats.org/officeDocument/2006/relationships/oleObject" Target="../embeddings/oleObject33.bin"/><Relationship Id="rId22" Type="http://schemas.openxmlformats.org/officeDocument/2006/relationships/tags" Target="../tags/tag364.xml"/><Relationship Id="rId21" Type="http://schemas.openxmlformats.org/officeDocument/2006/relationships/image" Target="../media/image38.wmf"/><Relationship Id="rId20" Type="http://schemas.openxmlformats.org/officeDocument/2006/relationships/oleObject" Target="../embeddings/oleObject32.bin"/><Relationship Id="rId2" Type="http://schemas.openxmlformats.org/officeDocument/2006/relationships/tags" Target="../tags/tag353.xml"/><Relationship Id="rId19" Type="http://schemas.openxmlformats.org/officeDocument/2006/relationships/tags" Target="../tags/tag363.xml"/><Relationship Id="rId18" Type="http://schemas.openxmlformats.org/officeDocument/2006/relationships/image" Target="../media/image37.wmf"/><Relationship Id="rId17" Type="http://schemas.openxmlformats.org/officeDocument/2006/relationships/oleObject" Target="../embeddings/oleObject31.bin"/><Relationship Id="rId16" Type="http://schemas.openxmlformats.org/officeDocument/2006/relationships/tags" Target="../tags/tag362.xml"/><Relationship Id="rId15" Type="http://schemas.openxmlformats.org/officeDocument/2006/relationships/tags" Target="../tags/tag361.xml"/><Relationship Id="rId14" Type="http://schemas.openxmlformats.org/officeDocument/2006/relationships/image" Target="../media/image36.wmf"/><Relationship Id="rId13" Type="http://schemas.openxmlformats.org/officeDocument/2006/relationships/oleObject" Target="../embeddings/oleObject30.bin"/><Relationship Id="rId12" Type="http://schemas.openxmlformats.org/officeDocument/2006/relationships/tags" Target="../tags/tag360.xml"/><Relationship Id="rId11" Type="http://schemas.openxmlformats.org/officeDocument/2006/relationships/image" Target="../media/image35.wmf"/><Relationship Id="rId10" Type="http://schemas.openxmlformats.org/officeDocument/2006/relationships/oleObject" Target="../embeddings/oleObject29.bin"/><Relationship Id="rId1" Type="http://schemas.openxmlformats.org/officeDocument/2006/relationships/tags" Target="../tags/tag35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image" Target="../media/image41.emf"/><Relationship Id="rId7" Type="http://schemas.openxmlformats.org/officeDocument/2006/relationships/tags" Target="../tags/tag371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4.bin"/><Relationship Id="rId45" Type="http://schemas.openxmlformats.org/officeDocument/2006/relationships/vmlDrawing" Target="../drawings/vmlDrawing6.vml"/><Relationship Id="rId44" Type="http://schemas.openxmlformats.org/officeDocument/2006/relationships/slideLayout" Target="../slideLayouts/slideLayout28.xml"/><Relationship Id="rId43" Type="http://schemas.openxmlformats.org/officeDocument/2006/relationships/tags" Target="../tags/tag389.xml"/><Relationship Id="rId42" Type="http://schemas.openxmlformats.org/officeDocument/2006/relationships/tags" Target="../tags/tag388.xml"/><Relationship Id="rId41" Type="http://schemas.openxmlformats.org/officeDocument/2006/relationships/image" Target="../media/image13.png"/><Relationship Id="rId40" Type="http://schemas.openxmlformats.org/officeDocument/2006/relationships/tags" Target="../tags/tag387.xml"/><Relationship Id="rId4" Type="http://schemas.openxmlformats.org/officeDocument/2006/relationships/tags" Target="../tags/tag370.xml"/><Relationship Id="rId39" Type="http://schemas.openxmlformats.org/officeDocument/2006/relationships/tags" Target="../tags/tag386.xml"/><Relationship Id="rId38" Type="http://schemas.openxmlformats.org/officeDocument/2006/relationships/tags" Target="../tags/tag385.xml"/><Relationship Id="rId37" Type="http://schemas.openxmlformats.org/officeDocument/2006/relationships/image" Target="../media/image12.emf"/><Relationship Id="rId36" Type="http://schemas.openxmlformats.org/officeDocument/2006/relationships/tags" Target="../tags/tag384.xml"/><Relationship Id="rId35" Type="http://schemas.openxmlformats.org/officeDocument/2006/relationships/image" Target="../media/image19.png"/><Relationship Id="rId34" Type="http://schemas.openxmlformats.org/officeDocument/2006/relationships/tags" Target="../tags/tag383.xml"/><Relationship Id="rId33" Type="http://schemas.openxmlformats.org/officeDocument/2006/relationships/tags" Target="../tags/tag382.xml"/><Relationship Id="rId32" Type="http://schemas.openxmlformats.org/officeDocument/2006/relationships/tags" Target="../tags/tag381.xml"/><Relationship Id="rId31" Type="http://schemas.openxmlformats.org/officeDocument/2006/relationships/image" Target="../media/image48.wmf"/><Relationship Id="rId30" Type="http://schemas.openxmlformats.org/officeDocument/2006/relationships/oleObject" Target="../embeddings/oleObject41.bin"/><Relationship Id="rId3" Type="http://schemas.openxmlformats.org/officeDocument/2006/relationships/tags" Target="../tags/tag369.xml"/><Relationship Id="rId29" Type="http://schemas.openxmlformats.org/officeDocument/2006/relationships/tags" Target="../tags/tag380.xml"/><Relationship Id="rId28" Type="http://schemas.openxmlformats.org/officeDocument/2006/relationships/image" Target="../media/image47.wmf"/><Relationship Id="rId27" Type="http://schemas.openxmlformats.org/officeDocument/2006/relationships/oleObject" Target="../embeddings/oleObject40.bin"/><Relationship Id="rId26" Type="http://schemas.openxmlformats.org/officeDocument/2006/relationships/tags" Target="../tags/tag379.xml"/><Relationship Id="rId25" Type="http://schemas.openxmlformats.org/officeDocument/2006/relationships/image" Target="../media/image46.wmf"/><Relationship Id="rId24" Type="http://schemas.openxmlformats.org/officeDocument/2006/relationships/oleObject" Target="../embeddings/oleObject39.bin"/><Relationship Id="rId23" Type="http://schemas.openxmlformats.org/officeDocument/2006/relationships/tags" Target="../tags/tag378.xml"/><Relationship Id="rId22" Type="http://schemas.openxmlformats.org/officeDocument/2006/relationships/image" Target="../media/image45.wmf"/><Relationship Id="rId21" Type="http://schemas.openxmlformats.org/officeDocument/2006/relationships/oleObject" Target="../embeddings/oleObject38.bin"/><Relationship Id="rId20" Type="http://schemas.openxmlformats.org/officeDocument/2006/relationships/tags" Target="../tags/tag377.xml"/><Relationship Id="rId2" Type="http://schemas.openxmlformats.org/officeDocument/2006/relationships/tags" Target="../tags/tag368.xml"/><Relationship Id="rId19" Type="http://schemas.openxmlformats.org/officeDocument/2006/relationships/image" Target="../media/image44.wmf"/><Relationship Id="rId18" Type="http://schemas.openxmlformats.org/officeDocument/2006/relationships/oleObject" Target="../embeddings/oleObject37.bin"/><Relationship Id="rId17" Type="http://schemas.openxmlformats.org/officeDocument/2006/relationships/tags" Target="../tags/tag376.xml"/><Relationship Id="rId16" Type="http://schemas.openxmlformats.org/officeDocument/2006/relationships/image" Target="../media/image43.wmf"/><Relationship Id="rId15" Type="http://schemas.openxmlformats.org/officeDocument/2006/relationships/oleObject" Target="../embeddings/oleObject36.bin"/><Relationship Id="rId14" Type="http://schemas.openxmlformats.org/officeDocument/2006/relationships/tags" Target="../tags/tag375.xml"/><Relationship Id="rId13" Type="http://schemas.openxmlformats.org/officeDocument/2006/relationships/tags" Target="../tags/tag374.xml"/><Relationship Id="rId12" Type="http://schemas.openxmlformats.org/officeDocument/2006/relationships/tags" Target="../tags/tag373.xml"/><Relationship Id="rId11" Type="http://schemas.openxmlformats.org/officeDocument/2006/relationships/image" Target="../media/image42.wmf"/><Relationship Id="rId10" Type="http://schemas.openxmlformats.org/officeDocument/2006/relationships/oleObject" Target="../embeddings/oleObject35.bin"/><Relationship Id="rId1" Type="http://schemas.openxmlformats.org/officeDocument/2006/relationships/tags" Target="../tags/tag36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.bin"/><Relationship Id="rId8" Type="http://schemas.openxmlformats.org/officeDocument/2006/relationships/image" Target="../media/image52.wmf"/><Relationship Id="rId7" Type="http://schemas.openxmlformats.org/officeDocument/2006/relationships/oleObject" Target="../embeddings/oleObject45.bin"/><Relationship Id="rId6" Type="http://schemas.openxmlformats.org/officeDocument/2006/relationships/image" Target="../media/image51.png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0.png"/><Relationship Id="rId3" Type="http://schemas.openxmlformats.org/officeDocument/2006/relationships/oleObject" Target="../embeddings/oleObject43.bin"/><Relationship Id="rId2" Type="http://schemas.openxmlformats.org/officeDocument/2006/relationships/image" Target="../media/image49.png"/><Relationship Id="rId14" Type="http://schemas.openxmlformats.org/officeDocument/2006/relationships/vmlDrawing" Target="../drawings/vmlDrawing7.vml"/><Relationship Id="rId13" Type="http://schemas.openxmlformats.org/officeDocument/2006/relationships/slideLayout" Target="../slideLayouts/slideLayout18.xml"/><Relationship Id="rId12" Type="http://schemas.openxmlformats.org/officeDocument/2006/relationships/image" Target="../media/image54.wmf"/><Relationship Id="rId11" Type="http://schemas.openxmlformats.org/officeDocument/2006/relationships/oleObject" Target="../embeddings/oleObject47.bin"/><Relationship Id="rId10" Type="http://schemas.openxmlformats.org/officeDocument/2006/relationships/image" Target="../media/image53.wmf"/><Relationship Id="rId1" Type="http://schemas.openxmlformats.org/officeDocument/2006/relationships/oleObject" Target="../embeddings/oleObject42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96.xml"/><Relationship Id="rId8" Type="http://schemas.openxmlformats.org/officeDocument/2006/relationships/tags" Target="../tags/tag395.xml"/><Relationship Id="rId7" Type="http://schemas.openxmlformats.org/officeDocument/2006/relationships/image" Target="../media/image56.emf"/><Relationship Id="rId6" Type="http://schemas.openxmlformats.org/officeDocument/2006/relationships/tags" Target="../tags/tag39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3" Type="http://schemas.openxmlformats.org/officeDocument/2006/relationships/tags" Target="../tags/tag391.xml"/><Relationship Id="rId2" Type="http://schemas.openxmlformats.org/officeDocument/2006/relationships/image" Target="../media/image55.emf"/><Relationship Id="rId18" Type="http://schemas.openxmlformats.org/officeDocument/2006/relationships/vmlDrawing" Target="../drawings/vmlDrawing8.vml"/><Relationship Id="rId17" Type="http://schemas.openxmlformats.org/officeDocument/2006/relationships/slideLayout" Target="../slideLayouts/slideLayout28.xml"/><Relationship Id="rId16" Type="http://schemas.openxmlformats.org/officeDocument/2006/relationships/tags" Target="../tags/tag399.xml"/><Relationship Id="rId15" Type="http://schemas.openxmlformats.org/officeDocument/2006/relationships/image" Target="../media/image59.wmf"/><Relationship Id="rId14" Type="http://schemas.openxmlformats.org/officeDocument/2006/relationships/oleObject" Target="../embeddings/oleObject48.bin"/><Relationship Id="rId13" Type="http://schemas.openxmlformats.org/officeDocument/2006/relationships/tags" Target="../tags/tag398.xml"/><Relationship Id="rId12" Type="http://schemas.openxmlformats.org/officeDocument/2006/relationships/image" Target="../media/image58.emf"/><Relationship Id="rId11" Type="http://schemas.openxmlformats.org/officeDocument/2006/relationships/tags" Target="../tags/tag397.xml"/><Relationship Id="rId10" Type="http://schemas.openxmlformats.org/officeDocument/2006/relationships/image" Target="../media/image57.png"/><Relationship Id="rId1" Type="http://schemas.openxmlformats.org/officeDocument/2006/relationships/tags" Target="../tags/tag39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.bin"/><Relationship Id="rId8" Type="http://schemas.openxmlformats.org/officeDocument/2006/relationships/tags" Target="../tags/tag405.xml"/><Relationship Id="rId7" Type="http://schemas.openxmlformats.org/officeDocument/2006/relationships/image" Target="../media/image56.emf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5" Type="http://schemas.openxmlformats.org/officeDocument/2006/relationships/vmlDrawing" Target="../drawings/vmlDrawing9.vml"/><Relationship Id="rId24" Type="http://schemas.openxmlformats.org/officeDocument/2006/relationships/slideLayout" Target="../slideLayouts/slideLayout28.xml"/><Relationship Id="rId23" Type="http://schemas.openxmlformats.org/officeDocument/2006/relationships/tags" Target="../tags/tag410.xml"/><Relationship Id="rId22" Type="http://schemas.openxmlformats.org/officeDocument/2006/relationships/image" Target="../media/image64.wmf"/><Relationship Id="rId21" Type="http://schemas.openxmlformats.org/officeDocument/2006/relationships/oleObject" Target="../embeddings/oleObject53.bin"/><Relationship Id="rId20" Type="http://schemas.openxmlformats.org/officeDocument/2006/relationships/tags" Target="../tags/tag409.xml"/><Relationship Id="rId2" Type="http://schemas.openxmlformats.org/officeDocument/2006/relationships/image" Target="../media/image55.emf"/><Relationship Id="rId19" Type="http://schemas.openxmlformats.org/officeDocument/2006/relationships/image" Target="../media/image63.wmf"/><Relationship Id="rId18" Type="http://schemas.openxmlformats.org/officeDocument/2006/relationships/oleObject" Target="../embeddings/oleObject52.bin"/><Relationship Id="rId17" Type="http://schemas.openxmlformats.org/officeDocument/2006/relationships/tags" Target="../tags/tag408.xml"/><Relationship Id="rId16" Type="http://schemas.openxmlformats.org/officeDocument/2006/relationships/image" Target="../media/image62.wmf"/><Relationship Id="rId15" Type="http://schemas.openxmlformats.org/officeDocument/2006/relationships/oleObject" Target="../embeddings/oleObject51.bin"/><Relationship Id="rId14" Type="http://schemas.openxmlformats.org/officeDocument/2006/relationships/tags" Target="../tags/tag407.xml"/><Relationship Id="rId13" Type="http://schemas.openxmlformats.org/officeDocument/2006/relationships/image" Target="../media/image61.wmf"/><Relationship Id="rId12" Type="http://schemas.openxmlformats.org/officeDocument/2006/relationships/oleObject" Target="../embeddings/oleObject50.bin"/><Relationship Id="rId11" Type="http://schemas.openxmlformats.org/officeDocument/2006/relationships/tags" Target="../tags/tag406.xml"/><Relationship Id="rId10" Type="http://schemas.openxmlformats.org/officeDocument/2006/relationships/image" Target="../media/image60.wmf"/><Relationship Id="rId1" Type="http://schemas.openxmlformats.org/officeDocument/2006/relationships/tags" Target="../tags/tag40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emf"/><Relationship Id="rId8" Type="http://schemas.openxmlformats.org/officeDocument/2006/relationships/tags" Target="../tags/tag415.xml"/><Relationship Id="rId7" Type="http://schemas.openxmlformats.org/officeDocument/2006/relationships/image" Target="../media/image65.wmf"/><Relationship Id="rId6" Type="http://schemas.openxmlformats.org/officeDocument/2006/relationships/oleObject" Target="../embeddings/oleObject54.bin"/><Relationship Id="rId5" Type="http://schemas.openxmlformats.org/officeDocument/2006/relationships/tags" Target="../tags/tag414.xml"/><Relationship Id="rId4" Type="http://schemas.openxmlformats.org/officeDocument/2006/relationships/image" Target="../media/image57.png"/><Relationship Id="rId33" Type="http://schemas.openxmlformats.org/officeDocument/2006/relationships/vmlDrawing" Target="../drawings/vmlDrawing10.vml"/><Relationship Id="rId32" Type="http://schemas.openxmlformats.org/officeDocument/2006/relationships/slideLayout" Target="../slideLayouts/slideLayout28.xml"/><Relationship Id="rId31" Type="http://schemas.openxmlformats.org/officeDocument/2006/relationships/tags" Target="../tags/tag427.xml"/><Relationship Id="rId30" Type="http://schemas.openxmlformats.org/officeDocument/2006/relationships/tags" Target="../tags/tag426.xml"/><Relationship Id="rId3" Type="http://schemas.openxmlformats.org/officeDocument/2006/relationships/tags" Target="../tags/tag413.xml"/><Relationship Id="rId29" Type="http://schemas.openxmlformats.org/officeDocument/2006/relationships/tags" Target="../tags/tag425.xml"/><Relationship Id="rId28" Type="http://schemas.openxmlformats.org/officeDocument/2006/relationships/image" Target="../media/image70.wmf"/><Relationship Id="rId27" Type="http://schemas.openxmlformats.org/officeDocument/2006/relationships/oleObject" Target="../embeddings/oleObject58.bin"/><Relationship Id="rId26" Type="http://schemas.openxmlformats.org/officeDocument/2006/relationships/tags" Target="../tags/tag424.xml"/><Relationship Id="rId25" Type="http://schemas.openxmlformats.org/officeDocument/2006/relationships/image" Target="../media/image69.wmf"/><Relationship Id="rId24" Type="http://schemas.openxmlformats.org/officeDocument/2006/relationships/oleObject" Target="../embeddings/oleObject57.bin"/><Relationship Id="rId23" Type="http://schemas.openxmlformats.org/officeDocument/2006/relationships/tags" Target="../tags/tag423.xml"/><Relationship Id="rId22" Type="http://schemas.openxmlformats.org/officeDocument/2006/relationships/image" Target="../media/image68.wmf"/><Relationship Id="rId21" Type="http://schemas.openxmlformats.org/officeDocument/2006/relationships/oleObject" Target="../embeddings/oleObject56.bin"/><Relationship Id="rId20" Type="http://schemas.openxmlformats.org/officeDocument/2006/relationships/tags" Target="../tags/tag422.xml"/><Relationship Id="rId2" Type="http://schemas.openxmlformats.org/officeDocument/2006/relationships/tags" Target="../tags/tag412.xml"/><Relationship Id="rId19" Type="http://schemas.openxmlformats.org/officeDocument/2006/relationships/tags" Target="../tags/tag421.xml"/><Relationship Id="rId18" Type="http://schemas.openxmlformats.org/officeDocument/2006/relationships/image" Target="../media/image67.emf"/><Relationship Id="rId17" Type="http://schemas.openxmlformats.org/officeDocument/2006/relationships/tags" Target="../tags/tag420.xml"/><Relationship Id="rId16" Type="http://schemas.openxmlformats.org/officeDocument/2006/relationships/image" Target="../media/image59.wmf"/><Relationship Id="rId15" Type="http://schemas.openxmlformats.org/officeDocument/2006/relationships/oleObject" Target="../embeddings/oleObject55.bin"/><Relationship Id="rId14" Type="http://schemas.openxmlformats.org/officeDocument/2006/relationships/tags" Target="../tags/tag419.xml"/><Relationship Id="rId13" Type="http://schemas.openxmlformats.org/officeDocument/2006/relationships/image" Target="../media/image66.png"/><Relationship Id="rId12" Type="http://schemas.openxmlformats.org/officeDocument/2006/relationships/tags" Target="../tags/tag418.xml"/><Relationship Id="rId11" Type="http://schemas.openxmlformats.org/officeDocument/2006/relationships/tags" Target="../tags/tag417.xml"/><Relationship Id="rId10" Type="http://schemas.openxmlformats.org/officeDocument/2006/relationships/tags" Target="../tags/tag416.xml"/><Relationship Id="rId1" Type="http://schemas.openxmlformats.org/officeDocument/2006/relationships/tags" Target="../tags/tag41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3.wmf"/><Relationship Id="rId8" Type="http://schemas.openxmlformats.org/officeDocument/2006/relationships/oleObject" Target="../embeddings/oleObject59.bin"/><Relationship Id="rId73" Type="http://schemas.openxmlformats.org/officeDocument/2006/relationships/vmlDrawing" Target="../drawings/vmlDrawing11.vml"/><Relationship Id="rId72" Type="http://schemas.openxmlformats.org/officeDocument/2006/relationships/slideLayout" Target="../slideLayouts/slideLayout19.xml"/><Relationship Id="rId71" Type="http://schemas.openxmlformats.org/officeDocument/2006/relationships/tags" Target="../tags/tag461.xml"/><Relationship Id="rId70" Type="http://schemas.openxmlformats.org/officeDocument/2006/relationships/image" Target="../media/image90.wmf"/><Relationship Id="rId7" Type="http://schemas.openxmlformats.org/officeDocument/2006/relationships/tags" Target="../tags/tag432.xml"/><Relationship Id="rId69" Type="http://schemas.openxmlformats.org/officeDocument/2006/relationships/oleObject" Target="../embeddings/oleObject75.bin"/><Relationship Id="rId68" Type="http://schemas.openxmlformats.org/officeDocument/2006/relationships/tags" Target="../tags/tag460.xml"/><Relationship Id="rId67" Type="http://schemas.openxmlformats.org/officeDocument/2006/relationships/image" Target="../media/image89.wmf"/><Relationship Id="rId66" Type="http://schemas.openxmlformats.org/officeDocument/2006/relationships/oleObject" Target="../embeddings/oleObject74.bin"/><Relationship Id="rId65" Type="http://schemas.openxmlformats.org/officeDocument/2006/relationships/tags" Target="../tags/tag459.xml"/><Relationship Id="rId64" Type="http://schemas.openxmlformats.org/officeDocument/2006/relationships/image" Target="../media/image88.wmf"/><Relationship Id="rId63" Type="http://schemas.openxmlformats.org/officeDocument/2006/relationships/oleObject" Target="../embeddings/oleObject73.bin"/><Relationship Id="rId62" Type="http://schemas.openxmlformats.org/officeDocument/2006/relationships/tags" Target="../tags/tag458.xml"/><Relationship Id="rId61" Type="http://schemas.openxmlformats.org/officeDocument/2006/relationships/image" Target="../media/image87.wmf"/><Relationship Id="rId60" Type="http://schemas.openxmlformats.org/officeDocument/2006/relationships/oleObject" Target="../embeddings/oleObject72.bin"/><Relationship Id="rId6" Type="http://schemas.openxmlformats.org/officeDocument/2006/relationships/tags" Target="../tags/tag431.xml"/><Relationship Id="rId59" Type="http://schemas.openxmlformats.org/officeDocument/2006/relationships/tags" Target="../tags/tag457.xml"/><Relationship Id="rId58" Type="http://schemas.openxmlformats.org/officeDocument/2006/relationships/tags" Target="../tags/tag456.xml"/><Relationship Id="rId57" Type="http://schemas.openxmlformats.org/officeDocument/2006/relationships/tags" Target="../tags/tag455.xml"/><Relationship Id="rId56" Type="http://schemas.openxmlformats.org/officeDocument/2006/relationships/tags" Target="../tags/tag454.xml"/><Relationship Id="rId55" Type="http://schemas.openxmlformats.org/officeDocument/2006/relationships/image" Target="../media/image86.png"/><Relationship Id="rId54" Type="http://schemas.openxmlformats.org/officeDocument/2006/relationships/tags" Target="../tags/tag453.xml"/><Relationship Id="rId53" Type="http://schemas.openxmlformats.org/officeDocument/2006/relationships/tags" Target="../tags/tag452.xml"/><Relationship Id="rId52" Type="http://schemas.openxmlformats.org/officeDocument/2006/relationships/tags" Target="../tags/tag451.xml"/><Relationship Id="rId51" Type="http://schemas.openxmlformats.org/officeDocument/2006/relationships/image" Target="../media/image85.wmf"/><Relationship Id="rId50" Type="http://schemas.openxmlformats.org/officeDocument/2006/relationships/oleObject" Target="../embeddings/oleObject71.bin"/><Relationship Id="rId5" Type="http://schemas.openxmlformats.org/officeDocument/2006/relationships/image" Target="../media/image72.emf"/><Relationship Id="rId49" Type="http://schemas.openxmlformats.org/officeDocument/2006/relationships/tags" Target="../tags/tag450.xml"/><Relationship Id="rId48" Type="http://schemas.openxmlformats.org/officeDocument/2006/relationships/tags" Target="../tags/tag449.xml"/><Relationship Id="rId47" Type="http://schemas.openxmlformats.org/officeDocument/2006/relationships/image" Target="../media/image84.wmf"/><Relationship Id="rId46" Type="http://schemas.openxmlformats.org/officeDocument/2006/relationships/oleObject" Target="../embeddings/oleObject70.bin"/><Relationship Id="rId45" Type="http://schemas.openxmlformats.org/officeDocument/2006/relationships/tags" Target="../tags/tag448.xml"/><Relationship Id="rId44" Type="http://schemas.openxmlformats.org/officeDocument/2006/relationships/tags" Target="../tags/tag447.xml"/><Relationship Id="rId43" Type="http://schemas.openxmlformats.org/officeDocument/2006/relationships/tags" Target="../tags/tag446.xml"/><Relationship Id="rId42" Type="http://schemas.openxmlformats.org/officeDocument/2006/relationships/image" Target="../media/image83.wmf"/><Relationship Id="rId41" Type="http://schemas.openxmlformats.org/officeDocument/2006/relationships/oleObject" Target="../embeddings/oleObject69.bin"/><Relationship Id="rId40" Type="http://schemas.openxmlformats.org/officeDocument/2006/relationships/tags" Target="../tags/tag445.xml"/><Relationship Id="rId4" Type="http://schemas.openxmlformats.org/officeDocument/2006/relationships/tags" Target="../tags/tag430.xml"/><Relationship Id="rId39" Type="http://schemas.openxmlformats.org/officeDocument/2006/relationships/image" Target="../media/image82.wmf"/><Relationship Id="rId38" Type="http://schemas.openxmlformats.org/officeDocument/2006/relationships/oleObject" Target="../embeddings/oleObject68.bin"/><Relationship Id="rId37" Type="http://schemas.openxmlformats.org/officeDocument/2006/relationships/tags" Target="../tags/tag444.xml"/><Relationship Id="rId36" Type="http://schemas.openxmlformats.org/officeDocument/2006/relationships/image" Target="../media/image81.wmf"/><Relationship Id="rId35" Type="http://schemas.openxmlformats.org/officeDocument/2006/relationships/oleObject" Target="../embeddings/oleObject67.bin"/><Relationship Id="rId34" Type="http://schemas.openxmlformats.org/officeDocument/2006/relationships/tags" Target="../tags/tag443.xml"/><Relationship Id="rId33" Type="http://schemas.openxmlformats.org/officeDocument/2006/relationships/image" Target="../media/image80.wmf"/><Relationship Id="rId32" Type="http://schemas.openxmlformats.org/officeDocument/2006/relationships/oleObject" Target="../embeddings/oleObject66.bin"/><Relationship Id="rId31" Type="http://schemas.openxmlformats.org/officeDocument/2006/relationships/tags" Target="../tags/tag442.xml"/><Relationship Id="rId30" Type="http://schemas.openxmlformats.org/officeDocument/2006/relationships/tags" Target="../tags/tag441.xml"/><Relationship Id="rId3" Type="http://schemas.openxmlformats.org/officeDocument/2006/relationships/image" Target="../media/image71.emf"/><Relationship Id="rId29" Type="http://schemas.openxmlformats.org/officeDocument/2006/relationships/image" Target="../media/image79.wmf"/><Relationship Id="rId28" Type="http://schemas.openxmlformats.org/officeDocument/2006/relationships/oleObject" Target="../embeddings/oleObject65.bin"/><Relationship Id="rId27" Type="http://schemas.openxmlformats.org/officeDocument/2006/relationships/tags" Target="../tags/tag440.xml"/><Relationship Id="rId26" Type="http://schemas.openxmlformats.org/officeDocument/2006/relationships/tags" Target="../tags/tag439.xml"/><Relationship Id="rId25" Type="http://schemas.openxmlformats.org/officeDocument/2006/relationships/image" Target="../media/image78.wmf"/><Relationship Id="rId24" Type="http://schemas.openxmlformats.org/officeDocument/2006/relationships/oleObject" Target="../embeddings/oleObject64.bin"/><Relationship Id="rId23" Type="http://schemas.openxmlformats.org/officeDocument/2006/relationships/tags" Target="../tags/tag438.xml"/><Relationship Id="rId22" Type="http://schemas.openxmlformats.org/officeDocument/2006/relationships/tags" Target="../tags/tag437.xml"/><Relationship Id="rId21" Type="http://schemas.openxmlformats.org/officeDocument/2006/relationships/image" Target="../media/image77.wmf"/><Relationship Id="rId20" Type="http://schemas.openxmlformats.org/officeDocument/2006/relationships/oleObject" Target="../embeddings/oleObject63.bin"/><Relationship Id="rId2" Type="http://schemas.openxmlformats.org/officeDocument/2006/relationships/tags" Target="../tags/tag429.xml"/><Relationship Id="rId19" Type="http://schemas.openxmlformats.org/officeDocument/2006/relationships/tags" Target="../tags/tag436.xml"/><Relationship Id="rId18" Type="http://schemas.openxmlformats.org/officeDocument/2006/relationships/image" Target="../media/image76.wmf"/><Relationship Id="rId17" Type="http://schemas.openxmlformats.org/officeDocument/2006/relationships/oleObject" Target="../embeddings/oleObject62.bin"/><Relationship Id="rId16" Type="http://schemas.openxmlformats.org/officeDocument/2006/relationships/tags" Target="../tags/tag435.xml"/><Relationship Id="rId15" Type="http://schemas.openxmlformats.org/officeDocument/2006/relationships/image" Target="../media/image75.wmf"/><Relationship Id="rId14" Type="http://schemas.openxmlformats.org/officeDocument/2006/relationships/oleObject" Target="../embeddings/oleObject61.bin"/><Relationship Id="rId13" Type="http://schemas.openxmlformats.org/officeDocument/2006/relationships/tags" Target="../tags/tag434.xml"/><Relationship Id="rId12" Type="http://schemas.openxmlformats.org/officeDocument/2006/relationships/image" Target="../media/image74.wmf"/><Relationship Id="rId11" Type="http://schemas.openxmlformats.org/officeDocument/2006/relationships/oleObject" Target="../embeddings/oleObject60.bin"/><Relationship Id="rId10" Type="http://schemas.openxmlformats.org/officeDocument/2006/relationships/tags" Target="../tags/tag433.xml"/><Relationship Id="rId1" Type="http://schemas.openxmlformats.org/officeDocument/2006/relationships/tags" Target="../tags/tag42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68.xml"/><Relationship Id="rId8" Type="http://schemas.openxmlformats.org/officeDocument/2006/relationships/image" Target="../media/image66.png"/><Relationship Id="rId7" Type="http://schemas.openxmlformats.org/officeDocument/2006/relationships/tags" Target="../tags/tag467.xml"/><Relationship Id="rId6" Type="http://schemas.openxmlformats.org/officeDocument/2006/relationships/tags" Target="../tags/tag466.xml"/><Relationship Id="rId5" Type="http://schemas.openxmlformats.org/officeDocument/2006/relationships/tags" Target="../tags/tag465.xml"/><Relationship Id="rId4" Type="http://schemas.openxmlformats.org/officeDocument/2006/relationships/image" Target="../media/image58.emf"/><Relationship Id="rId3" Type="http://schemas.openxmlformats.org/officeDocument/2006/relationships/tags" Target="../tags/tag464.xml"/><Relationship Id="rId23" Type="http://schemas.openxmlformats.org/officeDocument/2006/relationships/vmlDrawing" Target="../drawings/vmlDrawing12.vml"/><Relationship Id="rId22" Type="http://schemas.openxmlformats.org/officeDocument/2006/relationships/slideLayout" Target="../slideLayouts/slideLayout28.xml"/><Relationship Id="rId21" Type="http://schemas.openxmlformats.org/officeDocument/2006/relationships/tags" Target="../tags/tag474.xml"/><Relationship Id="rId20" Type="http://schemas.openxmlformats.org/officeDocument/2006/relationships/image" Target="../media/image94.png"/><Relationship Id="rId2" Type="http://schemas.openxmlformats.org/officeDocument/2006/relationships/tags" Target="../tags/tag463.xml"/><Relationship Id="rId19" Type="http://schemas.openxmlformats.org/officeDocument/2006/relationships/tags" Target="../tags/tag473.xml"/><Relationship Id="rId18" Type="http://schemas.openxmlformats.org/officeDocument/2006/relationships/image" Target="../media/image93.wmf"/><Relationship Id="rId17" Type="http://schemas.openxmlformats.org/officeDocument/2006/relationships/oleObject" Target="../embeddings/oleObject77.bin"/><Relationship Id="rId16" Type="http://schemas.openxmlformats.org/officeDocument/2006/relationships/tags" Target="../tags/tag472.xml"/><Relationship Id="rId15" Type="http://schemas.openxmlformats.org/officeDocument/2006/relationships/image" Target="../media/image92.wmf"/><Relationship Id="rId14" Type="http://schemas.openxmlformats.org/officeDocument/2006/relationships/oleObject" Target="../embeddings/oleObject76.bin"/><Relationship Id="rId13" Type="http://schemas.openxmlformats.org/officeDocument/2006/relationships/tags" Target="../tags/tag471.xml"/><Relationship Id="rId12" Type="http://schemas.openxmlformats.org/officeDocument/2006/relationships/tags" Target="../tags/tag470.xml"/><Relationship Id="rId11" Type="http://schemas.openxmlformats.org/officeDocument/2006/relationships/image" Target="../media/image91.emf"/><Relationship Id="rId10" Type="http://schemas.openxmlformats.org/officeDocument/2006/relationships/tags" Target="../tags/tag469.xml"/><Relationship Id="rId1" Type="http://schemas.openxmlformats.org/officeDocument/2006/relationships/tags" Target="../tags/tag46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81.xml"/><Relationship Id="rId8" Type="http://schemas.openxmlformats.org/officeDocument/2006/relationships/image" Target="../media/image66.png"/><Relationship Id="rId7" Type="http://schemas.openxmlformats.org/officeDocument/2006/relationships/tags" Target="../tags/tag480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image" Target="../media/image58.emf"/><Relationship Id="rId3" Type="http://schemas.openxmlformats.org/officeDocument/2006/relationships/tags" Target="../tags/tag477.xml"/><Relationship Id="rId29" Type="http://schemas.openxmlformats.org/officeDocument/2006/relationships/vmlDrawing" Target="../drawings/vmlDrawing13.vml"/><Relationship Id="rId28" Type="http://schemas.openxmlformats.org/officeDocument/2006/relationships/slideLayout" Target="../slideLayouts/slideLayout28.xml"/><Relationship Id="rId27" Type="http://schemas.openxmlformats.org/officeDocument/2006/relationships/tags" Target="../tags/tag489.xml"/><Relationship Id="rId26" Type="http://schemas.openxmlformats.org/officeDocument/2006/relationships/tags" Target="../tags/tag488.xml"/><Relationship Id="rId25" Type="http://schemas.openxmlformats.org/officeDocument/2006/relationships/image" Target="../media/image100.wmf"/><Relationship Id="rId24" Type="http://schemas.openxmlformats.org/officeDocument/2006/relationships/oleObject" Target="../embeddings/oleObject81.bin"/><Relationship Id="rId23" Type="http://schemas.openxmlformats.org/officeDocument/2006/relationships/tags" Target="../tags/tag487.xml"/><Relationship Id="rId22" Type="http://schemas.openxmlformats.org/officeDocument/2006/relationships/image" Target="../media/image99.wmf"/><Relationship Id="rId21" Type="http://schemas.openxmlformats.org/officeDocument/2006/relationships/oleObject" Target="../embeddings/oleObject80.bin"/><Relationship Id="rId20" Type="http://schemas.openxmlformats.org/officeDocument/2006/relationships/tags" Target="../tags/tag486.xml"/><Relationship Id="rId2" Type="http://schemas.openxmlformats.org/officeDocument/2006/relationships/tags" Target="../tags/tag476.xml"/><Relationship Id="rId19" Type="http://schemas.openxmlformats.org/officeDocument/2006/relationships/image" Target="../media/image98.emf"/><Relationship Id="rId18" Type="http://schemas.openxmlformats.org/officeDocument/2006/relationships/tags" Target="../tags/tag485.xml"/><Relationship Id="rId17" Type="http://schemas.openxmlformats.org/officeDocument/2006/relationships/image" Target="../media/image97.emf"/><Relationship Id="rId16" Type="http://schemas.openxmlformats.org/officeDocument/2006/relationships/tags" Target="../tags/tag484.xml"/><Relationship Id="rId15" Type="http://schemas.openxmlformats.org/officeDocument/2006/relationships/image" Target="../media/image96.wmf"/><Relationship Id="rId14" Type="http://schemas.openxmlformats.org/officeDocument/2006/relationships/oleObject" Target="../embeddings/oleObject79.bin"/><Relationship Id="rId13" Type="http://schemas.openxmlformats.org/officeDocument/2006/relationships/tags" Target="../tags/tag483.xml"/><Relationship Id="rId12" Type="http://schemas.openxmlformats.org/officeDocument/2006/relationships/image" Target="../media/image95.wmf"/><Relationship Id="rId11" Type="http://schemas.openxmlformats.org/officeDocument/2006/relationships/oleObject" Target="../embeddings/oleObject78.bin"/><Relationship Id="rId10" Type="http://schemas.openxmlformats.org/officeDocument/2006/relationships/tags" Target="../tags/tag482.xml"/><Relationship Id="rId1" Type="http://schemas.openxmlformats.org/officeDocument/2006/relationships/tags" Target="../tags/tag47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wmf"/><Relationship Id="rId8" Type="http://schemas.openxmlformats.org/officeDocument/2006/relationships/oleObject" Target="../embeddings/oleObject82.bin"/><Relationship Id="rId7" Type="http://schemas.openxmlformats.org/officeDocument/2006/relationships/tags" Target="../tags/tag494.xml"/><Relationship Id="rId6" Type="http://schemas.openxmlformats.org/officeDocument/2006/relationships/image" Target="../media/image4.emf"/><Relationship Id="rId5" Type="http://schemas.openxmlformats.org/officeDocument/2006/relationships/tags" Target="../tags/tag493.xml"/><Relationship Id="rId4" Type="http://schemas.openxmlformats.org/officeDocument/2006/relationships/image" Target="../media/image101.emf"/><Relationship Id="rId39" Type="http://schemas.openxmlformats.org/officeDocument/2006/relationships/vmlDrawing" Target="../drawings/vmlDrawing14.vml"/><Relationship Id="rId38" Type="http://schemas.openxmlformats.org/officeDocument/2006/relationships/slideLayout" Target="../slideLayouts/slideLayout23.xml"/><Relationship Id="rId37" Type="http://schemas.openxmlformats.org/officeDocument/2006/relationships/tags" Target="../tags/tag512.xml"/><Relationship Id="rId36" Type="http://schemas.openxmlformats.org/officeDocument/2006/relationships/tags" Target="../tags/tag511.xml"/><Relationship Id="rId35" Type="http://schemas.openxmlformats.org/officeDocument/2006/relationships/tags" Target="../tags/tag510.xml"/><Relationship Id="rId34" Type="http://schemas.openxmlformats.org/officeDocument/2006/relationships/tags" Target="../tags/tag509.xml"/><Relationship Id="rId33" Type="http://schemas.openxmlformats.org/officeDocument/2006/relationships/image" Target="../media/image24.emf"/><Relationship Id="rId32" Type="http://schemas.openxmlformats.org/officeDocument/2006/relationships/tags" Target="../tags/tag508.xml"/><Relationship Id="rId31" Type="http://schemas.openxmlformats.org/officeDocument/2006/relationships/image" Target="../media/image41.emf"/><Relationship Id="rId30" Type="http://schemas.openxmlformats.org/officeDocument/2006/relationships/tags" Target="../tags/tag507.xml"/><Relationship Id="rId3" Type="http://schemas.openxmlformats.org/officeDocument/2006/relationships/tags" Target="../tags/tag492.xml"/><Relationship Id="rId29" Type="http://schemas.openxmlformats.org/officeDocument/2006/relationships/tags" Target="../tags/tag506.xml"/><Relationship Id="rId28" Type="http://schemas.openxmlformats.org/officeDocument/2006/relationships/tags" Target="../tags/tag505.xml"/><Relationship Id="rId27" Type="http://schemas.openxmlformats.org/officeDocument/2006/relationships/tags" Target="../tags/tag504.xml"/><Relationship Id="rId26" Type="http://schemas.openxmlformats.org/officeDocument/2006/relationships/image" Target="../media/image23.png"/><Relationship Id="rId25" Type="http://schemas.openxmlformats.org/officeDocument/2006/relationships/tags" Target="../tags/tag503.xml"/><Relationship Id="rId24" Type="http://schemas.openxmlformats.org/officeDocument/2006/relationships/tags" Target="../tags/tag502.xml"/><Relationship Id="rId23" Type="http://schemas.openxmlformats.org/officeDocument/2006/relationships/image" Target="../media/image104.wmf"/><Relationship Id="rId22" Type="http://schemas.openxmlformats.org/officeDocument/2006/relationships/oleObject" Target="../embeddings/oleObject85.bin"/><Relationship Id="rId21" Type="http://schemas.openxmlformats.org/officeDocument/2006/relationships/tags" Target="../tags/tag501.xml"/><Relationship Id="rId20" Type="http://schemas.openxmlformats.org/officeDocument/2006/relationships/tags" Target="../tags/tag500.xml"/><Relationship Id="rId2" Type="http://schemas.openxmlformats.org/officeDocument/2006/relationships/tags" Target="../tags/tag491.xml"/><Relationship Id="rId19" Type="http://schemas.openxmlformats.org/officeDocument/2006/relationships/image" Target="../media/image103.png"/><Relationship Id="rId18" Type="http://schemas.openxmlformats.org/officeDocument/2006/relationships/tags" Target="../tags/tag499.xml"/><Relationship Id="rId17" Type="http://schemas.openxmlformats.org/officeDocument/2006/relationships/image" Target="../media/image10.wmf"/><Relationship Id="rId16" Type="http://schemas.openxmlformats.org/officeDocument/2006/relationships/oleObject" Target="../embeddings/oleObject84.bin"/><Relationship Id="rId15" Type="http://schemas.openxmlformats.org/officeDocument/2006/relationships/tags" Target="../tags/tag498.xml"/><Relationship Id="rId14" Type="http://schemas.openxmlformats.org/officeDocument/2006/relationships/image" Target="../media/image9.wmf"/><Relationship Id="rId13" Type="http://schemas.openxmlformats.org/officeDocument/2006/relationships/oleObject" Target="../embeddings/oleObject83.bin"/><Relationship Id="rId12" Type="http://schemas.openxmlformats.org/officeDocument/2006/relationships/tags" Target="../tags/tag497.xml"/><Relationship Id="rId11" Type="http://schemas.openxmlformats.org/officeDocument/2006/relationships/tags" Target="../tags/tag496.xml"/><Relationship Id="rId10" Type="http://schemas.openxmlformats.org/officeDocument/2006/relationships/tags" Target="../tags/tag495.xml"/><Relationship Id="rId1" Type="http://schemas.openxmlformats.org/officeDocument/2006/relationships/tags" Target="../tags/tag49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wmf"/><Relationship Id="rId8" Type="http://schemas.openxmlformats.org/officeDocument/2006/relationships/oleObject" Target="../embeddings/oleObject86.bin"/><Relationship Id="rId7" Type="http://schemas.openxmlformats.org/officeDocument/2006/relationships/tags" Target="../tags/tag518.xml"/><Relationship Id="rId6" Type="http://schemas.openxmlformats.org/officeDocument/2006/relationships/image" Target="../media/image57.png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3" Type="http://schemas.openxmlformats.org/officeDocument/2006/relationships/tags" Target="../tags/tag515.xml"/><Relationship Id="rId2" Type="http://schemas.openxmlformats.org/officeDocument/2006/relationships/tags" Target="../tags/tag514.xml"/><Relationship Id="rId17" Type="http://schemas.openxmlformats.org/officeDocument/2006/relationships/vmlDrawing" Target="../drawings/vmlDrawing15.vml"/><Relationship Id="rId16" Type="http://schemas.openxmlformats.org/officeDocument/2006/relationships/slideLayout" Target="../slideLayouts/slideLayout23.xml"/><Relationship Id="rId15" Type="http://schemas.openxmlformats.org/officeDocument/2006/relationships/tags" Target="../tags/tag524.xml"/><Relationship Id="rId14" Type="http://schemas.openxmlformats.org/officeDocument/2006/relationships/tags" Target="../tags/tag523.xml"/><Relationship Id="rId13" Type="http://schemas.openxmlformats.org/officeDocument/2006/relationships/tags" Target="../tags/tag522.xml"/><Relationship Id="rId12" Type="http://schemas.openxmlformats.org/officeDocument/2006/relationships/tags" Target="../tags/tag521.xml"/><Relationship Id="rId11" Type="http://schemas.openxmlformats.org/officeDocument/2006/relationships/tags" Target="../tags/tag520.xml"/><Relationship Id="rId10" Type="http://schemas.openxmlformats.org/officeDocument/2006/relationships/tags" Target="../tags/tag519.xml"/><Relationship Id="rId1" Type="http://schemas.openxmlformats.org/officeDocument/2006/relationships/tags" Target="../tags/tag5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26.xml"/><Relationship Id="rId1" Type="http://schemas.openxmlformats.org/officeDocument/2006/relationships/tags" Target="../tags/tag52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9.bin"/><Relationship Id="rId8" Type="http://schemas.openxmlformats.org/officeDocument/2006/relationships/tags" Target="../tags/tag530.xml"/><Relationship Id="rId7" Type="http://schemas.openxmlformats.org/officeDocument/2006/relationships/image" Target="../media/image106.wmf"/><Relationship Id="rId6" Type="http://schemas.openxmlformats.org/officeDocument/2006/relationships/oleObject" Target="../embeddings/oleObject88.bin"/><Relationship Id="rId5" Type="http://schemas.openxmlformats.org/officeDocument/2006/relationships/tags" Target="../tags/tag529.xml"/><Relationship Id="rId4" Type="http://schemas.openxmlformats.org/officeDocument/2006/relationships/image" Target="../media/image105.wmf"/><Relationship Id="rId3" Type="http://schemas.openxmlformats.org/officeDocument/2006/relationships/oleObject" Target="../embeddings/oleObject87.bin"/><Relationship Id="rId24" Type="http://schemas.openxmlformats.org/officeDocument/2006/relationships/vmlDrawing" Target="../drawings/vmlDrawing16.vml"/><Relationship Id="rId23" Type="http://schemas.openxmlformats.org/officeDocument/2006/relationships/slideLayout" Target="../slideLayouts/slideLayout28.xml"/><Relationship Id="rId22" Type="http://schemas.openxmlformats.org/officeDocument/2006/relationships/tags" Target="../tags/tag535.xml"/><Relationship Id="rId21" Type="http://schemas.openxmlformats.org/officeDocument/2006/relationships/image" Target="../media/image111.emf"/><Relationship Id="rId20" Type="http://schemas.openxmlformats.org/officeDocument/2006/relationships/tags" Target="../tags/tag534.xml"/><Relationship Id="rId2" Type="http://schemas.openxmlformats.org/officeDocument/2006/relationships/tags" Target="../tags/tag528.xml"/><Relationship Id="rId19" Type="http://schemas.openxmlformats.org/officeDocument/2006/relationships/image" Target="../media/image110.wmf"/><Relationship Id="rId18" Type="http://schemas.openxmlformats.org/officeDocument/2006/relationships/oleObject" Target="../embeddings/oleObject92.bin"/><Relationship Id="rId17" Type="http://schemas.openxmlformats.org/officeDocument/2006/relationships/tags" Target="../tags/tag533.xml"/><Relationship Id="rId16" Type="http://schemas.openxmlformats.org/officeDocument/2006/relationships/image" Target="../media/image109.wmf"/><Relationship Id="rId15" Type="http://schemas.openxmlformats.org/officeDocument/2006/relationships/oleObject" Target="../embeddings/oleObject91.bin"/><Relationship Id="rId14" Type="http://schemas.openxmlformats.org/officeDocument/2006/relationships/tags" Target="../tags/tag532.xml"/><Relationship Id="rId13" Type="http://schemas.openxmlformats.org/officeDocument/2006/relationships/image" Target="../media/image108.wmf"/><Relationship Id="rId12" Type="http://schemas.openxmlformats.org/officeDocument/2006/relationships/oleObject" Target="../embeddings/oleObject90.bin"/><Relationship Id="rId11" Type="http://schemas.openxmlformats.org/officeDocument/2006/relationships/tags" Target="../tags/tag531.xml"/><Relationship Id="rId10" Type="http://schemas.openxmlformats.org/officeDocument/2006/relationships/image" Target="../media/image107.wmf"/><Relationship Id="rId1" Type="http://schemas.openxmlformats.org/officeDocument/2006/relationships/tags" Target="../tags/tag52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7.vml"/><Relationship Id="rId5" Type="http://schemas.openxmlformats.org/officeDocument/2006/relationships/slideLayout" Target="../slideLayouts/slideLayout28.xml"/><Relationship Id="rId4" Type="http://schemas.openxmlformats.org/officeDocument/2006/relationships/image" Target="../media/image114.emf"/><Relationship Id="rId3" Type="http://schemas.openxmlformats.org/officeDocument/2006/relationships/package" Target="../embeddings/Document1.docx"/><Relationship Id="rId2" Type="http://schemas.openxmlformats.org/officeDocument/2006/relationships/image" Target="../media/image113.png"/><Relationship Id="rId1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862885" y="2524760"/>
            <a:ext cx="10466229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4000" dirty="0">
                <a:latin typeface="Times New Roman" panose="02020603050405020304" charset="0"/>
                <a:cs typeface="Times New Roman" panose="02020603050405020304" charset="0"/>
              </a:rPr>
              <a:t>1.4.2 </a:t>
            </a:r>
            <a:r>
              <a:rPr lang="zh-CN" altLang="en-US" sz="4000" dirty="0">
                <a:latin typeface="Times New Roman" panose="02020603050405020304" charset="0"/>
                <a:cs typeface="Times New Roman" panose="02020603050405020304" charset="0"/>
              </a:rPr>
              <a:t>用空间向量研究距离、夹角问题</a:t>
            </a:r>
            <a:br>
              <a:rPr lang="en-US" altLang="zh-CN" sz="5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 altLang="zh-CN" sz="5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第</a:t>
            </a: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课时 </a:t>
            </a:r>
            <a:r>
              <a:rPr sz="32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用空间向量研究距离问题</a:t>
            </a:r>
            <a:endParaRPr lang="en-US" altLang="zh-CN" sz="3200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1.</a:t>
            </a:r>
            <a:r>
              <a:rPr lang="zh-CN" altLang="en-US" sz="3200"/>
              <a:t>求两点距离</a:t>
            </a:r>
            <a:endParaRPr lang="zh-CN" altLang="en-US" sz="3200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14375" y="1015365"/>
            <a:ext cx="2587179" cy="2520000"/>
          </a:xfrm>
          <a:prstGeom prst="rect">
            <a:avLst/>
          </a:prstGeom>
        </p:spPr>
      </p:pic>
      <p:graphicFrame>
        <p:nvGraphicFramePr>
          <p:cNvPr id="16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006634" y="4372610"/>
          <a:ext cx="9650028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5" imgW="4356100" imgH="292100" progId="Equation.KSEE3">
                  <p:embed/>
                </p:oleObj>
              </mc:Choice>
              <mc:Fallback>
                <p:oleObj name="" r:id="rId5" imgW="43561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06634" y="4372610"/>
                        <a:ext cx="9650028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>
            <p:custDataLst>
              <p:tags r:id="rId7"/>
            </p:custDataLst>
          </p:nvPr>
        </p:nvSpPr>
        <p:spPr>
          <a:xfrm>
            <a:off x="1006475" y="3872230"/>
            <a:ext cx="374396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①距离公式法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找两点坐标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aphicFrame>
        <p:nvGraphicFramePr>
          <p:cNvPr id="21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3301048" y="1533525"/>
          <a:ext cx="214312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9" imgW="1130300" imgH="393700" progId="Equation.KSEE3">
                  <p:embed/>
                </p:oleObj>
              </mc:Choice>
              <mc:Fallback>
                <p:oleObj name="" r:id="rId9" imgW="1130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01048" y="1533525"/>
                        <a:ext cx="2143125" cy="749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3301483" y="2282672"/>
          <a:ext cx="344424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2" imgW="1638300" imgH="444500" progId="Equation.KSEE3">
                  <p:embed/>
                </p:oleObj>
              </mc:Choice>
              <mc:Fallback>
                <p:oleObj name="" r:id="rId12" imgW="16383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301483" y="2282672"/>
                        <a:ext cx="3444240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91" name="组合 2"/>
          <p:cNvGrpSpPr/>
          <p:nvPr>
            <p:custDataLst>
              <p:tags r:id="rId14"/>
            </p:custDataLst>
          </p:nvPr>
        </p:nvGrpSpPr>
        <p:grpSpPr>
          <a:xfrm>
            <a:off x="8713788" y="1015365"/>
            <a:ext cx="3478212" cy="2636838"/>
            <a:chOff x="12774" y="5743"/>
            <a:chExt cx="6117" cy="4637"/>
          </a:xfrm>
        </p:grpSpPr>
        <p:pic>
          <p:nvPicPr>
            <p:cNvPr id="41992" name="图片 35847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2774" y="5743"/>
              <a:ext cx="6117" cy="46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993" name="文本框 5"/>
            <p:cNvSpPr txBox="1"/>
            <p:nvPr>
              <p:custDataLst>
                <p:tags r:id="rId17"/>
              </p:custDataLst>
            </p:nvPr>
          </p:nvSpPr>
          <p:spPr>
            <a:xfrm>
              <a:off x="14637" y="9679"/>
              <a:ext cx="890" cy="7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4</a:t>
              </a:r>
              <a:endParaRPr lang="en-US" altLang="zh-CN" sz="2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994" name="文本框 6"/>
            <p:cNvSpPr txBox="1"/>
            <p:nvPr>
              <p:custDataLst>
                <p:tags r:id="rId18"/>
              </p:custDataLst>
            </p:nvPr>
          </p:nvSpPr>
          <p:spPr>
            <a:xfrm>
              <a:off x="13570" y="8768"/>
              <a:ext cx="890" cy="7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3</a:t>
              </a:r>
              <a:endParaRPr lang="en-US" altLang="zh-CN" sz="2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995" name="文本框 7"/>
            <p:cNvSpPr txBox="1"/>
            <p:nvPr>
              <p:custDataLst>
                <p:tags r:id="rId19"/>
              </p:custDataLst>
            </p:nvPr>
          </p:nvSpPr>
          <p:spPr>
            <a:xfrm>
              <a:off x="12950" y="8085"/>
              <a:ext cx="890" cy="7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5</a:t>
              </a:r>
              <a:endParaRPr lang="en-US" altLang="zh-CN" sz="2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23" name="直接箭头连接符 22"/>
          <p:cNvCxnSpPr/>
          <p:nvPr>
            <p:custDataLst>
              <p:tags r:id="rId20"/>
            </p:custDataLst>
          </p:nvPr>
        </p:nvCxnSpPr>
        <p:spPr>
          <a:xfrm>
            <a:off x="8916988" y="3331528"/>
            <a:ext cx="188753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>
            <p:custDataLst>
              <p:tags r:id="rId21"/>
            </p:custDataLst>
          </p:nvPr>
        </p:nvCxnSpPr>
        <p:spPr>
          <a:xfrm flipV="1">
            <a:off x="10804525" y="2744153"/>
            <a:ext cx="587375" cy="58737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>
            <p:custDataLst>
              <p:tags r:id="rId22"/>
            </p:custDataLst>
          </p:nvPr>
        </p:nvCxnSpPr>
        <p:spPr>
          <a:xfrm flipV="1">
            <a:off x="11391900" y="1377315"/>
            <a:ext cx="577850" cy="1358900"/>
          </a:xfrm>
          <a:prstGeom prst="straightConnector1">
            <a:avLst/>
          </a:prstGeom>
          <a:ln w="38100">
            <a:solidFill>
              <a:srgbClr val="00924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>
            <p:custDataLst>
              <p:tags r:id="rId23"/>
            </p:custDataLst>
          </p:nvPr>
        </p:nvCxnSpPr>
        <p:spPr>
          <a:xfrm flipV="1">
            <a:off x="8916988" y="2736215"/>
            <a:ext cx="588963" cy="58578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>
            <p:custDataLst>
              <p:tags r:id="rId24"/>
            </p:custDataLst>
          </p:nvPr>
        </p:nvCxnSpPr>
        <p:spPr>
          <a:xfrm flipV="1">
            <a:off x="9505950" y="1332865"/>
            <a:ext cx="576263" cy="1358900"/>
          </a:xfrm>
          <a:prstGeom prst="straightConnector1">
            <a:avLst/>
          </a:prstGeom>
          <a:ln w="38100">
            <a:solidFill>
              <a:srgbClr val="00924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>
            <p:custDataLst>
              <p:tags r:id="rId25"/>
            </p:custDataLst>
          </p:nvPr>
        </p:nvSpPr>
        <p:spPr>
          <a:xfrm>
            <a:off x="1006475" y="5064125"/>
            <a:ext cx="4438015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②向量求模法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基底法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/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坐标法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1006420" y="5608250"/>
          <a:ext cx="5391150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7" imgW="2463165" imgH="279400" progId="Equation.KSEE3">
                  <p:embed/>
                </p:oleObj>
              </mc:Choice>
              <mc:Fallback>
                <p:oleObj name="" r:id="rId27" imgW="2463165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006420" y="5608250"/>
                        <a:ext cx="5391150" cy="6115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直接连接符 33"/>
          <p:cNvCxnSpPr/>
          <p:nvPr>
            <p:custDataLst>
              <p:tags r:id="rId29"/>
            </p:custDataLst>
          </p:nvPr>
        </p:nvCxnSpPr>
        <p:spPr>
          <a:xfrm flipV="1">
            <a:off x="8907780" y="1334135"/>
            <a:ext cx="3063240" cy="1998345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对象 3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6397887" y="5665083"/>
          <a:ext cx="1889125" cy="556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1" imgW="862965" imgH="254000" progId="Equation.KSEE3">
                  <p:embed/>
                </p:oleObj>
              </mc:Choice>
              <mc:Fallback>
                <p:oleObj name="" r:id="rId31" imgW="8629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397887" y="5665083"/>
                        <a:ext cx="1889125" cy="5562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>
            <p:custDataLst>
              <p:tags r:id="rId1"/>
            </p:custDataLst>
          </p:nvPr>
        </p:nvSpPr>
        <p:spPr>
          <a:xfrm>
            <a:off x="6282549" y="5594680"/>
            <a:ext cx="1663700" cy="5981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2.</a:t>
            </a:r>
            <a:r>
              <a:rPr lang="zh-CN" altLang="en-US" sz="3200"/>
              <a:t>求点到直线的距离</a:t>
            </a:r>
            <a:endParaRPr lang="zh-CN" altLang="en-US" sz="3200"/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64695" y="733107"/>
            <a:ext cx="11152505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几何法：</a:t>
            </a:r>
            <a:endParaRPr lang="zh-CN" altLang="en-US" sz="24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0234930" y="3053715"/>
                <a:ext cx="511175" cy="37401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altLang="zh-CN" sz="2400" i="1">
                  <a:solidFill>
                    <a:srgbClr val="FF0000"/>
                  </a:solidFill>
                  <a:latin typeface="Cambria Math" panose="02040503050406030204" pitchFamily="18" charset="0"/>
                  <a:ea typeface="MS Mincho" panose="02020609040205080304" charset="-128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10234930" y="3053715"/>
                <a:ext cx="511175" cy="37401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图片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263522" y="1680950"/>
            <a:ext cx="2765425" cy="1710055"/>
          </a:xfrm>
          <a:prstGeom prst="rect">
            <a:avLst/>
          </a:prstGeom>
        </p:spPr>
      </p:pic>
      <p:cxnSp>
        <p:nvCxnSpPr>
          <p:cNvPr id="18" name="直接箭头连接符 17"/>
          <p:cNvCxnSpPr/>
          <p:nvPr>
            <p:custDataLst>
              <p:tags r:id="rId9"/>
            </p:custDataLst>
          </p:nvPr>
        </p:nvCxnSpPr>
        <p:spPr>
          <a:xfrm>
            <a:off x="8503285" y="3020378"/>
            <a:ext cx="1566545" cy="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8891905" y="2148205"/>
                <a:ext cx="511175" cy="4222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altLang="zh-CN" sz="2400" i="1">
                  <a:solidFill>
                    <a:srgbClr val="FF0000"/>
                  </a:solidFill>
                  <a:latin typeface="Cambria Math" panose="02040503050406030204" pitchFamily="18" charset="0"/>
                  <a:ea typeface="MS Mincho" panose="02020609040205080304" charset="-128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8891905" y="2148205"/>
                <a:ext cx="511175" cy="42227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9" name="对象 3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163053" y="2105841"/>
          <a:ext cx="474980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4" imgW="2387600" imgH="254000" progId="Equation.KSEE3">
                  <p:embed/>
                </p:oleObj>
              </mc:Choice>
              <mc:Fallback>
                <p:oleObj name="" r:id="rId14" imgW="23876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63053" y="2105841"/>
                        <a:ext cx="474980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3928479" y="2689093"/>
          <a:ext cx="1061720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7" imgW="533400" imgH="482600" progId="Equation.KSEE3">
                  <p:embed/>
                </p:oleObj>
              </mc:Choice>
              <mc:Fallback>
                <p:oleObj name="" r:id="rId17" imgW="5334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28479" y="2689093"/>
                        <a:ext cx="1061720" cy="95821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1585913" y="4029075"/>
          <a:ext cx="4751387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20" imgW="57302400" imgH="6400800" progId="Equation.DSMT4">
                  <p:embed/>
                </p:oleObj>
              </mc:Choice>
              <mc:Fallback>
                <p:oleObj name="Equation" r:id="rId20" imgW="57302400" imgH="6400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5913" y="4029075"/>
                        <a:ext cx="4751387" cy="528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6816725" y="3933825"/>
          <a:ext cx="18208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23" imgW="21945600" imgH="10972800" progId="Equation.DSMT4">
                  <p:embed/>
                </p:oleObj>
              </mc:Choice>
              <mc:Fallback>
                <p:oleObj name="Equation" r:id="rId23" imgW="21945600" imgH="10972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816725" y="3933825"/>
                        <a:ext cx="1820863" cy="9080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1458000" y="5384699"/>
          <a:ext cx="6269355" cy="65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26" imgW="3148965" imgH="330200" progId="Equation.KSEE3">
                  <p:embed/>
                </p:oleObj>
              </mc:Choice>
              <mc:Fallback>
                <p:oleObj name="" r:id="rId26" imgW="3148965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458000" y="5384699"/>
                        <a:ext cx="6269355" cy="6559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>
            <p:custDataLst>
              <p:tags r:id="rId28"/>
            </p:custDataLst>
          </p:nvPr>
        </p:nvSpPr>
        <p:spPr>
          <a:xfrm>
            <a:off x="399986" y="1460842"/>
            <a:ext cx="11152505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向量法：</a:t>
            </a:r>
            <a:endParaRPr lang="zh-CN" altLang="en-US" sz="2400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5910331" y="1087481"/>
            <a:ext cx="3048000" cy="762000"/>
          </a:xfrm>
          <a:prstGeom prst="parallelogram">
            <a:avLst>
              <a:gd name="adj" fmla="val 100000"/>
            </a:avLst>
          </a:prstGeom>
          <a:solidFill>
            <a:srgbClr val="00FF00">
              <a:alpha val="25999"/>
            </a:srgbClr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custDataLst>
      <p:tags r:id="rId2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2.</a:t>
            </a:r>
            <a:r>
              <a:rPr lang="zh-CN" altLang="en-US" sz="3200"/>
              <a:t>求点到直线的距离</a:t>
            </a:r>
            <a:endParaRPr lang="zh-CN" altLang="en-US" sz="3200"/>
          </a:p>
        </p:txBody>
      </p:sp>
      <p:grpSp>
        <p:nvGrpSpPr>
          <p:cNvPr id="23" name="组合 22"/>
          <p:cNvGrpSpPr/>
          <p:nvPr>
            <p:custDataLst>
              <p:tags r:id="rId2"/>
            </p:custDataLst>
          </p:nvPr>
        </p:nvGrpSpPr>
        <p:grpSpPr>
          <a:xfrm>
            <a:off x="9355455" y="1390650"/>
            <a:ext cx="2764790" cy="1742440"/>
            <a:chOff x="13152" y="2653"/>
            <a:chExt cx="4354" cy="274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文本框 10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16118" y="4809"/>
                  <a:ext cx="805" cy="58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zh-CN" sz="2400" i="1">
                    <a:solidFill>
                      <a:srgbClr val="FF0000"/>
                    </a:solidFill>
                    <a:latin typeface="Cambria Math" panose="02040503050406030204" pitchFamily="18" charset="0"/>
                    <a:ea typeface="MS Mincho" panose="02020609040205080304" charset="-128"/>
                    <a:cs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"/>
                  </p:custDataLst>
                </p:nvPr>
              </p:nvSpPr>
              <p:spPr>
                <a:xfrm>
                  <a:off x="16118" y="4809"/>
                  <a:ext cx="805" cy="589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3152" y="2653"/>
              <a:ext cx="4355" cy="2693"/>
            </a:xfrm>
            <a:prstGeom prst="rect">
              <a:avLst/>
            </a:prstGeom>
          </p:spPr>
        </p:pic>
        <p:cxnSp>
          <p:nvCxnSpPr>
            <p:cNvPr id="18" name="直接箭头连接符 17"/>
            <p:cNvCxnSpPr/>
            <p:nvPr>
              <p:custDataLst>
                <p:tags r:id="rId8"/>
              </p:custDataLst>
            </p:nvPr>
          </p:nvCxnSpPr>
          <p:spPr>
            <a:xfrm>
              <a:off x="13391" y="4757"/>
              <a:ext cx="246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文本框 18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14003" y="3383"/>
                  <a:ext cx="805" cy="66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zh-CN" sz="2400" i="1">
                    <a:solidFill>
                      <a:srgbClr val="FF0000"/>
                    </a:solidFill>
                    <a:latin typeface="Cambria Math" panose="02040503050406030204" pitchFamily="18" charset="0"/>
                    <a:ea typeface="MS Mincho" panose="02020609040205080304" charset="-128"/>
                    <a:cs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10"/>
                  </p:custDataLst>
                </p:nvPr>
              </p:nvSpPr>
              <p:spPr>
                <a:xfrm>
                  <a:off x="14003" y="3383"/>
                  <a:ext cx="805" cy="665"/>
                </a:xfrm>
                <a:prstGeom prst="rect">
                  <a:avLst/>
                </a:prstGeom>
                <a:blipFill rotWithShape="1">
                  <a:blip r:embed="rId1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71314" y="1827047"/>
          <a:ext cx="5433695" cy="580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3" imgW="2730500" imgH="292100" progId="Equation.KSEE3">
                  <p:embed/>
                </p:oleObj>
              </mc:Choice>
              <mc:Fallback>
                <p:oleObj name="" r:id="rId13" imgW="27305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1314" y="1827047"/>
                        <a:ext cx="5433695" cy="5803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6005328" y="1587653"/>
          <a:ext cx="1946910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6" imgW="977900" imgH="533400" progId="Equation.KSEE3">
                  <p:embed/>
                </p:oleObj>
              </mc:Choice>
              <mc:Fallback>
                <p:oleObj name="" r:id="rId16" imgW="977900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005328" y="1587653"/>
                        <a:ext cx="1946910" cy="105918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7951921" y="1808316"/>
          <a:ext cx="1922145" cy="65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9" imgW="965200" imgH="330200" progId="Equation.KSEE3">
                  <p:embed/>
                </p:oleObj>
              </mc:Choice>
              <mc:Fallback>
                <p:oleObj name="" r:id="rId19" imgW="965200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951921" y="1808316"/>
                        <a:ext cx="1922145" cy="65595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4" name="矩形 23"/>
              <p:cNvSpPr/>
              <p:nvPr>
                <p:custDataLst>
                  <p:tags r:id="rId21"/>
                </p:custDataLst>
              </p:nvPr>
            </p:nvSpPr>
            <p:spPr>
              <a:xfrm>
                <a:off x="579755" y="971550"/>
                <a:ext cx="9634220" cy="5003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 fontAlgn="base"/>
                <a:r>
                  <a:rPr lang="zh-CN" altLang="en-US" sz="2400" b="1" strike="noStrike" noProof="1">
                    <a:solidFill>
                      <a:srgbClr val="FF0000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①公式法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(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找斜线的方向向量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及直线</a:t>
                </a:r>
                <a:r>
                  <a:rPr lang="en-US" altLang="zh-CN" sz="2400" b="1" i="1" strike="noStrike" noProof="1">
                    <a:solidFill>
                      <a:schemeClr val="tx1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l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或单位方向向量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)</a:t>
                </a:r>
                <a:endParaRPr lang="en-US" altLang="zh-CN" sz="2400" b="1" strike="noStrike" noProof="1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endParaRPr>
              </a:p>
            </p:txBody>
          </p:sp>
        </mc:Choice>
        <mc:Fallback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579755" y="971550"/>
                <a:ext cx="9634220" cy="500380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3821430" y="3511550"/>
            <a:ext cx="8213725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P34-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6(1).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棱长为2的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endParaRPr lang="zh-CN" altLang="en-US" sz="24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到直线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571500" y="3554730"/>
            <a:ext cx="2970530" cy="2780030"/>
          </a:xfrm>
          <a:prstGeom prst="rect">
            <a:avLst/>
          </a:prstGeom>
        </p:spPr>
      </p:pic>
      <p:cxnSp>
        <p:nvCxnSpPr>
          <p:cNvPr id="8" name="直接箭头连接符 7"/>
          <p:cNvCxnSpPr/>
          <p:nvPr>
            <p:custDataLst>
              <p:tags r:id="rId27"/>
            </p:custDataLst>
          </p:nvPr>
        </p:nvCxnSpPr>
        <p:spPr>
          <a:xfrm>
            <a:off x="851535" y="6110605"/>
            <a:ext cx="1795145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28"/>
            </p:custDataLst>
          </p:nvPr>
        </p:nvCxnSpPr>
        <p:spPr>
          <a:xfrm flipH="1" flipV="1">
            <a:off x="1784350" y="5248910"/>
            <a:ext cx="852170" cy="85153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>
            <p:custDataLst>
              <p:tags r:id="rId29"/>
            </p:custDataLst>
          </p:nvPr>
        </p:nvCxnSpPr>
        <p:spPr>
          <a:xfrm flipV="1">
            <a:off x="851535" y="3869055"/>
            <a:ext cx="2393315" cy="223647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3738366" y="4611058"/>
          <a:ext cx="515366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31" imgW="2641600" imgH="215900" progId="Equation.KSEE3">
                  <p:embed/>
                </p:oleObj>
              </mc:Choice>
              <mc:Fallback>
                <p:oleObj name="" r:id="rId31" imgW="2641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738366" y="4611058"/>
                        <a:ext cx="515366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3738365" y="5056510"/>
          <a:ext cx="37655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34" imgW="1930400" imgH="254000" progId="Equation.KSEE3">
                  <p:embed/>
                </p:oleObj>
              </mc:Choice>
              <mc:Fallback>
                <p:oleObj name="" r:id="rId34" imgW="1930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738365" y="5056510"/>
                        <a:ext cx="3765550" cy="4953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3618998" y="5609108"/>
          <a:ext cx="5866130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37" imgW="2946400" imgH="533400" progId="Equation.KSEE3">
                  <p:embed/>
                </p:oleObj>
              </mc:Choice>
              <mc:Fallback>
                <p:oleObj name="" r:id="rId37" imgW="2946400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3618998" y="5609108"/>
                        <a:ext cx="5866130" cy="1059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9"/>
            </p:custDataLst>
          </p:nvPr>
        </p:nvGraphicFramePr>
        <p:xfrm>
          <a:off x="7503598" y="5056510"/>
          <a:ext cx="450913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40" imgW="2311400" imgH="254000" progId="Equation.KSEE3">
                  <p:embed/>
                </p:oleObj>
              </mc:Choice>
              <mc:Fallback>
                <p:oleObj name="" r:id="rId40" imgW="2311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7503598" y="5056510"/>
                        <a:ext cx="4509135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2"/>
            </p:custDataLst>
          </p:nvPr>
        </p:nvGraphicFramePr>
        <p:xfrm>
          <a:off x="9484810" y="5700548"/>
          <a:ext cx="2706735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43" imgW="1409700" imgH="469900" progId="Equation.KSEE3">
                  <p:embed/>
                </p:oleObj>
              </mc:Choice>
              <mc:Fallback>
                <p:oleObj name="" r:id="rId43" imgW="1409700" imgH="469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9484810" y="5700548"/>
                        <a:ext cx="2706735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5"/>
            </p:custDataLst>
          </p:nvPr>
        </p:nvGraphicFramePr>
        <p:xfrm>
          <a:off x="571314" y="2562059"/>
          <a:ext cx="4170045" cy="959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" r:id="rId46" imgW="2095500" imgH="482600" progId="Equation.KSEE3">
                  <p:embed/>
                </p:oleObj>
              </mc:Choice>
              <mc:Fallback>
                <p:oleObj name="" r:id="rId46" imgW="2095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571314" y="2562059"/>
                        <a:ext cx="4170045" cy="9594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2.</a:t>
            </a:r>
            <a:r>
              <a:rPr lang="zh-CN" altLang="en-US" sz="3200"/>
              <a:t>求点到直线的距离</a:t>
            </a:r>
            <a:endParaRPr lang="zh-CN" altLang="en-US" sz="3200"/>
          </a:p>
        </p:txBody>
      </p:sp>
      <p:grpSp>
        <p:nvGrpSpPr>
          <p:cNvPr id="23" name="组合 22"/>
          <p:cNvGrpSpPr/>
          <p:nvPr>
            <p:custDataLst>
              <p:tags r:id="rId2"/>
            </p:custDataLst>
          </p:nvPr>
        </p:nvGrpSpPr>
        <p:grpSpPr>
          <a:xfrm>
            <a:off x="9355455" y="1390650"/>
            <a:ext cx="2764790" cy="1742440"/>
            <a:chOff x="13152" y="2653"/>
            <a:chExt cx="4354" cy="274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文本框 10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16118" y="4809"/>
                  <a:ext cx="805" cy="58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zh-CN" sz="2400" i="1">
                    <a:solidFill>
                      <a:srgbClr val="FF0000"/>
                    </a:solidFill>
                    <a:latin typeface="Cambria Math" panose="02040503050406030204" pitchFamily="18" charset="0"/>
                    <a:ea typeface="MS Mincho" panose="02020609040205080304" charset="-128"/>
                    <a:cs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" name="文本框 10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"/>
                  </p:custDataLst>
                </p:nvPr>
              </p:nvSpPr>
              <p:spPr>
                <a:xfrm>
                  <a:off x="16118" y="4809"/>
                  <a:ext cx="805" cy="589"/>
                </a:xfrm>
                <a:prstGeom prst="rect">
                  <a:avLst/>
                </a:prstGeom>
                <a:blipFill rotWithShape="1">
                  <a:blip r:embed="rId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3152" y="2653"/>
              <a:ext cx="4355" cy="2693"/>
            </a:xfrm>
            <a:prstGeom prst="rect">
              <a:avLst/>
            </a:prstGeom>
          </p:spPr>
        </p:pic>
        <p:cxnSp>
          <p:nvCxnSpPr>
            <p:cNvPr id="18" name="直接箭头连接符 17"/>
            <p:cNvCxnSpPr/>
            <p:nvPr>
              <p:custDataLst>
                <p:tags r:id="rId8"/>
              </p:custDataLst>
            </p:nvPr>
          </p:nvCxnSpPr>
          <p:spPr>
            <a:xfrm>
              <a:off x="13391" y="4757"/>
              <a:ext cx="246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文本框 18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14003" y="3383"/>
                  <a:ext cx="805" cy="66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zh-CN" sz="2400" i="1">
                    <a:solidFill>
                      <a:srgbClr val="FF0000"/>
                    </a:solidFill>
                    <a:latin typeface="Cambria Math" panose="02040503050406030204" pitchFamily="18" charset="0"/>
                    <a:ea typeface="MS Mincho" panose="02020609040205080304" charset="-128"/>
                    <a:cs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9" name="文本框 18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10"/>
                  </p:custDataLst>
                </p:nvPr>
              </p:nvSpPr>
              <p:spPr>
                <a:xfrm>
                  <a:off x="14003" y="3383"/>
                  <a:ext cx="805" cy="665"/>
                </a:xfrm>
                <a:prstGeom prst="rect">
                  <a:avLst/>
                </a:prstGeom>
                <a:blipFill rotWithShape="1">
                  <a:blip r:embed="rId1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71314" y="1827047"/>
          <a:ext cx="5433695" cy="580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3" imgW="2730500" imgH="292100" progId="Equation.KSEE3">
                  <p:embed/>
                </p:oleObj>
              </mc:Choice>
              <mc:Fallback>
                <p:oleObj name="" r:id="rId13" imgW="27305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1314" y="1827047"/>
                        <a:ext cx="5433695" cy="5803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6005328" y="1587653"/>
          <a:ext cx="1946910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6" imgW="977900" imgH="533400" progId="Equation.KSEE3">
                  <p:embed/>
                </p:oleObj>
              </mc:Choice>
              <mc:Fallback>
                <p:oleObj name="" r:id="rId16" imgW="977900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005328" y="1587653"/>
                        <a:ext cx="1946910" cy="105918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7951921" y="1808316"/>
          <a:ext cx="1922145" cy="65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9" imgW="965200" imgH="330200" progId="Equation.KSEE3">
                  <p:embed/>
                </p:oleObj>
              </mc:Choice>
              <mc:Fallback>
                <p:oleObj name="" r:id="rId19" imgW="965200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951921" y="1808316"/>
                        <a:ext cx="1922145" cy="65595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4" name="矩形 23"/>
              <p:cNvSpPr/>
              <p:nvPr>
                <p:custDataLst>
                  <p:tags r:id="rId21"/>
                </p:custDataLst>
              </p:nvPr>
            </p:nvSpPr>
            <p:spPr>
              <a:xfrm>
                <a:off x="579755" y="971550"/>
                <a:ext cx="9472295" cy="5003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 fontAlgn="base"/>
                <a:r>
                  <a:rPr lang="zh-CN" altLang="en-US" sz="2400" b="1" strike="noStrike" noProof="1">
                    <a:solidFill>
                      <a:srgbClr val="FF0000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①公式法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(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找斜线的方向向量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及直线</a:t>
                </a:r>
                <a:r>
                  <a:rPr lang="en-US" altLang="zh-CN" sz="2400" b="1" i="1" strike="noStrike" noProof="1">
                    <a:solidFill>
                      <a:schemeClr val="tx1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l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或单位方向向量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)</a:t>
                </a:r>
                <a:endParaRPr lang="en-US" altLang="zh-CN" sz="2400" b="1" strike="noStrike" noProof="1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endParaRPr>
              </a:p>
            </p:txBody>
          </p:sp>
        </mc:Choice>
        <mc:Fallback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579755" y="971550"/>
                <a:ext cx="9472295" cy="500380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3542030" y="3468370"/>
            <a:ext cx="8493125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P34-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6.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棱长为2的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到直线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571500" y="3554730"/>
            <a:ext cx="2970530" cy="2780030"/>
          </a:xfrm>
          <a:prstGeom prst="rect">
            <a:avLst/>
          </a:prstGeom>
        </p:spPr>
      </p:pic>
      <p:cxnSp>
        <p:nvCxnSpPr>
          <p:cNvPr id="8" name="直接箭头连接符 7"/>
          <p:cNvCxnSpPr/>
          <p:nvPr>
            <p:custDataLst>
              <p:tags r:id="rId27"/>
            </p:custDataLst>
          </p:nvPr>
        </p:nvCxnSpPr>
        <p:spPr>
          <a:xfrm>
            <a:off x="851535" y="6110605"/>
            <a:ext cx="1795145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28"/>
            </p:custDataLst>
          </p:nvPr>
        </p:nvCxnSpPr>
        <p:spPr>
          <a:xfrm flipH="1" flipV="1">
            <a:off x="1784350" y="5248910"/>
            <a:ext cx="852170" cy="85153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>
            <p:custDataLst>
              <p:tags r:id="rId29"/>
            </p:custDataLst>
          </p:nvPr>
        </p:nvCxnSpPr>
        <p:spPr>
          <a:xfrm flipV="1">
            <a:off x="851535" y="3869055"/>
            <a:ext cx="2393315" cy="223647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3738366" y="4524698"/>
          <a:ext cx="515366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31" imgW="2641600" imgH="215900" progId="Equation.KSEE3">
                  <p:embed/>
                </p:oleObj>
              </mc:Choice>
              <mc:Fallback>
                <p:oleObj name="" r:id="rId31" imgW="2641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738366" y="4524698"/>
                        <a:ext cx="515366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3"/>
            </p:custDataLst>
          </p:nvPr>
        </p:nvGraphicFramePr>
        <p:xfrm>
          <a:off x="3738365" y="5153030"/>
          <a:ext cx="37655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34" imgW="1930400" imgH="254000" progId="Equation.KSEE3">
                  <p:embed/>
                </p:oleObj>
              </mc:Choice>
              <mc:Fallback>
                <p:oleObj name="" r:id="rId34" imgW="1930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738365" y="5153030"/>
                        <a:ext cx="3765550" cy="4953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6"/>
            </p:custDataLst>
          </p:nvPr>
        </p:nvGraphicFramePr>
        <p:xfrm>
          <a:off x="3738378" y="6002490"/>
          <a:ext cx="5436870" cy="655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" r:id="rId37" imgW="2730500" imgH="330200" progId="Equation.KSEE3">
                  <p:embed/>
                </p:oleObj>
              </mc:Choice>
              <mc:Fallback>
                <p:oleObj name="" r:id="rId37" imgW="2730500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3738378" y="6002490"/>
                        <a:ext cx="5436870" cy="6559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9"/>
            </p:custDataLst>
          </p:nvPr>
        </p:nvGraphicFramePr>
        <p:xfrm>
          <a:off x="9175113" y="5871148"/>
          <a:ext cx="2706370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" r:id="rId40" imgW="1409700" imgH="469900" progId="Equation.KSEE3">
                  <p:embed/>
                </p:oleObj>
              </mc:Choice>
              <mc:Fallback>
                <p:oleObj name="" r:id="rId40" imgW="1409700" imgH="469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9175113" y="5871148"/>
                        <a:ext cx="2706370" cy="9004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2"/>
            </p:custDataLst>
          </p:nvPr>
        </p:nvGraphicFramePr>
        <p:xfrm>
          <a:off x="571314" y="2502369"/>
          <a:ext cx="4170045" cy="959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43" imgW="2095500" imgH="482600" progId="Equation.KSEE3">
                  <p:embed/>
                </p:oleObj>
              </mc:Choice>
              <mc:Fallback>
                <p:oleObj name="" r:id="rId43" imgW="2095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571314" y="2502369"/>
                        <a:ext cx="4170045" cy="9594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5"/>
            </p:custDataLst>
          </p:nvPr>
        </p:nvGraphicFramePr>
        <p:xfrm>
          <a:off x="7503478" y="4930140"/>
          <a:ext cx="3299460" cy="941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" r:id="rId46" imgW="1651000" imgH="482600" progId="Equation.KSEE3">
                  <p:embed/>
                </p:oleObj>
              </mc:Choice>
              <mc:Fallback>
                <p:oleObj name="" r:id="rId46" imgW="16510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503478" y="4930140"/>
                        <a:ext cx="3299460" cy="94107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4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2.</a:t>
            </a:r>
            <a:r>
              <a:rPr lang="zh-CN" altLang="en-US" sz="3200"/>
              <a:t>求点到直线的距离</a:t>
            </a:r>
            <a:endParaRPr lang="zh-CN" altLang="en-US" sz="3200"/>
          </a:p>
        </p:txBody>
      </p:sp>
      <p:sp>
        <p:nvSpPr>
          <p:cNvPr id="24" name="矩形 23"/>
          <p:cNvSpPr/>
          <p:nvPr>
            <p:custDataLst>
              <p:tags r:id="rId2"/>
            </p:custDataLst>
          </p:nvPr>
        </p:nvSpPr>
        <p:spPr>
          <a:xfrm>
            <a:off x="579755" y="1035050"/>
            <a:ext cx="6759938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sz="2400" b="1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2400" b="1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</a:t>
            </a:r>
            <a:r>
              <a:rPr lang="zh-CN" altLang="en-US" sz="2400" b="1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等面积法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将点线距离视为三角形的高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3523297" y="1965719"/>
            <a:ext cx="8493125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P34-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6.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棱长为2的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到直线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52767" y="1881363"/>
            <a:ext cx="2970530" cy="2780030"/>
          </a:xfrm>
          <a:prstGeom prst="rect">
            <a:avLst/>
          </a:prstGeom>
        </p:spPr>
      </p:pic>
      <p:cxnSp>
        <p:nvCxnSpPr>
          <p:cNvPr id="7" name="直接箭头连接符 6"/>
          <p:cNvCxnSpPr/>
          <p:nvPr>
            <p:custDataLst>
              <p:tags r:id="rId6"/>
            </p:custDataLst>
          </p:nvPr>
        </p:nvCxnSpPr>
        <p:spPr>
          <a:xfrm>
            <a:off x="841375" y="4446905"/>
            <a:ext cx="1795145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 flipH="1" flipV="1">
            <a:off x="1774190" y="3585210"/>
            <a:ext cx="852170" cy="85153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>
            <p:custDataLst>
              <p:tags r:id="rId8"/>
            </p:custDataLst>
          </p:nvPr>
        </p:nvCxnSpPr>
        <p:spPr>
          <a:xfrm flipV="1">
            <a:off x="841375" y="2205355"/>
            <a:ext cx="2393315" cy="223647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795846" y="2945918"/>
          <a:ext cx="6751955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0" imgW="3390900" imgH="215900" progId="Equation.KSEE3">
                  <p:embed/>
                </p:oleObj>
              </mc:Choice>
              <mc:Fallback>
                <p:oleObj name="" r:id="rId10" imgW="3390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795846" y="2945918"/>
                        <a:ext cx="6751955" cy="4292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445950" y="5257738"/>
          <a:ext cx="519366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3" imgW="2705100" imgH="431800" progId="Equation.KSEE3">
                  <p:embed/>
                </p:oleObj>
              </mc:Choice>
              <mc:Fallback>
                <p:oleObj name="" r:id="rId13" imgW="2705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45950" y="5257738"/>
                        <a:ext cx="519366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 flipH="1">
            <a:off x="2646045" y="2205355"/>
            <a:ext cx="608965" cy="22415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445768" y="3465983"/>
          <a:ext cx="4122420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7" imgW="2070100" imgH="215900" progId="Equation.KSEE3">
                  <p:embed/>
                </p:oleObj>
              </mc:Choice>
              <mc:Fallback>
                <p:oleObj name="" r:id="rId17" imgW="207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45768" y="3465983"/>
                        <a:ext cx="4122420" cy="4292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4445451" y="3903181"/>
          <a:ext cx="4957445" cy="782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0" imgW="2489200" imgH="393700" progId="Equation.KSEE3">
                  <p:embed/>
                </p:oleObj>
              </mc:Choice>
              <mc:Fallback>
                <p:oleObj name="" r:id="rId20" imgW="2489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445451" y="3903181"/>
                        <a:ext cx="4957445" cy="78295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4445451" y="4777894"/>
          <a:ext cx="2505075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3" imgW="1257300" imgH="241300" progId="Equation.KSEE3">
                  <p:embed/>
                </p:oleObj>
              </mc:Choice>
              <mc:Fallback>
                <p:oleObj name="" r:id="rId23" imgW="12573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45451" y="4777894"/>
                        <a:ext cx="2505075" cy="480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13"/>
          <p:cNvSpPr/>
          <p:nvPr>
            <p:custDataLst>
              <p:tags r:id="rId25"/>
            </p:custDataLst>
          </p:nvPr>
        </p:nvSpPr>
        <p:spPr>
          <a:xfrm>
            <a:off x="552767" y="1535430"/>
            <a:ext cx="5678805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3)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三垂线定理法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  <p:custDataLst>
      <p:tags r:id="rId2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3.</a:t>
            </a:r>
            <a:r>
              <a:rPr lang="zh-CN" altLang="en-US" sz="3200"/>
              <a:t>求直线到直线的距离</a:t>
            </a:r>
            <a:endParaRPr lang="zh-CN" altLang="en-US" sz="3200"/>
          </a:p>
        </p:txBody>
      </p:sp>
      <p:sp>
        <p:nvSpPr>
          <p:cNvPr id="24" name="矩形 23"/>
          <p:cNvSpPr/>
          <p:nvPr>
            <p:custDataLst>
              <p:tags r:id="rId2"/>
            </p:custDataLst>
          </p:nvPr>
        </p:nvSpPr>
        <p:spPr>
          <a:xfrm>
            <a:off x="579755" y="1062355"/>
            <a:ext cx="867029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两条</a:t>
            </a:r>
            <a:r>
              <a:rPr lang="zh-CN" sz="2400" b="1" u="sng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平行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直线</a:t>
            </a:r>
            <a:r>
              <a:rPr lang="en-US" altLang="zh-CN" sz="2400" b="1" i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m</a:t>
            </a:r>
            <a:r>
              <a:rPr lang="en-US" alt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,</a:t>
            </a:r>
            <a:r>
              <a:rPr lang="en-US" altLang="zh-CN" sz="2400" b="1" i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l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间的距离</a:t>
            </a:r>
            <a:r>
              <a:rPr lang="zh-CN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转化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为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直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线</a:t>
            </a:r>
            <a:r>
              <a:rPr lang="en-US" altLang="zh-CN" sz="24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m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上任一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点到直线</a:t>
            </a:r>
            <a:r>
              <a:rPr lang="en-US" altLang="zh-CN" sz="2400" b="1" i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l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的距离</a:t>
            </a:r>
            <a:endParaRPr lang="zh-CN" sz="2400" b="1" u="sng" strike="noStrike" noProof="1">
              <a:solidFill>
                <a:schemeClr val="tx1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sp>
        <p:nvSpPr>
          <p:cNvPr id="5" name="矩形 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05485" y="1632585"/>
            <a:ext cx="9842500" cy="1050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P35-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2(2)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棱长为2的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分别是线段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BB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的中点，</a:t>
            </a:r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求直线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FC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到直线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AE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3962533" y="2683028"/>
          <a:ext cx="2402840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5" imgW="1206500" imgH="215900" progId="Equation.KSEE3">
                  <p:embed/>
                </p:oleObj>
              </mc:Choice>
              <mc:Fallback>
                <p:oleObj name="" r:id="rId5" imgW="1206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2533" y="2683028"/>
                        <a:ext cx="2402840" cy="4292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55930" y="2682875"/>
            <a:ext cx="3158490" cy="2955925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961898" y="3109113"/>
          <a:ext cx="6677660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0" imgW="3352800" imgH="215900" progId="Equation.KSEE3">
                  <p:embed/>
                </p:oleObj>
              </mc:Choice>
              <mc:Fallback>
                <p:oleObj name="" r:id="rId10" imgW="3352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961898" y="3109113"/>
                        <a:ext cx="6677660" cy="4292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箭头连接符 10"/>
          <p:cNvCxnSpPr/>
          <p:nvPr>
            <p:custDataLst>
              <p:tags r:id="rId12"/>
            </p:custDataLst>
          </p:nvPr>
        </p:nvCxnSpPr>
        <p:spPr>
          <a:xfrm flipV="1">
            <a:off x="788670" y="4426585"/>
            <a:ext cx="1856105" cy="97409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>
            <p:custDataLst>
              <p:tags r:id="rId13"/>
            </p:custDataLst>
          </p:nvPr>
        </p:nvCxnSpPr>
        <p:spPr>
          <a:xfrm flipV="1">
            <a:off x="788670" y="3950335"/>
            <a:ext cx="638810" cy="145034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3961568" y="3545528"/>
          <a:ext cx="4534535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5" imgW="2324100" imgH="215900" progId="Equation.KSEE3">
                  <p:embed/>
                </p:oleObj>
              </mc:Choice>
              <mc:Fallback>
                <p:oleObj name="" r:id="rId15" imgW="2324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61568" y="3545528"/>
                        <a:ext cx="4534535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036180" y="3974470"/>
          <a:ext cx="361696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8" imgW="1854200" imgH="254000" progId="Equation.KSEE3">
                  <p:embed/>
                </p:oleObj>
              </mc:Choice>
              <mc:Fallback>
                <p:oleObj name="" r:id="rId18" imgW="1854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036180" y="3974470"/>
                        <a:ext cx="3616960" cy="4953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3586296" y="4532148"/>
          <a:ext cx="5765165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21" imgW="2895600" imgH="533400" progId="Equation.KSEE3">
                  <p:embed/>
                </p:oleObj>
              </mc:Choice>
              <mc:Fallback>
                <p:oleObj name="" r:id="rId21" imgW="2895600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586296" y="4532148"/>
                        <a:ext cx="5765165" cy="105918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7653140" y="3974470"/>
          <a:ext cx="389001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24" imgW="1993900" imgH="254000" progId="Equation.KSEE3">
                  <p:embed/>
                </p:oleObj>
              </mc:Choice>
              <mc:Fallback>
                <p:oleObj name="" r:id="rId24" imgW="1993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653140" y="3974470"/>
                        <a:ext cx="389001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9323068" y="4611308"/>
          <a:ext cx="2682240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27" imgW="1397000" imgH="469900" progId="Equation.KSEE3">
                  <p:embed/>
                </p:oleObj>
              </mc:Choice>
              <mc:Fallback>
                <p:oleObj name="" r:id="rId27" imgW="1397000" imgH="469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323068" y="4611308"/>
                        <a:ext cx="2682240" cy="9004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9"/>
            </p:custDataLst>
          </p:nvPr>
        </p:nvGraphicFramePr>
        <p:xfrm>
          <a:off x="3962216" y="5591328"/>
          <a:ext cx="4728845" cy="85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30" imgW="2374265" imgH="431800" progId="Equation.KSEE3">
                  <p:embed/>
                </p:oleObj>
              </mc:Choice>
              <mc:Fallback>
                <p:oleObj name="" r:id="rId30" imgW="2374265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962216" y="5591328"/>
                        <a:ext cx="4728845" cy="8585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组合 35"/>
          <p:cNvGrpSpPr/>
          <p:nvPr>
            <p:custDataLst>
              <p:tags r:id="rId32"/>
            </p:custDataLst>
          </p:nvPr>
        </p:nvGrpSpPr>
        <p:grpSpPr>
          <a:xfrm>
            <a:off x="9351645" y="226695"/>
            <a:ext cx="2764790" cy="1742440"/>
            <a:chOff x="13152" y="2653"/>
            <a:chExt cx="4354" cy="274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文本框 36"/>
                <p:cNvSpPr txBox="1"/>
                <p:nvPr>
                  <p:custDataLst>
                    <p:tags r:id="rId33"/>
                  </p:custDataLst>
                </p:nvPr>
              </p:nvSpPr>
              <p:spPr>
                <a:xfrm>
                  <a:off x="16118" y="4809"/>
                  <a:ext cx="805" cy="589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zh-CN" sz="2400" i="1">
                    <a:solidFill>
                      <a:srgbClr val="FF0000"/>
                    </a:solidFill>
                    <a:latin typeface="Cambria Math" panose="02040503050406030204" pitchFamily="18" charset="0"/>
                    <a:ea typeface="MS Mincho" panose="02020609040205080304" charset="-128"/>
                    <a:cs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7" name="文本框 36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4"/>
                  </p:custDataLst>
                </p:nvPr>
              </p:nvSpPr>
              <p:spPr>
                <a:xfrm>
                  <a:off x="16118" y="4809"/>
                  <a:ext cx="805" cy="589"/>
                </a:xfrm>
                <a:prstGeom prst="rect">
                  <a:avLst/>
                </a:prstGeom>
                <a:blipFill rotWithShape="1">
                  <a:blip r:embed="rId35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图片 37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37"/>
            <a:stretch>
              <a:fillRect/>
            </a:stretch>
          </p:blipFill>
          <p:spPr>
            <a:xfrm>
              <a:off x="13152" y="2653"/>
              <a:ext cx="4355" cy="2693"/>
            </a:xfrm>
            <a:prstGeom prst="rect">
              <a:avLst/>
            </a:prstGeom>
          </p:spPr>
        </p:pic>
        <p:cxnSp>
          <p:nvCxnSpPr>
            <p:cNvPr id="39" name="直接箭头连接符 38"/>
            <p:cNvCxnSpPr/>
            <p:nvPr>
              <p:custDataLst>
                <p:tags r:id="rId38"/>
              </p:custDataLst>
            </p:nvPr>
          </p:nvCxnSpPr>
          <p:spPr>
            <a:xfrm>
              <a:off x="13391" y="4757"/>
              <a:ext cx="2467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文本框 39"/>
                <p:cNvSpPr txBox="1"/>
                <p:nvPr>
                  <p:custDataLst>
                    <p:tags r:id="rId39"/>
                  </p:custDataLst>
                </p:nvPr>
              </p:nvSpPr>
              <p:spPr>
                <a:xfrm>
                  <a:off x="14003" y="3383"/>
                  <a:ext cx="805" cy="66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oMath>
                    </m:oMathPara>
                  </a14:m>
                  <a:endParaRPr lang="en-US" altLang="zh-CN" sz="2400" i="1">
                    <a:solidFill>
                      <a:srgbClr val="FF0000"/>
                    </a:solidFill>
                    <a:latin typeface="Cambria Math" panose="02040503050406030204" pitchFamily="18" charset="0"/>
                    <a:ea typeface="MS Mincho" panose="02020609040205080304" charset="-128"/>
                    <a:cs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0" name="文本框 39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0"/>
                  </p:custDataLst>
                </p:nvPr>
              </p:nvSpPr>
              <p:spPr>
                <a:xfrm>
                  <a:off x="14003" y="3383"/>
                  <a:ext cx="805" cy="665"/>
                </a:xfrm>
                <a:prstGeom prst="rect">
                  <a:avLst/>
                </a:prstGeom>
                <a:blipFill rotWithShape="1">
                  <a:blip r:embed="rId41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1" name="直接连接符 40"/>
          <p:cNvCxnSpPr/>
          <p:nvPr>
            <p:custDataLst>
              <p:tags r:id="rId42"/>
            </p:custDataLst>
          </p:nvPr>
        </p:nvCxnSpPr>
        <p:spPr>
          <a:xfrm>
            <a:off x="9503410" y="552450"/>
            <a:ext cx="238315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6613098" y="354501"/>
          <a:ext cx="2857500" cy="267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位图图像" r:id="rId1" imgW="2857500" imgH="2676525" progId="Paint.Picture">
                  <p:embed/>
                </p:oleObj>
              </mc:Choice>
              <mc:Fallback>
                <p:oleObj name="位图图像" r:id="rId1" imgW="2857500" imgH="267652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3098" y="354501"/>
                        <a:ext cx="2857500" cy="267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742168" y="764596"/>
          <a:ext cx="36576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位图图像" r:id="rId3" imgW="3657600" imgH="1990725" progId="Paint.Picture">
                  <p:embed/>
                </p:oleObj>
              </mc:Choice>
              <mc:Fallback>
                <p:oleObj name="位图图像" r:id="rId3" imgW="3657600" imgH="1990725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2168" y="764596"/>
                        <a:ext cx="3657600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719513" y="4302125"/>
          <a:ext cx="4176712" cy="243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位图图像" r:id="rId5" imgW="4238625" imgH="2476500" progId="Paint.Picture">
                  <p:embed/>
                </p:oleObj>
              </mc:Choice>
              <mc:Fallback>
                <p:oleObj name="位图图像" r:id="rId5" imgW="4238625" imgH="247650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4302125"/>
                        <a:ext cx="4176712" cy="243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2839185" y="2771878"/>
          <a:ext cx="111125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公式" r:id="rId7" imgW="494665" imgH="203200" progId="Equation.3">
                  <p:embed/>
                </p:oleObj>
              </mc:Choice>
              <mc:Fallback>
                <p:oleObj name="公式" r:id="rId7" imgW="494665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9185" y="2771878"/>
                        <a:ext cx="111125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7178903" y="3078441"/>
          <a:ext cx="111125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公式" r:id="rId9" imgW="494665" imgH="203200" progId="Equation.3">
                  <p:embed/>
                </p:oleObj>
              </mc:Choice>
              <mc:Fallback>
                <p:oleObj name="公式" r:id="rId9" imgW="494665" imgH="203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8903" y="3078441"/>
                        <a:ext cx="111125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5056188" y="4005263"/>
          <a:ext cx="111125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公式" r:id="rId11" imgW="494665" imgH="203200" progId="Equation.3">
                  <p:embed/>
                </p:oleObj>
              </mc:Choice>
              <mc:Fallback>
                <p:oleObj name="公式" r:id="rId11" imgW="494665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188" y="4005263"/>
                        <a:ext cx="111125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AutoShape 8"/>
          <p:cNvSpPr>
            <a:spLocks noChangeArrowheads="1"/>
          </p:cNvSpPr>
          <p:nvPr/>
        </p:nvSpPr>
        <p:spPr bwMode="auto">
          <a:xfrm rot="2066050">
            <a:off x="6456363" y="2852738"/>
            <a:ext cx="144462" cy="1439862"/>
          </a:xfrm>
          <a:prstGeom prst="downArrow">
            <a:avLst>
              <a:gd name="adj1" fmla="val 50000"/>
              <a:gd name="adj2" fmla="val 24917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 rot="19723646">
            <a:off x="4656138" y="2878138"/>
            <a:ext cx="144462" cy="1439862"/>
          </a:xfrm>
          <a:prstGeom prst="downArrow">
            <a:avLst>
              <a:gd name="adj1" fmla="val 50000"/>
              <a:gd name="adj2" fmla="val 249177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zh-CN" altLang="en-US"/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199099" y="224819"/>
            <a:ext cx="639142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800" b="1" dirty="0">
                <a:latin typeface="Tahoma" panose="020B0604030504040204" pitchFamily="34" charset="0"/>
              </a:rPr>
              <a:t>4 .</a:t>
            </a:r>
            <a:r>
              <a:rPr kumimoji="1" lang="zh-CN" altLang="en-US" sz="2800" b="1" dirty="0">
                <a:latin typeface="Tahoma" panose="020B0604030504040204" pitchFamily="34" charset="0"/>
              </a:rPr>
              <a:t>点到面、线到面、面到面间的距离</a:t>
            </a:r>
            <a:endParaRPr kumimoji="1" lang="zh-CN" altLang="en-US" sz="2800" b="1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433435" y="1735455"/>
            <a:ext cx="3185160" cy="294259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4.</a:t>
            </a:r>
            <a:r>
              <a:rPr lang="zh-CN" altLang="en-US" sz="3200"/>
              <a:t>求点到平面的距离</a:t>
            </a:r>
            <a:endParaRPr lang="zh-CN" altLang="en-US" sz="3200"/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92340" y="2005220"/>
            <a:ext cx="570357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①等体积法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将点面距离看作</a:t>
            </a:r>
            <a:r>
              <a:rPr lang="zh-CN" altLang="en-US" sz="2400" b="1" u="sng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三棱锥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的高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92340" y="770225"/>
            <a:ext cx="706628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P35-2(3).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分别是线段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的中点，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AEB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433435" y="1735455"/>
            <a:ext cx="3183672" cy="29412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>
                <p:custDataLst>
                  <p:tags r:id="rId8"/>
                </p:custDataLst>
              </p:nvPr>
            </p:nvSpPr>
            <p:spPr>
              <a:xfrm>
                <a:off x="225334" y="2784415"/>
                <a:ext cx="8351520" cy="5003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 fontAlgn="base"/>
                <a:r>
                  <a:rPr lang="zh-CN" altLang="en-US" sz="2400" b="1" strike="noStrike" noProof="1">
                    <a:solidFill>
                      <a:srgbClr val="FF0000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②公式法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(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求斜线的方向向量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在法向量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上的投影向量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的</a:t>
                </a:r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模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)</a:t>
                </a:r>
                <a:endParaRPr lang="en-US" altLang="zh-CN" sz="2400" b="1" strike="noStrike" noProof="1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225334" y="2784415"/>
                <a:ext cx="8351520" cy="500380"/>
              </a:xfrm>
              <a:prstGeom prst="rect">
                <a:avLst/>
              </a:prstGeom>
              <a:blipFill rotWithShape="1">
                <a:blip r:embed="rId10"/>
                <a:stretch>
                  <a:fillRect l="-7" t="-115" r="7" b="115"/>
                </a:stretch>
              </a:blip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81260" y="3822428"/>
            <a:ext cx="2698750" cy="1962785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3077792" y="4676655"/>
          <a:ext cx="5436235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" r:id="rId14" imgW="2730500" imgH="482600" progId="Equation.KSEE3">
                  <p:embed/>
                </p:oleObj>
              </mc:Choice>
              <mc:Fallback>
                <p:oleObj name="" r:id="rId14" imgW="2730500" imgH="482600" progId="Equation.KSEE3">
                  <p:embed/>
                  <p:pic>
                    <p:nvPicPr>
                      <p:cNvPr id="0" name="对象 4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077792" y="4676655"/>
                        <a:ext cx="5436235" cy="95821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433435" y="1735455"/>
            <a:ext cx="3185160" cy="294259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4.</a:t>
            </a:r>
            <a:r>
              <a:rPr lang="zh-CN" altLang="en-US" sz="3200"/>
              <a:t>求点到平面的距离</a:t>
            </a:r>
            <a:endParaRPr lang="zh-CN" altLang="en-US" sz="3200"/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573405" y="2176834"/>
            <a:ext cx="570357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①等体积法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将点面距离看作</a:t>
            </a:r>
            <a:r>
              <a:rPr lang="zh-CN" altLang="en-US" sz="2400" b="1" u="sng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三棱锥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的高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484225" y="1101779"/>
            <a:ext cx="706628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P35-2(3).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分别是线段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的中点，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AEB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dirty="0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433435" y="1735455"/>
            <a:ext cx="3183672" cy="2941200"/>
          </a:xfrm>
          <a:prstGeom prst="rect">
            <a:avLst/>
          </a:prstGeom>
        </p:spPr>
      </p:pic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12286" y="2784628"/>
          <a:ext cx="4223385" cy="480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9" imgW="2120900" imgH="241300" progId="Equation.KSEE3">
                  <p:embed/>
                </p:oleObj>
              </mc:Choice>
              <mc:Fallback>
                <p:oleObj name="" r:id="rId9" imgW="21209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2286" y="2784628"/>
                        <a:ext cx="4223385" cy="480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-2147481538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205881" y="3264820"/>
          <a:ext cx="259257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2" imgW="1219200" imgH="254000" progId="Equation.KSEE3">
                  <p:embed/>
                </p:oleObj>
              </mc:Choice>
              <mc:Fallback>
                <p:oleObj name="" r:id="rId12" imgW="1219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05881" y="3264820"/>
                        <a:ext cx="2592571" cy="540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-2147481538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205853" y="3805059"/>
          <a:ext cx="408051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5" imgW="1943100" imgH="393700" progId="Equation.KSEE3">
                  <p:embed/>
                </p:oleObj>
              </mc:Choice>
              <mc:Fallback>
                <p:oleObj name="" r:id="rId15" imgW="1943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05853" y="3805059"/>
                        <a:ext cx="4080510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206039" y="4616773"/>
          <a:ext cx="6334125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8" imgW="2920365" imgH="419100" progId="Equation.KSEE3">
                  <p:embed/>
                </p:oleObj>
              </mc:Choice>
              <mc:Fallback>
                <p:oleObj name="" r:id="rId18" imgW="29203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06039" y="4616773"/>
                        <a:ext cx="6334125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1205721" y="5520378"/>
          <a:ext cx="5591810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21" imgW="2578100" imgH="393700" progId="Equation.KSEE3">
                  <p:embed/>
                </p:oleObj>
              </mc:Choice>
              <mc:Fallback>
                <p:oleObj name="" r:id="rId21" imgW="2578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05721" y="5520378"/>
                        <a:ext cx="5591810" cy="854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4.</a:t>
            </a:r>
            <a:r>
              <a:rPr lang="zh-CN" altLang="en-US" sz="3200"/>
              <a:t>求点到平面的距离</a:t>
            </a:r>
            <a:endParaRPr lang="zh-CN" altLang="en-US" sz="32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矩形 1"/>
              <p:cNvSpPr/>
              <p:nvPr>
                <p:custDataLst>
                  <p:tags r:id="rId2"/>
                </p:custDataLst>
              </p:nvPr>
            </p:nvSpPr>
            <p:spPr>
              <a:xfrm>
                <a:off x="731520" y="990600"/>
                <a:ext cx="8351520" cy="5003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 fontAlgn="base"/>
                <a:r>
                  <a:rPr lang="zh-CN" altLang="en-US" sz="2400" b="1" strike="noStrike" noProof="1">
                    <a:solidFill>
                      <a:srgbClr val="FF0000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②公式法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(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求斜线的方向向量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在法向量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上的投影向量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的</a:t>
                </a:r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模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)</a:t>
                </a:r>
                <a:endParaRPr lang="en-US" altLang="zh-CN" sz="2400" b="1" strike="noStrike" noProof="1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731520" y="990600"/>
                <a:ext cx="8351520" cy="5003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3013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15981" y="2625282"/>
          <a:ext cx="797052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6" imgW="3822700" imgH="241300" progId="Equation.KSEE3">
                  <p:embed/>
                </p:oleObj>
              </mc:Choice>
              <mc:Fallback>
                <p:oleObj name="" r:id="rId6" imgW="3822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5981" y="2625282"/>
                        <a:ext cx="797052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008745" y="1111885"/>
            <a:ext cx="2698750" cy="1962785"/>
          </a:xfrm>
          <a:prstGeom prst="rect">
            <a:avLst/>
          </a:prstGeom>
        </p:spPr>
      </p:pic>
      <p:cxnSp>
        <p:nvCxnSpPr>
          <p:cNvPr id="6" name="直接箭头连接符 5"/>
          <p:cNvCxnSpPr/>
          <p:nvPr>
            <p:custDataLst>
              <p:tags r:id="rId10"/>
            </p:custDataLst>
          </p:nvPr>
        </p:nvCxnSpPr>
        <p:spPr>
          <a:xfrm flipH="1">
            <a:off x="11196320" y="1587500"/>
            <a:ext cx="0" cy="48704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1196320" y="1587500"/>
                <a:ext cx="511175" cy="4222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altLang="zh-CN" sz="2400" i="1">
                  <a:solidFill>
                    <a:srgbClr val="FF0000"/>
                  </a:solidFill>
                  <a:latin typeface="Cambria Math" panose="02040503050406030204" pitchFamily="18" charset="0"/>
                  <a:ea typeface="MS Mincho" panose="02020609040205080304" charset="-128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11196320" y="1587500"/>
                <a:ext cx="511175" cy="42227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804995" y="1579079"/>
          <a:ext cx="5436235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5" imgW="2730500" imgH="482600" progId="Equation.KSEE3">
                  <p:embed/>
                </p:oleObj>
              </mc:Choice>
              <mc:Fallback>
                <p:oleObj name="" r:id="rId15" imgW="2730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04995" y="1579079"/>
                        <a:ext cx="5436235" cy="95821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891905" y="3507105"/>
            <a:ext cx="2943860" cy="271970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579600" y="3318205"/>
            <a:ext cx="7066280" cy="1050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P35-2(3).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棱长为2的正方体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分别是线段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的中点，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AEB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dirty="0"/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805312" y="5062054"/>
          <a:ext cx="4601210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21" imgW="2311400" imgH="482600" progId="Equation.KSEE3">
                  <p:embed/>
                </p:oleObj>
              </mc:Choice>
              <mc:Fallback>
                <p:oleObj name="" r:id="rId21" imgW="23114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05312" y="5062054"/>
                        <a:ext cx="4601210" cy="95821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804995" y="4557229"/>
          <a:ext cx="667448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24" imgW="3352800" imgH="254000" progId="Equation.KSEE3">
                  <p:embed/>
                </p:oleObj>
              </mc:Choice>
              <mc:Fallback>
                <p:oleObj name="" r:id="rId24" imgW="33528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04995" y="4557229"/>
                        <a:ext cx="6674485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5406205" y="5145557"/>
          <a:ext cx="531495" cy="782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27" imgW="266700" imgH="393700" progId="Equation.KSEE3">
                  <p:embed/>
                </p:oleObj>
              </mc:Choice>
              <mc:Fallback>
                <p:oleObj name="" r:id="rId27" imgW="266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406205" y="5145557"/>
                        <a:ext cx="531495" cy="7823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箭头连接符 14"/>
          <p:cNvCxnSpPr/>
          <p:nvPr>
            <p:custDataLst>
              <p:tags r:id="rId29"/>
            </p:custDataLst>
          </p:nvPr>
        </p:nvCxnSpPr>
        <p:spPr>
          <a:xfrm rot="16200000">
            <a:off x="8307070" y="5116830"/>
            <a:ext cx="1795145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>
            <p:custDataLst>
              <p:tags r:id="rId30"/>
            </p:custDataLst>
          </p:nvPr>
        </p:nvCxnSpPr>
        <p:spPr>
          <a:xfrm flipH="1" flipV="1">
            <a:off x="9372283" y="4554538"/>
            <a:ext cx="519430" cy="6235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324326" y="160338"/>
            <a:ext cx="10252075" cy="13087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10000"/>
              </a:lnSpc>
            </a:pP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练习．如图在三棱锥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-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ABC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中，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</a:t>
            </a:r>
            <a:r>
              <a:rPr lang="en-US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PAB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⊥</a:t>
            </a:r>
            <a:r>
              <a:rPr 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平面</a:t>
            </a:r>
            <a:r>
              <a:rPr lang="en-US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PBC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PB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⊥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BC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，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PD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DB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BC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AB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AD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=2.</a:t>
            </a:r>
            <a:endParaRPr lang="en-US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indent="0">
              <a:lnSpc>
                <a:spcPct val="110000"/>
              </a:lnSpc>
            </a:pP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(1)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证明：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PA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⊥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；</a:t>
            </a:r>
            <a:r>
              <a:rPr lang="en-US" alt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     (2)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到平面</a:t>
            </a:r>
            <a:r>
              <a:rPr lang="en-US" sz="2400" b="1" i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ACD</a:t>
            </a:r>
            <a:r>
              <a:rPr lang="zh-CN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sz="2400" b="1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sz="2400" b="1" dirty="0"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974080" y="4017010"/>
            <a:ext cx="2260600" cy="27266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74080" y="4017010"/>
            <a:ext cx="2260600" cy="2726055"/>
          </a:xfrm>
          <a:prstGeom prst="rect">
            <a:avLst/>
          </a:prstGeom>
        </p:spPr>
      </p:pic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6254750" y="4326890"/>
            <a:ext cx="1774825" cy="13823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90500" y="1684973"/>
          <a:ext cx="3568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8" imgW="1777365" imgH="215900" progId="Equation.KSEE3">
                  <p:embed/>
                </p:oleObj>
              </mc:Choice>
              <mc:Fallback>
                <p:oleObj name="" r:id="rId8" imgW="17773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0500" y="1684973"/>
                        <a:ext cx="3568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270000" y="2116773"/>
          <a:ext cx="2959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1" imgW="1473200" imgH="203200" progId="Equation.KSEE3">
                  <p:embed/>
                </p:oleObj>
              </mc:Choice>
              <mc:Fallback>
                <p:oleObj name="" r:id="rId11" imgW="1473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70000" y="2116773"/>
                        <a:ext cx="2959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198563" y="2548573"/>
          <a:ext cx="18097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4" imgW="901700" imgH="419100" progId="Equation.KSEE3">
                  <p:embed/>
                </p:oleObj>
              </mc:Choice>
              <mc:Fallback>
                <p:oleObj name="" r:id="rId14" imgW="9017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98563" y="2548573"/>
                        <a:ext cx="180975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198563" y="3393123"/>
          <a:ext cx="20399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7" imgW="1016000" imgH="203200" progId="Equation.KSEE3">
                  <p:embed/>
                </p:oleObj>
              </mc:Choice>
              <mc:Fallback>
                <p:oleObj name="" r:id="rId17" imgW="1016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98563" y="3393123"/>
                        <a:ext cx="2039937" cy="4064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1198563" y="3843973"/>
          <a:ext cx="349408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20" imgW="1739900" imgH="203200" progId="Equation.KSEE3">
                  <p:embed/>
                </p:oleObj>
              </mc:Choice>
              <mc:Fallback>
                <p:oleObj name="" r:id="rId20" imgW="17399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98563" y="3843973"/>
                        <a:ext cx="3494087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/>
          <p:cNvCxnSpPr/>
          <p:nvPr>
            <p:custDataLst>
              <p:tags r:id="rId22"/>
            </p:custDataLst>
          </p:nvPr>
        </p:nvCxnSpPr>
        <p:spPr>
          <a:xfrm>
            <a:off x="3357563" y="4253548"/>
            <a:ext cx="12112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1198563" y="4348798"/>
          <a:ext cx="37750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24" imgW="1879600" imgH="190500" progId="Equation.KSEE3">
                  <p:embed/>
                </p:oleObj>
              </mc:Choice>
              <mc:Fallback>
                <p:oleObj name="" r:id="rId24" imgW="1879600" imgH="190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198563" y="4348798"/>
                        <a:ext cx="3775075" cy="381000"/>
                      </a:xfrm>
                      <a:prstGeom prst="rect">
                        <a:avLst/>
                      </a:prstGeom>
                      <a:solidFill>
                        <a:srgbClr val="D6E2F0">
                          <a:alpha val="76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直接连接符 21"/>
          <p:cNvCxnSpPr/>
          <p:nvPr>
            <p:custDataLst>
              <p:tags r:id="rId26"/>
            </p:custDataLst>
          </p:nvPr>
        </p:nvCxnSpPr>
        <p:spPr>
          <a:xfrm>
            <a:off x="3759200" y="4736148"/>
            <a:ext cx="12112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969804" y="4879340"/>
          <a:ext cx="40576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8" imgW="2019300" imgH="203200" progId="Equation.KSEE3">
                  <p:embed/>
                </p:oleObj>
              </mc:Choice>
              <mc:Fallback>
                <p:oleObj name="" r:id="rId28" imgW="2019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69804" y="4879340"/>
                        <a:ext cx="405765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5" name="直接连接符 24"/>
          <p:cNvCxnSpPr/>
          <p:nvPr>
            <p:custDataLst>
              <p:tags r:id="rId30"/>
            </p:custDataLst>
          </p:nvPr>
        </p:nvCxnSpPr>
        <p:spPr>
          <a:xfrm>
            <a:off x="1497013" y="5258435"/>
            <a:ext cx="16938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1"/>
            </p:custDataLst>
          </p:nvPr>
        </p:nvGraphicFramePr>
        <p:xfrm>
          <a:off x="8552498" y="2574290"/>
          <a:ext cx="311340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32" imgW="1548765" imgH="393700" progId="Equation.KSEE3">
                  <p:embed/>
                </p:oleObj>
              </mc:Choice>
              <mc:Fallback>
                <p:oleObj name="" r:id="rId32" imgW="15487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552498" y="2574290"/>
                        <a:ext cx="3113405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4"/>
            </p:custDataLst>
          </p:nvPr>
        </p:nvGraphicFramePr>
        <p:xfrm>
          <a:off x="5914390" y="2154873"/>
          <a:ext cx="52308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" r:id="rId35" imgW="2602865" imgH="203200" progId="Equation.KSEE3">
                  <p:embed/>
                </p:oleObj>
              </mc:Choice>
              <mc:Fallback>
                <p:oleObj name="" r:id="rId35" imgW="26028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914390" y="2154873"/>
                        <a:ext cx="5230813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7"/>
            </p:custDataLst>
          </p:nvPr>
        </p:nvGraphicFramePr>
        <p:xfrm>
          <a:off x="5194482" y="2763202"/>
          <a:ext cx="33702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Equation" r:id="rId38" imgW="40233600" imgH="4876800" progId="Equation.DSMT4">
                  <p:embed/>
                </p:oleObj>
              </mc:Choice>
              <mc:Fallback>
                <p:oleObj name="Equation" r:id="rId38" imgW="40233600" imgH="4876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5194482" y="2763202"/>
                        <a:ext cx="3370262" cy="4064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0"/>
            </p:custDataLst>
          </p:nvPr>
        </p:nvGraphicFramePr>
        <p:xfrm>
          <a:off x="5942965" y="3245168"/>
          <a:ext cx="17875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" r:id="rId41" imgW="889000" imgH="431800" progId="Equation.KSEE3">
                  <p:embed/>
                </p:oleObj>
              </mc:Choice>
              <mc:Fallback>
                <p:oleObj name="" r:id="rId41" imgW="889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5942965" y="3245168"/>
                        <a:ext cx="1787525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直接连接符 37"/>
          <p:cNvCxnSpPr/>
          <p:nvPr>
            <p:custDataLst>
              <p:tags r:id="rId43"/>
            </p:custDataLst>
          </p:nvPr>
        </p:nvCxnSpPr>
        <p:spPr>
          <a:xfrm flipH="1">
            <a:off x="5084445" y="1634128"/>
            <a:ext cx="0" cy="5000625"/>
          </a:xfrm>
          <a:prstGeom prst="line">
            <a:avLst/>
          </a:prstGeom>
          <a:ln w="22225">
            <a:solidFill>
              <a:srgbClr val="282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44"/>
            </p:custDataLst>
          </p:nvPr>
        </p:nvCxnSpPr>
        <p:spPr>
          <a:xfrm>
            <a:off x="7071995" y="4935855"/>
            <a:ext cx="22860" cy="699770"/>
          </a:xfrm>
          <a:prstGeom prst="line">
            <a:avLst/>
          </a:prstGeom>
          <a:ln w="28575">
            <a:solidFill>
              <a:srgbClr val="2828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5"/>
            </p:custDataLst>
          </p:nvPr>
        </p:nvGraphicFramePr>
        <p:xfrm>
          <a:off x="7000558" y="5728018"/>
          <a:ext cx="3079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" r:id="rId46" imgW="152400" imgH="152400" progId="Equation.KSEE3">
                  <p:embed/>
                </p:oleObj>
              </mc:Choice>
              <mc:Fallback>
                <p:oleObj name="" r:id="rId46" imgW="152400" imgH="152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7000558" y="5728018"/>
                        <a:ext cx="307975" cy="304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直接连接符 27"/>
          <p:cNvCxnSpPr/>
          <p:nvPr>
            <p:custDataLst>
              <p:tags r:id="rId48"/>
            </p:custDataLst>
          </p:nvPr>
        </p:nvCxnSpPr>
        <p:spPr>
          <a:xfrm>
            <a:off x="9259253" y="2561273"/>
            <a:ext cx="193802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9"/>
            </p:custDataLst>
          </p:nvPr>
        </p:nvGraphicFramePr>
        <p:xfrm>
          <a:off x="5450364" y="1696403"/>
          <a:ext cx="398018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" name="" r:id="rId50" imgW="1981200" imgH="215900" progId="Equation.KSEE3">
                  <p:embed/>
                </p:oleObj>
              </mc:Choice>
              <mc:Fallback>
                <p:oleObj name="" r:id="rId50" imgW="1981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5450364" y="1696403"/>
                        <a:ext cx="398018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组合 36"/>
          <p:cNvGrpSpPr/>
          <p:nvPr>
            <p:custDataLst>
              <p:tags r:id="rId52"/>
            </p:custDataLst>
          </p:nvPr>
        </p:nvGrpSpPr>
        <p:grpSpPr>
          <a:xfrm>
            <a:off x="9909175" y="3367405"/>
            <a:ext cx="2070735" cy="2359025"/>
            <a:chOff x="15789" y="114"/>
            <a:chExt cx="3265" cy="3718"/>
          </a:xfrm>
        </p:grpSpPr>
        <p:grpSp>
          <p:nvGrpSpPr>
            <p:cNvPr id="27676" name="组合 54"/>
            <p:cNvGrpSpPr/>
            <p:nvPr>
              <p:custDataLst>
                <p:tags r:id="rId53"/>
              </p:custDataLst>
            </p:nvPr>
          </p:nvGrpSpPr>
          <p:grpSpPr>
            <a:xfrm>
              <a:off x="15789" y="145"/>
              <a:ext cx="3123" cy="3522"/>
              <a:chOff x="15270" y="6420"/>
              <a:chExt cx="3720" cy="4195"/>
            </a:xfrm>
          </p:grpSpPr>
          <p:pic>
            <p:nvPicPr>
              <p:cNvPr id="27677" name="图片 2" descr="figure"/>
              <p:cNvPicPr>
                <a:picLocks noChangeAspect="1"/>
              </p:cNvPicPr>
              <p:nvPr>
                <p:custDataLst>
                  <p:tags r:id="rId54"/>
                </p:custDataLst>
              </p:nvPr>
            </p:nvPicPr>
            <p:blipFill>
              <a:blip r:embed="rId55"/>
              <a:stretch>
                <a:fillRect/>
              </a:stretch>
            </p:blipFill>
            <p:spPr>
              <a:xfrm>
                <a:off x="15384" y="6647"/>
                <a:ext cx="3606" cy="387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cxnSp>
            <p:nvCxnSpPr>
              <p:cNvPr id="49" name="直接箭头连接符 48"/>
              <p:cNvCxnSpPr/>
              <p:nvPr>
                <p:custDataLst>
                  <p:tags r:id="rId56"/>
                </p:custDataLst>
              </p:nvPr>
            </p:nvCxnSpPr>
            <p:spPr>
              <a:xfrm flipH="1">
                <a:off x="17652" y="8993"/>
                <a:ext cx="964" cy="1623"/>
              </a:xfrm>
              <a:prstGeom prst="straightConnector1">
                <a:avLst/>
              </a:prstGeom>
              <a:ln w="28575">
                <a:solidFill>
                  <a:srgbClr val="2828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箭头连接符 49"/>
              <p:cNvCxnSpPr/>
              <p:nvPr>
                <p:custDataLst>
                  <p:tags r:id="rId57"/>
                </p:custDataLst>
              </p:nvPr>
            </p:nvCxnSpPr>
            <p:spPr>
              <a:xfrm flipH="1">
                <a:off x="15270" y="9006"/>
                <a:ext cx="3346" cy="22"/>
              </a:xfrm>
              <a:prstGeom prst="straightConnector1">
                <a:avLst/>
              </a:prstGeom>
              <a:ln w="28575">
                <a:solidFill>
                  <a:srgbClr val="2828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箭头连接符 50"/>
              <p:cNvCxnSpPr/>
              <p:nvPr>
                <p:custDataLst>
                  <p:tags r:id="rId58"/>
                </p:custDataLst>
              </p:nvPr>
            </p:nvCxnSpPr>
            <p:spPr>
              <a:xfrm flipH="1" flipV="1">
                <a:off x="18559" y="6420"/>
                <a:ext cx="57" cy="2608"/>
              </a:xfrm>
              <a:prstGeom prst="straightConnector1">
                <a:avLst/>
              </a:prstGeom>
              <a:ln w="28575">
                <a:solidFill>
                  <a:srgbClr val="2828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33" name="对象 32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59"/>
              </p:custDataLst>
            </p:nvPr>
          </p:nvGraphicFramePr>
          <p:xfrm>
            <a:off x="15789" y="1837"/>
            <a:ext cx="386" cy="4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" name="" r:id="rId60" imgW="127000" imgH="139700" progId="Equation.KSEE3">
                    <p:embed/>
                  </p:oleObj>
                </mc:Choice>
                <mc:Fallback>
                  <p:oleObj name="" r:id="rId60" imgW="127000" imgH="139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1"/>
                        <a:stretch>
                          <a:fillRect/>
                        </a:stretch>
                      </p:blipFill>
                      <p:spPr>
                        <a:xfrm>
                          <a:off x="15789" y="1837"/>
                          <a:ext cx="386" cy="4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对象 35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62"/>
              </p:custDataLst>
            </p:nvPr>
          </p:nvGraphicFramePr>
          <p:xfrm>
            <a:off x="17981" y="3334"/>
            <a:ext cx="425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" name="" r:id="rId63" imgW="139700" imgH="165100" progId="Equation.KSEE3">
                    <p:embed/>
                  </p:oleObj>
                </mc:Choice>
                <mc:Fallback>
                  <p:oleObj name="" r:id="rId63" imgW="139700" imgH="1651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4"/>
                        <a:stretch>
                          <a:fillRect/>
                        </a:stretch>
                      </p:blipFill>
                      <p:spPr>
                        <a:xfrm>
                          <a:off x="17981" y="3334"/>
                          <a:ext cx="425" cy="4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对象 39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65"/>
              </p:custDataLst>
            </p:nvPr>
          </p:nvGraphicFramePr>
          <p:xfrm>
            <a:off x="18706" y="114"/>
            <a:ext cx="348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" name="" r:id="rId66" imgW="114300" imgH="127000" progId="Equation.KSEE3">
                    <p:embed/>
                  </p:oleObj>
                </mc:Choice>
                <mc:Fallback>
                  <p:oleObj name="" r:id="rId66" imgW="114300" imgH="1270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67"/>
                        <a:stretch>
                          <a:fillRect/>
                        </a:stretch>
                      </p:blipFill>
                      <p:spPr>
                        <a:xfrm>
                          <a:off x="18706" y="114"/>
                          <a:ext cx="348" cy="3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8"/>
            </p:custDataLst>
          </p:nvPr>
        </p:nvGraphicFramePr>
        <p:xfrm>
          <a:off x="8688388" y="5446237"/>
          <a:ext cx="153987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" name="" r:id="rId69" imgW="850900" imgH="482600" progId="Equation.KSEE3">
                  <p:embed/>
                </p:oleObj>
              </mc:Choice>
              <mc:Fallback>
                <p:oleObj name="" r:id="rId69" imgW="8509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8688388" y="5446237"/>
                        <a:ext cx="1539875" cy="8683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7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5.</a:t>
            </a:r>
            <a:r>
              <a:rPr lang="zh-CN" altLang="en-US" sz="3200"/>
              <a:t>求直线到平面的距离</a:t>
            </a:r>
            <a:endParaRPr lang="zh-CN" altLang="en-US" sz="3200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79755" y="1072515"/>
            <a:ext cx="919353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sz="2400" b="1" u="sng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平行于平面的直线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到平面的距离</a:t>
            </a:r>
            <a:r>
              <a:rPr lang="zh-CN" altLang="en-US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转化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为线上任意一点到平面的距离</a:t>
            </a:r>
            <a:endParaRPr lang="zh-CN" altLang="en-US" sz="2400" b="1" strike="noStrike" noProof="1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55324" y="1919145"/>
            <a:ext cx="2698750" cy="196278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>
            <p:custDataLst>
              <p:tags r:id="rId5"/>
            </p:custDataLst>
          </p:nvPr>
        </p:nvCxnSpPr>
        <p:spPr>
          <a:xfrm flipH="1">
            <a:off x="7471410" y="2773552"/>
            <a:ext cx="0" cy="48704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471410" y="2594800"/>
                <a:ext cx="511175" cy="4222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altLang="zh-CN" sz="2400" i="1">
                  <a:solidFill>
                    <a:srgbClr val="FF0000"/>
                  </a:solidFill>
                  <a:latin typeface="Cambria Math" panose="02040503050406030204" pitchFamily="18" charset="0"/>
                  <a:ea typeface="MS Mincho" panose="02020609040205080304" charset="-128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471410" y="2594800"/>
                <a:ext cx="511175" cy="422275"/>
              </a:xfrm>
              <a:prstGeom prst="rect">
                <a:avLst/>
              </a:prstGeom>
              <a:blipFill rotWithShape="1">
                <a:blip r:embed="rId8"/>
                <a:stretch>
                  <a:fillRect t="-45" b="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接连接符 40"/>
          <p:cNvCxnSpPr/>
          <p:nvPr>
            <p:custDataLst>
              <p:tags r:id="rId9"/>
            </p:custDataLst>
          </p:nvPr>
        </p:nvCxnSpPr>
        <p:spPr>
          <a:xfrm>
            <a:off x="5713121" y="2256972"/>
            <a:ext cx="238315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52805" y="1699895"/>
            <a:ext cx="3085123" cy="3024000"/>
          </a:xfrm>
          <a:prstGeom prst="rect">
            <a:avLst/>
          </a:prstGeom>
        </p:spPr>
      </p:pic>
      <p:sp>
        <p:nvSpPr>
          <p:cNvPr id="9" name="矩形 8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364581" y="4631978"/>
            <a:ext cx="9481820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P34-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例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6(1).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棱长为2的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求直线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F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EC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2169069" y="5570855"/>
          <a:ext cx="2377440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4" imgW="1193800" imgH="215900" progId="Equation.KSEE3">
                  <p:embed/>
                </p:oleObj>
              </mc:Choice>
              <mc:Fallback>
                <p:oleObj name="" r:id="rId14" imgW="1193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69069" y="5570855"/>
                        <a:ext cx="2377440" cy="4292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733316" y="5316056"/>
          <a:ext cx="1644015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7" imgW="825500" imgH="482600" progId="Equation.KSEE3">
                  <p:embed/>
                </p:oleObj>
              </mc:Choice>
              <mc:Fallback>
                <p:oleObj name="" r:id="rId17" imgW="825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33316" y="5316056"/>
                        <a:ext cx="1644015" cy="95821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11150600" y="113792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2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3200"/>
              <a:t>6.</a:t>
            </a:r>
            <a:r>
              <a:rPr lang="zh-CN" altLang="en-US" sz="3200"/>
              <a:t>求平面到平面的距离</a:t>
            </a:r>
            <a:endParaRPr lang="zh-CN" altLang="en-US" sz="3200"/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79755" y="1072515"/>
            <a:ext cx="826008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sz="2400" b="1" u="sng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两个平行平面间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的距离</a:t>
            </a:r>
            <a:r>
              <a:rPr lang="zh-CN" altLang="en-US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转化</a:t>
            </a:r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为平面内任意一点到平面的距离</a:t>
            </a:r>
            <a:endParaRPr lang="zh-CN" altLang="en-US" sz="2400" b="1" strike="noStrike" noProof="1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998585" y="1699895"/>
            <a:ext cx="2698750" cy="196278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>
            <p:custDataLst>
              <p:tags r:id="rId5"/>
            </p:custDataLst>
          </p:nvPr>
        </p:nvCxnSpPr>
        <p:spPr>
          <a:xfrm flipH="1">
            <a:off x="11186160" y="2175510"/>
            <a:ext cx="0" cy="48704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1186160" y="2175510"/>
                <a:ext cx="511175" cy="4222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MS Mincho" panose="02020609040205080304" charset="-128"/>
                              <a:cs typeface="Cambria Math" panose="02040503050406030204" pitchFamily="18" charset="0"/>
                            </a:rPr>
                            <m:t> </m:t>
                          </m:r>
                        </m:e>
                      </m:acc>
                    </m:oMath>
                  </m:oMathPara>
                </a14:m>
                <a:endParaRPr lang="en-US" altLang="zh-CN" sz="2400" i="1">
                  <a:solidFill>
                    <a:srgbClr val="FF0000"/>
                  </a:solidFill>
                  <a:latin typeface="Cambria Math" panose="02040503050406030204" pitchFamily="18" charset="0"/>
                  <a:ea typeface="MS Mincho" panose="02020609040205080304" charset="-128"/>
                  <a:cs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11186160" y="2175510"/>
                <a:ext cx="511175" cy="4222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/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579755" y="1856105"/>
            <a:ext cx="9481820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P35-</a:t>
            </a:r>
            <a:r>
              <a:rPr lang="en-US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</a:t>
            </a:r>
            <a:r>
              <a:rPr lang="zh-CN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正方体中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求平面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DB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</a:t>
            </a:r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CD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3854265" y="2597936"/>
          <a:ext cx="3263265" cy="42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1638300" imgH="215900" progId="Equation.KSEE3">
                  <p:embed/>
                </p:oleObj>
              </mc:Choice>
              <mc:Fallback>
                <p:oleObj name="" r:id="rId11" imgW="1638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54265" y="2597936"/>
                        <a:ext cx="3263265" cy="4292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3854265" y="3722839"/>
          <a:ext cx="5286375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4" imgW="2654300" imgH="482600" progId="Equation.KSEE3">
                  <p:embed/>
                </p:oleObj>
              </mc:Choice>
              <mc:Fallback>
                <p:oleObj name="" r:id="rId14" imgW="26543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854265" y="3722839"/>
                        <a:ext cx="5286375" cy="95821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375140" y="1572895"/>
            <a:ext cx="2723515" cy="9899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79755" y="2426970"/>
            <a:ext cx="2805430" cy="2744470"/>
          </a:xfrm>
          <a:prstGeom prst="rect">
            <a:avLst/>
          </a:prstGeom>
        </p:spPr>
      </p:pic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3854265" y="3112921"/>
          <a:ext cx="3010535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21" imgW="1511300" imgH="254000" progId="Equation.KSEE3">
                  <p:embed/>
                </p:oleObj>
              </mc:Choice>
              <mc:Fallback>
                <p:oleObj name="" r:id="rId21" imgW="1511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854265" y="3112921"/>
                        <a:ext cx="3010535" cy="50546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6865118" y="3122446"/>
          <a:ext cx="2024380" cy="505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24" imgW="1016000" imgH="254000" progId="Equation.KSEE3">
                  <p:embed/>
                </p:oleObj>
              </mc:Choice>
              <mc:Fallback>
                <p:oleObj name="" r:id="rId24" imgW="10160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865118" y="3122446"/>
                        <a:ext cx="2024380" cy="5054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直接连接符 16"/>
          <p:cNvCxnSpPr/>
          <p:nvPr>
            <p:custDataLst>
              <p:tags r:id="rId26"/>
            </p:custDataLst>
          </p:nvPr>
        </p:nvCxnSpPr>
        <p:spPr>
          <a:xfrm flipV="1">
            <a:off x="922020" y="2722880"/>
            <a:ext cx="2221865" cy="213995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260985"/>
            <a:ext cx="10852237" cy="441964"/>
          </a:xfrm>
        </p:spPr>
        <p:txBody>
          <a:bodyPr>
            <a:noAutofit/>
          </a:bodyPr>
          <a:lstStyle/>
          <a:p>
            <a:r>
              <a:rPr lang="zh-CN" altLang="en-US" sz="2800"/>
              <a:t>小结梳理</a:t>
            </a:r>
            <a:endParaRPr lang="zh-CN" altLang="en-US" sz="2800"/>
          </a:p>
        </p:txBody>
      </p:sp>
      <p:sp>
        <p:nvSpPr>
          <p:cNvPr id="6" name="标题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30730" y="756395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solidFill>
                  <a:srgbClr val="0000FF"/>
                </a:solidFill>
              </a:rPr>
              <a:t>1.</a:t>
            </a:r>
            <a:r>
              <a:rPr lang="zh-CN" altLang="en-US">
                <a:solidFill>
                  <a:srgbClr val="0000FF"/>
                </a:solidFill>
              </a:rPr>
              <a:t>求两点距离</a:t>
            </a:r>
            <a:endParaRPr lang="zh-CN" altLang="en-US">
              <a:solidFill>
                <a:srgbClr val="0000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565515" y="260350"/>
            <a:ext cx="1602105" cy="20237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654800" y="275590"/>
            <a:ext cx="1910715" cy="1861820"/>
          </a:xfrm>
          <a:prstGeom prst="rect">
            <a:avLst/>
          </a:prstGeom>
        </p:spPr>
      </p:pic>
      <p:graphicFrame>
        <p:nvGraphicFramePr>
          <p:cNvPr id="16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730693" y="1698775"/>
          <a:ext cx="502927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8" imgW="2552700" imgH="292100" progId="Equation.KSEE3">
                  <p:embed/>
                </p:oleObj>
              </mc:Choice>
              <mc:Fallback>
                <p:oleObj name="" r:id="rId8" imgW="25527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0693" y="1698775"/>
                        <a:ext cx="5029271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>
            <p:custDataLst>
              <p:tags r:id="rId10"/>
            </p:custDataLst>
          </p:nvPr>
        </p:nvSpPr>
        <p:spPr>
          <a:xfrm>
            <a:off x="730885" y="1198245"/>
            <a:ext cx="374396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①距离公式法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找两点坐标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28" name="矩形 27"/>
          <p:cNvSpPr/>
          <p:nvPr>
            <p:custDataLst>
              <p:tags r:id="rId11"/>
            </p:custDataLst>
          </p:nvPr>
        </p:nvSpPr>
        <p:spPr>
          <a:xfrm>
            <a:off x="730885" y="2274570"/>
            <a:ext cx="4438015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②向量求模法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基底法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/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坐标法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234885" y="2274500"/>
          <a:ext cx="507813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3" imgW="2463165" imgH="279400" progId="Equation.KSEE3">
                  <p:embed/>
                </p:oleObj>
              </mc:Choice>
              <mc:Fallback>
                <p:oleObj name="" r:id="rId13" imgW="2463165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34885" y="2274500"/>
                        <a:ext cx="5078131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0313297" y="2322443"/>
          <a:ext cx="171164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6" imgW="862965" imgH="254000" progId="Equation.KSEE3">
                  <p:embed/>
                </p:oleObj>
              </mc:Choice>
              <mc:Fallback>
                <p:oleObj name="" r:id="rId16" imgW="8629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313297" y="2322443"/>
                        <a:ext cx="1711644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0205085" y="464185"/>
            <a:ext cx="1986915" cy="1508760"/>
          </a:xfrm>
          <a:prstGeom prst="rect">
            <a:avLst/>
          </a:prstGeom>
        </p:spPr>
      </p:pic>
      <p:sp>
        <p:nvSpPr>
          <p:cNvPr id="10" name="标题 3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730730" y="2850625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solidFill>
                  <a:srgbClr val="0000FF"/>
                </a:solidFill>
              </a:rPr>
              <a:t>2.</a:t>
            </a:r>
            <a:r>
              <a:rPr lang="zh-CN" altLang="en-US">
                <a:solidFill>
                  <a:srgbClr val="0000FF"/>
                </a:solidFill>
              </a:rPr>
              <a:t>求点到直线的距离</a:t>
            </a:r>
            <a:endParaRPr lang="zh-CN" altLang="en-US">
              <a:solidFill>
                <a:srgbClr val="0000FF"/>
              </a:solidFill>
            </a:endParaRPr>
          </a:p>
        </p:txBody>
      </p:sp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678313" y="3851428"/>
          <a:ext cx="5638800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22" imgW="2831465" imgH="533400" progId="Equation.KSEE3">
                  <p:embed/>
                </p:oleObj>
              </mc:Choice>
              <mc:Fallback>
                <p:oleObj name="" r:id="rId22" imgW="2831465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78313" y="3851428"/>
                        <a:ext cx="5638800" cy="1059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1" name="矩形 10"/>
              <p:cNvSpPr/>
              <p:nvPr>
                <p:custDataLst>
                  <p:tags r:id="rId24"/>
                </p:custDataLst>
              </p:nvPr>
            </p:nvSpPr>
            <p:spPr>
              <a:xfrm>
                <a:off x="678180" y="3354070"/>
                <a:ext cx="9634220" cy="5003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 fontAlgn="base"/>
                <a:r>
                  <a:rPr lang="zh-CN" altLang="en-US" sz="2400" b="1" strike="noStrike" noProof="1">
                    <a:solidFill>
                      <a:srgbClr val="FF0000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①公式法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(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找斜线的方向向量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及直线</a:t>
                </a:r>
                <a:r>
                  <a:rPr lang="en-US" altLang="zh-CN" sz="2400" b="1" i="1" strike="noStrike" noProof="1">
                    <a:solidFill>
                      <a:schemeClr val="tx1"/>
                    </a:solidFill>
                    <a:latin typeface="Times New Roman" panose="02020603050405020304" charset="0"/>
                    <a:ea typeface="华文中宋" panose="02010600040101010101" charset="-122"/>
                    <a:cs typeface="Times New Roman" panose="02020603050405020304" charset="0"/>
                  </a:rPr>
                  <a:t>l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altLang="en-US" sz="2400" b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或单位方向向量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𝑒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)</a:t>
                </a:r>
                <a:endParaRPr lang="en-US" altLang="zh-CN" sz="2400" b="1" strike="noStrike" noProof="1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endParaRPr>
              </a:p>
            </p:txBody>
          </p:sp>
        </mc:Choice>
        <mc:Fallback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678180" y="3354070"/>
                <a:ext cx="9634220" cy="50038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/>
          <p:cNvSpPr/>
          <p:nvPr>
            <p:custDataLst>
              <p:tags r:id="rId27"/>
            </p:custDataLst>
          </p:nvPr>
        </p:nvSpPr>
        <p:spPr>
          <a:xfrm>
            <a:off x="678180" y="4909820"/>
            <a:ext cx="5678805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②等面积法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将点线距离视为三角形的高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39" name="标题 3"/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678025" y="5510005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solidFill>
                  <a:srgbClr val="0000FF"/>
                </a:solidFill>
              </a:rPr>
              <a:t>3.</a:t>
            </a:r>
            <a:r>
              <a:rPr lang="zh-CN" altLang="en-US">
                <a:solidFill>
                  <a:srgbClr val="0000FF"/>
                </a:solidFill>
              </a:rPr>
              <a:t>求直线到直线的距离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40" name="矩形 39"/>
          <p:cNvSpPr/>
          <p:nvPr>
            <p:custDataLst>
              <p:tags r:id="rId29"/>
            </p:custDataLst>
          </p:nvPr>
        </p:nvSpPr>
        <p:spPr>
          <a:xfrm>
            <a:off x="678180" y="5986780"/>
            <a:ext cx="819404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先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证线线平行</a:t>
            </a:r>
            <a:r>
              <a:rPr lang="en-US" altLang="zh-CN" sz="24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m</a:t>
            </a:r>
            <a:r>
              <a:rPr lang="en-US" alt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//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l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，再</a:t>
            </a:r>
            <a:r>
              <a:rPr lang="zh-CN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转化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为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直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线</a:t>
            </a:r>
            <a:r>
              <a:rPr lang="en-US" altLang="zh-CN" sz="24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m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上任一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点到直线</a:t>
            </a:r>
            <a:r>
              <a:rPr lang="en-US" altLang="zh-CN" sz="2400" b="1" i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l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的距离</a:t>
            </a:r>
            <a:endParaRPr lang="zh-CN" sz="2400" b="1" u="sng" strike="noStrike" noProof="1">
              <a:solidFill>
                <a:schemeClr val="tx1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048500" y="4005580"/>
            <a:ext cx="2076450" cy="194373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9525000" y="3950335"/>
            <a:ext cx="2190750" cy="2050415"/>
          </a:xfrm>
          <a:prstGeom prst="rect">
            <a:avLst/>
          </a:prstGeom>
        </p:spPr>
      </p:pic>
      <p:cxnSp>
        <p:nvCxnSpPr>
          <p:cNvPr id="50" name="直接连接符 49"/>
          <p:cNvCxnSpPr/>
          <p:nvPr>
            <p:custDataLst>
              <p:tags r:id="rId34"/>
            </p:custDataLst>
          </p:nvPr>
        </p:nvCxnSpPr>
        <p:spPr>
          <a:xfrm flipH="1" flipV="1">
            <a:off x="10419715" y="5200015"/>
            <a:ext cx="628650" cy="628015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>
            <p:custDataLst>
              <p:tags r:id="rId35"/>
            </p:custDataLst>
          </p:nvPr>
        </p:nvCxnSpPr>
        <p:spPr>
          <a:xfrm flipH="1">
            <a:off x="11062335" y="4182110"/>
            <a:ext cx="448945" cy="165354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>
            <p:custDataLst>
              <p:tags r:id="rId36"/>
            </p:custDataLst>
          </p:nvPr>
        </p:nvSpPr>
        <p:spPr>
          <a:xfrm>
            <a:off x="622935" y="3286125"/>
            <a:ext cx="9778365" cy="608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  <p:bldP spid="11" grpId="0" animBg="1"/>
      <p:bldP spid="15" grpId="0" animBg="1"/>
      <p:bldP spid="40" grpId="0" animBg="1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260985"/>
            <a:ext cx="10852237" cy="441964"/>
          </a:xfrm>
        </p:spPr>
        <p:txBody>
          <a:bodyPr>
            <a:noAutofit/>
          </a:bodyPr>
          <a:lstStyle/>
          <a:p>
            <a:r>
              <a:rPr lang="zh-CN" altLang="en-US" sz="2800"/>
              <a:t>小结梳理</a:t>
            </a:r>
            <a:endParaRPr lang="zh-CN" altLang="en-US" sz="2800"/>
          </a:p>
        </p:txBody>
      </p:sp>
      <p:sp>
        <p:nvSpPr>
          <p:cNvPr id="6" name="标题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30730" y="756395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solidFill>
                  <a:srgbClr val="0000FF"/>
                </a:solidFill>
              </a:rPr>
              <a:t>4.</a:t>
            </a:r>
            <a:r>
              <a:rPr lang="zh-CN" altLang="en-US">
                <a:solidFill>
                  <a:srgbClr val="0000FF"/>
                </a:solidFill>
              </a:rPr>
              <a:t>求点到平面的距离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730885" y="1251585"/>
            <a:ext cx="570357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①等体积法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将点面距离看作</a:t>
            </a:r>
            <a:r>
              <a:rPr lang="zh-CN" altLang="en-US" sz="2400" b="1" u="sng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三棱锥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的高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>
                <p:custDataLst>
                  <p:tags r:id="rId4"/>
                </p:custDataLst>
              </p:nvPr>
            </p:nvSpPr>
            <p:spPr>
              <a:xfrm>
                <a:off x="730885" y="1805305"/>
                <a:ext cx="8351520" cy="5003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 fontAlgn="base"/>
                <a:r>
                  <a:rPr lang="zh-CN" altLang="en-US" sz="2400" b="1" strike="noStrike" noProof="1">
                    <a:solidFill>
                      <a:srgbClr val="FF0000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②公式法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(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求斜线的方向向量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在法向量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panose="02020609040205080304" charset="-128"/>
                            <a:cs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上的投影向量</a:t>
                </a:r>
                <a:r>
                  <a:rPr lang="zh-CN" altLang="en-US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的</a:t>
                </a:r>
                <a:r>
                  <a:rPr 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模</a:t>
                </a:r>
                <a:r>
                  <a:rPr lang="en-US" altLang="zh-CN" sz="2400" b="1" strike="noStrike" noProof="1">
                    <a:solidFill>
                      <a:schemeClr val="tx1"/>
                    </a:solidFill>
                    <a:latin typeface="华文中宋" panose="02010600040101010101" charset="-122"/>
                    <a:ea typeface="华文中宋" panose="02010600040101010101" charset="-122"/>
                    <a:cs typeface="华文中宋" panose="02010600040101010101" charset="-122"/>
                  </a:rPr>
                  <a:t>)</a:t>
                </a:r>
                <a:endParaRPr lang="en-US" altLang="zh-CN" sz="2400" b="1" strike="noStrike" noProof="1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730885" y="1805305"/>
                <a:ext cx="8351520" cy="50038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129480" y="2358859"/>
          <a:ext cx="5436235" cy="958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8" imgW="2730500" imgH="482600" progId="Equation.KSEE3">
                  <p:embed/>
                </p:oleObj>
              </mc:Choice>
              <mc:Fallback>
                <p:oleObj name="" r:id="rId8" imgW="2730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29480" y="2358859"/>
                        <a:ext cx="5436235" cy="9582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>
            <p:custDataLst>
              <p:tags r:id="rId10"/>
            </p:custDataLst>
          </p:nvPr>
        </p:nvSpPr>
        <p:spPr>
          <a:xfrm>
            <a:off x="669925" y="3293110"/>
            <a:ext cx="573151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altLang="en-US" sz="2400" b="1" strike="noStrike" noProof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③找垂线法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过点找面的垂线证线面垂直</a:t>
            </a:r>
            <a:r>
              <a:rPr lang="en-US" altLang="zh-CN" sz="2400" b="1" strike="noStrike" noProof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endParaRPr lang="en-US" altLang="zh-CN" sz="2400" b="1" strike="noStrike" noProof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12" name="标题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669770" y="3924410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solidFill>
                  <a:srgbClr val="0000FF"/>
                </a:solidFill>
              </a:rPr>
              <a:t>5.</a:t>
            </a:r>
            <a:r>
              <a:rPr lang="zh-CN" altLang="en-US">
                <a:solidFill>
                  <a:srgbClr val="0000FF"/>
                </a:solidFill>
              </a:rPr>
              <a:t>求直线到平面的距离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3" name="标题 3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730730" y="5090270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>
                <a:solidFill>
                  <a:srgbClr val="0000FF"/>
                </a:solidFill>
              </a:rPr>
              <a:t>6.</a:t>
            </a:r>
            <a:r>
              <a:rPr lang="zh-CN" altLang="en-US">
                <a:solidFill>
                  <a:srgbClr val="0000FF"/>
                </a:solidFill>
              </a:rPr>
              <a:t>求平面到平面的距离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7" name="矩形 16"/>
          <p:cNvSpPr/>
          <p:nvPr>
            <p:custDataLst>
              <p:tags r:id="rId13"/>
            </p:custDataLst>
          </p:nvPr>
        </p:nvSpPr>
        <p:spPr>
          <a:xfrm>
            <a:off x="669925" y="4478020"/>
            <a:ext cx="819404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先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证线面平行</a:t>
            </a:r>
            <a:r>
              <a:rPr lang="en-US" altLang="zh-CN" sz="24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l</a:t>
            </a:r>
            <a:r>
              <a:rPr lang="en-US" alt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//α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，再</a:t>
            </a:r>
            <a:r>
              <a:rPr lang="zh-CN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转化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为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直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线</a:t>
            </a:r>
            <a:r>
              <a:rPr lang="en-US" altLang="zh-CN" sz="2400" b="1" i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l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上任一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点到平面</a:t>
            </a:r>
            <a:r>
              <a:rPr lang="en-US" altLang="zh-CN" sz="2400" b="1" u="sng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α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的距离</a:t>
            </a:r>
            <a:endParaRPr lang="zh-CN" sz="2400" b="1" u="sng" strike="noStrike" noProof="1">
              <a:solidFill>
                <a:schemeClr val="tx1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>
            <a:off x="669925" y="5643880"/>
            <a:ext cx="8194040" cy="5003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/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先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证面面平行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α</a:t>
            </a:r>
            <a:r>
              <a:rPr lang="en-US" alt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//β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，再</a:t>
            </a:r>
            <a:r>
              <a:rPr lang="zh-CN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转化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为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α</a:t>
            </a:r>
            <a:r>
              <a:rPr lang="zh-CN" sz="2400" b="1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上任一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点到平面</a:t>
            </a:r>
            <a:r>
              <a:rPr lang="en-US" altLang="zh-CN" sz="2400" b="1" i="1" u="sng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  <a:sym typeface="+mn-ea"/>
              </a:rPr>
              <a:t>β</a:t>
            </a:r>
            <a:r>
              <a:rPr lang="zh-CN" sz="2400" b="1" u="sng" strike="noStrike" noProof="1">
                <a:solidFill>
                  <a:srgbClr val="FF0000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的距离</a:t>
            </a:r>
            <a:endParaRPr lang="zh-CN" sz="2400" b="1" u="sng" strike="noStrike" noProof="1">
              <a:solidFill>
                <a:schemeClr val="tx1"/>
              </a:solidFill>
              <a:latin typeface="Times New Roman" panose="02020603050405020304" charset="0"/>
              <a:ea typeface="华文中宋" panose="02010600040101010101" charset="-122"/>
              <a:cs typeface="Times New Roman" panose="02020603050405020304" charset="0"/>
            </a:endParaRPr>
          </a:p>
        </p:txBody>
      </p:sp>
    </p:spTree>
    <p:custDataLst>
      <p:tags r:id="rId1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2"/>
            <p:custDataLst>
              <p:tags r:id="rId1"/>
            </p:custDataLst>
          </p:nvPr>
        </p:nvSpPr>
        <p:spPr>
          <a:xfrm>
            <a:off x="711201" y="-310242"/>
            <a:ext cx="7282180" cy="1890395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课后作业：</a:t>
            </a:r>
            <a:endParaRPr lang="en-US" altLang="zh-CN" sz="5400" dirty="0"/>
          </a:p>
        </p:txBody>
      </p:sp>
      <p:sp>
        <p:nvSpPr>
          <p:cNvPr id="4" name="标题 3"/>
          <p:cNvSpPr txBox="1"/>
          <p:nvPr/>
        </p:nvSpPr>
        <p:spPr>
          <a:xfrm>
            <a:off x="1026236" y="2018998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P28-30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《1.4.2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空间向量与空间距离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561793" y="399262"/>
            <a:ext cx="9335770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ct val="0"/>
              </a:spcAft>
              <a:tabLst>
                <a:tab pos="769620" algn="l"/>
                <a:tab pos="1383665" algn="l"/>
                <a:tab pos="1898650" algn="l"/>
                <a:tab pos="2409825" algn="l"/>
              </a:tabLst>
            </a:pPr>
            <a:r>
              <a:rPr 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备选例题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]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棱长为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a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正方体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ABCD-A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B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是线段</a:t>
            </a:r>
            <a:r>
              <a:rPr lang="zh-CN" altLang="en-US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DC</a:t>
            </a:r>
            <a:r>
              <a:rPr lang="zh-CN" altLang="en-US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上的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动点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  <a:r>
              <a:rPr 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求点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到直线</a:t>
            </a:r>
            <a:r>
              <a:rPr lang="en-US" altLang="zh-CN" sz="2400" b="1" i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AD</a:t>
            </a:r>
            <a:r>
              <a:rPr lang="en-US" altLang="zh-CN" sz="2400" b="1" baseline="-25000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的距离的最小值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692542" y="1609867"/>
          <a:ext cx="5698490" cy="42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" r:id="rId3" imgW="2920365" imgH="215900" progId="Equation.KSEE3">
                  <p:embed/>
                </p:oleObj>
              </mc:Choice>
              <mc:Fallback>
                <p:oleObj name="" r:id="rId3" imgW="2920365" imgH="215900" progId="Equation.KSEE3">
                  <p:embed/>
                  <p:pic>
                    <p:nvPicPr>
                      <p:cNvPr id="0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2542" y="1609867"/>
                        <a:ext cx="5698490" cy="4210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35442" y="2131805"/>
          <a:ext cx="453517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6" imgW="2324100" imgH="254000" progId="Equation.KSEE3">
                  <p:embed/>
                </p:oleObj>
              </mc:Choice>
              <mc:Fallback>
                <p:oleObj name="" r:id="rId6" imgW="2324100" imgH="254000" progId="Equation.KSEE3">
                  <p:embed/>
                  <p:pic>
                    <p:nvPicPr>
                      <p:cNvPr id="0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35442" y="2131805"/>
                        <a:ext cx="4535170" cy="495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989644" y="2899410"/>
          <a:ext cx="6346825" cy="1059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9" imgW="3187700" imgH="533400" progId="Equation.KSEE3">
                  <p:embed/>
                </p:oleObj>
              </mc:Choice>
              <mc:Fallback>
                <p:oleObj name="" r:id="rId9" imgW="3187700" imgH="533400" progId="Equation.KSEE3">
                  <p:embed/>
                  <p:pic>
                    <p:nvPicPr>
                      <p:cNvPr id="0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9644" y="2899410"/>
                        <a:ext cx="6346825" cy="105918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945831" y="4219449"/>
          <a:ext cx="3682365" cy="974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2" imgW="1917065" imgH="508000" progId="Equation.KSEE3">
                  <p:embed/>
                </p:oleObj>
              </mc:Choice>
              <mc:Fallback>
                <p:oleObj name="" r:id="rId12" imgW="1917065" imgH="508000" progId="Equation.KSEE3">
                  <p:embed/>
                  <p:pic>
                    <p:nvPicPr>
                      <p:cNvPr id="0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45831" y="4219449"/>
                        <a:ext cx="3682365" cy="9740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4685346" y="4280091"/>
          <a:ext cx="2390775" cy="852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5" imgW="1244600" imgH="444500" progId="Equation.KSEE3">
                  <p:embed/>
                </p:oleObj>
              </mc:Choice>
              <mc:Fallback>
                <p:oleObj name="" r:id="rId15" imgW="1244600" imgH="444500" progId="Equation.KSEE3">
                  <p:embed/>
                  <p:pic>
                    <p:nvPicPr>
                      <p:cNvPr id="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85346" y="4280091"/>
                        <a:ext cx="2390775" cy="85280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163636" y="5556687"/>
          <a:ext cx="346456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8" imgW="1803400" imgH="431800" progId="Equation.KSEE3">
                  <p:embed/>
                </p:oleObj>
              </mc:Choice>
              <mc:Fallback>
                <p:oleObj name="" r:id="rId18" imgW="1803400" imgH="431800" progId="Equation.KSEE3">
                  <p:embed/>
                  <p:pic>
                    <p:nvPicPr>
                      <p:cNvPr id="0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163636" y="5556687"/>
                        <a:ext cx="3464560" cy="82867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7882255" y="2832735"/>
            <a:ext cx="2668270" cy="2599055"/>
          </a:xfrm>
          <a:prstGeom prst="rect">
            <a:avLst/>
          </a:prstGeom>
        </p:spPr>
      </p:pic>
    </p:spTree>
    <p:custDataLst>
      <p:tags r:id="rId2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44416" y="179158"/>
            <a:ext cx="11299010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备选例</a:t>
            </a:r>
            <a:r>
              <a:rPr lang="en-US" altLang="zh-CN" sz="2400" b="1" kern="100" dirty="0">
                <a:solidFill>
                  <a:srgbClr val="FF0000"/>
                </a:solidFill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en-US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如图，在四棱锥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－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ABCD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的平面展开图中，四边形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ABCD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是边长为</a:t>
            </a:r>
            <a:r>
              <a:rPr kumimoji="0" lang="en-US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的正方形，</a:t>
            </a:r>
            <a:r>
              <a:rPr kumimoji="0" lang="en-US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charset="0"/>
              </a:rPr>
              <a:t>△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ADE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是以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AD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为斜边的等腰直角三角形，</a:t>
            </a:r>
            <a:endParaRPr kumimoji="0" lang="en-US" altLang="zh-CN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en-US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charset="0"/>
              </a:rPr>
              <a:t>∠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HDC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＝</a:t>
            </a:r>
            <a:r>
              <a:rPr kumimoji="0" lang="en-US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charset="0"/>
              </a:rPr>
              <a:t>∠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FAB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＝</a:t>
            </a:r>
            <a:r>
              <a:rPr kumimoji="0" lang="en-US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90°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，</a:t>
            </a:r>
            <a:r>
              <a:rPr kumimoji="0" lang="zh-CN" alt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求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四棱锥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－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ABCD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外接球</a:t>
            </a:r>
            <a:endParaRPr kumimoji="0" lang="en-US" altLang="zh-CN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charset="0"/>
              <a:ea typeface="方正中等线简体" panose="03000509000000000000" pitchFamily="65" charset="-122"/>
              <a:cs typeface="Times New Roman" panose="0202060305040502030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50440" algn="l"/>
              </a:tabLst>
              <a:defRPr/>
            </a:pP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的球心到平面</a:t>
            </a:r>
            <a:r>
              <a:rPr kumimoji="0" lang="en-US" altLang="zh-CN" sz="24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PBC</a:t>
            </a:r>
            <a:r>
              <a:rPr kumimoji="0" lang="zh-CN" altLang="zh-CN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的距离</a:t>
            </a:r>
            <a:r>
              <a:rPr kumimoji="0" lang="zh-CN" alt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方正中等线简体" panose="03000509000000000000" pitchFamily="65" charset="-122"/>
                <a:cs typeface="Times New Roman" panose="02020603050405020304" charset="0"/>
              </a:rPr>
              <a:t>。</a:t>
            </a:r>
            <a:endParaRPr kumimoji="0" lang="zh-CN" altLang="zh-CN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8" name="Picture 22" descr="A204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845" y="3428988"/>
            <a:ext cx="3144326" cy="254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A20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265" y="3269347"/>
            <a:ext cx="2797365" cy="2606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406477" y="4318475"/>
          <a:ext cx="12069763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3" imgW="10748010" imgH="1304925" progId="Word.Document.12">
                  <p:embed/>
                </p:oleObj>
              </mc:Choice>
              <mc:Fallback>
                <p:oleObj name="Document" r:id="rId3" imgW="10748010" imgH="1304925" progId="Word.Document.12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06477" y="4318475"/>
                        <a:ext cx="12069763" cy="1463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UNIQUEID" val="3131"/>
</p:tagLst>
</file>

<file path=ppt/tags/tag2.xml><?xml version="1.0" encoding="utf-8"?>
<p:tagLst xmlns:p="http://schemas.openxmlformats.org/presentationml/2006/main">
  <p:tag name="AS_UNIQUEID" val="3132"/>
</p:tagLst>
</file>

<file path=ppt/tags/tag3.xml><?xml version="1.0" encoding="utf-8"?>
<p:tagLst xmlns:p="http://schemas.openxmlformats.org/presentationml/2006/main">
  <p:tag name="AS_UNIQUEID" val="3133"/>
</p:tagLst>
</file>

<file path=ppt/tags/tag4.xml><?xml version="1.0" encoding="utf-8"?>
<p:tagLst xmlns:p="http://schemas.openxmlformats.org/presentationml/2006/main">
  <p:tag name="AS_UNIQUEID" val="3134"/>
</p:tagLst>
</file>

<file path=ppt/tags/tag5.xml><?xml version="1.0" encoding="utf-8"?>
<p:tagLst xmlns:p="http://schemas.openxmlformats.org/presentationml/2006/main">
  <p:tag name="AS_UNIQUEID" val="3135"/>
</p:tagLst>
</file>

<file path=ppt/tags/tag6.xml><?xml version="1.0" encoding="utf-8"?>
<p:tagLst xmlns:p="http://schemas.openxmlformats.org/presentationml/2006/main">
  <p:tag name="AS_UNIQUEID" val="3137"/>
</p:tagLst>
</file>

<file path=ppt/tags/tag7.xml><?xml version="1.0" encoding="utf-8"?>
<p:tagLst xmlns:p="http://schemas.openxmlformats.org/presentationml/2006/main">
  <p:tag name="AS_UNIQUEID" val="3138"/>
</p:tagLst>
</file>

<file path=ppt/tags/tag8.xml><?xml version="1.0" encoding="utf-8"?>
<p:tagLst xmlns:p="http://schemas.openxmlformats.org/presentationml/2006/main">
  <p:tag name="AS_UNIQUEID" val="3139"/>
</p:tagLst>
</file>

<file path=ppt/tags/tag9.xml><?xml version="1.0" encoding="utf-8"?>
<p:tagLst xmlns:p="http://schemas.openxmlformats.org/presentationml/2006/main">
  <p:tag name="AS_UNIQUEID" val="3140"/>
</p:tagLst>
</file>

<file path=ppt/tags/tag10.xml><?xml version="1.0" encoding="utf-8"?>
<p:tagLst xmlns:p="http://schemas.openxmlformats.org/presentationml/2006/main">
  <p:tag name="AS_UNIQUEID" val="3141"/>
</p:tagLst>
</file>

<file path=ppt/tags/tag11.xml><?xml version="1.0" encoding="utf-8"?>
<p:tagLst xmlns:p="http://schemas.openxmlformats.org/presentationml/2006/main">
  <p:tag name="AS_UNIQUEID" val="3143"/>
</p:tagLst>
</file>

<file path=ppt/tags/tag12.xml><?xml version="1.0" encoding="utf-8"?>
<p:tagLst xmlns:p="http://schemas.openxmlformats.org/presentationml/2006/main">
  <p:tag name="AS_UNIQUEID" val="3144"/>
</p:tagLst>
</file>

<file path=ppt/tags/tag13.xml><?xml version="1.0" encoding="utf-8"?>
<p:tagLst xmlns:p="http://schemas.openxmlformats.org/presentationml/2006/main">
  <p:tag name="AS_UNIQUEID" val="3145"/>
</p:tagLst>
</file>

<file path=ppt/tags/tag14.xml><?xml version="1.0" encoding="utf-8"?>
<p:tagLst xmlns:p="http://schemas.openxmlformats.org/presentationml/2006/main">
  <p:tag name="AS_UNIQUEID" val="3146"/>
</p:tagLst>
</file>

<file path=ppt/tags/tag15.xml><?xml version="1.0" encoding="utf-8"?>
<p:tagLst xmlns:p="http://schemas.openxmlformats.org/presentationml/2006/main">
  <p:tag name="AS_UNIQUEID" val="3147"/>
</p:tagLst>
</file>

<file path=ppt/tags/tag16.xml><?xml version="1.0" encoding="utf-8"?>
<p:tagLst xmlns:p="http://schemas.openxmlformats.org/presentationml/2006/main">
  <p:tag name="AS_UNIQUEID" val="3149"/>
</p:tagLst>
</file>

<file path=ppt/tags/tag17.xml><?xml version="1.0" encoding="utf-8"?>
<p:tagLst xmlns:p="http://schemas.openxmlformats.org/presentationml/2006/main">
  <p:tag name="AS_UNIQUEID" val="3150"/>
</p:tagLst>
</file>

<file path=ppt/tags/tag18.xml><?xml version="1.0" encoding="utf-8"?>
<p:tagLst xmlns:p="http://schemas.openxmlformats.org/presentationml/2006/main">
  <p:tag name="AS_UNIQUEID" val="3151"/>
</p:tagLst>
</file>

<file path=ppt/tags/tag19.xml><?xml version="1.0" encoding="utf-8"?>
<p:tagLst xmlns:p="http://schemas.openxmlformats.org/presentationml/2006/main">
  <p:tag name="AS_UNIQUEID" val="3152"/>
</p:tagLst>
</file>

<file path=ppt/tags/tag20.xml><?xml version="1.0" encoding="utf-8"?>
<p:tagLst xmlns:p="http://schemas.openxmlformats.org/presentationml/2006/main">
  <p:tag name="AS_UNIQUEID" val="3153"/>
</p:tagLst>
</file>

<file path=ppt/tags/tag21.xml><?xml version="1.0" encoding="utf-8"?>
<p:tagLst xmlns:p="http://schemas.openxmlformats.org/presentationml/2006/main">
  <p:tag name="AS_UNIQUEID" val="3154"/>
</p:tagLst>
</file>

<file path=ppt/tags/tag22.xml><?xml version="1.0" encoding="utf-8"?>
<p:tagLst xmlns:p="http://schemas.openxmlformats.org/presentationml/2006/main">
  <p:tag name="AS_UNIQUEID" val="3156"/>
</p:tagLst>
</file>

<file path=ppt/tags/tag23.xml><?xml version="1.0" encoding="utf-8"?>
<p:tagLst xmlns:p="http://schemas.openxmlformats.org/presentationml/2006/main">
  <p:tag name="AS_UNIQUEID" val="3157"/>
</p:tagLst>
</file>

<file path=ppt/tags/tag24.xml><?xml version="1.0" encoding="utf-8"?>
<p:tagLst xmlns:p="http://schemas.openxmlformats.org/presentationml/2006/main">
  <p:tag name="AS_UNIQUEID" val="3158"/>
</p:tagLst>
</file>

<file path=ppt/tags/tag25.xml><?xml version="1.0" encoding="utf-8"?>
<p:tagLst xmlns:p="http://schemas.openxmlformats.org/presentationml/2006/main">
  <p:tag name="AS_UNIQUEID" val="3159"/>
</p:tagLst>
</file>

<file path=ppt/tags/tag26.xml><?xml version="1.0" encoding="utf-8"?>
<p:tagLst xmlns:p="http://schemas.openxmlformats.org/presentationml/2006/main">
  <p:tag name="AS_UNIQUEID" val="3160"/>
</p:tagLst>
</file>

<file path=ppt/tags/tag27.xml><?xml version="1.0" encoding="utf-8"?>
<p:tagLst xmlns:p="http://schemas.openxmlformats.org/presentationml/2006/main">
  <p:tag name="AS_UNIQUEID" val="3161"/>
</p:tagLst>
</file>

<file path=ppt/tags/tag28.xml><?xml version="1.0" encoding="utf-8"?>
<p:tagLst xmlns:p="http://schemas.openxmlformats.org/presentationml/2006/main">
  <p:tag name="AS_UNIQUEID" val="3162"/>
</p:tagLst>
</file>

<file path=ppt/tags/tag29.xml><?xml version="1.0" encoding="utf-8"?>
<p:tagLst xmlns:p="http://schemas.openxmlformats.org/presentationml/2006/main">
  <p:tag name="AS_UNIQUEID" val="3163"/>
</p:tagLst>
</file>

<file path=ppt/tags/tag30.xml><?xml version="1.0" encoding="utf-8"?>
<p:tagLst xmlns:p="http://schemas.openxmlformats.org/presentationml/2006/main">
  <p:tag name="AS_UNIQUEID" val="3165"/>
</p:tagLst>
</file>

<file path=ppt/tags/tag31.xml><?xml version="1.0" encoding="utf-8"?>
<p:tagLst xmlns:p="http://schemas.openxmlformats.org/presentationml/2006/main">
  <p:tag name="AS_UNIQUEID" val="3166"/>
</p:tagLst>
</file>

<file path=ppt/tags/tag32.xml><?xml version="1.0" encoding="utf-8"?>
<p:tagLst xmlns:p="http://schemas.openxmlformats.org/presentationml/2006/main">
  <p:tag name="AS_UNIQUEID" val="3167"/>
</p:tagLst>
</file>

<file path=ppt/tags/tag33.xml><?xml version="1.0" encoding="utf-8"?>
<p:tagLst xmlns:p="http://schemas.openxmlformats.org/presentationml/2006/main">
  <p:tag name="AS_UNIQUEID" val="3168"/>
</p:tagLst>
</file>

<file path=ppt/tags/tag34.xml><?xml version="1.0" encoding="utf-8"?>
<p:tagLst xmlns:p="http://schemas.openxmlformats.org/presentationml/2006/main">
  <p:tag name="AS_UNIQUEID" val="3170"/>
</p:tagLst>
</file>

<file path=ppt/tags/tag35.xml><?xml version="1.0" encoding="utf-8"?>
<p:tagLst xmlns:p="http://schemas.openxmlformats.org/presentationml/2006/main">
  <p:tag name="AS_UNIQUEID" val="3171"/>
</p:tagLst>
</file>

<file path=ppt/tags/tag36.xml><?xml version="1.0" encoding="utf-8"?>
<p:tagLst xmlns:p="http://schemas.openxmlformats.org/presentationml/2006/main">
  <p:tag name="AS_UNIQUEID" val="3172"/>
</p:tagLst>
</file>

<file path=ppt/tags/tag37.xml><?xml version="1.0" encoding="utf-8"?>
<p:tagLst xmlns:p="http://schemas.openxmlformats.org/presentationml/2006/main">
  <p:tag name="AS_UNIQUEID" val="3174"/>
</p:tagLst>
</file>

<file path=ppt/tags/tag38.xml><?xml version="1.0" encoding="utf-8"?>
<p:tagLst xmlns:p="http://schemas.openxmlformats.org/presentationml/2006/main">
  <p:tag name="AS_UNIQUEID" val="3175"/>
</p:tagLst>
</file>

<file path=ppt/tags/tag39.xml><?xml version="1.0" encoding="utf-8"?>
<p:tagLst xmlns:p="http://schemas.openxmlformats.org/presentationml/2006/main">
  <p:tag name="AS_UNIQUEID" val="3176"/>
</p:tagLst>
</file>

<file path=ppt/tags/tag40.xml><?xml version="1.0" encoding="utf-8"?>
<p:tagLst xmlns:p="http://schemas.openxmlformats.org/presentationml/2006/main">
  <p:tag name="AS_UNIQUEID" val="3177"/>
</p:tagLst>
</file>

<file path=ppt/tags/tag41.xml><?xml version="1.0" encoding="utf-8"?>
<p:tagLst xmlns:p="http://schemas.openxmlformats.org/presentationml/2006/main">
  <p:tag name="AS_UNIQUEID" val="3178"/>
</p:tagLst>
</file>

<file path=ppt/tags/tag42.xml><?xml version="1.0" encoding="utf-8"?>
<p:tagLst xmlns:p="http://schemas.openxmlformats.org/presentationml/2006/main">
  <p:tag name="AS_UNIQUEID" val="3179"/>
</p:tagLst>
</file>

<file path=ppt/tags/tag43.xml><?xml version="1.0" encoding="utf-8"?>
<p:tagLst xmlns:p="http://schemas.openxmlformats.org/presentationml/2006/main">
  <p:tag name="AS_UNIQUEID" val="3181"/>
</p:tagLst>
</file>

<file path=ppt/tags/tag44.xml><?xml version="1.0" encoding="utf-8"?>
<p:tagLst xmlns:p="http://schemas.openxmlformats.org/presentationml/2006/main">
  <p:tag name="AS_UNIQUEID" val="3182"/>
</p:tagLst>
</file>

<file path=ppt/tags/tag45.xml><?xml version="1.0" encoding="utf-8"?>
<p:tagLst xmlns:p="http://schemas.openxmlformats.org/presentationml/2006/main">
  <p:tag name="AS_UNIQUEID" val="3183"/>
</p:tagLst>
</file>

<file path=ppt/tags/tag46.xml><?xml version="1.0" encoding="utf-8"?>
<p:tagLst xmlns:p="http://schemas.openxmlformats.org/presentationml/2006/main">
  <p:tag name="AS_UNIQUEID" val="3184"/>
</p:tagLst>
</file>

<file path=ppt/tags/tag47.xml><?xml version="1.0" encoding="utf-8"?>
<p:tagLst xmlns:p="http://schemas.openxmlformats.org/presentationml/2006/main">
  <p:tag name="AS_UNIQUEID" val="3185"/>
</p:tagLst>
</file>

<file path=ppt/tags/tag48.xml><?xml version="1.0" encoding="utf-8"?>
<p:tagLst xmlns:p="http://schemas.openxmlformats.org/presentationml/2006/main">
  <p:tag name="AS_UNIQUEID" val="3186"/>
</p:tagLst>
</file>

<file path=ppt/tags/tag49.xml><?xml version="1.0" encoding="utf-8"?>
<p:tagLst xmlns:p="http://schemas.openxmlformats.org/presentationml/2006/main">
  <p:tag name="AS_UNIQUEID" val="3188"/>
</p:tagLst>
</file>

<file path=ppt/tags/tag50.xml><?xml version="1.0" encoding="utf-8"?>
<p:tagLst xmlns:p="http://schemas.openxmlformats.org/presentationml/2006/main">
  <p:tag name="AS_UNIQUEID" val="3189"/>
</p:tagLst>
</file>

<file path=ppt/tags/tag51.xml><?xml version="1.0" encoding="utf-8"?>
<p:tagLst xmlns:p="http://schemas.openxmlformats.org/presentationml/2006/main">
  <p:tag name="AS_UNIQUEID" val="3190"/>
</p:tagLst>
</file>

<file path=ppt/tags/tag52.xml><?xml version="1.0" encoding="utf-8"?>
<p:tagLst xmlns:p="http://schemas.openxmlformats.org/presentationml/2006/main">
  <p:tag name="AS_UNIQUEID" val="3191"/>
</p:tagLst>
</file>

<file path=ppt/tags/tag53.xml><?xml version="1.0" encoding="utf-8"?>
<p:tagLst xmlns:p="http://schemas.openxmlformats.org/presentationml/2006/main">
  <p:tag name="AS_UNIQUEID" val="3192"/>
</p:tagLst>
</file>

<file path=ppt/tags/tag54.xml><?xml version="1.0" encoding="utf-8"?>
<p:tagLst xmlns:p="http://schemas.openxmlformats.org/presentationml/2006/main">
  <p:tag name="AS_UNIQUEID" val="3194"/>
</p:tagLst>
</file>

<file path=ppt/tags/tag55.xml><?xml version="1.0" encoding="utf-8"?>
<p:tagLst xmlns:p="http://schemas.openxmlformats.org/presentationml/2006/main">
  <p:tag name="AS_UNIQUEID" val="3195"/>
</p:tagLst>
</file>

<file path=ppt/tags/tag56.xml><?xml version="1.0" encoding="utf-8"?>
<p:tagLst xmlns:p="http://schemas.openxmlformats.org/presentationml/2006/main">
  <p:tag name="AS_UNIQUEID" val="3196"/>
</p:tagLst>
</file>

<file path=ppt/tags/tag57.xml><?xml version="1.0" encoding="utf-8"?>
<p:tagLst xmlns:p="http://schemas.openxmlformats.org/presentationml/2006/main">
  <p:tag name="AS_UNIQUEID" val="3197"/>
</p:tagLst>
</file>

<file path=ppt/tags/tag58.xml><?xml version="1.0" encoding="utf-8"?>
<p:tagLst xmlns:p="http://schemas.openxmlformats.org/presentationml/2006/main">
  <p:tag name="AS_UNIQUEID" val="3198"/>
</p:tagLst>
</file>

<file path=ppt/tags/tag59.xml><?xml version="1.0" encoding="utf-8"?>
<p:tagLst xmlns:p="http://schemas.openxmlformats.org/presentationml/2006/main">
  <p:tag name="AS_UNIQUEID" val="3200"/>
</p:tagLst>
</file>

<file path=ppt/tags/tag60.xml><?xml version="1.0" encoding="utf-8"?>
<p:tagLst xmlns:p="http://schemas.openxmlformats.org/presentationml/2006/main">
  <p:tag name="AS_UNIQUEID" val="3201"/>
</p:tagLst>
</file>

<file path=ppt/tags/tag61.xml><?xml version="1.0" encoding="utf-8"?>
<p:tagLst xmlns:p="http://schemas.openxmlformats.org/presentationml/2006/main">
  <p:tag name="AS_UNIQUEID" val="3202"/>
</p:tagLst>
</file>

<file path=ppt/tags/tag62.xml><?xml version="1.0" encoding="utf-8"?>
<p:tagLst xmlns:p="http://schemas.openxmlformats.org/presentationml/2006/main">
  <p:tag name="AS_UNIQUEID" val="3203"/>
</p:tagLst>
</file>

<file path=ppt/tags/tag63.xml><?xml version="1.0" encoding="utf-8"?>
<p:tagLst xmlns:p="http://schemas.openxmlformats.org/presentationml/2006/main">
  <p:tag name="AS_UNIQUEID" val="3204"/>
</p:tagLst>
</file>

<file path=ppt/tags/tag64.xml><?xml version="1.0" encoding="utf-8"?>
<p:tagLst xmlns:p="http://schemas.openxmlformats.org/presentationml/2006/main">
  <p:tag name="AS_UNIQUEID" val="3205"/>
</p:tagLst>
</file>

<file path=ppt/tags/tag65.xml><?xml version="1.0" encoding="utf-8"?>
<p:tagLst xmlns:p="http://schemas.openxmlformats.org/presentationml/2006/main">
  <p:tag name="AS_UNIQUEID" val="3207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66.xml><?xml version="1.0" encoding="utf-8"?>
<p:tagLst xmlns:p="http://schemas.openxmlformats.org/presentationml/2006/main">
  <p:tag name="AS_UNIQUEID" val="32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67.xml><?xml version="1.0" encoding="utf-8"?>
<p:tagLst xmlns:p="http://schemas.openxmlformats.org/presentationml/2006/main">
  <p:tag name="AS_UNIQUEID" val="32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68.xml><?xml version="1.0" encoding="utf-8"?>
<p:tagLst xmlns:p="http://schemas.openxmlformats.org/presentationml/2006/main">
  <p:tag name="AS_UNIQUEID" val="321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69.xml><?xml version="1.0" encoding="utf-8"?>
<p:tagLst xmlns:p="http://schemas.openxmlformats.org/presentationml/2006/main">
  <p:tag name="AS_UNIQUEID" val="321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0.xml><?xml version="1.0" encoding="utf-8"?>
<p:tagLst xmlns:p="http://schemas.openxmlformats.org/presentationml/2006/main">
  <p:tag name="AS_UNIQUEID" val="321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1.xml><?xml version="1.0" encoding="utf-8"?>
<p:tagLst xmlns:p="http://schemas.openxmlformats.org/presentationml/2006/main">
  <p:tag name="AS_UNIQUEID" val="321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2.xml><?xml version="1.0" encoding="utf-8"?>
<p:tagLst xmlns:p="http://schemas.openxmlformats.org/presentationml/2006/main">
  <p:tag name="AS_UNIQUEID" val="321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3.xml><?xml version="1.0" encoding="utf-8"?>
<p:tagLst xmlns:p="http://schemas.openxmlformats.org/presentationml/2006/main">
  <p:tag name="AS_UNIQUEID" val="321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74.xml><?xml version="1.0" encoding="utf-8"?>
<p:tagLst xmlns:p="http://schemas.openxmlformats.org/presentationml/2006/main">
  <p:tag name="AS_UNIQUEID" val="3216"/>
</p:tagLst>
</file>

<file path=ppt/tags/tag75.xml><?xml version="1.0" encoding="utf-8"?>
<p:tagLst xmlns:p="http://schemas.openxmlformats.org/presentationml/2006/main">
  <p:tag name="AS_UNIQUEID" val="3217"/>
</p:tagLst>
</file>

<file path=ppt/tags/tag76.xml><?xml version="1.0" encoding="utf-8"?>
<p:tagLst xmlns:p="http://schemas.openxmlformats.org/presentationml/2006/main">
  <p:tag name="AS_UNIQUEID" val="3218"/>
</p:tagLst>
</file>

<file path=ppt/tags/tag77.xml><?xml version="1.0" encoding="utf-8"?>
<p:tagLst xmlns:p="http://schemas.openxmlformats.org/presentationml/2006/main">
  <p:tag name="AS_UNIQUEID" val="3219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8.xml><?xml version="1.0" encoding="utf-8"?>
<p:tagLst xmlns:p="http://schemas.openxmlformats.org/presentationml/2006/main">
  <p:tag name="AS_UNIQUEID" val="322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79.xml><?xml version="1.0" encoding="utf-8"?>
<p:tagLst xmlns:p="http://schemas.openxmlformats.org/presentationml/2006/main">
  <p:tag name="AS_UNIQUEID" val="322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p="http://schemas.openxmlformats.org/presentationml/2006/main">
  <p:tag name="AS_UNIQUEID" val="3223"/>
</p:tagLst>
</file>

<file path=ppt/tags/tag81.xml><?xml version="1.0" encoding="utf-8"?>
<p:tagLst xmlns:p="http://schemas.openxmlformats.org/presentationml/2006/main">
  <p:tag name="AS_UNIQUEID" val="3224"/>
</p:tagLst>
</file>

<file path=ppt/tags/tag82.xml><?xml version="1.0" encoding="utf-8"?>
<p:tagLst xmlns:p="http://schemas.openxmlformats.org/presentationml/2006/main">
  <p:tag name="AS_UNIQUEID" val="3225"/>
</p:tagLst>
</file>

<file path=ppt/tags/tag83.xml><?xml version="1.0" encoding="utf-8"?>
<p:tagLst xmlns:p="http://schemas.openxmlformats.org/presentationml/2006/main">
  <p:tag name="AS_UNIQUEID" val="3226"/>
</p:tagLst>
</file>

<file path=ppt/tags/tag84.xml><?xml version="1.0" encoding="utf-8"?>
<p:tagLst xmlns:p="http://schemas.openxmlformats.org/presentationml/2006/main">
  <p:tag name="AS_UNIQUEID" val="3227"/>
</p:tagLst>
</file>

<file path=ppt/tags/tag85.xml><?xml version="1.0" encoding="utf-8"?>
<p:tagLst xmlns:p="http://schemas.openxmlformats.org/presentationml/2006/main">
  <p:tag name="AS_UNIQUEID" val="322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86.xml><?xml version="1.0" encoding="utf-8"?>
<p:tagLst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87.xml><?xml version="1.0" encoding="utf-8"?>
<p:tagLst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p="http://schemas.openxmlformats.org/presentationml/2006/main">
  <p:tag name="AS_UNIQUEID" val="323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9.xml><?xml version="1.0" encoding="utf-8"?>
<p:tagLst xmlns:p="http://schemas.openxmlformats.org/presentationml/2006/main">
  <p:tag name="AS_UNIQUEID" val="323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0.xml><?xml version="1.0" encoding="utf-8"?>
<p:tagLst xmlns:p="http://schemas.openxmlformats.org/presentationml/2006/main">
  <p:tag name="AS_UNIQUEID" val="323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1.xml><?xml version="1.0" encoding="utf-8"?>
<p:tagLst xmlns:p="http://schemas.openxmlformats.org/presentationml/2006/main">
  <p:tag name="AS_UNIQUEID" val="323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2.xml><?xml version="1.0" encoding="utf-8"?>
<p:tagLst xmlns:p="http://schemas.openxmlformats.org/presentationml/2006/main">
  <p:tag name="AS_UNIQUEID" val="3236"/>
</p:tagLst>
</file>

<file path=ppt/tags/tag93.xml><?xml version="1.0" encoding="utf-8"?>
<p:tagLst xmlns:p="http://schemas.openxmlformats.org/presentationml/2006/main">
  <p:tag name="AS_UNIQUEID" val="3237"/>
</p:tagLst>
</file>

<file path=ppt/tags/tag94.xml><?xml version="1.0" encoding="utf-8"?>
<p:tagLst xmlns:p="http://schemas.openxmlformats.org/presentationml/2006/main">
  <p:tag name="AS_UNIQUEID" val="3238"/>
</p:tagLst>
</file>

<file path=ppt/tags/tag95.xml><?xml version="1.0" encoding="utf-8"?>
<p:tagLst xmlns:p="http://schemas.openxmlformats.org/presentationml/2006/main">
  <p:tag name="AS_UNIQUEID" val="323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96.xml><?xml version="1.0" encoding="utf-8"?>
<p:tagLst xmlns:p="http://schemas.openxmlformats.org/presentationml/2006/main">
  <p:tag name="AS_UNIQUEID" val="324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97.xml><?xml version="1.0" encoding="utf-8"?>
<p:tagLst xmlns:p="http://schemas.openxmlformats.org/presentationml/2006/main">
  <p:tag name="AS_UNIQUEID" val="3242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8.xml><?xml version="1.0" encoding="utf-8"?>
<p:tagLst xmlns:p="http://schemas.openxmlformats.org/presentationml/2006/main">
  <p:tag name="AS_UNIQUEID" val="3243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9.xml><?xml version="1.0" encoding="utf-8"?>
<p:tagLst xmlns:p="http://schemas.openxmlformats.org/presentationml/2006/main">
  <p:tag name="AS_UNIQUEID" val="3244"/>
</p:tagLst>
</file>

<file path=ppt/tags/tag100.xml><?xml version="1.0" encoding="utf-8"?>
<p:tagLst xmlns:p="http://schemas.openxmlformats.org/presentationml/2006/main">
  <p:tag name="AS_UNIQUEID" val="3245"/>
</p:tagLst>
</file>

<file path=ppt/tags/tag101.xml><?xml version="1.0" encoding="utf-8"?>
<p:tagLst xmlns:p="http://schemas.openxmlformats.org/presentationml/2006/main">
  <p:tag name="AS_UNIQUEID" val="3246"/>
</p:tagLst>
</file>

<file path=ppt/tags/tag102.xml><?xml version="1.0" encoding="utf-8"?>
<p:tagLst xmlns:p="http://schemas.openxmlformats.org/presentationml/2006/main">
  <p:tag name="AS_UNIQUEID" val="3247"/>
</p:tagLst>
</file>

<file path=ppt/tags/tag103.xml><?xml version="1.0" encoding="utf-8"?>
<p:tagLst xmlns:p="http://schemas.openxmlformats.org/presentationml/2006/main">
  <p:tag name="AS_UNIQUEID" val="3248"/>
</p:tagLst>
</file>

<file path=ppt/tags/tag104.xml><?xml version="1.0" encoding="utf-8"?>
<p:tagLst xmlns:p="http://schemas.openxmlformats.org/presentationml/2006/main">
  <p:tag name="AS_UNIQUEID" val="3249"/>
</p:tagLst>
</file>

<file path=ppt/tags/tag105.xml><?xml version="1.0" encoding="utf-8"?>
<p:tagLst xmlns:p="http://schemas.openxmlformats.org/presentationml/2006/main">
  <p:tag name="AS_UNIQUEID" val="3251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p="http://schemas.openxmlformats.org/presentationml/2006/main">
  <p:tag name="AS_UNIQUEID" val="3252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p="http://schemas.openxmlformats.org/presentationml/2006/main">
  <p:tag name="AS_UNIQUEID" val="3253"/>
</p:tagLst>
</file>

<file path=ppt/tags/tag108.xml><?xml version="1.0" encoding="utf-8"?>
<p:tagLst xmlns:p="http://schemas.openxmlformats.org/presentationml/2006/main">
  <p:tag name="AS_UNIQUEID" val="3254"/>
</p:tagLst>
</file>

<file path=ppt/tags/tag109.xml><?xml version="1.0" encoding="utf-8"?>
<p:tagLst xmlns:p="http://schemas.openxmlformats.org/presentationml/2006/main">
  <p:tag name="AS_UNIQUEID" val="3255"/>
</p:tagLst>
</file>

<file path=ppt/tags/tag110.xml><?xml version="1.0" encoding="utf-8"?>
<p:tagLst xmlns:p="http://schemas.openxmlformats.org/presentationml/2006/main">
  <p:tag name="AS_UNIQUEID" val="3256"/>
</p:tagLst>
</file>

<file path=ppt/tags/tag111.xml><?xml version="1.0" encoding="utf-8"?>
<p:tagLst xmlns:p="http://schemas.openxmlformats.org/presentationml/2006/main">
  <p:tag name="AS_UNIQUEID" val="3257"/>
</p:tagLst>
</file>

<file path=ppt/tags/tag112.xml><?xml version="1.0" encoding="utf-8"?>
<p:tagLst xmlns:p="http://schemas.openxmlformats.org/presentationml/2006/main">
  <p:tag name="AS_UNIQUEID" val="3258"/>
</p:tagLst>
</file>

<file path=ppt/tags/tag113.xml><?xml version="1.0" encoding="utf-8"?>
<p:tagLst xmlns:p="http://schemas.openxmlformats.org/presentationml/2006/main">
  <p:tag name="AS_UNIQUEID" val="3259"/>
</p:tagLst>
</file>

<file path=ppt/tags/tag114.xml><?xml version="1.0" encoding="utf-8"?>
<p:tagLst xmlns:p="http://schemas.openxmlformats.org/presentationml/2006/main">
  <p:tag name="AS_UNIQUEID" val="3260"/>
</p:tagLst>
</file>

<file path=ppt/tags/tag115.xml><?xml version="1.0" encoding="utf-8"?>
<p:tagLst xmlns:p="http://schemas.openxmlformats.org/presentationml/2006/main">
  <p:tag name="AS_UNIQUEID" val="3262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16.xml><?xml version="1.0" encoding="utf-8"?>
<p:tagLst xmlns:p="http://schemas.openxmlformats.org/presentationml/2006/main">
  <p:tag name="AS_UNIQUEID" val="326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17.xml><?xml version="1.0" encoding="utf-8"?>
<p:tagLst xmlns:p="http://schemas.openxmlformats.org/presentationml/2006/main">
  <p:tag name="AS_UNIQUEID" val="326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8.xml><?xml version="1.0" encoding="utf-8"?>
<p:tagLst xmlns:p="http://schemas.openxmlformats.org/presentationml/2006/main">
  <p:tag name="AS_UNIQUEID" val="326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.xml><?xml version="1.0" encoding="utf-8"?>
<p:tagLst xmlns:p="http://schemas.openxmlformats.org/presentationml/2006/main">
  <p:tag name="AS_UNIQUEID" val="326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0.xml><?xml version="1.0" encoding="utf-8"?>
<p:tagLst xmlns:p="http://schemas.openxmlformats.org/presentationml/2006/main">
  <p:tag name="AS_UNIQUEID" val="3267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1.xml><?xml version="1.0" encoding="utf-8"?>
<p:tagLst xmlns:p="http://schemas.openxmlformats.org/presentationml/2006/main">
  <p:tag name="AS_UNIQUEID" val="3268"/>
</p:tagLst>
</file>

<file path=ppt/tags/tag122.xml><?xml version="1.0" encoding="utf-8"?>
<p:tagLst xmlns:p="http://schemas.openxmlformats.org/presentationml/2006/main">
  <p:tag name="AS_UNIQUEID" val="3269"/>
</p:tagLst>
</file>

<file path=ppt/tags/tag123.xml><?xml version="1.0" encoding="utf-8"?>
<p:tagLst xmlns:p="http://schemas.openxmlformats.org/presentationml/2006/main">
  <p:tag name="AS_UNIQUEID" val="3270"/>
</p:tagLst>
</file>

<file path=ppt/tags/tag124.xml><?xml version="1.0" encoding="utf-8"?>
<p:tagLst xmlns:p="http://schemas.openxmlformats.org/presentationml/2006/main">
  <p:tag name="AS_UNIQUEID" val="3271"/>
</p:tagLst>
</file>

<file path=ppt/tags/tag125.xml><?xml version="1.0" encoding="utf-8"?>
<p:tagLst xmlns:p="http://schemas.openxmlformats.org/presentationml/2006/main">
  <p:tag name="AS_UNIQUEID" val="3273"/>
</p:tagLst>
</file>

<file path=ppt/tags/tag126.xml><?xml version="1.0" encoding="utf-8"?>
<p:tagLst xmlns:p="http://schemas.openxmlformats.org/presentationml/2006/main">
  <p:tag name="AS_UNIQUEID" val="3274"/>
</p:tagLst>
</file>

<file path=ppt/tags/tag127.xml><?xml version="1.0" encoding="utf-8"?>
<p:tagLst xmlns:p="http://schemas.openxmlformats.org/presentationml/2006/main">
  <p:tag name="AS_UNIQUEID" val="3275"/>
</p:tagLst>
</file>

<file path=ppt/tags/tag128.xml><?xml version="1.0" encoding="utf-8"?>
<p:tagLst xmlns:p="http://schemas.openxmlformats.org/presentationml/2006/main">
  <p:tag name="AS_UNIQUEID" val="3277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9.xml><?xml version="1.0" encoding="utf-8"?>
<p:tagLst xmlns:p="http://schemas.openxmlformats.org/presentationml/2006/main">
  <p:tag name="AS_UNIQUEID" val="3278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0.xml><?xml version="1.0" encoding="utf-8"?>
<p:tagLst xmlns:p="http://schemas.openxmlformats.org/presentationml/2006/main">
  <p:tag name="AS_UNIQUEID" val="3279"/>
</p:tagLst>
</file>

<file path=ppt/tags/tag131.xml><?xml version="1.0" encoding="utf-8"?>
<p:tagLst xmlns:p="http://schemas.openxmlformats.org/presentationml/2006/main">
  <p:tag name="AS_UNIQUEID" val="3280"/>
</p:tagLst>
</file>

<file path=ppt/tags/tag132.xml><?xml version="1.0" encoding="utf-8"?>
<p:tagLst xmlns:p="http://schemas.openxmlformats.org/presentationml/2006/main">
  <p:tag name="AS_UNIQUEID" val="3281"/>
</p:tagLst>
</file>

<file path=ppt/tags/tag133.xml><?xml version="1.0" encoding="utf-8"?>
<p:tagLst xmlns:p="http://schemas.openxmlformats.org/presentationml/2006/main">
  <p:tag name="AS_UNIQUEID" val="3282"/>
</p:tagLst>
</file>

<file path=ppt/tags/tag134.xml><?xml version="1.0" encoding="utf-8"?>
<p:tagLst xmlns:p="http://schemas.openxmlformats.org/presentationml/2006/main">
  <p:tag name="AS_UNIQUEID" val="3283"/>
</p:tagLst>
</file>

<file path=ppt/tags/tag135.xml><?xml version="1.0" encoding="utf-8"?>
<p:tagLst xmlns:p="http://schemas.openxmlformats.org/presentationml/2006/main">
  <p:tag name="AS_UNIQUEID" val="3284"/>
</p:tagLst>
</file>

<file path=ppt/tags/tag136.xml><?xml version="1.0" encoding="utf-8"?>
<p:tagLst xmlns:p="http://schemas.openxmlformats.org/presentationml/2006/main">
  <p:tag name="AS_UNIQUEID" val="328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7.xml><?xml version="1.0" encoding="utf-8"?>
<p:tagLst xmlns:p="http://schemas.openxmlformats.org/presentationml/2006/main">
  <p:tag name="AS_UNIQUEID" val="328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p="http://schemas.openxmlformats.org/presentationml/2006/main">
  <p:tag name="AS_UNIQUEID" val="3288"/>
</p:tagLst>
</file>

<file path=ppt/tags/tag139.xml><?xml version="1.0" encoding="utf-8"?>
<p:tagLst xmlns:p="http://schemas.openxmlformats.org/presentationml/2006/main">
  <p:tag name="AS_UNIQUEID" val="3289"/>
</p:tagLst>
</file>

<file path=ppt/tags/tag140.xml><?xml version="1.0" encoding="utf-8"?>
<p:tagLst xmlns:p="http://schemas.openxmlformats.org/presentationml/2006/main">
  <p:tag name="AS_UNIQUEID" val="3290"/>
</p:tagLst>
</file>

<file path=ppt/tags/tag141.xml><?xml version="1.0" encoding="utf-8"?>
<p:tagLst xmlns:p="http://schemas.openxmlformats.org/presentationml/2006/main">
  <p:tag name="AS_UNIQUEID" val="3291"/>
</p:tagLst>
</file>

<file path=ppt/tags/tag142.xml><?xml version="1.0" encoding="utf-8"?>
<p:tagLst xmlns:p="http://schemas.openxmlformats.org/presentationml/2006/main">
  <p:tag name="AS_UNIQUEID" val="3292"/>
</p:tagLst>
</file>

<file path=ppt/tags/tag143.xml><?xml version="1.0" encoding="utf-8"?>
<p:tagLst xmlns:p="http://schemas.openxmlformats.org/presentationml/2006/main">
  <p:tag name="AS_UNIQUEID" val="329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4.xml><?xml version="1.0" encoding="utf-8"?>
<p:tagLst xmlns:p="http://schemas.openxmlformats.org/presentationml/2006/main">
  <p:tag name="AS_UNIQUEID" val="329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5.xml><?xml version="1.0" encoding="utf-8"?>
<p:tagLst xmlns:p="http://schemas.openxmlformats.org/presentationml/2006/main">
  <p:tag name="AS_UNIQUEID" val="3296"/>
</p:tagLst>
</file>

<file path=ppt/tags/tag146.xml><?xml version="1.0" encoding="utf-8"?>
<p:tagLst xmlns:p="http://schemas.openxmlformats.org/presentationml/2006/main">
  <p:tag name="AS_UNIQUEID" val="3297"/>
</p:tagLst>
</file>

<file path=ppt/tags/tag147.xml><?xml version="1.0" encoding="utf-8"?>
<p:tagLst xmlns:p="http://schemas.openxmlformats.org/presentationml/2006/main">
  <p:tag name="AS_UNIQUEID" val="3298"/>
</p:tagLst>
</file>

<file path=ppt/tags/tag148.xml><?xml version="1.0" encoding="utf-8"?>
<p:tagLst xmlns:p="http://schemas.openxmlformats.org/presentationml/2006/main">
  <p:tag name="AS_UNIQUEID" val="3299"/>
</p:tagLst>
</file>

<file path=ppt/tags/tag149.xml><?xml version="1.0" encoding="utf-8"?>
<p:tagLst xmlns:p="http://schemas.openxmlformats.org/presentationml/2006/main">
  <p:tag name="AS_UNIQUEID" val="3301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50.xml><?xml version="1.0" encoding="utf-8"?>
<p:tagLst xmlns:p="http://schemas.openxmlformats.org/presentationml/2006/main">
  <p:tag name="AS_UNIQUEID" val="330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1.xml><?xml version="1.0" encoding="utf-8"?>
<p:tagLst xmlns:p="http://schemas.openxmlformats.org/presentationml/2006/main">
  <p:tag name="AS_UNIQUEID" val="330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52.xml><?xml version="1.0" encoding="utf-8"?>
<p:tagLst xmlns:p="http://schemas.openxmlformats.org/presentationml/2006/main">
  <p:tag name="AS_UNIQUEID" val="330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3.xml><?xml version="1.0" encoding="utf-8"?>
<p:tagLst xmlns:p="http://schemas.openxmlformats.org/presentationml/2006/main">
  <p:tag name="AS_UNIQUEID" val="330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4.xml><?xml version="1.0" encoding="utf-8"?>
<p:tagLst xmlns:p="http://schemas.openxmlformats.org/presentationml/2006/main">
  <p:tag name="AS_UNIQUEID" val="330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5.xml><?xml version="1.0" encoding="utf-8"?>
<p:tagLst xmlns:p="http://schemas.openxmlformats.org/presentationml/2006/main">
  <p:tag name="AS_UNIQUEID" val="330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6.xml><?xml version="1.0" encoding="utf-8"?>
<p:tagLst xmlns:p="http://schemas.openxmlformats.org/presentationml/2006/main">
  <p:tag name="AS_UNIQUEID" val="330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7.xml><?xml version="1.0" encoding="utf-8"?>
<p:tagLst xmlns:p="http://schemas.openxmlformats.org/presentationml/2006/main">
  <p:tag name="AS_UNIQUEID" val="330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58.xml><?xml version="1.0" encoding="utf-8"?>
<p:tagLst xmlns:p="http://schemas.openxmlformats.org/presentationml/2006/main">
  <p:tag name="AS_UNIQUEID" val="3310"/>
</p:tagLst>
</file>

<file path=ppt/tags/tag159.xml><?xml version="1.0" encoding="utf-8"?>
<p:tagLst xmlns:p="http://schemas.openxmlformats.org/presentationml/2006/main">
  <p:tag name="AS_UNIQUEID" val="3311"/>
</p:tagLst>
</file>

<file path=ppt/tags/tag160.xml><?xml version="1.0" encoding="utf-8"?>
<p:tagLst xmlns:p="http://schemas.openxmlformats.org/presentationml/2006/main">
  <p:tag name="AS_UNIQUEID" val="3312"/>
</p:tagLst>
</file>

<file path=ppt/tags/tag161.xml><?xml version="1.0" encoding="utf-8"?>
<p:tagLst xmlns:p="http://schemas.openxmlformats.org/presentationml/2006/main">
  <p:tag name="AS_UNIQUEID" val="3313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162.xml><?xml version="1.0" encoding="utf-8"?>
<p:tagLst xmlns:p="http://schemas.openxmlformats.org/presentationml/2006/main">
  <p:tag name="AS_UNIQUEID" val="3314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3.xml><?xml version="1.0" encoding="utf-8"?>
<p:tagLst xmlns:p="http://schemas.openxmlformats.org/presentationml/2006/main">
  <p:tag name="AS_UNIQUEID" val="331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4.xml><?xml version="1.0" encoding="utf-8"?>
<p:tagLst xmlns:p="http://schemas.openxmlformats.org/presentationml/2006/main">
  <p:tag name="AS_UNIQUEID" val="331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p="http://schemas.openxmlformats.org/presentationml/2006/main">
  <p:tag name="AS_UNIQUEID" val="3318"/>
  <p:tag name="KSO_WM_SLIDE_BACKGROUND_TYPE" val="general"/>
</p:tagLst>
</file>

<file path=ppt/tags/tag166.xml><?xml version="1.0" encoding="utf-8"?>
<p:tagLst xmlns:p="http://schemas.openxmlformats.org/presentationml/2006/main">
  <p:tag name="AS_UNIQUEID" val="3319"/>
  <p:tag name="KSO_WM_SLIDE_BACKGROUND_TYPE" val="general"/>
</p:tagLst>
</file>

<file path=ppt/tags/tag167.xml><?xml version="1.0" encoding="utf-8"?>
<p:tagLst xmlns:p="http://schemas.openxmlformats.org/presentationml/2006/main">
  <p:tag name="AS_UNIQUEID" val="3320"/>
  <p:tag name="KSO_WM_SLIDE_BACKGROUND_TYPE" val="general"/>
</p:tagLst>
</file>

<file path=ppt/tags/tag168.xml><?xml version="1.0" encoding="utf-8"?>
<p:tagLst xmlns:p="http://schemas.openxmlformats.org/presentationml/2006/main">
  <p:tag name="AS_UNIQUEID" val="3321"/>
  <p:tag name="KSO_WM_SLIDE_BACKGROUND_TYPE" val="general"/>
</p:tagLst>
</file>

<file path=ppt/tags/tag169.xml><?xml version="1.0" encoding="utf-8"?>
<p:tagLst xmlns:p="http://schemas.openxmlformats.org/presentationml/2006/main">
  <p:tag name="AS_UNIQUEID" val="3323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0.xml><?xml version="1.0" encoding="utf-8"?>
<p:tagLst xmlns:p="http://schemas.openxmlformats.org/presentationml/2006/main">
  <p:tag name="AS_UNIQUEID" val="3324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1.xml><?xml version="1.0" encoding="utf-8"?>
<p:tagLst xmlns:p="http://schemas.openxmlformats.org/presentationml/2006/main">
  <p:tag name="AS_UNIQUEID" val="3325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2.xml><?xml version="1.0" encoding="utf-8"?>
<p:tagLst xmlns:p="http://schemas.openxmlformats.org/presentationml/2006/main">
  <p:tag name="AS_UNIQUEID" val="3326"/>
  <p:tag name="KSO_WM_SLIDE_BACKGROUND_TYPE" val="frame"/>
</p:tagLst>
</file>

<file path=ppt/tags/tag173.xml><?xml version="1.0" encoding="utf-8"?>
<p:tagLst xmlns:p="http://schemas.openxmlformats.org/presentationml/2006/main">
  <p:tag name="AS_UNIQUEID" val="3327"/>
  <p:tag name="KSO_WM_SLIDE_BACKGROUND_TYPE" val="frame"/>
</p:tagLst>
</file>

<file path=ppt/tags/tag174.xml><?xml version="1.0" encoding="utf-8"?>
<p:tagLst xmlns:p="http://schemas.openxmlformats.org/presentationml/2006/main">
  <p:tag name="AS_UNIQUEID" val="3328"/>
  <p:tag name="KSO_WM_SLIDE_BACKGROUND_TYPE" val="frame"/>
</p:tagLst>
</file>

<file path=ppt/tags/tag175.xml><?xml version="1.0" encoding="utf-8"?>
<p:tagLst xmlns:p="http://schemas.openxmlformats.org/presentationml/2006/main">
  <p:tag name="AS_UNIQUEID" val="3329"/>
  <p:tag name="KSO_WM_SLIDE_BACKGROUND_TYPE" val="frame"/>
</p:tagLst>
</file>

<file path=ppt/tags/tag176.xml><?xml version="1.0" encoding="utf-8"?>
<p:tagLst xmlns:p="http://schemas.openxmlformats.org/presentationml/2006/main">
  <p:tag name="AS_UNIQUEID" val="3330"/>
  <p:tag name="KSO_WM_SLIDE_BACKGROUND_TYPE" val="frame"/>
</p:tagLst>
</file>

<file path=ppt/tags/tag177.xml><?xml version="1.0" encoding="utf-8"?>
<p:tagLst xmlns:p="http://schemas.openxmlformats.org/presentationml/2006/main">
  <p:tag name="AS_UNIQUEID" val="3332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p="http://schemas.openxmlformats.org/presentationml/2006/main">
  <p:tag name="AS_UNIQUEID" val="3333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9.xml><?xml version="1.0" encoding="utf-8"?>
<p:tagLst xmlns:p="http://schemas.openxmlformats.org/presentationml/2006/main">
  <p:tag name="AS_UNIQUEID" val="3334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p="http://schemas.openxmlformats.org/presentationml/2006/main">
  <p:tag name="AS_UNIQUEID" val="3335"/>
  <p:tag name="KSO_WM_SLIDE_BACKGROUND_TYPE" val="leftRight"/>
</p:tagLst>
</file>

<file path=ppt/tags/tag181.xml><?xml version="1.0" encoding="utf-8"?>
<p:tagLst xmlns:p="http://schemas.openxmlformats.org/presentationml/2006/main">
  <p:tag name="AS_UNIQUEID" val="3336"/>
  <p:tag name="KSO_WM_SLIDE_BACKGROUND_TYPE" val="leftRight"/>
</p:tagLst>
</file>

<file path=ppt/tags/tag182.xml><?xml version="1.0" encoding="utf-8"?>
<p:tagLst xmlns:p="http://schemas.openxmlformats.org/presentationml/2006/main">
  <p:tag name="AS_UNIQUEID" val="3337"/>
  <p:tag name="KSO_WM_SLIDE_BACKGROUND_TYPE" val="leftRight"/>
</p:tagLst>
</file>

<file path=ppt/tags/tag183.xml><?xml version="1.0" encoding="utf-8"?>
<p:tagLst xmlns:p="http://schemas.openxmlformats.org/presentationml/2006/main">
  <p:tag name="AS_UNIQUEID" val="3338"/>
  <p:tag name="KSO_WM_SLIDE_BACKGROUND_TYPE" val="leftRight"/>
</p:tagLst>
</file>

<file path=ppt/tags/tag184.xml><?xml version="1.0" encoding="utf-8"?>
<p:tagLst xmlns:p="http://schemas.openxmlformats.org/presentationml/2006/main">
  <p:tag name="AS_UNIQUEID" val="3339"/>
  <p:tag name="KSO_WM_SLIDE_BACKGROUND_TYPE" val="leftRight"/>
</p:tagLst>
</file>

<file path=ppt/tags/tag185.xml><?xml version="1.0" encoding="utf-8"?>
<p:tagLst xmlns:p="http://schemas.openxmlformats.org/presentationml/2006/main">
  <p:tag name="AS_UNIQUEID" val="3340"/>
  <p:tag name="KSO_WM_SLIDE_BACKGROUND_TYPE" val="leftRight"/>
</p:tagLst>
</file>

<file path=ppt/tags/tag186.xml><?xml version="1.0" encoding="utf-8"?>
<p:tagLst xmlns:p="http://schemas.openxmlformats.org/presentationml/2006/main">
  <p:tag name="AS_UNIQUEID" val="3342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7.xml><?xml version="1.0" encoding="utf-8"?>
<p:tagLst xmlns:p="http://schemas.openxmlformats.org/presentationml/2006/main">
  <p:tag name="AS_UNIQUEID" val="3343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8.xml><?xml version="1.0" encoding="utf-8"?>
<p:tagLst xmlns:p="http://schemas.openxmlformats.org/presentationml/2006/main">
  <p:tag name="AS_UNIQUEID" val="3344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9.xml><?xml version="1.0" encoding="utf-8"?>
<p:tagLst xmlns:p="http://schemas.openxmlformats.org/presentationml/2006/main">
  <p:tag name="AS_UNIQUEID" val="3345"/>
  <p:tag name="KSO_WM_SLIDE_BACKGROUND_TYPE" val="topBottom"/>
</p:tagLst>
</file>

<file path=ppt/tags/tag190.xml><?xml version="1.0" encoding="utf-8"?>
<p:tagLst xmlns:p="http://schemas.openxmlformats.org/presentationml/2006/main">
  <p:tag name="AS_UNIQUEID" val="3346"/>
  <p:tag name="KSO_WM_SLIDE_BACKGROUND_TYPE" val="topBottom"/>
</p:tagLst>
</file>

<file path=ppt/tags/tag191.xml><?xml version="1.0" encoding="utf-8"?>
<p:tagLst xmlns:p="http://schemas.openxmlformats.org/presentationml/2006/main">
  <p:tag name="AS_UNIQUEID" val="3347"/>
  <p:tag name="KSO_WM_SLIDE_BACKGROUND_TYPE" val="topBottom"/>
</p:tagLst>
</file>

<file path=ppt/tags/tag192.xml><?xml version="1.0" encoding="utf-8"?>
<p:tagLst xmlns:p="http://schemas.openxmlformats.org/presentationml/2006/main">
  <p:tag name="AS_UNIQUEID" val="3348"/>
  <p:tag name="KSO_WM_SLIDE_BACKGROUND_TYPE" val="topBottom"/>
</p:tagLst>
</file>

<file path=ppt/tags/tag193.xml><?xml version="1.0" encoding="utf-8"?>
<p:tagLst xmlns:p="http://schemas.openxmlformats.org/presentationml/2006/main">
  <p:tag name="AS_UNIQUEID" val="3349"/>
  <p:tag name="KSO_WM_SLIDE_BACKGROUND_TYPE" val="topBottom"/>
</p:tagLst>
</file>

<file path=ppt/tags/tag194.xml><?xml version="1.0" encoding="utf-8"?>
<p:tagLst xmlns:p="http://schemas.openxmlformats.org/presentationml/2006/main">
  <p:tag name="AS_UNIQUEID" val="3350"/>
  <p:tag name="KSO_WM_SLIDE_BACKGROUND_TYPE" val="topBottom"/>
</p:tagLst>
</file>

<file path=ppt/tags/tag195.xml><?xml version="1.0" encoding="utf-8"?>
<p:tagLst xmlns:p="http://schemas.openxmlformats.org/presentationml/2006/main">
  <p:tag name="AS_UNIQUEID" val="3352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6.xml><?xml version="1.0" encoding="utf-8"?>
<p:tagLst xmlns:p="http://schemas.openxmlformats.org/presentationml/2006/main">
  <p:tag name="AS_UNIQUEID" val="3353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7.xml><?xml version="1.0" encoding="utf-8"?>
<p:tagLst xmlns:p="http://schemas.openxmlformats.org/presentationml/2006/main">
  <p:tag name="AS_UNIQUEID" val="3354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8.xml><?xml version="1.0" encoding="utf-8"?>
<p:tagLst xmlns:p="http://schemas.openxmlformats.org/presentationml/2006/main">
  <p:tag name="AS_UNIQUEID" val="3355"/>
  <p:tag name="KSO_WM_SLIDE_BACKGROUND_TYPE" val="bottomTop"/>
</p:tagLst>
</file>

<file path=ppt/tags/tag199.xml><?xml version="1.0" encoding="utf-8"?>
<p:tagLst xmlns:p="http://schemas.openxmlformats.org/presentationml/2006/main">
  <p:tag name="AS_UNIQUEID" val="3356"/>
  <p:tag name="KSO_WM_SLIDE_BACKGROUND_TYPE" val="bottomTop"/>
</p:tagLst>
</file>

<file path=ppt/tags/tag200.xml><?xml version="1.0" encoding="utf-8"?>
<p:tagLst xmlns:p="http://schemas.openxmlformats.org/presentationml/2006/main">
  <p:tag name="AS_UNIQUEID" val="3357"/>
  <p:tag name="KSO_WM_SLIDE_BACKGROUND_TYPE" val="bottomTop"/>
</p:tagLst>
</file>

<file path=ppt/tags/tag201.xml><?xml version="1.0" encoding="utf-8"?>
<p:tagLst xmlns:p="http://schemas.openxmlformats.org/presentationml/2006/main">
  <p:tag name="AS_UNIQUEID" val="3358"/>
  <p:tag name="KSO_WM_SLIDE_BACKGROUND_TYPE" val="bottomTop"/>
</p:tagLst>
</file>

<file path=ppt/tags/tag202.xml><?xml version="1.0" encoding="utf-8"?>
<p:tagLst xmlns:p="http://schemas.openxmlformats.org/presentationml/2006/main">
  <p:tag name="AS_UNIQUEID" val="3359"/>
  <p:tag name="KSO_WM_SLIDE_BACKGROUND_TYPE" val="bottomTop"/>
</p:tagLst>
</file>

<file path=ppt/tags/tag203.xml><?xml version="1.0" encoding="utf-8"?>
<p:tagLst xmlns:p="http://schemas.openxmlformats.org/presentationml/2006/main">
  <p:tag name="AS_UNIQUEID" val="3360"/>
  <p:tag name="KSO_WM_SLIDE_BACKGROUND_TYPE" val="bottomTop"/>
</p:tagLst>
</file>

<file path=ppt/tags/tag204.xml><?xml version="1.0" encoding="utf-8"?>
<p:tagLst xmlns:p="http://schemas.openxmlformats.org/presentationml/2006/main">
  <p:tag name="AS_UNIQUEID" val="3362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5.xml><?xml version="1.0" encoding="utf-8"?>
<p:tagLst xmlns:p="http://schemas.openxmlformats.org/presentationml/2006/main">
  <p:tag name="AS_UNIQUEID" val="3363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6.xml><?xml version="1.0" encoding="utf-8"?>
<p:tagLst xmlns:p="http://schemas.openxmlformats.org/presentationml/2006/main">
  <p:tag name="AS_UNIQUEID" val="3364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7.xml><?xml version="1.0" encoding="utf-8"?>
<p:tagLst xmlns:p="http://schemas.openxmlformats.org/presentationml/2006/main">
  <p:tag name="AS_UNIQUEID" val="3365"/>
  <p:tag name="KSO_WM_SLIDE_BACKGROUND_TYPE" val="navigation"/>
</p:tagLst>
</file>

<file path=ppt/tags/tag208.xml><?xml version="1.0" encoding="utf-8"?>
<p:tagLst xmlns:p="http://schemas.openxmlformats.org/presentationml/2006/main">
  <p:tag name="AS_UNIQUEID" val="3366"/>
  <p:tag name="KSO_WM_SLIDE_BACKGROUND_TYPE" val="navigation"/>
</p:tagLst>
</file>

<file path=ppt/tags/tag209.xml><?xml version="1.0" encoding="utf-8"?>
<p:tagLst xmlns:p="http://schemas.openxmlformats.org/presentationml/2006/main">
  <p:tag name="AS_UNIQUEID" val="3367"/>
  <p:tag name="KSO_WM_SLIDE_BACKGROUND_TYPE" val="navigation"/>
</p:tagLst>
</file>

<file path=ppt/tags/tag210.xml><?xml version="1.0" encoding="utf-8"?>
<p:tagLst xmlns:p="http://schemas.openxmlformats.org/presentationml/2006/main">
  <p:tag name="AS_UNIQUEID" val="3368"/>
  <p:tag name="KSO_WM_SLIDE_BACKGROUND_TYPE" val="navigation"/>
</p:tagLst>
</file>

<file path=ppt/tags/tag211.xml><?xml version="1.0" encoding="utf-8"?>
<p:tagLst xmlns:p="http://schemas.openxmlformats.org/presentationml/2006/main">
  <p:tag name="AS_UNIQUEID" val="3369"/>
  <p:tag name="KSO_WM_SLIDE_BACKGROUND_TYPE" val="navigation"/>
</p:tagLst>
</file>

<file path=ppt/tags/tag212.xml><?xml version="1.0" encoding="utf-8"?>
<p:tagLst xmlns:p="http://schemas.openxmlformats.org/presentationml/2006/main">
  <p:tag name="AS_UNIQUEID" val="3370"/>
  <p:tag name="KSO_WM_SLIDE_BACKGROUND_TYPE" val="navigation"/>
</p:tagLst>
</file>

<file path=ppt/tags/tag213.xml><?xml version="1.0" encoding="utf-8"?>
<p:tagLst xmlns:p="http://schemas.openxmlformats.org/presentationml/2006/main">
  <p:tag name="AS_UNIQUEID" val="3371"/>
  <p:tag name="KSO_WM_SLIDE_BACKGROUND_TYPE" val="navigation"/>
</p:tagLst>
</file>

<file path=ppt/tags/tag214.xml><?xml version="1.0" encoding="utf-8"?>
<p:tagLst xmlns:p="http://schemas.openxmlformats.org/presentationml/2006/main">
  <p:tag name="AS_UNIQUEID" val="3372"/>
  <p:tag name="KSO_WM_SLIDE_BACKGROUND_TYPE" val="navigation"/>
</p:tagLst>
</file>

<file path=ppt/tags/tag215.xml><?xml version="1.0" encoding="utf-8"?>
<p:tagLst xmlns:p="http://schemas.openxmlformats.org/presentationml/2006/main">
  <p:tag name="AS_UNIQUEID" val="3374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6.xml><?xml version="1.0" encoding="utf-8"?>
<p:tagLst xmlns:p="http://schemas.openxmlformats.org/presentationml/2006/main">
  <p:tag name="AS_UNIQUEID" val="3375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7.xml><?xml version="1.0" encoding="utf-8"?>
<p:tagLst xmlns:p="http://schemas.openxmlformats.org/presentationml/2006/main">
  <p:tag name="AS_UNIQUEID" val="3376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8.xml><?xml version="1.0" encoding="utf-8"?>
<p:tagLst xmlns:p="http://schemas.openxmlformats.org/presentationml/2006/main">
  <p:tag name="AS_UNIQUEID" val="3377"/>
  <p:tag name="KSO_WM_SLIDE_BACKGROUND_TYPE" val="belt"/>
</p:tagLst>
</file>

<file path=ppt/tags/tag219.xml><?xml version="1.0" encoding="utf-8"?>
<p:tagLst xmlns:p="http://schemas.openxmlformats.org/presentationml/2006/main">
  <p:tag name="AS_UNIQUEID" val="3378"/>
  <p:tag name="KSO_WM_SLIDE_BACKGROUND_TYPE" val="belt"/>
</p:tagLst>
</file>

<file path=ppt/tags/tag220.xml><?xml version="1.0" encoding="utf-8"?>
<p:tagLst xmlns:p="http://schemas.openxmlformats.org/presentationml/2006/main">
  <p:tag name="AS_UNIQUEID" val="3379"/>
  <p:tag name="KSO_WM_SLIDE_BACKGROUND_TYPE" val="belt"/>
</p:tagLst>
</file>

<file path=ppt/tags/tag221.xml><?xml version="1.0" encoding="utf-8"?>
<p:tagLst xmlns:p="http://schemas.openxmlformats.org/presentationml/2006/main">
  <p:tag name="AS_UNIQUEID" val="3380"/>
  <p:tag name="KSO_WM_SLIDE_BACKGROUND_TYPE" val="belt"/>
</p:tagLst>
</file>

<file path=ppt/tags/tag222.xml><?xml version="1.0" encoding="utf-8"?>
<p:tagLst xmlns:p="http://schemas.openxmlformats.org/presentationml/2006/main">
  <p:tag name="AS_UNIQUEID" val="3381"/>
  <p:tag name="KSO_WM_SLIDE_BACKGROUND_TYPE" val="belt"/>
</p:tagLst>
</file>

<file path=ppt/tags/tag223.xml><?xml version="1.0" encoding="utf-8"?>
<p:tagLst xmlns:p="http://schemas.openxmlformats.org/presentationml/2006/main">
  <p:tag name="AS_UNIQUEID" val="3383"/>
</p:tagLst>
</file>

<file path=ppt/tags/tag224.xml><?xml version="1.0" encoding="utf-8"?>
<p:tagLst xmlns:p="http://schemas.openxmlformats.org/presentationml/2006/main">
  <p:tag name="AS_UNIQUEID" val="3384"/>
</p:tagLst>
</file>

<file path=ppt/tags/tag225.xml><?xml version="1.0" encoding="utf-8"?>
<p:tagLst xmlns:p="http://schemas.openxmlformats.org/presentationml/2006/main">
  <p:tag name="AS_UNIQUEID" val="3385"/>
</p:tagLst>
</file>

<file path=ppt/tags/tag226.xml><?xml version="1.0" encoding="utf-8"?>
<p:tagLst xmlns:p="http://schemas.openxmlformats.org/presentationml/2006/main">
  <p:tag name="AS_UNIQUEID" val="3386"/>
</p:tagLst>
</file>

<file path=ppt/tags/tag227.xml><?xml version="1.0" encoding="utf-8"?>
<p:tagLst xmlns:p="http://schemas.openxmlformats.org/presentationml/2006/main">
  <p:tag name="AS_UNIQUEID" val="3387"/>
</p:tagLst>
</file>

<file path=ppt/tags/tag228.xml><?xml version="1.0" encoding="utf-8"?>
<p:tagLst xmlns:p="http://schemas.openxmlformats.org/presentationml/2006/main">
  <p:tag name="AS_UNIQUEID" val="3388"/>
</p:tagLst>
</file>

<file path=ppt/tags/tag229.xml><?xml version="1.0" encoding="utf-8"?>
<p:tagLst xmlns:p="http://schemas.openxmlformats.org/presentationml/2006/main">
  <p:tag name="AS_UNIQUEID" val="3389"/>
</p:tagLst>
</file>

<file path=ppt/tags/tag230.xml><?xml version="1.0" encoding="utf-8"?>
<p:tagLst xmlns:p="http://schemas.openxmlformats.org/presentationml/2006/main">
  <p:tag name="AS_UNIQUEID" val="3390"/>
</p:tagLst>
</file>

<file path=ppt/tags/tag231.xml><?xml version="1.0" encoding="utf-8"?>
<p:tagLst xmlns:p="http://schemas.openxmlformats.org/presentationml/2006/main">
  <p:tag name="AS_UNIQUEID" val="3392"/>
</p:tagLst>
</file>

<file path=ppt/tags/tag232.xml><?xml version="1.0" encoding="utf-8"?>
<p:tagLst xmlns:p="http://schemas.openxmlformats.org/presentationml/2006/main">
  <p:tag name="AS_UNIQUEID" val="3393"/>
</p:tagLst>
</file>

<file path=ppt/tags/tag233.xml><?xml version="1.0" encoding="utf-8"?>
<p:tagLst xmlns:p="http://schemas.openxmlformats.org/presentationml/2006/main">
  <p:tag name="AS_UNIQUEID" val="3394"/>
</p:tagLst>
</file>

<file path=ppt/tags/tag234.xml><?xml version="1.0" encoding="utf-8"?>
<p:tagLst xmlns:p="http://schemas.openxmlformats.org/presentationml/2006/main">
  <p:tag name="AS_UNIQUEID" val="3395"/>
</p:tagLst>
</file>

<file path=ppt/tags/tag235.xml><?xml version="1.0" encoding="utf-8"?>
<p:tagLst xmlns:p="http://schemas.openxmlformats.org/presentationml/2006/main">
  <p:tag name="AS_UNIQUEID" val="3398"/>
</p:tagLst>
</file>

<file path=ppt/tags/tag236.xml><?xml version="1.0" encoding="utf-8"?>
<p:tagLst xmlns:p="http://schemas.openxmlformats.org/presentationml/2006/main">
  <p:tag name="AS_UNIQUEID" val="3399"/>
</p:tagLst>
</file>

<file path=ppt/tags/tag237.xml><?xml version="1.0" encoding="utf-8"?>
<p:tagLst xmlns:p="http://schemas.openxmlformats.org/presentationml/2006/main">
  <p:tag name="AS_UNIQUEID" val="3400"/>
</p:tagLst>
</file>

<file path=ppt/tags/tag238.xml><?xml version="1.0" encoding="utf-8"?>
<p:tagLst xmlns:p="http://schemas.openxmlformats.org/presentationml/2006/main">
  <p:tag name="AS_UNIQUEID" val="3401"/>
</p:tagLst>
</file>

<file path=ppt/tags/tag239.xml><?xml version="1.0" encoding="utf-8"?>
<p:tagLst xmlns:p="http://schemas.openxmlformats.org/presentationml/2006/main">
  <p:tag name="AS_UNIQUEID" val="3402"/>
</p:tagLst>
</file>

<file path=ppt/tags/tag240.xml><?xml version="1.0" encoding="utf-8"?>
<p:tagLst xmlns:p="http://schemas.openxmlformats.org/presentationml/2006/main">
  <p:tag name="AS_UNIQUEID" val="2964"/>
</p:tagLst>
</file>

<file path=ppt/tags/tag241.xml><?xml version="1.0" encoding="utf-8"?>
<p:tagLst xmlns:p="http://schemas.openxmlformats.org/presentationml/2006/main">
  <p:tag name="AS_UNIQUEID" val="2965"/>
</p:tagLst>
</file>

<file path=ppt/tags/tag242.xml><?xml version="1.0" encoding="utf-8"?>
<p:tagLst xmlns:p="http://schemas.openxmlformats.org/presentationml/2006/main">
  <p:tag name="AS_UNIQUEID" val="2966"/>
</p:tagLst>
</file>

<file path=ppt/tags/tag243.xml><?xml version="1.0" encoding="utf-8"?>
<p:tagLst xmlns:p="http://schemas.openxmlformats.org/presentationml/2006/main">
  <p:tag name="AS_UNIQUEID" val="2967"/>
</p:tagLst>
</file>

<file path=ppt/tags/tag244.xml><?xml version="1.0" encoding="utf-8"?>
<p:tagLst xmlns:p="http://schemas.openxmlformats.org/presentationml/2006/main">
  <p:tag name="AS_UNIQUEID" val="2934"/>
</p:tagLst>
</file>

<file path=ppt/tags/tag245.xml><?xml version="1.0" encoding="utf-8"?>
<p:tagLst xmlns:p="http://schemas.openxmlformats.org/presentationml/2006/main">
  <p:tag name="AS_UNIQUEID" val="2935"/>
</p:tagLst>
</file>

<file path=ppt/tags/tag246.xml><?xml version="1.0" encoding="utf-8"?>
<p:tagLst xmlns:p="http://schemas.openxmlformats.org/presentationml/2006/main">
  <p:tag name="AS_UNIQUEID" val="2936"/>
</p:tagLst>
</file>

<file path=ppt/tags/tag247.xml><?xml version="1.0" encoding="utf-8"?>
<p:tagLst xmlns:p="http://schemas.openxmlformats.org/presentationml/2006/main">
  <p:tag name="AS_UNIQUEID" val="2937"/>
</p:tagLst>
</file>

<file path=ppt/tags/tag248.xml><?xml version="1.0" encoding="utf-8"?>
<p:tagLst xmlns:p="http://schemas.openxmlformats.org/presentationml/2006/main">
  <p:tag name="AS_UNIQUEID" val="2944"/>
</p:tagLst>
</file>

<file path=ppt/tags/tag249.xml><?xml version="1.0" encoding="utf-8"?>
<p:tagLst xmlns:p="http://schemas.openxmlformats.org/presentationml/2006/main">
  <p:tag name="AS_UNIQUEID" val="2945"/>
</p:tagLst>
</file>

<file path=ppt/tags/tag250.xml><?xml version="1.0" encoding="utf-8"?>
<p:tagLst xmlns:p="http://schemas.openxmlformats.org/presentationml/2006/main">
  <p:tag name="AS_UNIQUEID" val="2946"/>
</p:tagLst>
</file>

<file path=ppt/tags/tag251.xml><?xml version="1.0" encoding="utf-8"?>
<p:tagLst xmlns:p="http://schemas.openxmlformats.org/presentationml/2006/main">
  <p:tag name="AS_UNIQUEID" val="2947"/>
</p:tagLst>
</file>

<file path=ppt/tags/tag252.xml><?xml version="1.0" encoding="utf-8"?>
<p:tagLst xmlns:p="http://schemas.openxmlformats.org/presentationml/2006/main">
  <p:tag name="AS_UNIQUEID" val="3407"/>
</p:tagLst>
</file>

<file path=ppt/tags/tag253.xml><?xml version="1.0" encoding="utf-8"?>
<p:tagLst xmlns:p="http://schemas.openxmlformats.org/presentationml/2006/main">
  <p:tag name="AS_UNIQUEID" val="3408"/>
</p:tagLst>
</file>

<file path=ppt/tags/tag254.xml><?xml version="1.0" encoding="utf-8"?>
<p:tagLst xmlns:p="http://schemas.openxmlformats.org/presentationml/2006/main">
  <p:tag name="AS_UNIQUEID" val="3409"/>
</p:tagLst>
</file>

<file path=ppt/tags/tag255.xml><?xml version="1.0" encoding="utf-8"?>
<p:tagLst xmlns:p="http://schemas.openxmlformats.org/presentationml/2006/main">
  <p:tag name="AS_UNIQUEID" val="3410"/>
</p:tagLst>
</file>

<file path=ppt/tags/tag256.xml><?xml version="1.0" encoding="utf-8"?>
<p:tagLst xmlns:p="http://schemas.openxmlformats.org/presentationml/2006/main">
  <p:tag name="AS_UNIQUEID" val="3412"/>
  <p:tag name="KSO_WM_TEMPLATE_CATEGORY" val="custom"/>
  <p:tag name="KSO_WM_TEMPLATE_INDEX" val="20214236"/>
</p:tagLst>
</file>

<file path=ppt/tags/tag257.xml><?xml version="1.0" encoding="utf-8"?>
<p:tagLst xmlns:p="http://schemas.openxmlformats.org/presentationml/2006/main">
  <p:tag name="AS_UNIQUEID" val="3413"/>
  <p:tag name="KSO_WM_TEMPLATE_CATEGORY" val="custom"/>
  <p:tag name="KSO_WM_TEMPLATE_INDEX" val="20214236"/>
</p:tagLst>
</file>

<file path=ppt/tags/tag258.xml><?xml version="1.0" encoding="utf-8"?>
<p:tagLst xmlns:p="http://schemas.openxmlformats.org/presentationml/2006/main">
  <p:tag name="AS_UNIQUEID" val="3414"/>
</p:tagLst>
</file>

<file path=ppt/tags/tag259.xml><?xml version="1.0" encoding="utf-8"?>
<p:tagLst xmlns:p="http://schemas.openxmlformats.org/presentationml/2006/main">
  <p:tag name="AS_UNIQUEID" val="3415"/>
</p:tagLst>
</file>

<file path=ppt/tags/tag260.xml><?xml version="1.0" encoding="utf-8"?>
<p:tagLst xmlns:p="http://schemas.openxmlformats.org/presentationml/2006/main">
  <p:tag name="AS_UNIQUEID" val="3416"/>
</p:tagLst>
</file>

<file path=ppt/tags/tag261.xml><?xml version="1.0" encoding="utf-8"?>
<p:tagLst xmlns:p="http://schemas.openxmlformats.org/presentationml/2006/main">
  <p:tag name="AS_UNIQUEID" val="3417"/>
  <p:tag name="KSO_WM_BEAUTIFY_FLAG" val="#wm#"/>
  <p:tag name="KSO_WM_TAG_VERSION" val="1.0"/>
  <p:tag name="KSO_WM_TEMPLATE_CATEGORY" val="custom"/>
  <p:tag name="KSO_WM_TEMPLATE_INDEX" val="20214236"/>
</p:tagLst>
</file>

<file path=ppt/tags/tag262.xml><?xml version="1.0" encoding="utf-8"?>
<p:tagLst xmlns:p="http://schemas.openxmlformats.org/presentationml/2006/main">
  <p:tag name="AS_UNIQUEID" val="3418"/>
</p:tagLst>
</file>

<file path=ppt/tags/tag263.xml><?xml version="1.0" encoding="utf-8"?>
<p:tagLst xmlns:p="http://schemas.openxmlformats.org/presentationml/2006/main">
  <p:tag name="AS_UNIQUEID" val="3428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64.xml><?xml version="1.0" encoding="utf-8"?>
<p:tagLst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65.xml><?xml version="1.0" encoding="utf-8"?>
<p:tagLst xmlns:p="http://schemas.openxmlformats.org/presentationml/2006/main">
  <p:tag name="AS_UNIQUEID" val="3431"/>
</p:tagLst>
</file>

<file path=ppt/tags/tag266.xml><?xml version="1.0" encoding="utf-8"?>
<p:tagLst xmlns:p="http://schemas.openxmlformats.org/presentationml/2006/main">
  <p:tag name="AS_UNIQUEID" val="3433"/>
</p:tagLst>
</file>

<file path=ppt/tags/tag267.xml><?xml version="1.0" encoding="utf-8"?>
<p:tagLst xmlns:p="http://schemas.openxmlformats.org/presentationml/2006/main">
  <p:tag name="AS_UNIQUEID" val="3434"/>
</p:tagLst>
</file>

<file path=ppt/tags/tag268.xml><?xml version="1.0" encoding="utf-8"?>
<p:tagLst xmlns:p="http://schemas.openxmlformats.org/presentationml/2006/main">
  <p:tag name="AS_UNIQUEID" val="3435"/>
</p:tagLst>
</file>

<file path=ppt/tags/tag269.xml><?xml version="1.0" encoding="utf-8"?>
<p:tagLst xmlns:p="http://schemas.openxmlformats.org/presentationml/2006/main">
  <p:tag name="AS_UNIQUEID" val="3436"/>
</p:tagLst>
</file>

<file path=ppt/tags/tag270.xml><?xml version="1.0" encoding="utf-8"?>
<p:tagLst xmlns:p="http://schemas.openxmlformats.org/presentationml/2006/main">
  <p:tag name="AS_UNIQUEID" val="3437"/>
</p:tagLst>
</file>

<file path=ppt/tags/tag271.xml><?xml version="1.0" encoding="utf-8"?>
<p:tagLst xmlns:p="http://schemas.openxmlformats.org/presentationml/2006/main">
  <p:tag name="AS_UNIQUEID" val="3438"/>
</p:tagLst>
</file>

<file path=ppt/tags/tag272.xml><?xml version="1.0" encoding="utf-8"?>
<p:tagLst xmlns:p="http://schemas.openxmlformats.org/presentationml/2006/main">
  <p:tag name="AS_UNIQUEID" val="3439"/>
</p:tagLst>
</file>

<file path=ppt/tags/tag273.xml><?xml version="1.0" encoding="utf-8"?>
<p:tagLst xmlns:p="http://schemas.openxmlformats.org/presentationml/2006/main">
  <p:tag name="AS_UNIQUEID" val="3440"/>
</p:tagLst>
</file>

<file path=ppt/tags/tag274.xml><?xml version="1.0" encoding="utf-8"?>
<p:tagLst xmlns:p="http://schemas.openxmlformats.org/presentationml/2006/main">
  <p:tag name="AS_UNIQUEID" val="3441"/>
</p:tagLst>
</file>

<file path=ppt/tags/tag275.xml><?xml version="1.0" encoding="utf-8"?>
<p:tagLst xmlns:p="http://schemas.openxmlformats.org/presentationml/2006/main">
  <p:tag name="AS_UNIQUEID" val="3442"/>
</p:tagLst>
</file>

<file path=ppt/tags/tag276.xml><?xml version="1.0" encoding="utf-8"?>
<p:tagLst xmlns:p="http://schemas.openxmlformats.org/presentationml/2006/main">
  <p:tag name="AS_UNIQUEID" val="3443"/>
</p:tagLst>
</file>

<file path=ppt/tags/tag277.xml><?xml version="1.0" encoding="utf-8"?>
<p:tagLst xmlns:p="http://schemas.openxmlformats.org/presentationml/2006/main">
  <p:tag name="AS_UNIQUEID" val="3444"/>
</p:tagLst>
</file>

<file path=ppt/tags/tag278.xml><?xml version="1.0" encoding="utf-8"?>
<p:tagLst xmlns:p="http://schemas.openxmlformats.org/presentationml/2006/main">
  <p:tag name="AS_UNIQUEID" val="3445"/>
</p:tagLst>
</file>

<file path=ppt/tags/tag279.xml><?xml version="1.0" encoding="utf-8"?>
<p:tagLst xmlns:p="http://schemas.openxmlformats.org/presentationml/2006/main">
  <p:tag name="AS_UNIQUEID" val="3446"/>
</p:tagLst>
</file>

<file path=ppt/tags/tag280.xml><?xml version="1.0" encoding="utf-8"?>
<p:tagLst xmlns:p="http://schemas.openxmlformats.org/presentationml/2006/main">
  <p:tag name="AS_UNIQUEID" val="3447"/>
</p:tagLst>
</file>

<file path=ppt/tags/tag281.xml><?xml version="1.0" encoding="utf-8"?>
<p:tagLst xmlns:p="http://schemas.openxmlformats.org/presentationml/2006/main">
  <p:tag name="AS_UNIQUEID" val="3448"/>
</p:tagLst>
</file>

<file path=ppt/tags/tag282.xml><?xml version="1.0" encoding="utf-8"?>
<p:tagLst xmlns:p="http://schemas.openxmlformats.org/presentationml/2006/main">
  <p:tag name="AS_UNIQUEID" val="3449"/>
</p:tagLst>
</file>

<file path=ppt/tags/tag283.xml><?xml version="1.0" encoding="utf-8"?>
<p:tagLst xmlns:p="http://schemas.openxmlformats.org/presentationml/2006/main">
  <p:tag name="AS_UNIQUEID" val="3450"/>
</p:tagLst>
</file>

<file path=ppt/tags/tag284.xml><?xml version="1.0" encoding="utf-8"?>
<p:tagLst xmlns:p="http://schemas.openxmlformats.org/presentationml/2006/main">
  <p:tag name="AS_UNIQUEID" val="3451"/>
</p:tagLst>
</file>

<file path=ppt/tags/tag28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86.xml><?xml version="1.0" encoding="utf-8"?>
<p:tagLst xmlns:p="http://schemas.openxmlformats.org/presentationml/2006/main">
  <p:tag name="AS_UNIQUEID" val="3454"/>
</p:tagLst>
</file>

<file path=ppt/tags/tag287.xml><?xml version="1.0" encoding="utf-8"?>
<p:tagLst xmlns:p="http://schemas.openxmlformats.org/presentationml/2006/main">
  <p:tag name="AS_UNIQUEID" val="3455"/>
</p:tagLst>
</file>

<file path=ppt/tags/tag288.xml><?xml version="1.0" encoding="utf-8"?>
<p:tagLst xmlns:p="http://schemas.openxmlformats.org/presentationml/2006/main">
  <p:tag name="AS_UNIQUEID" val="3456"/>
</p:tagLst>
</file>

<file path=ppt/tags/tag289.xml><?xml version="1.0" encoding="utf-8"?>
<p:tagLst xmlns:p="http://schemas.openxmlformats.org/presentationml/2006/main">
  <p:tag name="AS_UNIQUEID" val="3458"/>
</p:tagLst>
</file>

<file path=ppt/tags/tag290.xml><?xml version="1.0" encoding="utf-8"?>
<p:tagLst xmlns:p="http://schemas.openxmlformats.org/presentationml/2006/main">
  <p:tag name="AS_UNIQUEID" val="3458"/>
</p:tagLst>
</file>

<file path=ppt/tags/tag291.xml><?xml version="1.0" encoding="utf-8"?>
<p:tagLst xmlns:p="http://schemas.openxmlformats.org/presentationml/2006/main">
  <p:tag name="AS_UNIQUEID" val="3460"/>
</p:tagLst>
</file>

<file path=ppt/tags/tag292.xml><?xml version="1.0" encoding="utf-8"?>
<p:tagLst xmlns:p="http://schemas.openxmlformats.org/presentationml/2006/main">
  <p:tag name="AS_UNIQUEID" val="3461"/>
</p:tagLst>
</file>

<file path=ppt/tags/tag293.xml><?xml version="1.0" encoding="utf-8"?>
<p:tagLst xmlns:p="http://schemas.openxmlformats.org/presentationml/2006/main">
  <p:tag name="AS_UNIQUEID" val="3462"/>
</p:tagLst>
</file>

<file path=ppt/tags/tag294.xml><?xml version="1.0" encoding="utf-8"?>
<p:tagLst xmlns:p="http://schemas.openxmlformats.org/presentationml/2006/main">
  <p:tag name="AS_UNIQUEID" val="3462"/>
</p:tagLst>
</file>

<file path=ppt/tags/tag295.xml><?xml version="1.0" encoding="utf-8"?>
<p:tagLst xmlns:p="http://schemas.openxmlformats.org/presentationml/2006/main">
  <p:tag name="AS_UNIQUEID" val="3464"/>
</p:tagLst>
</file>

<file path=ppt/tags/tag296.xml><?xml version="1.0" encoding="utf-8"?>
<p:tagLst xmlns:p="http://schemas.openxmlformats.org/presentationml/2006/main">
  <p:tag name="AS_UNIQUEID" val="3465"/>
</p:tagLst>
</file>

<file path=ppt/tags/tag297.xml><?xml version="1.0" encoding="utf-8"?>
<p:tagLst xmlns:p="http://schemas.openxmlformats.org/presentationml/2006/main">
  <p:tag name="AS_UNIQUEID" val="3466"/>
</p:tagLst>
</file>

<file path=ppt/tags/tag298.xml><?xml version="1.0" encoding="utf-8"?>
<p:tagLst xmlns:p="http://schemas.openxmlformats.org/presentationml/2006/main">
  <p:tag name="AS_UNIQUEID" val="3469"/>
</p:tagLst>
</file>

<file path=ppt/tags/tag299.xml><?xml version="1.0" encoding="utf-8"?>
<p:tagLst xmlns:p="http://schemas.openxmlformats.org/presentationml/2006/main">
  <p:tag name="AS_UNIQUEID" val="3470"/>
</p:tagLst>
</file>

<file path=ppt/tags/tag300.xml><?xml version="1.0" encoding="utf-8"?>
<p:tagLst xmlns:p="http://schemas.openxmlformats.org/presentationml/2006/main">
  <p:tag name="AS_UNIQUEID" val="3456"/>
</p:tagLst>
</file>

<file path=ppt/tags/tag30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02.xml><?xml version="1.0" encoding="utf-8"?>
<p:tagLst xmlns:p="http://schemas.openxmlformats.org/presentationml/2006/main">
  <p:tag name="AS_UNIQUEID" val="3475"/>
</p:tagLst>
</file>

<file path=ppt/tags/tag303.xml><?xml version="1.0" encoding="utf-8"?>
<p:tagLst xmlns:p="http://schemas.openxmlformats.org/presentationml/2006/main">
  <p:tag name="AS_UNIQUEID" val="3476"/>
</p:tagLst>
</file>

<file path=ppt/tags/tag304.xml><?xml version="1.0" encoding="utf-8"?>
<p:tagLst xmlns:p="http://schemas.openxmlformats.org/presentationml/2006/main">
  <p:tag name="AS_UNIQUEID" val="3477"/>
</p:tagLst>
</file>

<file path=ppt/tags/tag305.xml><?xml version="1.0" encoding="utf-8"?>
<p:tagLst xmlns:p="http://schemas.openxmlformats.org/presentationml/2006/main">
  <p:tag name="AS_UNIQUEID" val="3477"/>
</p:tagLst>
</file>

<file path=ppt/tags/tag306.xml><?xml version="1.0" encoding="utf-8"?>
<p:tagLst xmlns:p="http://schemas.openxmlformats.org/presentationml/2006/main">
  <p:tag name="AS_UNIQUEID" val="3479"/>
</p:tagLst>
</file>

<file path=ppt/tags/tag307.xml><?xml version="1.0" encoding="utf-8"?>
<p:tagLst xmlns:p="http://schemas.openxmlformats.org/presentationml/2006/main">
  <p:tag name="AS_UNIQUEID" val="3480"/>
</p:tagLst>
</file>

<file path=ppt/tags/tag308.xml><?xml version="1.0" encoding="utf-8"?>
<p:tagLst xmlns:p="http://schemas.openxmlformats.org/presentationml/2006/main">
  <p:tag name="AS_UNIQUEID" val="3481"/>
</p:tagLst>
</file>

<file path=ppt/tags/tag309.xml><?xml version="1.0" encoding="utf-8"?>
<p:tagLst xmlns:p="http://schemas.openxmlformats.org/presentationml/2006/main">
  <p:tag name="AS_UNIQUEID" val="3481"/>
</p:tagLst>
</file>

<file path=ppt/tags/tag310.xml><?xml version="1.0" encoding="utf-8"?>
<p:tagLst xmlns:p="http://schemas.openxmlformats.org/presentationml/2006/main">
  <p:tag name="AS_UNIQUEID" val="3483"/>
</p:tagLst>
</file>

<file path=ppt/tags/tag311.xml><?xml version="1.0" encoding="utf-8"?>
<p:tagLst xmlns:p="http://schemas.openxmlformats.org/presentationml/2006/main">
  <p:tag name="AS_UNIQUEID" val="3484"/>
</p:tagLst>
</file>

<file path=ppt/tags/tag312.xml><?xml version="1.0" encoding="utf-8"?>
<p:tagLst xmlns:p="http://schemas.openxmlformats.org/presentationml/2006/main">
  <p:tag name="AS_UNIQUEID" val="3485"/>
</p:tagLst>
</file>

<file path=ppt/tags/tag313.xml><?xml version="1.0" encoding="utf-8"?>
<p:tagLst xmlns:p="http://schemas.openxmlformats.org/presentationml/2006/main">
  <p:tag name="AS_UNIQUEID" val="3486"/>
</p:tagLst>
</file>

<file path=ppt/tags/tag314.xml><?xml version="1.0" encoding="utf-8"?>
<p:tagLst xmlns:p="http://schemas.openxmlformats.org/presentationml/2006/main">
  <p:tag name="AS_UNIQUEID" val="3486"/>
</p:tagLst>
</file>

<file path=ppt/tags/tag315.xml><?xml version="1.0" encoding="utf-8"?>
<p:tagLst xmlns:p="http://schemas.openxmlformats.org/presentationml/2006/main">
  <p:tag name="AS_UNIQUEID" val="3129"/>
</p:tagLst>
</file>

<file path=ppt/tags/tag316.xml><?xml version="1.0" encoding="utf-8"?>
<p:tagLst xmlns:p="http://schemas.openxmlformats.org/presentationml/2006/main">
  <p:tag name="AS_UNIQUEID" val="3488"/>
</p:tagLst>
</file>

<file path=ppt/tags/tag317.xml><?xml version="1.0" encoding="utf-8"?>
<p:tagLst xmlns:p="http://schemas.openxmlformats.org/presentationml/2006/main">
  <p:tag name="AS_UNIQUEID" val="3489"/>
</p:tagLst>
</file>

<file path=ppt/tags/tag318.xml><?xml version="1.0" encoding="utf-8"?>
<p:tagLst xmlns:p="http://schemas.openxmlformats.org/presentationml/2006/main">
  <p:tag name="AS_UNIQUEID" val="3490"/>
</p:tagLst>
</file>

<file path=ppt/tags/tag319.xml><?xml version="1.0" encoding="utf-8"?>
<p:tagLst xmlns:p="http://schemas.openxmlformats.org/presentationml/2006/main">
  <p:tag name="AS_UNIQUEID" val="3491"/>
</p:tagLst>
</file>

<file path=ppt/tags/tag320.xml><?xml version="1.0" encoding="utf-8"?>
<p:tagLst xmlns:p="http://schemas.openxmlformats.org/presentationml/2006/main">
  <p:tag name="AS_UNIQUEID" val="3492"/>
</p:tagLst>
</file>

<file path=ppt/tags/tag321.xml><?xml version="1.0" encoding="utf-8"?>
<p:tagLst xmlns:p="http://schemas.openxmlformats.org/presentationml/2006/main">
  <p:tag name="AS_UNIQUEID" val="3493"/>
</p:tagLst>
</file>

<file path=ppt/tags/tag322.xml><?xml version="1.0" encoding="utf-8"?>
<p:tagLst xmlns:p="http://schemas.openxmlformats.org/presentationml/2006/main">
  <p:tag name="AS_UNIQUEID" val="3494"/>
</p:tagLst>
</file>

<file path=ppt/tags/tag323.xml><?xml version="1.0" encoding="utf-8"?>
<p:tagLst xmlns:p="http://schemas.openxmlformats.org/presentationml/2006/main">
  <p:tag name="AS_UNIQUEID" val="3495"/>
</p:tagLst>
</file>

<file path=ppt/tags/tag324.xml><?xml version="1.0" encoding="utf-8"?>
<p:tagLst xmlns:p="http://schemas.openxmlformats.org/presentationml/2006/main">
  <p:tag name="AS_UNIQUEID" val="3496"/>
</p:tagLst>
</file>

<file path=ppt/tags/tag325.xml><?xml version="1.0" encoding="utf-8"?>
<p:tagLst xmlns:p="http://schemas.openxmlformats.org/presentationml/2006/main">
  <p:tag name="AS_UNIQUEID" val="3497"/>
</p:tagLst>
</file>

<file path=ppt/tags/tag32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27.xml><?xml version="1.0" encoding="utf-8"?>
<p:tagLst xmlns:p="http://schemas.openxmlformats.org/presentationml/2006/main">
  <p:tag name="AS_UNIQUEID" val="3499"/>
</p:tagLst>
</file>

<file path=ppt/tags/tag328.xml><?xml version="1.0" encoding="utf-8"?>
<p:tagLst xmlns:p="http://schemas.openxmlformats.org/presentationml/2006/main">
  <p:tag name="AS_UNIQUEID" val="3500"/>
</p:tagLst>
</file>

<file path=ppt/tags/tag329.xml><?xml version="1.0" encoding="utf-8"?>
<p:tagLst xmlns:p="http://schemas.openxmlformats.org/presentationml/2006/main">
  <p:tag name="AS_UNIQUEID" val="3501"/>
</p:tagLst>
</file>

<file path=ppt/tags/tag330.xml><?xml version="1.0" encoding="utf-8"?>
<p:tagLst xmlns:p="http://schemas.openxmlformats.org/presentationml/2006/main">
  <p:tag name="AS_UNIQUEID" val="3501"/>
</p:tagLst>
</file>

<file path=ppt/tags/tag331.xml><?xml version="1.0" encoding="utf-8"?>
<p:tagLst xmlns:p="http://schemas.openxmlformats.org/presentationml/2006/main">
  <p:tag name="AS_UNIQUEID" val="3503"/>
</p:tagLst>
</file>

<file path=ppt/tags/tag332.xml><?xml version="1.0" encoding="utf-8"?>
<p:tagLst xmlns:p="http://schemas.openxmlformats.org/presentationml/2006/main">
  <p:tag name="AS_UNIQUEID" val="3504"/>
</p:tagLst>
</file>

<file path=ppt/tags/tag333.xml><?xml version="1.0" encoding="utf-8"?>
<p:tagLst xmlns:p="http://schemas.openxmlformats.org/presentationml/2006/main">
  <p:tag name="AS_UNIQUEID" val="3505"/>
</p:tagLst>
</file>

<file path=ppt/tags/tag334.xml><?xml version="1.0" encoding="utf-8"?>
<p:tagLst xmlns:p="http://schemas.openxmlformats.org/presentationml/2006/main">
  <p:tag name="AS_UNIQUEID" val="3505"/>
</p:tagLst>
</file>

<file path=ppt/tags/tag335.xml><?xml version="1.0" encoding="utf-8"?>
<p:tagLst xmlns:p="http://schemas.openxmlformats.org/presentationml/2006/main">
  <p:tag name="AS_UNIQUEID" val="3507"/>
</p:tagLst>
</file>

<file path=ppt/tags/tag336.xml><?xml version="1.0" encoding="utf-8"?>
<p:tagLst xmlns:p="http://schemas.openxmlformats.org/presentationml/2006/main">
  <p:tag name="AS_UNIQUEID" val="3508"/>
</p:tagLst>
</file>

<file path=ppt/tags/tag337.xml><?xml version="1.0" encoding="utf-8"?>
<p:tagLst xmlns:p="http://schemas.openxmlformats.org/presentationml/2006/main">
  <p:tag name="AS_UNIQUEID" val="3509"/>
</p:tagLst>
</file>

<file path=ppt/tags/tag338.xml><?xml version="1.0" encoding="utf-8"?>
<p:tagLst xmlns:p="http://schemas.openxmlformats.org/presentationml/2006/main">
  <p:tag name="AS_UNIQUEID" val="3510"/>
</p:tagLst>
</file>

<file path=ppt/tags/tag339.xml><?xml version="1.0" encoding="utf-8"?>
<p:tagLst xmlns:p="http://schemas.openxmlformats.org/presentationml/2006/main">
  <p:tag name="AS_UNIQUEID" val="3510"/>
</p:tagLst>
</file>

<file path=ppt/tags/tag340.xml><?xml version="1.0" encoding="utf-8"?>
<p:tagLst xmlns:p="http://schemas.openxmlformats.org/presentationml/2006/main">
  <p:tag name="AS_UNIQUEID" val="3129"/>
</p:tagLst>
</file>

<file path=ppt/tags/tag341.xml><?xml version="1.0" encoding="utf-8"?>
<p:tagLst xmlns:p="http://schemas.openxmlformats.org/presentationml/2006/main">
  <p:tag name="AS_UNIQUEID" val="3512"/>
</p:tagLst>
</file>

<file path=ppt/tags/tag342.xml><?xml version="1.0" encoding="utf-8"?>
<p:tagLst xmlns:p="http://schemas.openxmlformats.org/presentationml/2006/main">
  <p:tag name="AS_UNIQUEID" val="3513"/>
</p:tagLst>
</file>

<file path=ppt/tags/tag343.xml><?xml version="1.0" encoding="utf-8"?>
<p:tagLst xmlns:p="http://schemas.openxmlformats.org/presentationml/2006/main">
  <p:tag name="AS_UNIQUEID" val="3514"/>
</p:tagLst>
</file>

<file path=ppt/tags/tag344.xml><?xml version="1.0" encoding="utf-8"?>
<p:tagLst xmlns:p="http://schemas.openxmlformats.org/presentationml/2006/main">
  <p:tag name="AS_UNIQUEID" val="3515"/>
</p:tagLst>
</file>

<file path=ppt/tags/tag345.xml><?xml version="1.0" encoding="utf-8"?>
<p:tagLst xmlns:p="http://schemas.openxmlformats.org/presentationml/2006/main">
  <p:tag name="AS_UNIQUEID" val="3516"/>
</p:tagLst>
</file>

<file path=ppt/tags/tag346.xml><?xml version="1.0" encoding="utf-8"?>
<p:tagLst xmlns:p="http://schemas.openxmlformats.org/presentationml/2006/main">
  <p:tag name="AS_UNIQUEID" val="3517"/>
</p:tagLst>
</file>

<file path=ppt/tags/tag347.xml><?xml version="1.0" encoding="utf-8"?>
<p:tagLst xmlns:p="http://schemas.openxmlformats.org/presentationml/2006/main">
  <p:tag name="AS_UNIQUEID" val="3518"/>
</p:tagLst>
</file>

<file path=ppt/tags/tag348.xml><?xml version="1.0" encoding="utf-8"?>
<p:tagLst xmlns:p="http://schemas.openxmlformats.org/presentationml/2006/main">
  <p:tag name="AS_UNIQUEID" val="3519"/>
</p:tagLst>
</file>

<file path=ppt/tags/tag349.xml><?xml version="1.0" encoding="utf-8"?>
<p:tagLst xmlns:p="http://schemas.openxmlformats.org/presentationml/2006/main">
  <p:tag name="AS_UNIQUEID" val="3520"/>
</p:tagLst>
</file>

<file path=ppt/tags/tag350.xml><?xml version="1.0" encoding="utf-8"?>
<p:tagLst xmlns:p="http://schemas.openxmlformats.org/presentationml/2006/main">
  <p:tag name="AS_UNIQUEID" val="3521"/>
</p:tagLst>
</file>

<file path=ppt/tags/tag35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52.xml><?xml version="1.0" encoding="utf-8"?>
<p:tagLst xmlns:p="http://schemas.openxmlformats.org/presentationml/2006/main">
  <p:tag name="AS_UNIQUEID" val="3523"/>
</p:tagLst>
</file>

<file path=ppt/tags/tag353.xml><?xml version="1.0" encoding="utf-8"?>
<p:tagLst xmlns:p="http://schemas.openxmlformats.org/presentationml/2006/main">
  <p:tag name="AS_UNIQUEID" val="3524"/>
</p:tagLst>
</file>

<file path=ppt/tags/tag354.xml><?xml version="1.0" encoding="utf-8"?>
<p:tagLst xmlns:p="http://schemas.openxmlformats.org/presentationml/2006/main">
  <p:tag name="AS_UNIQUEID" val="3129"/>
</p:tagLst>
</file>

<file path=ppt/tags/tag355.xml><?xml version="1.0" encoding="utf-8"?>
<p:tagLst xmlns:p="http://schemas.openxmlformats.org/presentationml/2006/main">
  <p:tag name="AS_UNIQUEID" val="3525"/>
</p:tagLst>
</file>

<file path=ppt/tags/tag356.xml><?xml version="1.0" encoding="utf-8"?>
<p:tagLst xmlns:p="http://schemas.openxmlformats.org/presentationml/2006/main">
  <p:tag name="AS_UNIQUEID" val="3526"/>
</p:tagLst>
</file>

<file path=ppt/tags/tag357.xml><?xml version="1.0" encoding="utf-8"?>
<p:tagLst xmlns:p="http://schemas.openxmlformats.org/presentationml/2006/main">
  <p:tag name="AS_UNIQUEID" val="3527"/>
</p:tagLst>
</file>

<file path=ppt/tags/tag358.xml><?xml version="1.0" encoding="utf-8"?>
<p:tagLst xmlns:p="http://schemas.openxmlformats.org/presentationml/2006/main">
  <p:tag name="AS_UNIQUEID" val="3528"/>
</p:tagLst>
</file>

<file path=ppt/tags/tag359.xml><?xml version="1.0" encoding="utf-8"?>
<p:tagLst xmlns:p="http://schemas.openxmlformats.org/presentationml/2006/main">
  <p:tag name="AS_UNIQUEID" val="3529"/>
</p:tagLst>
</file>

<file path=ppt/tags/tag360.xml><?xml version="1.0" encoding="utf-8"?>
<p:tagLst xmlns:p="http://schemas.openxmlformats.org/presentationml/2006/main">
  <p:tag name="AS_UNIQUEID" val="3530"/>
</p:tagLst>
</file>

<file path=ppt/tags/tag361.xml><?xml version="1.0" encoding="utf-8"?>
<p:tagLst xmlns:p="http://schemas.openxmlformats.org/presentationml/2006/main">
  <p:tag name="AS_UNIQUEID" val="3531"/>
</p:tagLst>
</file>

<file path=ppt/tags/tag362.xml><?xml version="1.0" encoding="utf-8"?>
<p:tagLst xmlns:p="http://schemas.openxmlformats.org/presentationml/2006/main">
  <p:tag name="AS_UNIQUEID" val="3532"/>
</p:tagLst>
</file>

<file path=ppt/tags/tag363.xml><?xml version="1.0" encoding="utf-8"?>
<p:tagLst xmlns:p="http://schemas.openxmlformats.org/presentationml/2006/main">
  <p:tag name="AS_UNIQUEID" val="3533"/>
</p:tagLst>
</file>

<file path=ppt/tags/tag364.xml><?xml version="1.0" encoding="utf-8"?>
<p:tagLst xmlns:p="http://schemas.openxmlformats.org/presentationml/2006/main">
  <p:tag name="AS_UNIQUEID" val="3534"/>
</p:tagLst>
</file>

<file path=ppt/tags/tag365.xml><?xml version="1.0" encoding="utf-8"?>
<p:tagLst xmlns:p="http://schemas.openxmlformats.org/presentationml/2006/main">
  <p:tag name="AS_UNIQUEID" val="3524"/>
</p:tagLst>
</file>

<file path=ppt/tags/tag36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67.xml><?xml version="1.0" encoding="utf-8"?>
<p:tagLst xmlns:p="http://schemas.openxmlformats.org/presentationml/2006/main">
  <p:tag name="AS_UNIQUEID" val="3560"/>
</p:tagLst>
</file>

<file path=ppt/tags/tag368.xml><?xml version="1.0" encoding="utf-8"?>
<p:tagLst xmlns:p="http://schemas.openxmlformats.org/presentationml/2006/main">
  <p:tag name="AS_UNIQUEID" val="3561"/>
</p:tagLst>
</file>

<file path=ppt/tags/tag369.xml><?xml version="1.0" encoding="utf-8"?>
<p:tagLst xmlns:p="http://schemas.openxmlformats.org/presentationml/2006/main">
  <p:tag name="AS_UNIQUEID" val="3129"/>
</p:tagLst>
</file>

<file path=ppt/tags/tag370.xml><?xml version="1.0" encoding="utf-8"?>
<p:tagLst xmlns:p="http://schemas.openxmlformats.org/presentationml/2006/main">
  <p:tag name="AS_UNIQUEID" val="3562"/>
</p:tagLst>
</file>

<file path=ppt/tags/tag371.xml><?xml version="1.0" encoding="utf-8"?>
<p:tagLst xmlns:p="http://schemas.openxmlformats.org/presentationml/2006/main">
  <p:tag name="AS_UNIQUEID" val="3563"/>
</p:tagLst>
</file>

<file path=ppt/tags/tag372.xml><?xml version="1.0" encoding="utf-8"?>
<p:tagLst xmlns:p="http://schemas.openxmlformats.org/presentationml/2006/main">
  <p:tag name="AS_UNIQUEID" val="3564"/>
</p:tagLst>
</file>

<file path=ppt/tags/tag373.xml><?xml version="1.0" encoding="utf-8"?>
<p:tagLst xmlns:p="http://schemas.openxmlformats.org/presentationml/2006/main">
  <p:tag name="AS_UNIQUEID" val="3565"/>
</p:tagLst>
</file>

<file path=ppt/tags/tag374.xml><?xml version="1.0" encoding="utf-8"?>
<p:tagLst xmlns:p="http://schemas.openxmlformats.org/presentationml/2006/main">
  <p:tag name="AS_UNIQUEID" val="3566"/>
</p:tagLst>
</file>

<file path=ppt/tags/tag375.xml><?xml version="1.0" encoding="utf-8"?>
<p:tagLst xmlns:p="http://schemas.openxmlformats.org/presentationml/2006/main">
  <p:tag name="AS_UNIQUEID" val="3567"/>
</p:tagLst>
</file>

<file path=ppt/tags/tag376.xml><?xml version="1.0" encoding="utf-8"?>
<p:tagLst xmlns:p="http://schemas.openxmlformats.org/presentationml/2006/main">
  <p:tag name="AS_UNIQUEID" val="3568"/>
</p:tagLst>
</file>

<file path=ppt/tags/tag377.xml><?xml version="1.0" encoding="utf-8"?>
<p:tagLst xmlns:p="http://schemas.openxmlformats.org/presentationml/2006/main">
  <p:tag name="AS_UNIQUEID" val="3569"/>
</p:tagLst>
</file>

<file path=ppt/tags/tag378.xml><?xml version="1.0" encoding="utf-8"?>
<p:tagLst xmlns:p="http://schemas.openxmlformats.org/presentationml/2006/main">
  <p:tag name="AS_UNIQUEID" val="3570"/>
</p:tagLst>
</file>

<file path=ppt/tags/tag379.xml><?xml version="1.0" encoding="utf-8"?>
<p:tagLst xmlns:p="http://schemas.openxmlformats.org/presentationml/2006/main">
  <p:tag name="AS_UNIQUEID" val="3571"/>
</p:tagLst>
</file>

<file path=ppt/tags/tag380.xml><?xml version="1.0" encoding="utf-8"?>
<p:tagLst xmlns:p="http://schemas.openxmlformats.org/presentationml/2006/main">
  <p:tag name="AS_UNIQUEID" val="3572"/>
</p:tagLst>
</file>

<file path=ppt/tags/tag381.xml><?xml version="1.0" encoding="utf-8"?>
<p:tagLst xmlns:p="http://schemas.openxmlformats.org/presentationml/2006/main">
  <p:tag name="AS_UNIQUEID" val="3573"/>
</p:tagLst>
</file>

<file path=ppt/tags/tag382.xml><?xml version="1.0" encoding="utf-8"?>
<p:tagLst xmlns:p="http://schemas.openxmlformats.org/presentationml/2006/main">
  <p:tag name="AS_UNIQUEID" val="3574"/>
</p:tagLst>
</file>

<file path=ppt/tags/tag383.xml><?xml version="1.0" encoding="utf-8"?>
<p:tagLst xmlns:p="http://schemas.openxmlformats.org/presentationml/2006/main">
  <p:tag name="AS_UNIQUEID" val="3574"/>
</p:tagLst>
</file>

<file path=ppt/tags/tag384.xml><?xml version="1.0" encoding="utf-8"?>
<p:tagLst xmlns:p="http://schemas.openxmlformats.org/presentationml/2006/main">
  <p:tag name="AS_UNIQUEID" val="3576"/>
</p:tagLst>
</file>

<file path=ppt/tags/tag385.xml><?xml version="1.0" encoding="utf-8"?>
<p:tagLst xmlns:p="http://schemas.openxmlformats.org/presentationml/2006/main">
  <p:tag name="AS_UNIQUEID" val="3577"/>
</p:tagLst>
</file>

<file path=ppt/tags/tag386.xml><?xml version="1.0" encoding="utf-8"?>
<p:tagLst xmlns:p="http://schemas.openxmlformats.org/presentationml/2006/main">
  <p:tag name="AS_UNIQUEID" val="3578"/>
</p:tagLst>
</file>

<file path=ppt/tags/tag387.xml><?xml version="1.0" encoding="utf-8"?>
<p:tagLst xmlns:p="http://schemas.openxmlformats.org/presentationml/2006/main">
  <p:tag name="AS_UNIQUEID" val="3578"/>
</p:tagLst>
</file>

<file path=ppt/tags/tag388.xml><?xml version="1.0" encoding="utf-8"?>
<p:tagLst xmlns:p="http://schemas.openxmlformats.org/presentationml/2006/main">
  <p:tag name="AS_UNIQUEID" val="3580"/>
</p:tagLst>
</file>

<file path=ppt/tags/tag38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90.xml><?xml version="1.0" encoding="utf-8"?>
<p:tagLst xmlns:p="http://schemas.openxmlformats.org/presentationml/2006/main">
  <p:tag name="AS_UNIQUEID" val="3582"/>
</p:tagLst>
</file>

<file path=ppt/tags/tag391.xml><?xml version="1.0" encoding="utf-8"?>
<p:tagLst xmlns:p="http://schemas.openxmlformats.org/presentationml/2006/main">
  <p:tag name="AS_UNIQUEID" val="3583"/>
</p:tagLst>
</file>

<file path=ppt/tags/tag392.xml><?xml version="1.0" encoding="utf-8"?>
<p:tagLst xmlns:p="http://schemas.openxmlformats.org/presentationml/2006/main">
  <p:tag name="AS_UNIQUEID" val="3584"/>
</p:tagLst>
</file>

<file path=ppt/tags/tag393.xml><?xml version="1.0" encoding="utf-8"?>
<p:tagLst xmlns:p="http://schemas.openxmlformats.org/presentationml/2006/main">
  <p:tag name="AS_UNIQUEID" val="3585"/>
</p:tagLst>
</file>

<file path=ppt/tags/tag394.xml><?xml version="1.0" encoding="utf-8"?>
<p:tagLst xmlns:p="http://schemas.openxmlformats.org/presentationml/2006/main">
  <p:tag name="AS_UNIQUEID" val="3586"/>
</p:tagLst>
</file>

<file path=ppt/tags/tag395.xml><?xml version="1.0" encoding="utf-8"?>
<p:tagLst xmlns:p="http://schemas.openxmlformats.org/presentationml/2006/main">
  <p:tag name="AS_UNIQUEID" val="3594"/>
</p:tagLst>
</file>

<file path=ppt/tags/tag396.xml><?xml version="1.0" encoding="utf-8"?>
<p:tagLst xmlns:p="http://schemas.openxmlformats.org/presentationml/2006/main">
  <p:tag name="AS_UNIQUEID" val="3594"/>
</p:tagLst>
</file>

<file path=ppt/tags/tag397.xml><?xml version="1.0" encoding="utf-8"?>
<p:tagLst xmlns:p="http://schemas.openxmlformats.org/presentationml/2006/main">
  <p:tag name="AS_UNIQUEID" val="3597"/>
</p:tagLst>
</file>

<file path=ppt/tags/tag398.xml><?xml version="1.0" encoding="utf-8"?>
<p:tagLst xmlns:p="http://schemas.openxmlformats.org/presentationml/2006/main">
  <p:tag name="AS_UNIQUEID" val="3601"/>
</p:tagLst>
</file>

<file path=ppt/tags/tag39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00.xml><?xml version="1.0" encoding="utf-8"?>
<p:tagLst xmlns:p="http://schemas.openxmlformats.org/presentationml/2006/main">
  <p:tag name="AS_UNIQUEID" val="3582"/>
</p:tagLst>
</file>

<file path=ppt/tags/tag401.xml><?xml version="1.0" encoding="utf-8"?>
<p:tagLst xmlns:p="http://schemas.openxmlformats.org/presentationml/2006/main">
  <p:tag name="AS_UNIQUEID" val="3583"/>
</p:tagLst>
</file>

<file path=ppt/tags/tag402.xml><?xml version="1.0" encoding="utf-8"?>
<p:tagLst xmlns:p="http://schemas.openxmlformats.org/presentationml/2006/main">
  <p:tag name="AS_UNIQUEID" val="3584"/>
</p:tagLst>
</file>

<file path=ppt/tags/tag403.xml><?xml version="1.0" encoding="utf-8"?>
<p:tagLst xmlns:p="http://schemas.openxmlformats.org/presentationml/2006/main">
  <p:tag name="AS_UNIQUEID" val="3585"/>
</p:tagLst>
</file>

<file path=ppt/tags/tag404.xml><?xml version="1.0" encoding="utf-8"?>
<p:tagLst xmlns:p="http://schemas.openxmlformats.org/presentationml/2006/main">
  <p:tag name="AS_UNIQUEID" val="3586"/>
</p:tagLst>
</file>

<file path=ppt/tags/tag405.xml><?xml version="1.0" encoding="utf-8"?>
<p:tagLst xmlns:p="http://schemas.openxmlformats.org/presentationml/2006/main">
  <p:tag name="AS_UNIQUEID" val="3587"/>
</p:tagLst>
</file>

<file path=ppt/tags/tag406.xml><?xml version="1.0" encoding="utf-8"?>
<p:tagLst xmlns:p="http://schemas.openxmlformats.org/presentationml/2006/main">
  <p:tag name="AS_UNIQUEID" val="3588"/>
</p:tagLst>
</file>

<file path=ppt/tags/tag407.xml><?xml version="1.0" encoding="utf-8"?>
<p:tagLst xmlns:p="http://schemas.openxmlformats.org/presentationml/2006/main">
  <p:tag name="AS_UNIQUEID" val="3589"/>
</p:tagLst>
</file>

<file path=ppt/tags/tag408.xml><?xml version="1.0" encoding="utf-8"?>
<p:tagLst xmlns:p="http://schemas.openxmlformats.org/presentationml/2006/main">
  <p:tag name="AS_UNIQUEID" val="3590"/>
</p:tagLst>
</file>

<file path=ppt/tags/tag409.xml><?xml version="1.0" encoding="utf-8"?>
<p:tagLst xmlns:p="http://schemas.openxmlformats.org/presentationml/2006/main">
  <p:tag name="AS_UNIQUEID" val="3591"/>
</p:tagLst>
</file>

<file path=ppt/tags/tag410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11.xml><?xml version="1.0" encoding="utf-8"?>
<p:tagLst xmlns:p="http://schemas.openxmlformats.org/presentationml/2006/main">
  <p:tag name="AS_UNIQUEID" val="3593"/>
</p:tagLst>
</file>

<file path=ppt/tags/tag412.xml><?xml version="1.0" encoding="utf-8"?>
<p:tagLst xmlns:p="http://schemas.openxmlformats.org/presentationml/2006/main">
  <p:tag name="AS_UNIQUEID" val="3594"/>
</p:tagLst>
</file>

<file path=ppt/tags/tag413.xml><?xml version="1.0" encoding="utf-8"?>
<p:tagLst xmlns:p="http://schemas.openxmlformats.org/presentationml/2006/main">
  <p:tag name="AS_UNIQUEID" val="3594"/>
</p:tagLst>
</file>

<file path=ppt/tags/tag414.xml><?xml version="1.0" encoding="utf-8"?>
<p:tagLst xmlns:p="http://schemas.openxmlformats.org/presentationml/2006/main">
  <p:tag name="AS_UNIQUEID" val="3596"/>
</p:tagLst>
</file>

<file path=ppt/tags/tag415.xml><?xml version="1.0" encoding="utf-8"?>
<p:tagLst xmlns:p="http://schemas.openxmlformats.org/presentationml/2006/main">
  <p:tag name="AS_UNIQUEID" val="3597"/>
</p:tagLst>
</file>

<file path=ppt/tags/tag416.xml><?xml version="1.0" encoding="utf-8"?>
<p:tagLst xmlns:p="http://schemas.openxmlformats.org/presentationml/2006/main">
  <p:tag name="AS_UNIQUEID" val="3598"/>
</p:tagLst>
</file>

<file path=ppt/tags/tag417.xml><?xml version="1.0" encoding="utf-8"?>
<p:tagLst xmlns:p="http://schemas.openxmlformats.org/presentationml/2006/main">
  <p:tag name="AS_UNIQUEID" val="3599"/>
</p:tagLst>
</file>

<file path=ppt/tags/tag418.xml><?xml version="1.0" encoding="utf-8"?>
<p:tagLst xmlns:p="http://schemas.openxmlformats.org/presentationml/2006/main">
  <p:tag name="AS_UNIQUEID" val="3599"/>
</p:tagLst>
</file>

<file path=ppt/tags/tag419.xml><?xml version="1.0" encoding="utf-8"?>
<p:tagLst xmlns:p="http://schemas.openxmlformats.org/presentationml/2006/main">
  <p:tag name="AS_UNIQUEID" val="3601"/>
</p:tagLst>
</file>

<file path=ppt/tags/tag420.xml><?xml version="1.0" encoding="utf-8"?>
<p:tagLst xmlns:p="http://schemas.openxmlformats.org/presentationml/2006/main">
  <p:tag name="AS_UNIQUEID" val="3602"/>
</p:tagLst>
</file>

<file path=ppt/tags/tag421.xml><?xml version="1.0" encoding="utf-8"?>
<p:tagLst xmlns:p="http://schemas.openxmlformats.org/presentationml/2006/main">
  <p:tag name="AS_UNIQUEID" val="3603"/>
</p:tagLst>
</file>

<file path=ppt/tags/tag422.xml><?xml version="1.0" encoding="utf-8"?>
<p:tagLst xmlns:p="http://schemas.openxmlformats.org/presentationml/2006/main">
  <p:tag name="AS_UNIQUEID" val="3604"/>
</p:tagLst>
</file>

<file path=ppt/tags/tag423.xml><?xml version="1.0" encoding="utf-8"?>
<p:tagLst xmlns:p="http://schemas.openxmlformats.org/presentationml/2006/main">
  <p:tag name="AS_UNIQUEID" val="3605"/>
</p:tagLst>
</file>

<file path=ppt/tags/tag424.xml><?xml version="1.0" encoding="utf-8"?>
<p:tagLst xmlns:p="http://schemas.openxmlformats.org/presentationml/2006/main">
  <p:tag name="AS_UNIQUEID" val="3606"/>
</p:tagLst>
</file>

<file path=ppt/tags/tag425.xml><?xml version="1.0" encoding="utf-8"?>
<p:tagLst xmlns:p="http://schemas.openxmlformats.org/presentationml/2006/main">
  <p:tag name="AS_UNIQUEID" val="3607"/>
</p:tagLst>
</file>

<file path=ppt/tags/tag426.xml><?xml version="1.0" encoding="utf-8"?>
<p:tagLst xmlns:p="http://schemas.openxmlformats.org/presentationml/2006/main">
  <p:tag name="AS_UNIQUEID" val="3608"/>
</p:tagLst>
</file>

<file path=ppt/tags/tag427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28.xml><?xml version="1.0" encoding="utf-8"?>
<p:tagLst xmlns:p="http://schemas.openxmlformats.org/presentationml/2006/main">
  <p:tag name="AS_UNIQUEID" val="3630"/>
</p:tagLst>
</file>

<file path=ppt/tags/tag429.xml><?xml version="1.0" encoding="utf-8"?>
<p:tagLst xmlns:p="http://schemas.openxmlformats.org/presentationml/2006/main">
  <p:tag name="AS_UNIQUEID" val="3631"/>
</p:tagLst>
</file>

<file path=ppt/tags/tag430.xml><?xml version="1.0" encoding="utf-8"?>
<p:tagLst xmlns:p="http://schemas.openxmlformats.org/presentationml/2006/main">
  <p:tag name="AS_UNIQUEID" val="3632"/>
</p:tagLst>
</file>

<file path=ppt/tags/tag431.xml><?xml version="1.0" encoding="utf-8"?>
<p:tagLst xmlns:p="http://schemas.openxmlformats.org/presentationml/2006/main">
  <p:tag name="AS_UNIQUEID" val="3633"/>
</p:tagLst>
</file>

<file path=ppt/tags/tag432.xml><?xml version="1.0" encoding="utf-8"?>
<p:tagLst xmlns:p="http://schemas.openxmlformats.org/presentationml/2006/main">
  <p:tag name="AS_UNIQUEID" val="3634"/>
</p:tagLst>
</file>

<file path=ppt/tags/tag433.xml><?xml version="1.0" encoding="utf-8"?>
<p:tagLst xmlns:p="http://schemas.openxmlformats.org/presentationml/2006/main">
  <p:tag name="AS_UNIQUEID" val="3635"/>
</p:tagLst>
</file>

<file path=ppt/tags/tag434.xml><?xml version="1.0" encoding="utf-8"?>
<p:tagLst xmlns:p="http://schemas.openxmlformats.org/presentationml/2006/main">
  <p:tag name="AS_UNIQUEID" val="3636"/>
</p:tagLst>
</file>

<file path=ppt/tags/tag435.xml><?xml version="1.0" encoding="utf-8"?>
<p:tagLst xmlns:p="http://schemas.openxmlformats.org/presentationml/2006/main">
  <p:tag name="AS_UNIQUEID" val="3637"/>
  <p:tag name="KSO_WM_UNIT_FILL_FORE_SCHEMECOLOR_INDEX" val="5"/>
  <p:tag name="KSO_WM_UNIT_FILL_FORE_SCHEMECOLOR_INDEX_BRIGHTNESS" val="0"/>
  <p:tag name="KSO_WM_UNIT_FILL_TYPE" val="1"/>
</p:tagLst>
</file>

<file path=ppt/tags/tag436.xml><?xml version="1.0" encoding="utf-8"?>
<p:tagLst xmlns:p="http://schemas.openxmlformats.org/presentationml/2006/main">
  <p:tag name="AS_UNIQUEID" val="3638"/>
</p:tagLst>
</file>

<file path=ppt/tags/tag437.xml><?xml version="1.0" encoding="utf-8"?>
<p:tagLst xmlns:p="http://schemas.openxmlformats.org/presentationml/2006/main">
  <p:tag name="AS_UNIQUEID" val="3639"/>
</p:tagLst>
</file>

<file path=ppt/tags/tag438.xml><?xml version="1.0" encoding="utf-8"?>
<p:tagLst xmlns:p="http://schemas.openxmlformats.org/presentationml/2006/main">
  <p:tag name="AS_UNIQUEID" val="3640"/>
  <p:tag name="KSO_WM_UNIT_FILL_FORE_SCHEMECOLOR_INDEX" val="7"/>
  <p:tag name="KSO_WM_UNIT_FILL_FORE_SCHEMECOLOR_INDEX_BRIGHTNESS" val="0.8"/>
  <p:tag name="KSO_WM_UNIT_FILL_TYPE" val="1"/>
</p:tagLst>
</file>

<file path=ppt/tags/tag439.xml><?xml version="1.0" encoding="utf-8"?>
<p:tagLst xmlns:p="http://schemas.openxmlformats.org/presentationml/2006/main">
  <p:tag name="AS_UNIQUEID" val="3641"/>
</p:tagLst>
</file>

<file path=ppt/tags/tag440.xml><?xml version="1.0" encoding="utf-8"?>
<p:tagLst xmlns:p="http://schemas.openxmlformats.org/presentationml/2006/main">
  <p:tag name="AS_UNIQUEID" val="3642"/>
</p:tagLst>
</file>

<file path=ppt/tags/tag441.xml><?xml version="1.0" encoding="utf-8"?>
<p:tagLst xmlns:p="http://schemas.openxmlformats.org/presentationml/2006/main">
  <p:tag name="AS_UNIQUEID" val="3643"/>
</p:tagLst>
</file>

<file path=ppt/tags/tag442.xml><?xml version="1.0" encoding="utf-8"?>
<p:tagLst xmlns:p="http://schemas.openxmlformats.org/presentationml/2006/main">
  <p:tag name="AS_UNIQUEID" val="3644"/>
</p:tagLst>
</file>

<file path=ppt/tags/tag443.xml><?xml version="1.0" encoding="utf-8"?>
<p:tagLst xmlns:p="http://schemas.openxmlformats.org/presentationml/2006/main">
  <p:tag name="AS_UNIQUEID" val="3645"/>
</p:tagLst>
</file>

<file path=ppt/tags/tag444.xml><?xml version="1.0" encoding="utf-8"?>
<p:tagLst xmlns:p="http://schemas.openxmlformats.org/presentationml/2006/main">
  <p:tag name="AS_UNIQUEID" val="3646"/>
  <p:tag name="KSO_WM_UNIT_FILL_FORE_SCHEMECOLOR_INDEX" val="5"/>
  <p:tag name="KSO_WM_UNIT_FILL_FORE_SCHEMECOLOR_INDEX_BRIGHTNESS" val="0"/>
  <p:tag name="KSO_WM_UNIT_FILL_TYPE" val="1"/>
</p:tagLst>
</file>

<file path=ppt/tags/tag445.xml><?xml version="1.0" encoding="utf-8"?>
<p:tagLst xmlns:p="http://schemas.openxmlformats.org/presentationml/2006/main">
  <p:tag name="AS_UNIQUEID" val="3647"/>
</p:tagLst>
</file>

<file path=ppt/tags/tag446.xml><?xml version="1.0" encoding="utf-8"?>
<p:tagLst xmlns:p="http://schemas.openxmlformats.org/presentationml/2006/main">
  <p:tag name="AS_UNIQUEID" val="3648"/>
</p:tagLst>
</file>

<file path=ppt/tags/tag447.xml><?xml version="1.0" encoding="utf-8"?>
<p:tagLst xmlns:p="http://schemas.openxmlformats.org/presentationml/2006/main">
  <p:tag name="AS_UNIQUEID" val="3649"/>
</p:tagLst>
</file>

<file path=ppt/tags/tag448.xml><?xml version="1.0" encoding="utf-8"?>
<p:tagLst xmlns:p="http://schemas.openxmlformats.org/presentationml/2006/main">
  <p:tag name="AS_UNIQUEID" val="3650"/>
</p:tagLst>
</file>

<file path=ppt/tags/tag449.xml><?xml version="1.0" encoding="utf-8"?>
<p:tagLst xmlns:p="http://schemas.openxmlformats.org/presentationml/2006/main">
  <p:tag name="AS_UNIQUEID" val="3651"/>
</p:tagLst>
</file>

<file path=ppt/tags/tag450.xml><?xml version="1.0" encoding="utf-8"?>
<p:tagLst xmlns:p="http://schemas.openxmlformats.org/presentationml/2006/main">
  <p:tag name="AS_UNIQUEID" val="3652"/>
</p:tagLst>
</file>

<file path=ppt/tags/tag451.xml><?xml version="1.0" encoding="utf-8"?>
<p:tagLst xmlns:p="http://schemas.openxmlformats.org/presentationml/2006/main">
  <p:tag name="AS_UNIQUEID" val="3653"/>
</p:tagLst>
</file>

<file path=ppt/tags/tag452.xml><?xml version="1.0" encoding="utf-8"?>
<p:tagLst xmlns:p="http://schemas.openxmlformats.org/presentationml/2006/main">
  <p:tag name="AS_UNIQUEID" val="3654"/>
</p:tagLst>
</file>

<file path=ppt/tags/tag453.xml><?xml version="1.0" encoding="utf-8"?>
<p:tagLst xmlns:p="http://schemas.openxmlformats.org/presentationml/2006/main">
  <p:tag name="AS_UNIQUEID" val="3655"/>
</p:tagLst>
</file>

<file path=ppt/tags/tag454.xml><?xml version="1.0" encoding="utf-8"?>
<p:tagLst xmlns:p="http://schemas.openxmlformats.org/presentationml/2006/main">
  <p:tag name="AS_UNIQUEID" val="3656"/>
</p:tagLst>
</file>

<file path=ppt/tags/tag455.xml><?xml version="1.0" encoding="utf-8"?>
<p:tagLst xmlns:p="http://schemas.openxmlformats.org/presentationml/2006/main">
  <p:tag name="AS_UNIQUEID" val="3657"/>
</p:tagLst>
</file>

<file path=ppt/tags/tag456.xml><?xml version="1.0" encoding="utf-8"?>
<p:tagLst xmlns:p="http://schemas.openxmlformats.org/presentationml/2006/main">
  <p:tag name="AS_UNIQUEID" val="3658"/>
</p:tagLst>
</file>

<file path=ppt/tags/tag457.xml><?xml version="1.0" encoding="utf-8"?>
<p:tagLst xmlns:p="http://schemas.openxmlformats.org/presentationml/2006/main">
  <p:tag name="AS_UNIQUEID" val="3659"/>
</p:tagLst>
</file>

<file path=ppt/tags/tag458.xml><?xml version="1.0" encoding="utf-8"?>
<p:tagLst xmlns:p="http://schemas.openxmlformats.org/presentationml/2006/main">
  <p:tag name="AS_UNIQUEID" val="3660"/>
</p:tagLst>
</file>

<file path=ppt/tags/tag459.xml><?xml version="1.0" encoding="utf-8"?>
<p:tagLst xmlns:p="http://schemas.openxmlformats.org/presentationml/2006/main">
  <p:tag name="AS_UNIQUEID" val="3661"/>
</p:tagLst>
</file>

<file path=ppt/tags/tag460.xml><?xml version="1.0" encoding="utf-8"?>
<p:tagLst xmlns:p="http://schemas.openxmlformats.org/presentationml/2006/main">
  <p:tag name="AS_UNIQUEID" val="3662"/>
  <p:tag name="KSO_WM_UNIT_FILL_FORE_SCHEMECOLOR_INDEX" val="5"/>
  <p:tag name="KSO_WM_UNIT_FILL_FORE_SCHEMECOLOR_INDEX_BRIGHTNESS" val="0"/>
  <p:tag name="KSO_WM_UNIT_FILL_TYPE" val="1"/>
</p:tagLst>
</file>

<file path=ppt/tags/tag461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62.xml><?xml version="1.0" encoding="utf-8"?>
<p:tagLst xmlns:p="http://schemas.openxmlformats.org/presentationml/2006/main">
  <p:tag name="AS_UNIQUEID" val="3675"/>
</p:tagLst>
</file>

<file path=ppt/tags/tag463.xml><?xml version="1.0" encoding="utf-8"?>
<p:tagLst xmlns:p="http://schemas.openxmlformats.org/presentationml/2006/main">
  <p:tag name="AS_UNIQUEID" val="3676"/>
</p:tagLst>
</file>

<file path=ppt/tags/tag464.xml><?xml version="1.0" encoding="utf-8"?>
<p:tagLst xmlns:p="http://schemas.openxmlformats.org/presentationml/2006/main">
  <p:tag name="AS_UNIQUEID" val="3677"/>
  <p:tag name="KSO_WM_UNIT_PLACING_PICTURE_USER_VIEWPORT" val="{&quot;height&quot;:3091,&quot;width&quot;:4250}"/>
</p:tagLst>
</file>

<file path=ppt/tags/tag465.xml><?xml version="1.0" encoding="utf-8"?>
<p:tagLst xmlns:p="http://schemas.openxmlformats.org/presentationml/2006/main">
  <p:tag name="AS_UNIQUEID" val="3678"/>
</p:tagLst>
</file>

<file path=ppt/tags/tag466.xml><?xml version="1.0" encoding="utf-8"?>
<p:tagLst xmlns:p="http://schemas.openxmlformats.org/presentationml/2006/main">
  <p:tag name="AS_UNIQUEID" val="3679"/>
</p:tagLst>
</file>

<file path=ppt/tags/tag467.xml><?xml version="1.0" encoding="utf-8"?>
<p:tagLst xmlns:p="http://schemas.openxmlformats.org/presentationml/2006/main">
  <p:tag name="AS_UNIQUEID" val="3679"/>
</p:tagLst>
</file>

<file path=ppt/tags/tag468.xml><?xml version="1.0" encoding="utf-8"?>
<p:tagLst xmlns:p="http://schemas.openxmlformats.org/presentationml/2006/main">
  <p:tag name="AS_UNIQUEID" val="3681"/>
</p:tagLst>
</file>

<file path=ppt/tags/tag469.xml><?xml version="1.0" encoding="utf-8"?>
<p:tagLst xmlns:p="http://schemas.openxmlformats.org/presentationml/2006/main">
  <p:tag name="AS_UNIQUEID" val="3682"/>
</p:tagLst>
</file>

<file path=ppt/tags/tag470.xml><?xml version="1.0" encoding="utf-8"?>
<p:tagLst xmlns:p="http://schemas.openxmlformats.org/presentationml/2006/main">
  <p:tag name="AS_UNIQUEID" val="3129"/>
</p:tagLst>
</file>

<file path=ppt/tags/tag471.xml><?xml version="1.0" encoding="utf-8"?>
<p:tagLst xmlns:p="http://schemas.openxmlformats.org/presentationml/2006/main">
  <p:tag name="AS_UNIQUEID" val="3683"/>
</p:tagLst>
</file>

<file path=ppt/tags/tag472.xml><?xml version="1.0" encoding="utf-8"?>
<p:tagLst xmlns:p="http://schemas.openxmlformats.org/presentationml/2006/main">
  <p:tag name="AS_UNIQUEID" val="3684"/>
</p:tagLst>
</file>

<file path=ppt/tags/tag473.xml><?xml version="1.0" encoding="utf-8"?>
<p:tagLst xmlns:p="http://schemas.openxmlformats.org/presentationml/2006/main">
  <p:tag name="AS_UNIQUEID" val="3816"/>
</p:tagLst>
</file>

<file path=ppt/tags/tag47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75.xml><?xml version="1.0" encoding="utf-8"?>
<p:tagLst xmlns:p="http://schemas.openxmlformats.org/presentationml/2006/main">
  <p:tag name="AS_UNIQUEID" val="3689"/>
</p:tagLst>
</file>

<file path=ppt/tags/tag476.xml><?xml version="1.0" encoding="utf-8"?>
<p:tagLst xmlns:p="http://schemas.openxmlformats.org/presentationml/2006/main">
  <p:tag name="AS_UNIQUEID" val="3690"/>
</p:tagLst>
</file>

<file path=ppt/tags/tag477.xml><?xml version="1.0" encoding="utf-8"?>
<p:tagLst xmlns:p="http://schemas.openxmlformats.org/presentationml/2006/main">
  <p:tag name="AS_UNIQUEID" val="3691"/>
  <p:tag name="KSO_WM_UNIT_PLACING_PICTURE_USER_VIEWPORT" val="{&quot;height&quot;:3091,&quot;width&quot;:4250}"/>
</p:tagLst>
</file>

<file path=ppt/tags/tag478.xml><?xml version="1.0" encoding="utf-8"?>
<p:tagLst xmlns:p="http://schemas.openxmlformats.org/presentationml/2006/main">
  <p:tag name="AS_UNIQUEID" val="3692"/>
</p:tagLst>
</file>

<file path=ppt/tags/tag479.xml><?xml version="1.0" encoding="utf-8"?>
<p:tagLst xmlns:p="http://schemas.openxmlformats.org/presentationml/2006/main">
  <p:tag name="AS_UNIQUEID" val="3693"/>
</p:tagLst>
</file>

<file path=ppt/tags/tag480.xml><?xml version="1.0" encoding="utf-8"?>
<p:tagLst xmlns:p="http://schemas.openxmlformats.org/presentationml/2006/main">
  <p:tag name="AS_UNIQUEID" val="3693"/>
</p:tagLst>
</file>

<file path=ppt/tags/tag481.xml><?xml version="1.0" encoding="utf-8"?>
<p:tagLst xmlns:p="http://schemas.openxmlformats.org/presentationml/2006/main">
  <p:tag name="AS_UNIQUEID" val="3129"/>
</p:tagLst>
</file>

<file path=ppt/tags/tag482.xml><?xml version="1.0" encoding="utf-8"?>
<p:tagLst xmlns:p="http://schemas.openxmlformats.org/presentationml/2006/main">
  <p:tag name="AS_UNIQUEID" val="3695"/>
</p:tagLst>
</file>

<file path=ppt/tags/tag483.xml><?xml version="1.0" encoding="utf-8"?>
<p:tagLst xmlns:p="http://schemas.openxmlformats.org/presentationml/2006/main">
  <p:tag name="AS_UNIQUEID" val="3696"/>
</p:tagLst>
</file>

<file path=ppt/tags/tag484.xml><?xml version="1.0" encoding="utf-8"?>
<p:tagLst xmlns:p="http://schemas.openxmlformats.org/presentationml/2006/main">
  <p:tag name="AS_UNIQUEID" val="3697"/>
</p:tagLst>
</file>

<file path=ppt/tags/tag485.xml><?xml version="1.0" encoding="utf-8"?>
<p:tagLst xmlns:p="http://schemas.openxmlformats.org/presentationml/2006/main">
  <p:tag name="AS_UNIQUEID" val="3698"/>
</p:tagLst>
</file>

<file path=ppt/tags/tag486.xml><?xml version="1.0" encoding="utf-8"?>
<p:tagLst xmlns:p="http://schemas.openxmlformats.org/presentationml/2006/main">
  <p:tag name="AS_UNIQUEID" val="3699"/>
</p:tagLst>
</file>

<file path=ppt/tags/tag487.xml><?xml version="1.0" encoding="utf-8"?>
<p:tagLst xmlns:p="http://schemas.openxmlformats.org/presentationml/2006/main">
  <p:tag name="AS_UNIQUEID" val="3700"/>
</p:tagLst>
</file>

<file path=ppt/tags/tag488.xml><?xml version="1.0" encoding="utf-8"?>
<p:tagLst xmlns:p="http://schemas.openxmlformats.org/presentationml/2006/main">
  <p:tag name="AS_UNIQUEID" val="3701"/>
</p:tagLst>
</file>

<file path=ppt/tags/tag489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90.xml><?xml version="1.0" encoding="utf-8"?>
<p:tagLst xmlns:p="http://schemas.openxmlformats.org/presentationml/2006/main">
  <p:tag name="AS_UNIQUEID" val="3703"/>
</p:tagLst>
</file>

<file path=ppt/tags/tag491.xml><?xml version="1.0" encoding="utf-8"?>
<p:tagLst xmlns:p="http://schemas.openxmlformats.org/presentationml/2006/main">
  <p:tag name="AS_UNIQUEID" val="3704"/>
</p:tagLst>
</file>

<file path=ppt/tags/tag492.xml><?xml version="1.0" encoding="utf-8"?>
<p:tagLst xmlns:p="http://schemas.openxmlformats.org/presentationml/2006/main">
  <p:tag name="AS_UNIQUEID" val="3705"/>
</p:tagLst>
</file>

<file path=ppt/tags/tag493.xml><?xml version="1.0" encoding="utf-8"?>
<p:tagLst xmlns:p="http://schemas.openxmlformats.org/presentationml/2006/main">
  <p:tag name="AS_UNIQUEID" val="3706"/>
</p:tagLst>
</file>

<file path=ppt/tags/tag494.xml><?xml version="1.0" encoding="utf-8"?>
<p:tagLst xmlns:p="http://schemas.openxmlformats.org/presentationml/2006/main">
  <p:tag name="AS_UNIQUEID" val="3707"/>
</p:tagLst>
</file>

<file path=ppt/tags/tag495.xml><?xml version="1.0" encoding="utf-8"?>
<p:tagLst xmlns:p="http://schemas.openxmlformats.org/presentationml/2006/main">
  <p:tag name="AS_UNIQUEID" val="3708"/>
</p:tagLst>
</file>

<file path=ppt/tags/tag496.xml><?xml version="1.0" encoding="utf-8"?>
<p:tagLst xmlns:p="http://schemas.openxmlformats.org/presentationml/2006/main">
  <p:tag name="AS_UNIQUEID" val="3709"/>
</p:tagLst>
</file>

<file path=ppt/tags/tag497.xml><?xml version="1.0" encoding="utf-8"?>
<p:tagLst xmlns:p="http://schemas.openxmlformats.org/presentationml/2006/main">
  <p:tag name="AS_UNIQUEID" val="3710"/>
</p:tagLst>
</file>

<file path=ppt/tags/tag498.xml><?xml version="1.0" encoding="utf-8"?>
<p:tagLst xmlns:p="http://schemas.openxmlformats.org/presentationml/2006/main">
  <p:tag name="AS_UNIQUEID" val="3711"/>
</p:tagLst>
</file>

<file path=ppt/tags/tag499.xml><?xml version="1.0" encoding="utf-8"?>
<p:tagLst xmlns:p="http://schemas.openxmlformats.org/presentationml/2006/main">
  <p:tag name="AS_UNIQUEID" val="3712"/>
</p:tagLst>
</file>

<file path=ppt/tags/tag500.xml><?xml version="1.0" encoding="utf-8"?>
<p:tagLst xmlns:p="http://schemas.openxmlformats.org/presentationml/2006/main">
  <p:tag name="AS_UNIQUEID" val="3713"/>
</p:tagLst>
</file>

<file path=ppt/tags/tag501.xml><?xml version="1.0" encoding="utf-8"?>
<p:tagLst xmlns:p="http://schemas.openxmlformats.org/presentationml/2006/main">
  <p:tag name="AS_UNIQUEID" val="3714"/>
</p:tagLst>
</file>

<file path=ppt/tags/tag502.xml><?xml version="1.0" encoding="utf-8"?>
<p:tagLst xmlns:p="http://schemas.openxmlformats.org/presentationml/2006/main">
  <p:tag name="AS_UNIQUEID" val="3715"/>
</p:tagLst>
</file>

<file path=ppt/tags/tag503.xml><?xml version="1.0" encoding="utf-8"?>
<p:tagLst xmlns:p="http://schemas.openxmlformats.org/presentationml/2006/main">
  <p:tag name="AS_UNIQUEID" val="3715"/>
</p:tagLst>
</file>

<file path=ppt/tags/tag504.xml><?xml version="1.0" encoding="utf-8"?>
<p:tagLst xmlns:p="http://schemas.openxmlformats.org/presentationml/2006/main">
  <p:tag name="AS_UNIQUEID" val="3717"/>
</p:tagLst>
</file>

<file path=ppt/tags/tag505.xml><?xml version="1.0" encoding="utf-8"?>
<p:tagLst xmlns:p="http://schemas.openxmlformats.org/presentationml/2006/main">
  <p:tag name="AS_UNIQUEID" val="3718"/>
</p:tagLst>
</file>

<file path=ppt/tags/tag506.xml><?xml version="1.0" encoding="utf-8"?>
<p:tagLst xmlns:p="http://schemas.openxmlformats.org/presentationml/2006/main">
  <p:tag name="AS_UNIQUEID" val="3719"/>
</p:tagLst>
</file>

<file path=ppt/tags/tag507.xml><?xml version="1.0" encoding="utf-8"?>
<p:tagLst xmlns:p="http://schemas.openxmlformats.org/presentationml/2006/main">
  <p:tag name="AS_UNIQUEID" val="3720"/>
</p:tagLst>
</file>

<file path=ppt/tags/tag508.xml><?xml version="1.0" encoding="utf-8"?>
<p:tagLst xmlns:p="http://schemas.openxmlformats.org/presentationml/2006/main">
  <p:tag name="AS_UNIQUEID" val="3721"/>
</p:tagLst>
</file>

<file path=ppt/tags/tag509.xml><?xml version="1.0" encoding="utf-8"?>
<p:tagLst xmlns:p="http://schemas.openxmlformats.org/presentationml/2006/main">
  <p:tag name="AS_UNIQUEID" val="3722"/>
</p:tagLst>
</file>

<file path=ppt/tags/tag510.xml><?xml version="1.0" encoding="utf-8"?>
<p:tagLst xmlns:p="http://schemas.openxmlformats.org/presentationml/2006/main">
  <p:tag name="AS_UNIQUEID" val="3723"/>
</p:tagLst>
</file>

<file path=ppt/tags/tag511.xml><?xml version="1.0" encoding="utf-8"?>
<p:tagLst xmlns:p="http://schemas.openxmlformats.org/presentationml/2006/main">
  <p:tag name="AS_UNIQUEID" val="3724"/>
</p:tagLst>
</file>

<file path=ppt/tags/tag512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513.xml><?xml version="1.0" encoding="utf-8"?>
<p:tagLst xmlns:p="http://schemas.openxmlformats.org/presentationml/2006/main">
  <p:tag name="AS_UNIQUEID" val="3726"/>
</p:tagLst>
</file>

<file path=ppt/tags/tag514.xml><?xml version="1.0" encoding="utf-8"?>
<p:tagLst xmlns:p="http://schemas.openxmlformats.org/presentationml/2006/main">
  <p:tag name="AS_UNIQUEID" val="3727"/>
</p:tagLst>
</file>

<file path=ppt/tags/tag515.xml><?xml version="1.0" encoding="utf-8"?>
<p:tagLst xmlns:p="http://schemas.openxmlformats.org/presentationml/2006/main">
  <p:tag name="AS_UNIQUEID" val="3728"/>
</p:tagLst>
</file>

<file path=ppt/tags/tag516.xml><?xml version="1.0" encoding="utf-8"?>
<p:tagLst xmlns:p="http://schemas.openxmlformats.org/presentationml/2006/main">
  <p:tag name="AS_UNIQUEID" val="3729"/>
</p:tagLst>
</file>

<file path=ppt/tags/tag517.xml><?xml version="1.0" encoding="utf-8"?>
<p:tagLst xmlns:p="http://schemas.openxmlformats.org/presentationml/2006/main">
  <p:tag name="AS_UNIQUEID" val="3729"/>
</p:tagLst>
</file>

<file path=ppt/tags/tag518.xml><?xml version="1.0" encoding="utf-8"?>
<p:tagLst xmlns:p="http://schemas.openxmlformats.org/presentationml/2006/main">
  <p:tag name="AS_UNIQUEID" val="3731"/>
</p:tagLst>
</file>

<file path=ppt/tags/tag519.xml><?xml version="1.0" encoding="utf-8"?>
<p:tagLst xmlns:p="http://schemas.openxmlformats.org/presentationml/2006/main">
  <p:tag name="AS_UNIQUEID" val="3732"/>
</p:tagLst>
</file>

<file path=ppt/tags/tag520.xml><?xml version="1.0" encoding="utf-8"?>
<p:tagLst xmlns:p="http://schemas.openxmlformats.org/presentationml/2006/main">
  <p:tag name="AS_UNIQUEID" val="3733"/>
</p:tagLst>
</file>

<file path=ppt/tags/tag521.xml><?xml version="1.0" encoding="utf-8"?>
<p:tagLst xmlns:p="http://schemas.openxmlformats.org/presentationml/2006/main">
  <p:tag name="AS_UNIQUEID" val="3734"/>
</p:tagLst>
</file>

<file path=ppt/tags/tag522.xml><?xml version="1.0" encoding="utf-8"?>
<p:tagLst xmlns:p="http://schemas.openxmlformats.org/presentationml/2006/main">
  <p:tag name="AS_UNIQUEID" val="3735"/>
</p:tagLst>
</file>

<file path=ppt/tags/tag523.xml><?xml version="1.0" encoding="utf-8"?>
<p:tagLst xmlns:p="http://schemas.openxmlformats.org/presentationml/2006/main">
  <p:tag name="AS_UNIQUEID" val="3736"/>
</p:tagLst>
</file>

<file path=ppt/tags/tag524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525.xml><?xml version="1.0" encoding="utf-8"?>
<p:tagLst xmlns:p="http://schemas.openxmlformats.org/presentationml/2006/main">
  <p:tag name="AS_UNIQUEID" val="3814"/>
</p:tagLst>
</file>

<file path=ppt/tags/tag52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527.xml><?xml version="1.0" encoding="utf-8"?>
<p:tagLst xmlns:p="http://schemas.openxmlformats.org/presentationml/2006/main">
  <p:tag name="AS_UNIQUEID" val="3129"/>
</p:tagLst>
</file>

<file path=ppt/tags/tag528.xml><?xml version="1.0" encoding="utf-8"?>
<p:tagLst xmlns:p="http://schemas.openxmlformats.org/presentationml/2006/main">
  <p:tag name="AS_UNIQUEID" val="3552"/>
</p:tagLst>
</file>

<file path=ppt/tags/tag529.xml><?xml version="1.0" encoding="utf-8"?>
<p:tagLst xmlns:p="http://schemas.openxmlformats.org/presentationml/2006/main">
  <p:tag name="AS_UNIQUEID" val="3553"/>
</p:tagLst>
</file>

<file path=ppt/tags/tag530.xml><?xml version="1.0" encoding="utf-8"?>
<p:tagLst xmlns:p="http://schemas.openxmlformats.org/presentationml/2006/main">
  <p:tag name="AS_UNIQUEID" val="3554"/>
</p:tagLst>
</file>

<file path=ppt/tags/tag531.xml><?xml version="1.0" encoding="utf-8"?>
<p:tagLst xmlns:p="http://schemas.openxmlformats.org/presentationml/2006/main">
  <p:tag name="AS_UNIQUEID" val="3555"/>
</p:tagLst>
</file>

<file path=ppt/tags/tag532.xml><?xml version="1.0" encoding="utf-8"?>
<p:tagLst xmlns:p="http://schemas.openxmlformats.org/presentationml/2006/main">
  <p:tag name="AS_UNIQUEID" val="3556"/>
</p:tagLst>
</file>

<file path=ppt/tags/tag533.xml><?xml version="1.0" encoding="utf-8"?>
<p:tagLst xmlns:p="http://schemas.openxmlformats.org/presentationml/2006/main">
  <p:tag name="AS_UNIQUEID" val="3557"/>
</p:tagLst>
</file>

<file path=ppt/tags/tag534.xml><?xml version="1.0" encoding="utf-8"?>
<p:tagLst xmlns:p="http://schemas.openxmlformats.org/presentationml/2006/main">
  <p:tag name="AS_UNIQUEID" val="3558"/>
</p:tagLst>
</file>

<file path=ppt/tags/tag535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536.xml><?xml version="1.0" encoding="utf-8"?>
<p:tagLst xmlns:p="http://schemas.openxmlformats.org/presentationml/2006/main">
  <p:tag name="AS_UNIQUEID" val="3420"/>
</p:tagLst>
</file>

<file path=ppt/tags/tag537.xml><?xml version="1.0" encoding="utf-8"?>
<p:tagLst xmlns:p="http://schemas.openxmlformats.org/presentationml/2006/main">
  <p:tag name="AS_UNIQUEID" val="3421"/>
</p:tagLst>
</file>

<file path=ppt/tags/tag538.xml><?xml version="1.0" encoding="utf-8"?>
<p:tagLst xmlns:p="http://schemas.openxmlformats.org/presentationml/2006/main">
  <p:tag name="AS_UNIQUEID" val="3422"/>
</p:tagLst>
</file>

<file path=ppt/tags/tag539.xml><?xml version="1.0" encoding="utf-8"?>
<p:tagLst xmlns:p="http://schemas.openxmlformats.org/presentationml/2006/main">
  <p:tag name="AS_UNIQUEID" val="3423"/>
</p:tagLst>
</file>

<file path=ppt/tags/tag540.xml><?xml version="1.0" encoding="utf-8"?>
<p:tagLst xmlns:p="http://schemas.openxmlformats.org/presentationml/2006/main">
  <p:tag name="AS_UNIQUEID" val="3424"/>
</p:tagLst>
</file>

<file path=ppt/tags/tag541.xml><?xml version="1.0" encoding="utf-8"?>
<p:tagLst xmlns:p="http://schemas.openxmlformats.org/presentationml/2006/main">
  <p:tag name="AS_UNIQUEID" val="3425"/>
</p:tagLst>
</file>

<file path=ppt/tags/tag542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7d2df7e6-4259-40b2-974f-c770931e15e1"/>
  <p:tag name="commondata" val="eyJoZGlkIjoiMzczYTIxNzNiMzgyNGVlZGFkMTU0Nzk4YTdiYzI2OD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1651</Words>
  <Application>WPS 演示</Application>
  <PresentationFormat>宽屏</PresentationFormat>
  <Paragraphs>152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93</vt:i4>
      </vt:variant>
      <vt:variant>
        <vt:lpstr>幻灯片标题</vt:lpstr>
      </vt:variant>
      <vt:variant>
        <vt:i4>19</vt:i4>
      </vt:variant>
    </vt:vector>
  </HeadingPairs>
  <TitlesOfParts>
    <vt:vector size="133" baseType="lpstr">
      <vt:lpstr>Arial</vt:lpstr>
      <vt:lpstr>宋体</vt:lpstr>
      <vt:lpstr>Wingdings</vt:lpstr>
      <vt:lpstr>微软雅黑</vt:lpstr>
      <vt:lpstr>方正黑体_GBK</vt:lpstr>
      <vt:lpstr>汉仪旗黑-85S</vt:lpstr>
      <vt:lpstr>黑体</vt:lpstr>
      <vt:lpstr>字魂105号-简雅黑</vt:lpstr>
      <vt:lpstr>Arial</vt:lpstr>
      <vt:lpstr>Times New Roman</vt:lpstr>
      <vt:lpstr>华文中宋</vt:lpstr>
      <vt:lpstr>Cambria Math</vt:lpstr>
      <vt:lpstr>MS Mincho</vt:lpstr>
      <vt:lpstr>Tahoma</vt:lpstr>
      <vt:lpstr>方正中等线简体</vt:lpstr>
      <vt:lpstr>Courier New</vt:lpstr>
      <vt:lpstr>Arial Unicode MS</vt:lpstr>
      <vt:lpstr>Calibri</vt:lpstr>
      <vt:lpstr>Yu Gothic UI</vt:lpstr>
      <vt:lpstr>Office 主题</vt:lpstr>
      <vt:lpstr>1_Office 主题​​</vt:lpstr>
      <vt:lpstr>Word.Document.12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Paint.Picture</vt:lpstr>
      <vt:lpstr>Paint.Picture</vt:lpstr>
      <vt:lpstr>Paint.Picture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Equation.KSEE3</vt:lpstr>
      <vt:lpstr>Equation.KSEE3</vt:lpstr>
      <vt:lpstr>Equation.KSEE3</vt:lpstr>
      <vt:lpstr>选修一《第一章 空间向量与立体几何》 1.4.2 用空间向量研究距离、夹角问题  第1课时 用空间向量研究距离问题</vt:lpstr>
      <vt:lpstr>1.求两点距离</vt:lpstr>
      <vt:lpstr>2.求点到直线的距离</vt:lpstr>
      <vt:lpstr>2.求点到直线的距离</vt:lpstr>
      <vt:lpstr>2.求点到直线的距离</vt:lpstr>
      <vt:lpstr>2.求点到直线的距离</vt:lpstr>
      <vt:lpstr>3.求直线到直线的距离</vt:lpstr>
      <vt:lpstr>PowerPoint 演示文稿</vt:lpstr>
      <vt:lpstr>4.求点到平面的距离</vt:lpstr>
      <vt:lpstr>4.求点到平面的距离</vt:lpstr>
      <vt:lpstr>4.求点到平面的距离</vt:lpstr>
      <vt:lpstr>PowerPoint 演示文稿</vt:lpstr>
      <vt:lpstr>5.求直线到平面的距离</vt:lpstr>
      <vt:lpstr>6.求平面到平面的距离</vt:lpstr>
      <vt:lpstr>小结梳理</vt:lpstr>
      <vt:lpstr>小结梳理</vt:lpstr>
      <vt:lpstr>课后作业：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1.4.2 用空间向量研究距离、夹角问题  第1课时 用空间向量研究距离问题</dc:title>
  <dc:creator>周建波</dc:creator>
  <cp:lastModifiedBy>左昌伦</cp:lastModifiedBy>
  <cp:revision>7</cp:revision>
  <cp:lastPrinted>2023-07-05T12:06:00Z</cp:lastPrinted>
  <dcterms:created xsi:type="dcterms:W3CDTF">2023-07-05T12:06:00Z</dcterms:created>
  <dcterms:modified xsi:type="dcterms:W3CDTF">2024-09-12T14:57:01Z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  <property fmtid="{D5CDD505-2E9C-101B-9397-08002B2CF9AE}" pid="6" name="ICV">
    <vt:lpwstr>AE799AE247B3439EABB60D43D6432507_12</vt:lpwstr>
  </property>
  <property fmtid="{D5CDD505-2E9C-101B-9397-08002B2CF9AE}" pid="7" name="KSOProductBuildVer">
    <vt:lpwstr>2052-12.1.0.16388</vt:lpwstr>
  </property>
</Properties>
</file>