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3" r:id="rId4"/>
    <p:sldId id="264" r:id="rId5"/>
    <p:sldId id="261" r:id="rId6"/>
    <p:sldId id="262" r:id="rId7"/>
    <p:sldId id="337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494616-5E0D-14ED-4110-39AC2CFC0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10BC5C5-6DC7-4756-FDFF-0693237C2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7301FB-EE14-DA6D-70FE-800B18181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94FC6A-FAC1-994C-796D-CC2955CD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B63FF0-EF40-9773-9AA1-436FD185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136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F92FE1-A122-CE72-55D8-BEBBEC57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4ACD90-8937-ACB4-E8B8-1BFACAEC7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4489D3-ACFE-F143-DC4D-542E563D9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9D32A7-B038-DB39-A9D5-9E2F7FE8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E7F290-B654-0A26-161B-F3DDA412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64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F923AD-10EF-55D2-4680-19CC25581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A747A2D-C85D-6040-403C-F8A0FE7D4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BD92E5-5357-3767-86B2-ED5332EA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74057C-90FA-1B68-EDED-E3962E68A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6BDCA3-AA38-182C-A576-8431D5E25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9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92D15A-9160-87F5-6B0A-8A75A7430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7A7573-9EA2-CB1B-9C82-C649E9F77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A5148A1-F4C6-21D7-17E4-2AE344CB3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0F572BB-8139-0827-9B4B-5896BB1B8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1B5C34-1DA7-F3E6-A5BD-47F5293CA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EC37DD-4E05-D393-8C29-8FD27AE4B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53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252F12-3400-0DCA-B813-A02AF7CB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770EC87-E195-B808-417C-00E15CDB1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CD9126C-87E3-AA2F-38B8-B0FD83C78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35EB93-0ED8-6B57-7D77-85CFAAD39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6E87175-A9C7-64A2-9055-C9FFCAE2A8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315DD22-970E-1A29-3384-CCB5FC180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8374E98-9808-67CC-895A-9AB47D506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9C660CD-49A6-1C4D-D7BF-963028DD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47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99AB7-7C95-4229-FA4E-07A1F2C8D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CD9469-610E-BC2E-686A-07FE919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D7A0D36-A324-36EE-61B3-077625F57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4AC780B-F671-A992-41F7-3FFC1471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023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6492C14-C556-FEE8-A377-1B2CDB136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3056406-16DA-6673-8DEC-9FDFE3A97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7B3617-3BAA-A099-DC0F-53489EA54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49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0071A9-97A9-7CD1-6102-B6255C37A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01200D-6169-CD90-853A-18D432BC7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E109F39-D246-E139-7267-DA6C107C6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2D1011E-19BC-D517-3A7C-DB39EC694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558F2B-43C2-5D47-7DC1-BAE6E04FF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15D863-9546-7B98-B32E-0ECB95270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171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3BA52-97DC-1A0A-1CDC-F1BDFCCB5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31196F2-49FE-6D88-1E16-EA7436A68F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82C84E9-5E7B-7CAB-0190-83ADE44D2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8CD56F4-74E8-8B1F-53D3-A654C0FA0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EFAE8B6-97DB-9818-9E53-84B9F7B4D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75CE37-EAF9-258A-8096-7760B7EF2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90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BE359D-913B-CD1A-43D8-138738E5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C4D763D-8D82-3526-A677-FACB9EE74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B9B510-E3C8-5C13-633B-F8191BA7E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FDACF3-B71D-7713-C057-6169C708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DA305-EA48-D51E-A3E0-3EB33EFF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21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C287BC5-698F-4E7C-3447-8437E5D9F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58EF4D-E045-5100-4932-220F3E5554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CF894C-C628-90D4-069D-38B466C51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E13097-B5DC-48CF-C8C5-D0A0C9D4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E96D1C-38B2-1D9C-2CFB-A0634701E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124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6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7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8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9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0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1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2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3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val="403992703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val="59416219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AE77A02-FC42-5BDD-CCDD-00705282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076171B-6858-9611-1D3F-27B2FBE3C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31E6A9-152B-124C-5034-0A7459EB7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1D4A6-400C-43CE-8850-2D6EC6344AEA}" type="datetimeFigureOut">
              <a:rPr lang="zh-CN" altLang="en-US" smtClean="0"/>
              <a:t>2024/9/13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80255E-9F63-D2B7-61FB-6CE11D550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57E9A5-7E1B-EBF4-1703-68379CAFB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AE833-2BE1-47A3-9414-DD60F919D1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68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862885" y="2524760"/>
            <a:ext cx="10466229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sz="4000" dirty="0">
                <a:latin typeface="Times New Roman" panose="02020603050405020304" charset="0"/>
                <a:cs typeface="Times New Roman" panose="02020603050405020304" charset="0"/>
              </a:rPr>
              <a:t>1.4.2 </a:t>
            </a:r>
            <a:r>
              <a:rPr lang="zh-CN" altLang="en-US" sz="4000" dirty="0">
                <a:latin typeface="Times New Roman" panose="02020603050405020304" charset="0"/>
                <a:cs typeface="Times New Roman" panose="02020603050405020304" charset="0"/>
              </a:rPr>
              <a:t>用空间向量研究距离、夹角问题</a:t>
            </a:r>
            <a:br>
              <a:rPr lang="en-US" altLang="zh-CN" sz="5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en-US" altLang="zh-CN" sz="5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第</a:t>
            </a:r>
            <a:r>
              <a:rPr lang="en-US" altLang="zh-CN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课时 </a:t>
            </a:r>
            <a:r>
              <a:rPr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用空间向量研究距离问题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）</a:t>
            </a:r>
            <a:endParaRPr lang="en-US" altLang="zh-CN" sz="3200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A2126C9-2F1C-0CB3-75B1-B8B037854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07" y="296056"/>
            <a:ext cx="6068272" cy="167663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4DF780A-8956-8CBB-9568-FB090AEC0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293" y="230428"/>
            <a:ext cx="3267811" cy="27974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F51AC8C-DA1F-52D4-F9A8-96C693AF3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33" y="2514625"/>
            <a:ext cx="2359816" cy="63811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703A81D-29D4-1729-D65E-0BF2F86E5F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33" y="3200367"/>
            <a:ext cx="4998727" cy="62976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C8AA68C-FA26-7268-706D-BD8E54039B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7899" y="3200367"/>
            <a:ext cx="2410161" cy="77163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8C268E2-1972-B88D-FC55-750680A4FE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918" y="4113597"/>
            <a:ext cx="5489082" cy="86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2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635B17B-C818-389F-DF59-FEFCB43E8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46" y="230426"/>
            <a:ext cx="6361145" cy="226753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16557E7-4F4C-E5D3-DDDF-9BD399338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7" y="3138341"/>
            <a:ext cx="6267252" cy="278800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7A31222-16D9-EE54-7D1A-CD62733E2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350178"/>
            <a:ext cx="5955102" cy="249794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5CC9B63-B252-6C34-A576-7CD2A7D8D5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5535" y="230426"/>
            <a:ext cx="4127107" cy="269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7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635B17B-C818-389F-DF59-FEFCB43E8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46" y="230426"/>
            <a:ext cx="6361145" cy="226753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2EAD303C-D34C-E9E5-ACBD-6960C42B8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564" y="2999505"/>
            <a:ext cx="3588844" cy="299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93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9A9541-57F3-0CF6-36B5-DA68ADFCE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59" y="229508"/>
            <a:ext cx="6924432" cy="429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76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2E6D6C6-C713-6322-8302-5B4D53B6A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35" y="215719"/>
            <a:ext cx="7042649" cy="201852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7A8BB41-1918-B6CA-719E-3DE3CA4BA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982" y="215719"/>
            <a:ext cx="3938248" cy="327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2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711201" y="-310242"/>
            <a:ext cx="7282180" cy="1890395"/>
          </a:xfrm>
        </p:spPr>
        <p:txBody>
          <a:bodyPr>
            <a:normAutofit/>
          </a:bodyPr>
          <a:lstStyle/>
          <a:p>
            <a:r>
              <a:rPr lang="zh-CN" altLang="en-US" sz="5400" dirty="0"/>
              <a:t>课后作业：</a:t>
            </a:r>
            <a:endParaRPr lang="en-US" altLang="zh-CN" sz="54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876A025-DD22-69AD-521C-396D626A150C}"/>
              </a:ext>
            </a:extLst>
          </p:cNvPr>
          <p:cNvSpPr txBox="1"/>
          <p:nvPr/>
        </p:nvSpPr>
        <p:spPr>
          <a:xfrm>
            <a:off x="2579297" y="2027208"/>
            <a:ext cx="6668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大书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P33-35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剩余例题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7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SPECIAL_SOURCE" val="bdnull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8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32</Words>
  <Application>Microsoft Office PowerPoint</Application>
  <PresentationFormat>宽屏</PresentationFormat>
  <Paragraphs>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等线</vt:lpstr>
      <vt:lpstr>等线 Light</vt:lpstr>
      <vt:lpstr>方正黑体_GBK</vt:lpstr>
      <vt:lpstr>黑体</vt:lpstr>
      <vt:lpstr>微软雅黑</vt:lpstr>
      <vt:lpstr>Arial</vt:lpstr>
      <vt:lpstr>Times New Roman</vt:lpstr>
      <vt:lpstr>Office 主题​​</vt:lpstr>
      <vt:lpstr>选修一《第一章 空间向量与立体几何》 1.4.2 用空间向量研究距离、夹角问题  第1课时 用空间向量研究距离问题（2）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LLD</dc:creator>
  <cp:lastModifiedBy>微软用户</cp:lastModifiedBy>
  <cp:revision>2</cp:revision>
  <dcterms:created xsi:type="dcterms:W3CDTF">2024-09-13T04:06:54Z</dcterms:created>
  <dcterms:modified xsi:type="dcterms:W3CDTF">2024-09-13T04:25:50Z</dcterms:modified>
</cp:coreProperties>
</file>