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notesSlides/notesSlide1.xml" ContentType="application/vnd.openxmlformats-officedocument.presentationml.notesSlide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notesSlides/notesSlide2.xml" ContentType="application/vnd.openxmlformats-officedocument.presentationml.notesSlide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notesSlides/notesSlide3.xml" ContentType="application/vnd.openxmlformats-officedocument.presentationml.notesSlide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comments/comment1.xml" ContentType="application/vnd.openxmlformats-officedocument.presentationml.comment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3170.xml" ContentType="application/vnd.openxmlformats-officedocument.presentationml.tags+xml"/>
  <Override PartName="/ppt/tags/tag3260.xml" ContentType="application/vnd.openxmlformats-officedocument.presentationml.tags+xml"/>
  <Override PartName="/ppt/tags/tag3280.xml" ContentType="application/vnd.openxmlformats-officedocument.presentationml.tags+xml"/>
  <Override PartName="/ppt/tags/tag3300.xml" ContentType="application/vnd.openxmlformats-officedocument.presentationml.tags+xml"/>
  <Override PartName="/ppt/tags/tag3350.xml" ContentType="application/vnd.openxmlformats-officedocument.presentationml.tags+xml"/>
  <Override PartName="/ppt/tags/tag5770.xml" ContentType="application/vnd.openxmlformats-officedocument.presentationml.tags+xml"/>
  <Override PartName="/ppt/tags/tag5850.xml" ContentType="application/vnd.openxmlformats-officedocument.presentationml.tags+xml"/>
  <Override PartName="/ppt/tags/tag5870.xml" ContentType="application/vnd.openxmlformats-officedocument.presentationml.tags+xml"/>
  <Override PartName="/ppt/tags/tag5890.xml" ContentType="application/vnd.openxmlformats-officedocument.presentationml.tags+xml"/>
  <Override PartName="/ppt/tags/tag591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44"/>
  </p:notesMasterIdLst>
  <p:sldIdLst>
    <p:sldId id="297" r:id="rId3"/>
    <p:sldId id="579" r:id="rId4"/>
    <p:sldId id="581" r:id="rId5"/>
    <p:sldId id="906" r:id="rId6"/>
    <p:sldId id="582" r:id="rId7"/>
    <p:sldId id="585" r:id="rId8"/>
    <p:sldId id="934" r:id="rId9"/>
    <p:sldId id="583" r:id="rId10"/>
    <p:sldId id="937" r:id="rId11"/>
    <p:sldId id="587" r:id="rId12"/>
    <p:sldId id="889" r:id="rId13"/>
    <p:sldId id="900" r:id="rId14"/>
    <p:sldId id="903" r:id="rId15"/>
    <p:sldId id="942" r:id="rId16"/>
    <p:sldId id="588" r:id="rId17"/>
    <p:sldId id="351" r:id="rId18"/>
    <p:sldId id="938" r:id="rId19"/>
    <p:sldId id="713" r:id="rId20"/>
    <p:sldId id="591" r:id="rId21"/>
    <p:sldId id="751" r:id="rId22"/>
    <p:sldId id="778" r:id="rId23"/>
    <p:sldId id="782" r:id="rId24"/>
    <p:sldId id="939" r:id="rId25"/>
    <p:sldId id="722" r:id="rId26"/>
    <p:sldId id="904" r:id="rId27"/>
    <p:sldId id="593" r:id="rId28"/>
    <p:sldId id="595" r:id="rId29"/>
    <p:sldId id="941" r:id="rId30"/>
    <p:sldId id="596" r:id="rId31"/>
    <p:sldId id="714" r:id="rId32"/>
    <p:sldId id="648" r:id="rId33"/>
    <p:sldId id="597" r:id="rId34"/>
    <p:sldId id="692" r:id="rId35"/>
    <p:sldId id="693" r:id="rId36"/>
    <p:sldId id="694" r:id="rId37"/>
    <p:sldId id="734" r:id="rId38"/>
    <p:sldId id="602" r:id="rId39"/>
    <p:sldId id="603" r:id="rId40"/>
    <p:sldId id="610" r:id="rId41"/>
    <p:sldId id="605" r:id="rId42"/>
    <p:sldId id="337" r:id="rId43"/>
  </p:sldIdLst>
  <p:sldSz cx="12192000" cy="6858000"/>
  <p:notesSz cx="9144000" cy="6858000"/>
  <p:custDataLst>
    <p:tags r:id="rId4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3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50C" initials="P" lastIdx="0" clrIdx="0"/>
  <p:cmAuthor id="2" name="作者" initials="A" lastIdx="0" clrIdx="1"/>
  <p:cmAuthor id="3" name="微软用户" initials="微软用户" lastIdx="1" clrIdx="2">
    <p:extLst>
      <p:ext uri="{19B8F6BF-5375-455C-9EA6-DF929625EA0E}">
        <p15:presenceInfo xmlns:p15="http://schemas.microsoft.com/office/powerpoint/2012/main" userId="微软用户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352" y="56"/>
      </p:cViewPr>
      <p:guideLst>
        <p:guide orient="horz" pos="1823"/>
        <p:guide pos="381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commentAuthors" Target="comment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4-09-22T14:41:06.858" idx="1">
    <p:pos x="10" y="10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0964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0965" name="备注占位符 4"/>
          <p:cNvSpPr>
            <a:spLocks noGrp="1"/>
          </p:cNvSpPr>
          <p:nvPr>
            <p:ph type="body" sz="quarter" idx="7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356268186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63.xml"/><Relationship Id="rId1" Type="http://schemas.openxmlformats.org/officeDocument/2006/relationships/tags" Target="../tags/tag262.xml"/><Relationship Id="rId4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98.xml"/><Relationship Id="rId1" Type="http://schemas.openxmlformats.org/officeDocument/2006/relationships/tags" Target="../tags/tag297.xml"/><Relationship Id="rId4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image" Target="../media/image5.pn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image" Target="../media/image4.png"/><Relationship Id="rId2" Type="http://schemas.openxmlformats.org/officeDocument/2006/relationships/tags" Target="../tags/tag9.xml"/><Relationship Id="rId16" Type="http://schemas.openxmlformats.org/officeDocument/2006/relationships/image" Target="../media/image3.png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5" Type="http://schemas.openxmlformats.org/officeDocument/2006/relationships/tags" Target="../tags/tag12.xml"/><Relationship Id="rId15" Type="http://schemas.openxmlformats.org/officeDocument/2006/relationships/image" Target="../media/image2.png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4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image" Target="../media/image6.png"/><Relationship Id="rId5" Type="http://schemas.openxmlformats.org/officeDocument/2006/relationships/tags" Target="../tags/tag25.xml"/><Relationship Id="rId10" Type="http://schemas.openxmlformats.org/officeDocument/2006/relationships/image" Target="../media/image2.png"/><Relationship Id="rId4" Type="http://schemas.openxmlformats.org/officeDocument/2006/relationships/tags" Target="../tags/tag24.xml"/><Relationship Id="rId9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image" Target="../media/image8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image" Target="../media/image7.png"/><Relationship Id="rId5" Type="http://schemas.openxmlformats.org/officeDocument/2006/relationships/tags" Target="../tags/tag33.xml"/><Relationship Id="rId10" Type="http://schemas.openxmlformats.org/officeDocument/2006/relationships/image" Target="../media/image2.png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image" Target="../media/image4.png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image" Target="../media/image6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2.png"/><Relationship Id="rId5" Type="http://schemas.openxmlformats.org/officeDocument/2006/relationships/tags" Target="../tags/tag4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40.xml"/><Relationship Id="rId9" Type="http://schemas.openxmlformats.org/officeDocument/2006/relationships/tags" Target="../tags/tag4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image" Target="../media/image2.png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5" Type="http://schemas.openxmlformats.org/officeDocument/2006/relationships/tags" Target="../tags/tag50.xml"/><Relationship Id="rId15" Type="http://schemas.openxmlformats.org/officeDocument/2006/relationships/image" Target="../media/image4.png"/><Relationship Id="rId10" Type="http://schemas.openxmlformats.org/officeDocument/2006/relationships/tags" Target="../tags/tag55.xml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image" Target="../media/image10.png"/><Relationship Id="rId5" Type="http://schemas.openxmlformats.org/officeDocument/2006/relationships/tags" Target="../tags/tag61.xml"/><Relationship Id="rId10" Type="http://schemas.openxmlformats.org/officeDocument/2006/relationships/image" Target="../media/image9.png"/><Relationship Id="rId4" Type="http://schemas.openxmlformats.org/officeDocument/2006/relationships/tags" Target="../tags/tag60.xml"/><Relationship Id="rId9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image" Target="../media/image4.png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image" Target="../media/image6.png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image" Target="../media/image2.png"/><Relationship Id="rId5" Type="http://schemas.openxmlformats.org/officeDocument/2006/relationships/tags" Target="../tags/tag7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70.xml"/><Relationship Id="rId9" Type="http://schemas.openxmlformats.org/officeDocument/2006/relationships/tags" Target="../tags/tag75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image" Target="../media/image4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6.png"/><Relationship Id="rId5" Type="http://schemas.openxmlformats.org/officeDocument/2006/relationships/tags" Target="../tags/tag80.xml"/><Relationship Id="rId10" Type="http://schemas.openxmlformats.org/officeDocument/2006/relationships/image" Target="../media/image2.png"/><Relationship Id="rId4" Type="http://schemas.openxmlformats.org/officeDocument/2006/relationships/tags" Target="../tags/tag79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image" Target="../media/image4.png"/><Relationship Id="rId5" Type="http://schemas.openxmlformats.org/officeDocument/2006/relationships/tags" Target="../tags/tag88.xml"/><Relationship Id="rId10" Type="http://schemas.openxmlformats.org/officeDocument/2006/relationships/image" Target="../media/image6.png"/><Relationship Id="rId4" Type="http://schemas.openxmlformats.org/officeDocument/2006/relationships/tags" Target="../tags/tag87.xml"/><Relationship Id="rId9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image" Target="../media/image3.png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image" Target="../media/image2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95.xml"/><Relationship Id="rId15" Type="http://schemas.openxmlformats.org/officeDocument/2006/relationships/image" Target="../media/image5.png"/><Relationship Id="rId10" Type="http://schemas.openxmlformats.org/officeDocument/2006/relationships/tags" Target="../tags/tag100.xml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03.xml"/><Relationship Id="rId7" Type="http://schemas.openxmlformats.org/officeDocument/2006/relationships/tags" Target="../tags/tag107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image" Target="../media/image4.png"/><Relationship Id="rId5" Type="http://schemas.openxmlformats.org/officeDocument/2006/relationships/tags" Target="../tags/tag105.xml"/><Relationship Id="rId10" Type="http://schemas.openxmlformats.org/officeDocument/2006/relationships/image" Target="../media/image6.png"/><Relationship Id="rId4" Type="http://schemas.openxmlformats.org/officeDocument/2006/relationships/tags" Target="../tags/tag104.xml"/><Relationship Id="rId9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image" Target="../media/image4.png"/><Relationship Id="rId3" Type="http://schemas.openxmlformats.org/officeDocument/2006/relationships/tags" Target="../tags/tag110.xml"/><Relationship Id="rId7" Type="http://schemas.openxmlformats.org/officeDocument/2006/relationships/tags" Target="../tags/tag114.xml"/><Relationship Id="rId12" Type="http://schemas.openxmlformats.org/officeDocument/2006/relationships/image" Target="../media/image6.png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image" Target="../media/image2.png"/><Relationship Id="rId5" Type="http://schemas.openxmlformats.org/officeDocument/2006/relationships/tags" Target="../tags/tag112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11.xml"/><Relationship Id="rId9" Type="http://schemas.openxmlformats.org/officeDocument/2006/relationships/tags" Target="../tags/tag116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24.xml"/><Relationship Id="rId3" Type="http://schemas.openxmlformats.org/officeDocument/2006/relationships/tags" Target="../tags/tag119.xml"/><Relationship Id="rId7" Type="http://schemas.openxmlformats.org/officeDocument/2006/relationships/tags" Target="../tags/tag123.xml"/><Relationship Id="rId12" Type="http://schemas.openxmlformats.org/officeDocument/2006/relationships/image" Target="../media/image4.png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11" Type="http://schemas.openxmlformats.org/officeDocument/2006/relationships/image" Target="../media/image2.png"/><Relationship Id="rId5" Type="http://schemas.openxmlformats.org/officeDocument/2006/relationships/tags" Target="../tags/tag12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20.xml"/><Relationship Id="rId9" Type="http://schemas.openxmlformats.org/officeDocument/2006/relationships/tags" Target="../tags/tag125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33.xml"/><Relationship Id="rId3" Type="http://schemas.openxmlformats.org/officeDocument/2006/relationships/tags" Target="../tags/tag128.xml"/><Relationship Id="rId7" Type="http://schemas.openxmlformats.org/officeDocument/2006/relationships/tags" Target="../tags/tag132.xml"/><Relationship Id="rId12" Type="http://schemas.openxmlformats.org/officeDocument/2006/relationships/image" Target="../media/image4.png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11" Type="http://schemas.openxmlformats.org/officeDocument/2006/relationships/image" Target="../media/image2.png"/><Relationship Id="rId5" Type="http://schemas.openxmlformats.org/officeDocument/2006/relationships/tags" Target="../tags/tag130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29.xml"/><Relationship Id="rId9" Type="http://schemas.openxmlformats.org/officeDocument/2006/relationships/tags" Target="../tags/tag134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42.xml"/><Relationship Id="rId3" Type="http://schemas.openxmlformats.org/officeDocument/2006/relationships/tags" Target="../tags/tag137.xml"/><Relationship Id="rId7" Type="http://schemas.openxmlformats.org/officeDocument/2006/relationships/tags" Target="../tags/tag141.xml"/><Relationship Id="rId12" Type="http://schemas.openxmlformats.org/officeDocument/2006/relationships/image" Target="../media/image6.png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tags" Target="../tags/tag140.xml"/><Relationship Id="rId11" Type="http://schemas.openxmlformats.org/officeDocument/2006/relationships/image" Target="../media/image2.png"/><Relationship Id="rId5" Type="http://schemas.openxmlformats.org/officeDocument/2006/relationships/tags" Target="../tags/tag13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38.xml"/><Relationship Id="rId9" Type="http://schemas.openxmlformats.org/officeDocument/2006/relationships/tags" Target="../tags/tag143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2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slideMaster" Target="../slideMasters/slideMaster1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tags" Target="../tags/tag154.xml"/><Relationship Id="rId5" Type="http://schemas.openxmlformats.org/officeDocument/2006/relationships/tags" Target="../tags/tag148.xml"/><Relationship Id="rId10" Type="http://schemas.openxmlformats.org/officeDocument/2006/relationships/tags" Target="../tags/tag153.xml"/><Relationship Id="rId4" Type="http://schemas.openxmlformats.org/officeDocument/2006/relationships/tags" Target="../tags/tag147.xml"/><Relationship Id="rId9" Type="http://schemas.openxmlformats.org/officeDocument/2006/relationships/tags" Target="../tags/tag152.xml"/><Relationship Id="rId1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62.xml"/><Relationship Id="rId13" Type="http://schemas.openxmlformats.org/officeDocument/2006/relationships/image" Target="../media/image4.png"/><Relationship Id="rId3" Type="http://schemas.openxmlformats.org/officeDocument/2006/relationships/tags" Target="../tags/tag157.xml"/><Relationship Id="rId7" Type="http://schemas.openxmlformats.org/officeDocument/2006/relationships/tags" Target="../tags/tag161.xml"/><Relationship Id="rId12" Type="http://schemas.openxmlformats.org/officeDocument/2006/relationships/image" Target="../media/image6.png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tags" Target="../tags/tag160.xml"/><Relationship Id="rId11" Type="http://schemas.openxmlformats.org/officeDocument/2006/relationships/image" Target="../media/image2.png"/><Relationship Id="rId5" Type="http://schemas.openxmlformats.org/officeDocument/2006/relationships/tags" Target="../tags/tag159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58.xml"/><Relationship Id="rId9" Type="http://schemas.openxmlformats.org/officeDocument/2006/relationships/tags" Target="../tags/tag163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71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166.xml"/><Relationship Id="rId7" Type="http://schemas.openxmlformats.org/officeDocument/2006/relationships/tags" Target="../tags/tag170.xml"/><Relationship Id="rId12" Type="http://schemas.openxmlformats.org/officeDocument/2006/relationships/tags" Target="../tags/tag175.xml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6" Type="http://schemas.openxmlformats.org/officeDocument/2006/relationships/tags" Target="../tags/tag169.xml"/><Relationship Id="rId11" Type="http://schemas.openxmlformats.org/officeDocument/2006/relationships/tags" Target="../tags/tag174.xml"/><Relationship Id="rId5" Type="http://schemas.openxmlformats.org/officeDocument/2006/relationships/tags" Target="../tags/tag168.xml"/><Relationship Id="rId10" Type="http://schemas.openxmlformats.org/officeDocument/2006/relationships/tags" Target="../tags/tag173.xml"/><Relationship Id="rId4" Type="http://schemas.openxmlformats.org/officeDocument/2006/relationships/tags" Target="../tags/tag167.xml"/><Relationship Id="rId9" Type="http://schemas.openxmlformats.org/officeDocument/2006/relationships/tags" Target="../tags/tag17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d"/>
          <p:cNvPicPr/>
          <p:nvPr>
            <p:custDataLst>
              <p:tags r:id="rId1"/>
            </p:custDataLst>
          </p:nvPr>
        </p:nvPicPr>
        <p:blipFill>
          <a:blip r:embed="rId15">
            <a:lum bright="12000"/>
          </a:blip>
          <a:stretch>
            <a:fillRect/>
          </a:stretch>
        </p:blipFill>
        <p:spPr>
          <a:xfrm>
            <a:off x="35" y="-317"/>
            <a:ext cx="12191930" cy="6857683"/>
          </a:xfrm>
          <a:prstGeom prst="rect">
            <a:avLst/>
          </a:prstGeom>
        </p:spPr>
      </p:pic>
      <p:pic>
        <p:nvPicPr>
          <p:cNvPr id="5" name="图片 4" descr="7-01"/>
          <p:cNvPicPr/>
          <p:nvPr>
            <p:custDataLst>
              <p:tags r:id="rId2"/>
            </p:custDataLst>
          </p:nvPr>
        </p:nvPicPr>
        <p:blipFill>
          <a:blip r:embed="rId16"/>
          <a:srcRect l="3439" r="34124"/>
          <a:stretch>
            <a:fillRect/>
          </a:stretch>
        </p:blipFill>
        <p:spPr>
          <a:xfrm flipV="1">
            <a:off x="-7620" y="7620"/>
            <a:ext cx="4488950" cy="6858000"/>
          </a:xfrm>
          <a:prstGeom prst="rect">
            <a:avLst/>
          </a:prstGeom>
        </p:spPr>
      </p:pic>
      <p:pic>
        <p:nvPicPr>
          <p:cNvPr id="8" name="图片 7" descr="4-01"/>
          <p:cNvPicPr/>
          <p:nvPr>
            <p:custDataLst>
              <p:tags r:id="rId3"/>
            </p:custDataLst>
          </p:nvPr>
        </p:nvPicPr>
        <p:blipFill>
          <a:blip r:embed="rId17"/>
          <a:srcRect l="3411" t="9871" r="12791" b="-7179"/>
          <a:stretch>
            <a:fillRect/>
          </a:stretch>
        </p:blipFill>
        <p:spPr>
          <a:xfrm>
            <a:off x="10310255" y="-7620"/>
            <a:ext cx="1889365" cy="2093930"/>
          </a:xfrm>
          <a:prstGeom prst="rect">
            <a:avLst/>
          </a:prstGeom>
        </p:spPr>
      </p:pic>
      <p:pic>
        <p:nvPicPr>
          <p:cNvPr id="9" name="图片 8" descr="3-01"/>
          <p:cNvPicPr/>
          <p:nvPr>
            <p:custDataLst>
              <p:tags r:id="rId4"/>
            </p:custDataLst>
          </p:nvPr>
        </p:nvPicPr>
        <p:blipFill>
          <a:blip r:embed="rId18"/>
          <a:srcRect l="6805" t="13479" r="-53395" b="-9377"/>
          <a:stretch>
            <a:fillRect/>
          </a:stretch>
        </p:blipFill>
        <p:spPr>
          <a:xfrm flipH="1" flipV="1">
            <a:off x="6867430" y="3743325"/>
            <a:ext cx="5332825" cy="3122295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4189954" y="4588738"/>
            <a:ext cx="873760" cy="958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0" rtlCol="0" anchor="ctr">
            <a:normAutofit fontScale="37500" lnSpcReduction="20000"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9"/>
            </p:custDataLst>
          </p:nvPr>
        </p:nvCxnSpPr>
        <p:spPr>
          <a:xfrm>
            <a:off x="4219164" y="4636998"/>
            <a:ext cx="45593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2"/>
          <p:cNvSpPr>
            <a:spLocks noGrp="1"/>
          </p:cNvSpPr>
          <p:nvPr>
            <p:ph type="ctrTitle" idx="3" hasCustomPrompt="1"/>
            <p:custDataLst>
              <p:tags r:id="rId10"/>
            </p:custDataLst>
          </p:nvPr>
        </p:nvSpPr>
        <p:spPr>
          <a:xfrm>
            <a:off x="3989294" y="2519247"/>
            <a:ext cx="8202701" cy="1227455"/>
          </a:xfrm>
        </p:spPr>
        <p:txBody>
          <a:bodyPr vert="horz" wrap="square" lIns="101600" tIns="0" rIns="76200" bIns="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7200" b="0" i="0" u="none" strike="noStrike" kern="1200" cap="none" spc="15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大黑简" panose="0201060000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3" name="文本占位符 3"/>
          <p:cNvSpPr>
            <a:spLocks noGrp="1"/>
          </p:cNvSpPr>
          <p:nvPr>
            <p:ph type="body" idx="4" hasCustomPrompt="1"/>
            <p:custDataLst>
              <p:tags r:id="rId11"/>
            </p:custDataLst>
          </p:nvPr>
        </p:nvSpPr>
        <p:spPr>
          <a:xfrm>
            <a:off x="4189954" y="1912796"/>
            <a:ext cx="8002041" cy="558826"/>
          </a:xfrm>
        </p:spPr>
        <p:txBody>
          <a:bodyPr vert="horz" wrap="square" lIns="101600" tIns="0" rIns="82550" bIns="0" rtlCol="0" anchor="b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3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  <p:sp>
        <p:nvSpPr>
          <p:cNvPr id="6" name="副标题 4"/>
          <p:cNvSpPr>
            <a:spLocks noGrp="1"/>
          </p:cNvSpPr>
          <p:nvPr>
            <p:ph type="subTitle" idx="5" hasCustomPrompt="1"/>
            <p:custDataLst>
              <p:tags r:id="rId12"/>
            </p:custDataLst>
          </p:nvPr>
        </p:nvSpPr>
        <p:spPr>
          <a:xfrm>
            <a:off x="3989929" y="3794962"/>
            <a:ext cx="8202066" cy="558826"/>
          </a:xfrm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000" b="0" i="0" u="none" strike="noStrike" kern="1200" cap="none" spc="8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汉仪中黑 简" panose="00020600040101010101" charset="-122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7" name="文本占位符 5"/>
          <p:cNvSpPr>
            <a:spLocks noGrp="1"/>
          </p:cNvSpPr>
          <p:nvPr>
            <p:ph type="body" idx="6" hasCustomPrompt="1"/>
            <p:custDataLst>
              <p:tags r:id="rId13"/>
            </p:custDataLst>
          </p:nvPr>
        </p:nvSpPr>
        <p:spPr>
          <a:xfrm>
            <a:off x="4168364" y="5301843"/>
            <a:ext cx="3412896" cy="552107"/>
          </a:xfrm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600" b="0" i="0" u="none" strike="noStrike" kern="1200" cap="none" spc="3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"/>
          <p:cNvPicPr/>
          <p:nvPr>
            <p:custDataLst>
              <p:tags r:id="rId1"/>
            </p:custDataLst>
          </p:nvPr>
        </p:nvPicPr>
        <p:blipFill>
          <a:blip r:embed="rId10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1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7" name="图片 6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d"/>
          <p:cNvPicPr/>
          <p:nvPr>
            <p:custDataLst>
              <p:tags r:id="rId1"/>
            </p:custDataLst>
          </p:nvPr>
        </p:nvPicPr>
        <p:blipFill>
          <a:blip r:embed="rId10">
            <a:lum bright="18000"/>
          </a:blip>
          <a:stretch>
            <a:fillRect/>
          </a:stretch>
        </p:blipFill>
        <p:spPr>
          <a:xfrm>
            <a:off x="35" y="-317"/>
            <a:ext cx="12191930" cy="6857683"/>
          </a:xfrm>
          <a:prstGeom prst="rect">
            <a:avLst/>
          </a:prstGeom>
        </p:spPr>
      </p:pic>
      <p:pic>
        <p:nvPicPr>
          <p:cNvPr id="2" name="图片 1" descr="10-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rcRect l="-128254" t="51436" b="-19677"/>
          <a:stretch>
            <a:fillRect/>
          </a:stretch>
        </p:blipFill>
        <p:spPr>
          <a:xfrm>
            <a:off x="4703461" y="4724400"/>
            <a:ext cx="7494889" cy="2133600"/>
          </a:xfrm>
          <a:prstGeom prst="rect">
            <a:avLst/>
          </a:prstGeom>
        </p:spPr>
      </p:pic>
      <p:pic>
        <p:nvPicPr>
          <p:cNvPr id="7" name="图片 6" descr="11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 l="20942" t="32407" r="7274" b="-8796"/>
          <a:stretch>
            <a:fillRect/>
          </a:stretch>
        </p:blipFill>
        <p:spPr>
          <a:xfrm>
            <a:off x="7028816" y="1051289"/>
            <a:ext cx="5163184" cy="5231671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ctrTitle" idx="1" hasCustomPrompt="1"/>
            <p:custDataLst>
              <p:tags r:id="rId7"/>
            </p:custDataLst>
          </p:nvPr>
        </p:nvSpPr>
        <p:spPr>
          <a:xfrm>
            <a:off x="751205" y="2600326"/>
            <a:ext cx="8640432" cy="1200150"/>
          </a:xfrm>
          <a:noFill/>
        </p:spPr>
        <p:txBody>
          <a:bodyPr vert="horz" wrap="square" lIns="101600" tIns="38100" rIns="76200" bIns="3810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600" b="0" i="0" u="none" strike="noStrike" kern="1200" cap="none" spc="1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大黑简" panose="0201060000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  <p:sp>
        <p:nvSpPr>
          <p:cNvPr id="9" name="文本占位符 2"/>
          <p:cNvSpPr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1318895" y="4062731"/>
            <a:ext cx="7505052" cy="976523"/>
          </a:xfrm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400" b="0" i="0" u="none" strike="noStrike" kern="1200" cap="none" spc="0" normalizeH="0" baseline="0" noProof="1">
                <a:solidFill>
                  <a:schemeClr val="dk1">
                    <a:lumMod val="50000"/>
                    <a:lumOff val="50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2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8" name="图片 7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d"/>
          <p:cNvPicPr/>
          <p:nvPr>
            <p:custDataLst>
              <p:tags r:id="rId1"/>
            </p:custDataLst>
          </p:nvPr>
        </p:nvPicPr>
        <p:blipFill>
          <a:blip r:embed="rId13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4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10" name="图片 9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7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8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"/>
          <p:cNvPicPr/>
          <p:nvPr>
            <p:custDataLst>
              <p:tags r:id="rId1"/>
            </p:custDataLst>
          </p:nvPr>
        </p:nvPicPr>
        <p:blipFill>
          <a:blip r:embed="rId9">
            <a:lum bright="18000"/>
          </a:blip>
          <a:stretch>
            <a:fillRect/>
          </a:stretch>
        </p:blipFill>
        <p:spPr>
          <a:xfrm>
            <a:off x="829" y="497"/>
            <a:ext cx="12191930" cy="6857325"/>
          </a:xfrm>
          <a:prstGeom prst="rect">
            <a:avLst/>
          </a:prstGeom>
        </p:spPr>
      </p:pic>
      <p:pic>
        <p:nvPicPr>
          <p:cNvPr id="7" name="图片 6" descr="8-01"/>
          <p:cNvPicPr/>
          <p:nvPr>
            <p:custDataLst>
              <p:tags r:id="rId2"/>
            </p:custDataLst>
          </p:nvPr>
        </p:nvPicPr>
        <p:blipFill>
          <a:blip r:embed="rId10"/>
          <a:srcRect l="14020" t="-1394" r="12259" b="18475"/>
          <a:stretch>
            <a:fillRect/>
          </a:stretch>
        </p:blipFill>
        <p:spPr>
          <a:xfrm>
            <a:off x="159" y="2349419"/>
            <a:ext cx="4217520" cy="4508264"/>
          </a:xfrm>
          <a:prstGeom prst="rect">
            <a:avLst/>
          </a:prstGeom>
        </p:spPr>
      </p:pic>
      <p:pic>
        <p:nvPicPr>
          <p:cNvPr id="6" name="图片 5" descr="1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 l="-8125" t="-50493" r="9256" b="6496"/>
          <a:stretch>
            <a:fillRect/>
          </a:stretch>
        </p:blipFill>
        <p:spPr>
          <a:xfrm flipV="1">
            <a:off x="10371296" y="318"/>
            <a:ext cx="1821497" cy="251963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2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8" name="图片 7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6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"/>
          <p:cNvPicPr/>
          <p:nvPr>
            <p:custDataLst>
              <p:tags r:id="rId1"/>
            </p:custDataLst>
          </p:nvPr>
        </p:nvPicPr>
        <p:blipFill>
          <a:blip r:embed="rId10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1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7" name="图片 6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4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5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"/>
          <p:cNvPicPr/>
          <p:nvPr>
            <p:custDataLst>
              <p:tags r:id="rId1"/>
            </p:custDataLst>
          </p:nvPr>
        </p:nvPicPr>
        <p:blipFill>
          <a:blip r:embed="rId9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0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d"/>
          <p:cNvPicPr/>
          <p:nvPr>
            <p:custDataLst>
              <p:tags r:id="rId1"/>
            </p:custDataLst>
          </p:nvPr>
        </p:nvPicPr>
        <p:blipFill>
          <a:blip r:embed="rId12">
            <a:lum bright="18000"/>
          </a:blip>
          <a:stretch>
            <a:fillRect/>
          </a:stretch>
        </p:blipFill>
        <p:spPr>
          <a:xfrm>
            <a:off x="35" y="-317"/>
            <a:ext cx="12191930" cy="6857683"/>
          </a:xfrm>
          <a:prstGeom prst="rect">
            <a:avLst/>
          </a:prstGeom>
        </p:spPr>
      </p:pic>
      <p:pic>
        <p:nvPicPr>
          <p:cNvPr id="17" name="图片 16" descr="7-01"/>
          <p:cNvPicPr/>
          <p:nvPr>
            <p:custDataLst>
              <p:tags r:id="rId2"/>
            </p:custDataLst>
          </p:nvPr>
        </p:nvPicPr>
        <p:blipFill>
          <a:blip r:embed="rId13"/>
          <a:srcRect l="3439" r="34124"/>
          <a:stretch>
            <a:fillRect/>
          </a:stretch>
        </p:blipFill>
        <p:spPr>
          <a:xfrm flipV="1">
            <a:off x="-7620" y="7620"/>
            <a:ext cx="4488950" cy="6858000"/>
          </a:xfrm>
          <a:prstGeom prst="rect">
            <a:avLst/>
          </a:prstGeom>
        </p:spPr>
      </p:pic>
      <p:pic>
        <p:nvPicPr>
          <p:cNvPr id="13" name="图片 12" descr="4-01"/>
          <p:cNvPicPr/>
          <p:nvPr>
            <p:custDataLst>
              <p:tags r:id="rId3"/>
            </p:custDataLst>
          </p:nvPr>
        </p:nvPicPr>
        <p:blipFill>
          <a:blip r:embed="rId14"/>
          <a:srcRect l="3411" t="9871" r="12791" b="-7179"/>
          <a:stretch>
            <a:fillRect/>
          </a:stretch>
        </p:blipFill>
        <p:spPr>
          <a:xfrm>
            <a:off x="10310255" y="-7620"/>
            <a:ext cx="1889365" cy="2093930"/>
          </a:xfrm>
          <a:prstGeom prst="rect">
            <a:avLst/>
          </a:prstGeom>
        </p:spPr>
      </p:pic>
      <p:pic>
        <p:nvPicPr>
          <p:cNvPr id="12" name="图片 11" descr="3-01"/>
          <p:cNvPicPr/>
          <p:nvPr>
            <p:custDataLst>
              <p:tags r:id="rId4"/>
            </p:custDataLst>
          </p:nvPr>
        </p:nvPicPr>
        <p:blipFill>
          <a:blip r:embed="rId15"/>
          <a:srcRect l="6805" t="13479" r="-53395" b="-9377"/>
          <a:stretch>
            <a:fillRect/>
          </a:stretch>
        </p:blipFill>
        <p:spPr>
          <a:xfrm flipH="1" flipV="1">
            <a:off x="6867430" y="3743325"/>
            <a:ext cx="5332825" cy="3122295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dk1">
                    <a:tint val="75000"/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9" name="任意多边形 1"/>
          <p:cNvSpPr/>
          <p:nvPr>
            <p:custDataLst>
              <p:tags r:id="rId8"/>
            </p:custDataLst>
          </p:nvPr>
        </p:nvSpPr>
        <p:spPr>
          <a:xfrm>
            <a:off x="4091529" y="3560236"/>
            <a:ext cx="802005" cy="88900"/>
          </a:xfrm>
          <a:custGeom>
            <a:avLst/>
            <a:gdLst>
              <a:gd name="connsiteX0" fmla="*/ 757388 w 802005"/>
              <a:gd name="connsiteY0" fmla="*/ 0 h 88900"/>
              <a:gd name="connsiteX1" fmla="*/ 802005 w 802005"/>
              <a:gd name="connsiteY1" fmla="*/ 44450 h 88900"/>
              <a:gd name="connsiteX2" fmla="*/ 757388 w 802005"/>
              <a:gd name="connsiteY2" fmla="*/ 88900 h 88900"/>
              <a:gd name="connsiteX3" fmla="*/ 712771 w 802005"/>
              <a:gd name="connsiteY3" fmla="*/ 44450 h 88900"/>
              <a:gd name="connsiteX4" fmla="*/ 757388 w 802005"/>
              <a:gd name="connsiteY4" fmla="*/ 0 h 88900"/>
              <a:gd name="connsiteX5" fmla="*/ 579195 w 802005"/>
              <a:gd name="connsiteY5" fmla="*/ 0 h 88900"/>
              <a:gd name="connsiteX6" fmla="*/ 623812 w 802005"/>
              <a:gd name="connsiteY6" fmla="*/ 44450 h 88900"/>
              <a:gd name="connsiteX7" fmla="*/ 579195 w 802005"/>
              <a:gd name="connsiteY7" fmla="*/ 88900 h 88900"/>
              <a:gd name="connsiteX8" fmla="*/ 534578 w 802005"/>
              <a:gd name="connsiteY8" fmla="*/ 44450 h 88900"/>
              <a:gd name="connsiteX9" fmla="*/ 579195 w 802005"/>
              <a:gd name="connsiteY9" fmla="*/ 0 h 88900"/>
              <a:gd name="connsiteX10" fmla="*/ 401003 w 802005"/>
              <a:gd name="connsiteY10" fmla="*/ 0 h 88900"/>
              <a:gd name="connsiteX11" fmla="*/ 445620 w 802005"/>
              <a:gd name="connsiteY11" fmla="*/ 44450 h 88900"/>
              <a:gd name="connsiteX12" fmla="*/ 401003 w 802005"/>
              <a:gd name="connsiteY12" fmla="*/ 88900 h 88900"/>
              <a:gd name="connsiteX13" fmla="*/ 356386 w 802005"/>
              <a:gd name="connsiteY13" fmla="*/ 44450 h 88900"/>
              <a:gd name="connsiteX14" fmla="*/ 401003 w 802005"/>
              <a:gd name="connsiteY14" fmla="*/ 0 h 88900"/>
              <a:gd name="connsiteX15" fmla="*/ 222810 w 802005"/>
              <a:gd name="connsiteY15" fmla="*/ 0 h 88900"/>
              <a:gd name="connsiteX16" fmla="*/ 267427 w 802005"/>
              <a:gd name="connsiteY16" fmla="*/ 44450 h 88900"/>
              <a:gd name="connsiteX17" fmla="*/ 222810 w 802005"/>
              <a:gd name="connsiteY17" fmla="*/ 88900 h 88900"/>
              <a:gd name="connsiteX18" fmla="*/ 178193 w 802005"/>
              <a:gd name="connsiteY18" fmla="*/ 44450 h 88900"/>
              <a:gd name="connsiteX19" fmla="*/ 222810 w 802005"/>
              <a:gd name="connsiteY19" fmla="*/ 0 h 88900"/>
              <a:gd name="connsiteX20" fmla="*/ 44617 w 802005"/>
              <a:gd name="connsiteY20" fmla="*/ 0 h 88900"/>
              <a:gd name="connsiteX21" fmla="*/ 89234 w 802005"/>
              <a:gd name="connsiteY21" fmla="*/ 44450 h 88900"/>
              <a:gd name="connsiteX22" fmla="*/ 44617 w 802005"/>
              <a:gd name="connsiteY22" fmla="*/ 88900 h 88900"/>
              <a:gd name="connsiteX23" fmla="*/ 0 w 802005"/>
              <a:gd name="connsiteY23" fmla="*/ 44450 h 88900"/>
              <a:gd name="connsiteX24" fmla="*/ 44617 w 802005"/>
              <a:gd name="connsiteY24" fmla="*/ 0 h 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02005" h="88900">
                <a:moveTo>
                  <a:pt x="757388" y="0"/>
                </a:moveTo>
                <a:cubicBezTo>
                  <a:pt x="782029" y="0"/>
                  <a:pt x="802005" y="19901"/>
                  <a:pt x="802005" y="44450"/>
                </a:cubicBezTo>
                <a:cubicBezTo>
                  <a:pt x="802005" y="68999"/>
                  <a:pt x="782029" y="88900"/>
                  <a:pt x="757388" y="88900"/>
                </a:cubicBezTo>
                <a:cubicBezTo>
                  <a:pt x="732747" y="88900"/>
                  <a:pt x="712771" y="68999"/>
                  <a:pt x="712771" y="44450"/>
                </a:cubicBezTo>
                <a:cubicBezTo>
                  <a:pt x="712771" y="19901"/>
                  <a:pt x="732747" y="0"/>
                  <a:pt x="757388" y="0"/>
                </a:cubicBezTo>
                <a:close/>
                <a:moveTo>
                  <a:pt x="579195" y="0"/>
                </a:moveTo>
                <a:cubicBezTo>
                  <a:pt x="603836" y="0"/>
                  <a:pt x="623812" y="19901"/>
                  <a:pt x="623812" y="44450"/>
                </a:cubicBezTo>
                <a:cubicBezTo>
                  <a:pt x="623812" y="68999"/>
                  <a:pt x="603836" y="88900"/>
                  <a:pt x="579195" y="88900"/>
                </a:cubicBezTo>
                <a:cubicBezTo>
                  <a:pt x="554554" y="88900"/>
                  <a:pt x="534578" y="68999"/>
                  <a:pt x="534578" y="44450"/>
                </a:cubicBezTo>
                <a:cubicBezTo>
                  <a:pt x="534578" y="19901"/>
                  <a:pt x="554554" y="0"/>
                  <a:pt x="579195" y="0"/>
                </a:cubicBezTo>
                <a:close/>
                <a:moveTo>
                  <a:pt x="401003" y="0"/>
                </a:moveTo>
                <a:cubicBezTo>
                  <a:pt x="425644" y="0"/>
                  <a:pt x="445620" y="19901"/>
                  <a:pt x="445620" y="44450"/>
                </a:cubicBezTo>
                <a:cubicBezTo>
                  <a:pt x="445620" y="68999"/>
                  <a:pt x="425644" y="88900"/>
                  <a:pt x="401003" y="88900"/>
                </a:cubicBezTo>
                <a:cubicBezTo>
                  <a:pt x="376362" y="88900"/>
                  <a:pt x="356386" y="68999"/>
                  <a:pt x="356386" y="44450"/>
                </a:cubicBezTo>
                <a:cubicBezTo>
                  <a:pt x="356386" y="19901"/>
                  <a:pt x="376362" y="0"/>
                  <a:pt x="401003" y="0"/>
                </a:cubicBezTo>
                <a:close/>
                <a:moveTo>
                  <a:pt x="222810" y="0"/>
                </a:moveTo>
                <a:cubicBezTo>
                  <a:pt x="247451" y="0"/>
                  <a:pt x="267427" y="19901"/>
                  <a:pt x="267427" y="44450"/>
                </a:cubicBezTo>
                <a:cubicBezTo>
                  <a:pt x="267427" y="68999"/>
                  <a:pt x="247451" y="88900"/>
                  <a:pt x="222810" y="88900"/>
                </a:cubicBezTo>
                <a:cubicBezTo>
                  <a:pt x="198169" y="88900"/>
                  <a:pt x="178193" y="68999"/>
                  <a:pt x="178193" y="44450"/>
                </a:cubicBezTo>
                <a:cubicBezTo>
                  <a:pt x="178193" y="19901"/>
                  <a:pt x="198169" y="0"/>
                  <a:pt x="222810" y="0"/>
                </a:cubicBezTo>
                <a:close/>
                <a:moveTo>
                  <a:pt x="44617" y="0"/>
                </a:moveTo>
                <a:cubicBezTo>
                  <a:pt x="69258" y="0"/>
                  <a:pt x="89234" y="19901"/>
                  <a:pt x="89234" y="44450"/>
                </a:cubicBezTo>
                <a:cubicBezTo>
                  <a:pt x="89234" y="68999"/>
                  <a:pt x="69258" y="88900"/>
                  <a:pt x="44617" y="88900"/>
                </a:cubicBezTo>
                <a:cubicBezTo>
                  <a:pt x="19976" y="88900"/>
                  <a:pt x="0" y="68999"/>
                  <a:pt x="0" y="44450"/>
                </a:cubicBezTo>
                <a:cubicBezTo>
                  <a:pt x="0" y="19901"/>
                  <a:pt x="19976" y="0"/>
                  <a:pt x="4461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25000" lnSpcReduction="20000"/>
          </a:bodyPr>
          <a:lstStyle/>
          <a:p>
            <a:pPr algn="ctr"/>
            <a:endParaRPr lang="en-US">
              <a:solidFill>
                <a:schemeClr val="lt1"/>
              </a:solidFill>
              <a:latin typeface="Arial Black" panose="020B0A04020102020204" charset="0"/>
              <a:ea typeface="汉仪中黑 简" panose="00020600040101010101" charset="-122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idx="2" hasCustomPrompt="1"/>
            <p:custDataLst>
              <p:tags r:id="rId9"/>
            </p:custDataLst>
          </p:nvPr>
        </p:nvSpPr>
        <p:spPr>
          <a:xfrm>
            <a:off x="3989294" y="3846621"/>
            <a:ext cx="6289446" cy="2007329"/>
          </a:xfrm>
          <a:noFill/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>
                <a:solidFill>
                  <a:schemeClr val="dk1">
                    <a:alpha val="60000"/>
                  </a:schemeClr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Source Sans Pro" panose="020B0403030403090204" charset="0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</a:p>
        </p:txBody>
      </p:sp>
      <p:sp>
        <p:nvSpPr>
          <p:cNvPr id="6" name="标题 2"/>
          <p:cNvSpPr>
            <a:spLocks noGrp="1" noChangeArrowheads="1"/>
          </p:cNvSpPr>
          <p:nvPr>
            <p:ph type="title" idx="3" hasCustomPrompt="1"/>
            <p:custDataLst>
              <p:tags r:id="rId10"/>
            </p:custDataLst>
          </p:nvPr>
        </p:nvSpPr>
        <p:spPr>
          <a:xfrm>
            <a:off x="3989294" y="2401361"/>
            <a:ext cx="8202701" cy="800100"/>
          </a:xfrm>
          <a:noFill/>
          <a:ln>
            <a:noFill/>
          </a:ln>
        </p:spPr>
        <p:txBody>
          <a:bodyPr vert="horz" wrap="square" lIns="0" tIns="0" rIns="0" bIns="0" numCol="1" rtlCol="0" anchor="t" anchorCtr="0" compatLnSpc="1">
            <a:normAutofit/>
          </a:bodyPr>
          <a:lstStyle>
            <a:lvl1pPr marL="0"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>
                <a:ln>
                  <a:noFill/>
                </a:ln>
                <a:solidFill>
                  <a:schemeClr val="dk1"/>
                </a:solidFill>
                <a:effectLst/>
                <a:uFillTx/>
                <a:latin typeface="Arial" panose="020B0604020202020204" pitchFamily="34" charset="0"/>
                <a:ea typeface="汉仪大黑简" panose="02010600000101010101" charset="-122"/>
                <a:cs typeface="微软雅黑" panose="020B0503020204020204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d"/>
          <p:cNvPicPr/>
          <p:nvPr>
            <p:custDataLst>
              <p:tags r:id="rId1"/>
            </p:custDataLst>
          </p:nvPr>
        </p:nvPicPr>
        <p:blipFill>
          <a:blip r:embed="rId9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0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635"/>
            <a:ext cx="12191930" cy="6857365"/>
          </a:xfrm>
          <a:prstGeom prst="rect">
            <a:avLst/>
          </a:prstGeom>
        </p:spPr>
      </p:pic>
      <p:pic>
        <p:nvPicPr>
          <p:cNvPr id="13" name="图片 12" descr="12-01"/>
          <p:cNvPicPr/>
          <p:nvPr>
            <p:custDataLst>
              <p:tags r:id="rId2"/>
            </p:custDataLst>
          </p:nvPr>
        </p:nvPicPr>
        <p:blipFill>
          <a:blip r:embed="rId12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pic>
        <p:nvPicPr>
          <p:cNvPr id="8" name="图片 7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rcRect l="-17684" t="13064" r="12782" b="-23305"/>
          <a:stretch>
            <a:fillRect/>
          </a:stretch>
        </p:blipFill>
        <p:spPr>
          <a:xfrm flipV="1">
            <a:off x="9980295" y="4863389"/>
            <a:ext cx="2214245" cy="1994598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635"/>
            <a:ext cx="12191930" cy="68573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-8255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 l="-17684" t="13064" r="12782" b="-23305"/>
          <a:stretch>
            <a:fillRect/>
          </a:stretch>
        </p:blipFill>
        <p:spPr>
          <a:xfrm flipV="1">
            <a:off x="10322560" y="5171718"/>
            <a:ext cx="1871967" cy="168627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635"/>
            <a:ext cx="12191930" cy="68573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rcRect l="-17684" t="13064" r="12782" b="-23305"/>
          <a:stretch>
            <a:fillRect/>
          </a:stretch>
        </p:blipFill>
        <p:spPr>
          <a:xfrm flipV="1">
            <a:off x="10617200" y="5437134"/>
            <a:ext cx="1577327" cy="142086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635"/>
            <a:ext cx="12191930" cy="685736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0" y="5029836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13" name="图片 12" descr="12-01"/>
          <p:cNvPicPr/>
          <p:nvPr>
            <p:custDataLst>
              <p:tags r:id="rId3"/>
            </p:custDataLst>
          </p:nvPr>
        </p:nvPicPr>
        <p:blipFill>
          <a:blip r:embed="rId12"/>
          <a:srcRect l="13424" t="1658" r="-81338" b="-63824"/>
          <a:stretch>
            <a:fillRect/>
          </a:stretch>
        </p:blipFill>
        <p:spPr>
          <a:xfrm>
            <a:off x="2540" y="0"/>
            <a:ext cx="2199918" cy="20100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d"/>
          <p:cNvPicPr/>
          <p:nvPr>
            <p:custDataLst>
              <p:tags r:id="rId1"/>
            </p:custDataLst>
          </p:nvPr>
        </p:nvPicPr>
        <p:blipFill>
          <a:blip r:embed="rId13">
            <a:lum bright="18000"/>
          </a:blip>
          <a:stretch>
            <a:fillRect/>
          </a:stretch>
        </p:blipFill>
        <p:spPr>
          <a:xfrm>
            <a:off x="35" y="635"/>
            <a:ext cx="12191930" cy="68573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6" name="图片 5" descr="4-0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rcRect l="-17684" t="13064" r="12782" b="-23305"/>
          <a:stretch>
            <a:fillRect/>
          </a:stretch>
        </p:blipFill>
        <p:spPr>
          <a:xfrm flipV="1">
            <a:off x="10495280" y="5327298"/>
            <a:ext cx="1699260" cy="153069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d"/>
          <p:cNvPicPr/>
          <p:nvPr>
            <p:custDataLst>
              <p:tags r:id="rId1"/>
            </p:custDataLst>
          </p:nvPr>
        </p:nvPicPr>
        <p:blipFill>
          <a:blip r:embed="rId11">
            <a:lum bright="18000"/>
          </a:blip>
          <a:stretch>
            <a:fillRect/>
          </a:stretch>
        </p:blipFill>
        <p:spPr>
          <a:xfrm>
            <a:off x="35" y="0"/>
            <a:ext cx="12191930" cy="68573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13" name="图片 12" descr="12-01"/>
          <p:cNvPicPr/>
          <p:nvPr>
            <p:custDataLst>
              <p:tags r:id="rId3"/>
            </p:custDataLst>
          </p:nvPr>
        </p:nvPicPr>
        <p:blipFill>
          <a:blip r:embed="rId12"/>
          <a:srcRect l="13424" t="1658" r="-81338" b="-63824"/>
          <a:stretch>
            <a:fillRect/>
          </a:stretch>
        </p:blipFill>
        <p:spPr>
          <a:xfrm>
            <a:off x="2541" y="0"/>
            <a:ext cx="1579710" cy="1443376"/>
          </a:xfrm>
          <a:prstGeom prst="rect">
            <a:avLst/>
          </a:prstGeom>
        </p:spPr>
      </p:pic>
      <p:pic>
        <p:nvPicPr>
          <p:cNvPr id="6" name="图片 5" descr="4-0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rcRect l="-17684" t="13064" r="12782" b="-23305"/>
          <a:stretch>
            <a:fillRect/>
          </a:stretch>
        </p:blipFill>
        <p:spPr>
          <a:xfrm flipV="1">
            <a:off x="10535920" y="5363910"/>
            <a:ext cx="1658620" cy="1494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234203" y="1829733"/>
            <a:ext cx="3008178" cy="3235350"/>
            <a:chOff x="1" y="83"/>
            <a:chExt cx="10025" cy="10718"/>
          </a:xfrm>
        </p:grpSpPr>
        <p:sp>
          <p:nvSpPr>
            <p:cNvPr id="3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10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11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12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菱形 1"/>
          <p:cNvSpPr/>
          <p:nvPr>
            <p:custDataLst>
              <p:tags r:id="rId3"/>
            </p:custDataLst>
          </p:nvPr>
        </p:nvSpPr>
        <p:spPr>
          <a:xfrm>
            <a:off x="11471910" y="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>
            <p:ph type="subTitle" idx="3" hasCustomPrompt="1"/>
            <p:custDataLst>
              <p:tags r:id="rId7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10" name="标题 3"/>
          <p:cNvSpPr>
            <a:spLocks noGrp="1"/>
          </p:cNvSpPr>
          <p:nvPr>
            <p:ph type="ctrTitle" idx="2" hasCustomPrompt="1"/>
            <p:custDataLst>
              <p:tags r:id="rId8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  <p:extLst>
      <p:ext uri="{BB962C8B-B14F-4D97-AF65-F5344CB8AC3E}">
        <p14:creationId xmlns:p14="http://schemas.microsoft.com/office/powerpoint/2010/main" val="4287290959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08" indent="0" algn="ctr">
              <a:buNone/>
              <a:defRPr sz="2000"/>
            </a:lvl2pPr>
            <a:lvl3pPr marL="914216" indent="0" algn="ctr">
              <a:buNone/>
              <a:defRPr sz="1800"/>
            </a:lvl3pPr>
            <a:lvl4pPr marL="1371324" indent="0" algn="ctr">
              <a:buNone/>
              <a:defRPr sz="1600"/>
            </a:lvl4pPr>
            <a:lvl5pPr marL="1828432" indent="0" algn="ctr">
              <a:buNone/>
              <a:defRPr sz="1600"/>
            </a:lvl5pPr>
            <a:lvl6pPr marL="2285539" indent="0" algn="ctr">
              <a:buNone/>
              <a:defRPr sz="1600"/>
            </a:lvl6pPr>
            <a:lvl7pPr marL="2742648" indent="0" algn="ctr">
              <a:buNone/>
              <a:defRPr sz="1600"/>
            </a:lvl7pPr>
            <a:lvl8pPr marL="3199756" indent="0" algn="ctr">
              <a:buNone/>
              <a:defRPr sz="1600"/>
            </a:lvl8pPr>
            <a:lvl9pPr marL="3656863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5CFB-6A41-4EDF-A55F-746AA20BD5F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B78B5-EDB2-4AEC-A311-AC1A26E9DA0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765506" y="908720"/>
            <a:ext cx="5305500" cy="0"/>
          </a:xfrm>
          <a:prstGeom prst="line">
            <a:avLst/>
          </a:prstGeom>
          <a:ln>
            <a:solidFill>
              <a:srgbClr val="FC92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8"/>
          <p:cNvSpPr txBox="1"/>
          <p:nvPr userDrawn="1"/>
        </p:nvSpPr>
        <p:spPr>
          <a:xfrm>
            <a:off x="765507" y="262395"/>
            <a:ext cx="2472730" cy="646160"/>
          </a:xfrm>
          <a:prstGeom prst="rect">
            <a:avLst/>
          </a:prstGeom>
          <a:noFill/>
        </p:spPr>
        <p:txBody>
          <a:bodyPr wrap="square" lIns="91400" tIns="45699" rIns="91400" bIns="45699" rtlCol="0">
            <a:spAutoFit/>
          </a:bodyPr>
          <a:lstStyle/>
          <a:p>
            <a:pPr defTabSz="913942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3599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知识回顾</a:t>
            </a:r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765506" y="975205"/>
            <a:ext cx="5305500" cy="0"/>
          </a:xfrm>
          <a:prstGeom prst="line">
            <a:avLst/>
          </a:prstGeom>
          <a:ln w="57150">
            <a:solidFill>
              <a:srgbClr val="FC920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5CFB-6A41-4EDF-A55F-746AA20BD5F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B78B5-EDB2-4AEC-A311-AC1A26E9DA0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8290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0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21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3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4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53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6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7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8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5CFB-6A41-4EDF-A55F-746AA20BD5F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B78B5-EDB2-4AEC-A311-AC1A26E9DA0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79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5CFB-6A41-4EDF-A55F-746AA20BD5F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B78B5-EDB2-4AEC-A311-AC1A26E9DA0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9555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6" indent="0">
              <a:buNone/>
              <a:defRPr sz="1800" b="1"/>
            </a:lvl3pPr>
            <a:lvl4pPr marL="1371324" indent="0">
              <a:buNone/>
              <a:defRPr sz="1600" b="1"/>
            </a:lvl4pPr>
            <a:lvl5pPr marL="1828432" indent="0">
              <a:buNone/>
              <a:defRPr sz="1600" b="1"/>
            </a:lvl5pPr>
            <a:lvl6pPr marL="2285539" indent="0">
              <a:buNone/>
              <a:defRPr sz="1600" b="1"/>
            </a:lvl6pPr>
            <a:lvl7pPr marL="2742648" indent="0">
              <a:buNone/>
              <a:defRPr sz="1600" b="1"/>
            </a:lvl7pPr>
            <a:lvl8pPr marL="3199756" indent="0">
              <a:buNone/>
              <a:defRPr sz="1600" b="1"/>
            </a:lvl8pPr>
            <a:lvl9pPr marL="3656863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8" indent="0">
              <a:buNone/>
              <a:defRPr sz="2000" b="1"/>
            </a:lvl2pPr>
            <a:lvl3pPr marL="914216" indent="0">
              <a:buNone/>
              <a:defRPr sz="1800" b="1"/>
            </a:lvl3pPr>
            <a:lvl4pPr marL="1371324" indent="0">
              <a:buNone/>
              <a:defRPr sz="1600" b="1"/>
            </a:lvl4pPr>
            <a:lvl5pPr marL="1828432" indent="0">
              <a:buNone/>
              <a:defRPr sz="1600" b="1"/>
            </a:lvl5pPr>
            <a:lvl6pPr marL="2285539" indent="0">
              <a:buNone/>
              <a:defRPr sz="1600" b="1"/>
            </a:lvl6pPr>
            <a:lvl7pPr marL="2742648" indent="0">
              <a:buNone/>
              <a:defRPr sz="1600" b="1"/>
            </a:lvl7pPr>
            <a:lvl8pPr marL="3199756" indent="0">
              <a:buNone/>
              <a:defRPr sz="1600" b="1"/>
            </a:lvl8pPr>
            <a:lvl9pPr marL="3656863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7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5CFB-6A41-4EDF-A55F-746AA20BD5F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B78B5-EDB2-4AEC-A311-AC1A26E9DA0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8931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5CFB-6A41-4EDF-A55F-746AA20BD5F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B78B5-EDB2-4AEC-A311-AC1A26E9DA0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0600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5CFB-6A41-4EDF-A55F-746AA20BD5F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B78B5-EDB2-4AEC-A311-AC1A26E9DA0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7646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08" indent="0">
              <a:buNone/>
              <a:defRPr sz="1400"/>
            </a:lvl2pPr>
            <a:lvl3pPr marL="914216" indent="0">
              <a:buNone/>
              <a:defRPr sz="1200"/>
            </a:lvl3pPr>
            <a:lvl4pPr marL="1371324" indent="0">
              <a:buNone/>
              <a:defRPr sz="1000"/>
            </a:lvl4pPr>
            <a:lvl5pPr marL="1828432" indent="0">
              <a:buNone/>
              <a:defRPr sz="1000"/>
            </a:lvl5pPr>
            <a:lvl6pPr marL="2285539" indent="0">
              <a:buNone/>
              <a:defRPr sz="1000"/>
            </a:lvl6pPr>
            <a:lvl7pPr marL="2742648" indent="0">
              <a:buNone/>
              <a:defRPr sz="1000"/>
            </a:lvl7pPr>
            <a:lvl8pPr marL="3199756" indent="0">
              <a:buNone/>
              <a:defRPr sz="1000"/>
            </a:lvl8pPr>
            <a:lvl9pPr marL="3656863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5CFB-6A41-4EDF-A55F-746AA20BD5F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B78B5-EDB2-4AEC-A311-AC1A26E9DA0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6527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6" indent="0">
              <a:buNone/>
              <a:defRPr sz="2400"/>
            </a:lvl3pPr>
            <a:lvl4pPr marL="1371324" indent="0">
              <a:buNone/>
              <a:defRPr sz="2000"/>
            </a:lvl4pPr>
            <a:lvl5pPr marL="1828432" indent="0">
              <a:buNone/>
              <a:defRPr sz="2000"/>
            </a:lvl5pPr>
            <a:lvl6pPr marL="2285539" indent="0">
              <a:buNone/>
              <a:defRPr sz="2000"/>
            </a:lvl6pPr>
            <a:lvl7pPr marL="2742648" indent="0">
              <a:buNone/>
              <a:defRPr sz="2000"/>
            </a:lvl7pPr>
            <a:lvl8pPr marL="3199756" indent="0">
              <a:buNone/>
              <a:defRPr sz="2000"/>
            </a:lvl8pPr>
            <a:lvl9pPr marL="3656863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08" indent="0">
              <a:buNone/>
              <a:defRPr sz="1400"/>
            </a:lvl2pPr>
            <a:lvl3pPr marL="914216" indent="0">
              <a:buNone/>
              <a:defRPr sz="1200"/>
            </a:lvl3pPr>
            <a:lvl4pPr marL="1371324" indent="0">
              <a:buNone/>
              <a:defRPr sz="1000"/>
            </a:lvl4pPr>
            <a:lvl5pPr marL="1828432" indent="0">
              <a:buNone/>
              <a:defRPr sz="1000"/>
            </a:lvl5pPr>
            <a:lvl6pPr marL="2285539" indent="0">
              <a:buNone/>
              <a:defRPr sz="1000"/>
            </a:lvl6pPr>
            <a:lvl7pPr marL="2742648" indent="0">
              <a:buNone/>
              <a:defRPr sz="1000"/>
            </a:lvl7pPr>
            <a:lvl8pPr marL="3199756" indent="0">
              <a:buNone/>
              <a:defRPr sz="1000"/>
            </a:lvl8pPr>
            <a:lvl9pPr marL="3656863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5CFB-6A41-4EDF-A55F-746AA20BD5F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B78B5-EDB2-4AEC-A311-AC1A26E9DA0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6555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35CFB-6A41-4EDF-A55F-746AA20BD5F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B78B5-EDB2-4AEC-A311-AC1A26E9DA0C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4854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3942" fontAlgn="auto">
              <a:spcBef>
                <a:spcPts val="0"/>
              </a:spcBef>
              <a:spcAft>
                <a:spcPts val="0"/>
              </a:spcAft>
            </a:pPr>
            <a:fld id="{14D35CFB-6A41-4EDF-A55F-746AA20BD5F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defTabSz="913942" fontAlgn="auto">
                <a:spcBef>
                  <a:spcPts val="0"/>
                </a:spcBef>
                <a:spcAft>
                  <a:spcPts val="0"/>
                </a:spcAft>
              </a:pPr>
              <a:t>2024/9/22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3942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3942" fontAlgn="auto">
              <a:spcBef>
                <a:spcPts val="0"/>
              </a:spcBef>
              <a:spcAft>
                <a:spcPts val="0"/>
              </a:spcAft>
            </a:pPr>
            <a:fld id="{ABEB78B5-EDB2-4AEC-A311-AC1A26E9DA0C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defTabSz="913942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0088827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4"/>
          <p:cNvPicPr>
            <a:picLocks noChangeAspect="1"/>
          </p:cNvPicPr>
          <p:nvPr userDrawn="1"/>
        </p:nvPicPr>
        <p:blipFill>
          <a:blip r:embed="rId2"/>
          <a:srcRect t="5159"/>
          <a:stretch>
            <a:fillRect/>
          </a:stretch>
        </p:blipFill>
        <p:spPr bwMode="auto">
          <a:xfrm>
            <a:off x="1" y="2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15"/>
          <p:cNvSpPr/>
          <p:nvPr userDrawn="1"/>
        </p:nvSpPr>
        <p:spPr>
          <a:xfrm>
            <a:off x="1" y="2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0" rIns="91422" bIns="45710" anchor="ctr"/>
          <a:lstStyle/>
          <a:p>
            <a:pPr algn="ctr" defTabSz="914183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/>
          </a:p>
        </p:txBody>
      </p:sp>
      <p:sp>
        <p:nvSpPr>
          <p:cNvPr id="4" name="TextBox 15"/>
          <p:cNvSpPr txBox="1"/>
          <p:nvPr userDrawn="1"/>
        </p:nvSpPr>
        <p:spPr>
          <a:xfrm>
            <a:off x="11720640" y="6308728"/>
            <a:ext cx="231117" cy="338534"/>
          </a:xfrm>
          <a:prstGeom prst="rect">
            <a:avLst/>
          </a:prstGeom>
          <a:noFill/>
        </p:spPr>
        <p:txBody>
          <a:bodyPr wrap="none" lIns="91422" tIns="45710" rIns="91422" bIns="45710">
            <a:spAutoFit/>
          </a:bodyPr>
          <a:lstStyle/>
          <a:p>
            <a:pPr defTabSz="91418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8516485"/>
      </p:ext>
    </p:extLst>
  </p:cSld>
  <p:clrMapOvr>
    <a:masterClrMapping/>
  </p:clrMapOvr>
  <p:transition spd="slow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过渡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7969234"/>
      </p:ext>
    </p:extLst>
  </p:cSld>
  <p:clrMapOvr>
    <a:masterClrMapping/>
  </p:clrMapOvr>
  <p:transition spd="slow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过渡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804069"/>
      </p:ext>
    </p:extLst>
  </p:cSld>
  <p:clrMapOvr>
    <a:masterClrMapping/>
  </p:clrMapOvr>
  <p:transition spd="slow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2505354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4.xml"/><Relationship Id="rId28" Type="http://schemas.openxmlformats.org/officeDocument/2006/relationships/image" Target="file:///D:\qq&#25991;&#20214;\712321467\Image\C2C\Image2\%7b75232B38-A165-1FB7-499C-2E1C792CACB5%7d.png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3.xml"/><Relationship Id="rId27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汉仪中黑 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6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1073743875" descr="学科网 zxxk.com"/>
          <p:cNvPicPr>
            <a:picLocks noChangeAspect="1"/>
          </p:cNvPicPr>
          <p:nvPr/>
        </p:nvPicPr>
        <p:blipFill>
          <a:blip r:embed="rId27" r:link="rId2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702" r:id="rId19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汉仪中黑 简" panose="0002060004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4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942" fontAlgn="auto">
              <a:spcBef>
                <a:spcPts val="0"/>
              </a:spcBef>
              <a:spcAft>
                <a:spcPts val="0"/>
              </a:spcAft>
            </a:pPr>
            <a:fld id="{14D35CFB-6A41-4EDF-A55F-746AA20BD5F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defTabSz="913942" fontAlgn="auto">
                <a:spcBef>
                  <a:spcPts val="0"/>
                </a:spcBef>
                <a:spcAft>
                  <a:spcPts val="0"/>
                </a:spcAft>
              </a:pPr>
              <a:t>2024/9/22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942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942" fontAlgn="auto">
              <a:spcBef>
                <a:spcPts val="0"/>
              </a:spcBef>
              <a:spcAft>
                <a:spcPts val="0"/>
              </a:spcAft>
            </a:pPr>
            <a:fld id="{ABEB78B5-EDB2-4AEC-A311-AC1A26E9DA0C}" type="slidenum">
              <a:rPr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defTabSz="913942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8" name="矩形 15"/>
          <p:cNvSpPr/>
          <p:nvPr userDrawn="1"/>
        </p:nvSpPr>
        <p:spPr>
          <a:xfrm>
            <a:off x="1" y="2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0" rIns="91422" bIns="45710" anchor="ctr"/>
          <a:lstStyle/>
          <a:p>
            <a:pPr algn="ctr" defTabSz="914183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/>
          </a:p>
        </p:txBody>
      </p:sp>
    </p:spTree>
    <p:extLst>
      <p:ext uri="{BB962C8B-B14F-4D97-AF65-F5344CB8AC3E}">
        <p14:creationId xmlns:p14="http://schemas.microsoft.com/office/powerpoint/2010/main" val="2223236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</p:sldLayoutIdLst>
  <p:txStyles>
    <p:titleStyle>
      <a:lvl1pPr algn="l" defTabSz="91421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54" indent="-228554" algn="l" defTabSz="91421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61" indent="-228554" algn="l" defTabSz="91421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0" indent="-228554" algn="l" defTabSz="91421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78" indent="-228554" algn="l" defTabSz="91421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6" indent="-228554" algn="l" defTabSz="91421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4" indent="-228554" algn="l" defTabSz="91421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2" indent="-228554" algn="l" defTabSz="91421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0" indent="-228554" algn="l" defTabSz="91421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17" indent="-228554" algn="l" defTabSz="91421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6" algn="l" defTabSz="9142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4" algn="l" defTabSz="9142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2" algn="l" defTabSz="9142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39" algn="l" defTabSz="9142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48" algn="l" defTabSz="9142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56" algn="l" defTabSz="9142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3" algn="l" defTabSz="91421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tags" Target="../tags/tag188.xml"/><Relationship Id="rId3" Type="http://schemas.openxmlformats.org/officeDocument/2006/relationships/tags" Target="../tags/tag178.xml"/><Relationship Id="rId7" Type="http://schemas.openxmlformats.org/officeDocument/2006/relationships/tags" Target="../tags/tag182.xml"/><Relationship Id="rId12" Type="http://schemas.openxmlformats.org/officeDocument/2006/relationships/tags" Target="../tags/tag187.xml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11" Type="http://schemas.openxmlformats.org/officeDocument/2006/relationships/tags" Target="../tags/tag186.xml"/><Relationship Id="rId5" Type="http://schemas.openxmlformats.org/officeDocument/2006/relationships/tags" Target="../tags/tag180.xml"/><Relationship Id="rId15" Type="http://schemas.openxmlformats.org/officeDocument/2006/relationships/image" Target="../media/image12.jpeg"/><Relationship Id="rId10" Type="http://schemas.openxmlformats.org/officeDocument/2006/relationships/tags" Target="../tags/tag185.xml"/><Relationship Id="rId4" Type="http://schemas.openxmlformats.org/officeDocument/2006/relationships/tags" Target="../tags/tag179.xml"/><Relationship Id="rId9" Type="http://schemas.openxmlformats.org/officeDocument/2006/relationships/tags" Target="../tags/tag184.xml"/><Relationship Id="rId1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6.png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98.xml"/><Relationship Id="rId13" Type="http://schemas.openxmlformats.org/officeDocument/2006/relationships/oleObject" Target="../embeddings/oleObject1.bin"/><Relationship Id="rId18" Type="http://schemas.openxmlformats.org/officeDocument/2006/relationships/image" Target="../media/image19.wmf"/><Relationship Id="rId3" Type="http://schemas.openxmlformats.org/officeDocument/2006/relationships/tags" Target="../tags/tag193.xml"/><Relationship Id="rId7" Type="http://schemas.openxmlformats.org/officeDocument/2006/relationships/tags" Target="../tags/tag19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2.bin"/><Relationship Id="rId2" Type="http://schemas.openxmlformats.org/officeDocument/2006/relationships/tags" Target="../tags/tag192.xml"/><Relationship Id="rId16" Type="http://schemas.openxmlformats.org/officeDocument/2006/relationships/image" Target="NULL" TargetMode="External"/><Relationship Id="rId20" Type="http://schemas.openxmlformats.org/officeDocument/2006/relationships/image" Target="../media/image20.wmf"/><Relationship Id="rId1" Type="http://schemas.openxmlformats.org/officeDocument/2006/relationships/tags" Target="../tags/tag191.xml"/><Relationship Id="rId6" Type="http://schemas.openxmlformats.org/officeDocument/2006/relationships/tags" Target="../tags/tag196.xml"/><Relationship Id="rId11" Type="http://schemas.openxmlformats.org/officeDocument/2006/relationships/tags" Target="../tags/tag201.xml"/><Relationship Id="rId5" Type="http://schemas.openxmlformats.org/officeDocument/2006/relationships/tags" Target="../tags/tag195.xml"/><Relationship Id="rId15" Type="http://schemas.openxmlformats.org/officeDocument/2006/relationships/image" Target="../media/image18.png"/><Relationship Id="rId10" Type="http://schemas.openxmlformats.org/officeDocument/2006/relationships/tags" Target="../tags/tag200.xml"/><Relationship Id="rId19" Type="http://schemas.openxmlformats.org/officeDocument/2006/relationships/oleObject" Target="../embeddings/oleObject3.bin"/><Relationship Id="rId4" Type="http://schemas.openxmlformats.org/officeDocument/2006/relationships/tags" Target="../tags/tag194.xml"/><Relationship Id="rId9" Type="http://schemas.openxmlformats.org/officeDocument/2006/relationships/tags" Target="../tags/tag199.xml"/><Relationship Id="rId14" Type="http://schemas.openxmlformats.org/officeDocument/2006/relationships/image" Target="../media/image17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09.xml"/><Relationship Id="rId13" Type="http://schemas.openxmlformats.org/officeDocument/2006/relationships/image" Target="NULL" TargetMode="External"/><Relationship Id="rId18" Type="http://schemas.openxmlformats.org/officeDocument/2006/relationships/oleObject" Target="../embeddings/oleObject5.bin"/><Relationship Id="rId3" Type="http://schemas.openxmlformats.org/officeDocument/2006/relationships/tags" Target="../tags/tag204.xml"/><Relationship Id="rId7" Type="http://schemas.openxmlformats.org/officeDocument/2006/relationships/tags" Target="../tags/tag208.xml"/><Relationship Id="rId12" Type="http://schemas.openxmlformats.org/officeDocument/2006/relationships/image" Target="../media/image18.png"/><Relationship Id="rId17" Type="http://schemas.openxmlformats.org/officeDocument/2006/relationships/image" Target="../media/image21.wmf"/><Relationship Id="rId2" Type="http://schemas.openxmlformats.org/officeDocument/2006/relationships/tags" Target="../tags/tag203.xml"/><Relationship Id="rId16" Type="http://schemas.openxmlformats.org/officeDocument/2006/relationships/oleObject" Target="../embeddings/oleObject4.bin"/><Relationship Id="rId1" Type="http://schemas.openxmlformats.org/officeDocument/2006/relationships/tags" Target="../tags/tag202.xml"/><Relationship Id="rId6" Type="http://schemas.openxmlformats.org/officeDocument/2006/relationships/tags" Target="../tags/tag207.xml"/><Relationship Id="rId11" Type="http://schemas.openxmlformats.org/officeDocument/2006/relationships/slideLayout" Target="../slideLayouts/slideLayout12.xml"/><Relationship Id="rId5" Type="http://schemas.openxmlformats.org/officeDocument/2006/relationships/tags" Target="../tags/tag206.xml"/><Relationship Id="rId15" Type="http://schemas.openxmlformats.org/officeDocument/2006/relationships/image" Target="../media/image20.wmf"/><Relationship Id="rId10" Type="http://schemas.openxmlformats.org/officeDocument/2006/relationships/tags" Target="../tags/tag211.xml"/><Relationship Id="rId19" Type="http://schemas.openxmlformats.org/officeDocument/2006/relationships/image" Target="../media/image22.wmf"/><Relationship Id="rId4" Type="http://schemas.openxmlformats.org/officeDocument/2006/relationships/tags" Target="../tags/tag205.xml"/><Relationship Id="rId9" Type="http://schemas.openxmlformats.org/officeDocument/2006/relationships/tags" Target="../tags/tag210.xml"/><Relationship Id="rId1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224.xml"/><Relationship Id="rId18" Type="http://schemas.openxmlformats.org/officeDocument/2006/relationships/oleObject" Target="../embeddings/oleObject7.bin"/><Relationship Id="rId26" Type="http://schemas.openxmlformats.org/officeDocument/2006/relationships/image" Target="../media/image28.png"/><Relationship Id="rId3" Type="http://schemas.openxmlformats.org/officeDocument/2006/relationships/tags" Target="../tags/tag214.xml"/><Relationship Id="rId21" Type="http://schemas.openxmlformats.org/officeDocument/2006/relationships/image" Target="../media/image25.wmf"/><Relationship Id="rId34" Type="http://schemas.openxmlformats.org/officeDocument/2006/relationships/oleObject" Target="../embeddings/oleObject14.bin"/><Relationship Id="rId7" Type="http://schemas.openxmlformats.org/officeDocument/2006/relationships/tags" Target="../tags/tag218.xml"/><Relationship Id="rId12" Type="http://schemas.openxmlformats.org/officeDocument/2006/relationships/tags" Target="../tags/tag223.xml"/><Relationship Id="rId17" Type="http://schemas.openxmlformats.org/officeDocument/2006/relationships/image" Target="../media/image23.wmf"/><Relationship Id="rId25" Type="http://schemas.openxmlformats.org/officeDocument/2006/relationships/image" Target="../media/image27.wmf"/><Relationship Id="rId33" Type="http://schemas.openxmlformats.org/officeDocument/2006/relationships/image" Target="../media/image32.wmf"/><Relationship Id="rId2" Type="http://schemas.openxmlformats.org/officeDocument/2006/relationships/tags" Target="../tags/tag213.xml"/><Relationship Id="rId16" Type="http://schemas.openxmlformats.org/officeDocument/2006/relationships/oleObject" Target="../embeddings/oleObject6.bin"/><Relationship Id="rId20" Type="http://schemas.openxmlformats.org/officeDocument/2006/relationships/oleObject" Target="../embeddings/oleObject8.bin"/><Relationship Id="rId29" Type="http://schemas.openxmlformats.org/officeDocument/2006/relationships/image" Target="../media/image30.wmf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1" Type="http://schemas.openxmlformats.org/officeDocument/2006/relationships/tags" Target="../tags/tag222.xml"/><Relationship Id="rId24" Type="http://schemas.openxmlformats.org/officeDocument/2006/relationships/oleObject" Target="../embeddings/oleObject10.bin"/><Relationship Id="rId32" Type="http://schemas.openxmlformats.org/officeDocument/2006/relationships/oleObject" Target="../embeddings/oleObject13.bin"/><Relationship Id="rId5" Type="http://schemas.openxmlformats.org/officeDocument/2006/relationships/tags" Target="../tags/tag216.xml"/><Relationship Id="rId15" Type="http://schemas.openxmlformats.org/officeDocument/2006/relationships/slideLayout" Target="../slideLayouts/slideLayout17.xml"/><Relationship Id="rId23" Type="http://schemas.openxmlformats.org/officeDocument/2006/relationships/image" Target="../media/image26.wmf"/><Relationship Id="rId28" Type="http://schemas.openxmlformats.org/officeDocument/2006/relationships/oleObject" Target="../embeddings/oleObject11.bin"/><Relationship Id="rId10" Type="http://schemas.openxmlformats.org/officeDocument/2006/relationships/tags" Target="../tags/tag221.xml"/><Relationship Id="rId19" Type="http://schemas.openxmlformats.org/officeDocument/2006/relationships/image" Target="../media/image24.wmf"/><Relationship Id="rId31" Type="http://schemas.openxmlformats.org/officeDocument/2006/relationships/image" Target="../media/image31.wmf"/><Relationship Id="rId4" Type="http://schemas.openxmlformats.org/officeDocument/2006/relationships/tags" Target="../tags/tag215.xml"/><Relationship Id="rId9" Type="http://schemas.openxmlformats.org/officeDocument/2006/relationships/tags" Target="../tags/tag220.xml"/><Relationship Id="rId14" Type="http://schemas.openxmlformats.org/officeDocument/2006/relationships/tags" Target="../tags/tag225.xml"/><Relationship Id="rId22" Type="http://schemas.openxmlformats.org/officeDocument/2006/relationships/oleObject" Target="../embeddings/oleObject9.bin"/><Relationship Id="rId27" Type="http://schemas.openxmlformats.org/officeDocument/2006/relationships/image" Target="../media/image29.png"/><Relationship Id="rId30" Type="http://schemas.openxmlformats.org/officeDocument/2006/relationships/oleObject" Target="../embeddings/oleObject12.bin"/><Relationship Id="rId35" Type="http://schemas.openxmlformats.org/officeDocument/2006/relationships/image" Target="../media/image33.wmf"/><Relationship Id="rId8" Type="http://schemas.openxmlformats.org/officeDocument/2006/relationships/tags" Target="../tags/tag219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238.xml"/><Relationship Id="rId18" Type="http://schemas.openxmlformats.org/officeDocument/2006/relationships/image" Target="../media/image280.png"/><Relationship Id="rId26" Type="http://schemas.openxmlformats.org/officeDocument/2006/relationships/image" Target="../media/image37.wmf"/><Relationship Id="rId3" Type="http://schemas.openxmlformats.org/officeDocument/2006/relationships/tags" Target="../tags/tag228.xml"/><Relationship Id="rId21" Type="http://schemas.openxmlformats.org/officeDocument/2006/relationships/oleObject" Target="../embeddings/oleObject16.bin"/><Relationship Id="rId34" Type="http://schemas.openxmlformats.org/officeDocument/2006/relationships/image" Target="../media/image46.png"/><Relationship Id="rId7" Type="http://schemas.openxmlformats.org/officeDocument/2006/relationships/tags" Target="../tags/tag232.xml"/><Relationship Id="rId12" Type="http://schemas.openxmlformats.org/officeDocument/2006/relationships/tags" Target="../tags/tag237.xml"/><Relationship Id="rId17" Type="http://schemas.openxmlformats.org/officeDocument/2006/relationships/slideLayout" Target="../slideLayouts/slideLayout17.xml"/><Relationship Id="rId25" Type="http://schemas.openxmlformats.org/officeDocument/2006/relationships/oleObject" Target="../embeddings/oleObject18.bin"/><Relationship Id="rId33" Type="http://schemas.openxmlformats.org/officeDocument/2006/relationships/tags" Target="../tags/tag236.xml"/><Relationship Id="rId2" Type="http://schemas.openxmlformats.org/officeDocument/2006/relationships/tags" Target="../tags/tag227.xml"/><Relationship Id="rId16" Type="http://schemas.openxmlformats.org/officeDocument/2006/relationships/tags" Target="../tags/tag241.xml"/><Relationship Id="rId20" Type="http://schemas.openxmlformats.org/officeDocument/2006/relationships/image" Target="../media/image34.wmf"/><Relationship Id="rId29" Type="http://schemas.openxmlformats.org/officeDocument/2006/relationships/oleObject" Target="../embeddings/oleObject20.bin"/><Relationship Id="rId1" Type="http://schemas.openxmlformats.org/officeDocument/2006/relationships/tags" Target="../tags/tag226.xml"/><Relationship Id="rId6" Type="http://schemas.openxmlformats.org/officeDocument/2006/relationships/tags" Target="../tags/tag231.xml"/><Relationship Id="rId11" Type="http://schemas.openxmlformats.org/officeDocument/2006/relationships/tags" Target="../tags/tag236.xml"/><Relationship Id="rId24" Type="http://schemas.openxmlformats.org/officeDocument/2006/relationships/image" Target="../media/image36.wmf"/><Relationship Id="rId32" Type="http://schemas.openxmlformats.org/officeDocument/2006/relationships/image" Target="../media/image45.png"/><Relationship Id="rId5" Type="http://schemas.openxmlformats.org/officeDocument/2006/relationships/tags" Target="../tags/tag230.xml"/><Relationship Id="rId15" Type="http://schemas.openxmlformats.org/officeDocument/2006/relationships/tags" Target="../tags/tag240.xml"/><Relationship Id="rId23" Type="http://schemas.openxmlformats.org/officeDocument/2006/relationships/oleObject" Target="../embeddings/oleObject17.bin"/><Relationship Id="rId28" Type="http://schemas.openxmlformats.org/officeDocument/2006/relationships/image" Target="../media/image38.wmf"/><Relationship Id="rId36" Type="http://schemas.openxmlformats.org/officeDocument/2006/relationships/image" Target="../media/image47.png"/><Relationship Id="rId10" Type="http://schemas.openxmlformats.org/officeDocument/2006/relationships/tags" Target="../tags/tag235.xml"/><Relationship Id="rId19" Type="http://schemas.openxmlformats.org/officeDocument/2006/relationships/oleObject" Target="../embeddings/oleObject15.bin"/><Relationship Id="rId31" Type="http://schemas.openxmlformats.org/officeDocument/2006/relationships/tags" Target="../tags/tag235.xml"/><Relationship Id="rId4" Type="http://schemas.openxmlformats.org/officeDocument/2006/relationships/tags" Target="../tags/tag229.xml"/><Relationship Id="rId9" Type="http://schemas.openxmlformats.org/officeDocument/2006/relationships/tags" Target="../tags/tag234.xml"/><Relationship Id="rId14" Type="http://schemas.openxmlformats.org/officeDocument/2006/relationships/tags" Target="../tags/tag239.xml"/><Relationship Id="rId22" Type="http://schemas.openxmlformats.org/officeDocument/2006/relationships/image" Target="../media/image35.wmf"/><Relationship Id="rId27" Type="http://schemas.openxmlformats.org/officeDocument/2006/relationships/oleObject" Target="../embeddings/oleObject19.bin"/><Relationship Id="rId30" Type="http://schemas.openxmlformats.org/officeDocument/2006/relationships/image" Target="../media/image39.wmf"/><Relationship Id="rId35" Type="http://schemas.openxmlformats.org/officeDocument/2006/relationships/tags" Target="../tags/tag237.xml"/><Relationship Id="rId8" Type="http://schemas.openxmlformats.org/officeDocument/2006/relationships/tags" Target="../tags/tag23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49.xml"/><Relationship Id="rId13" Type="http://schemas.openxmlformats.org/officeDocument/2006/relationships/tags" Target="../tags/tag254.xml"/><Relationship Id="rId18" Type="http://schemas.openxmlformats.org/officeDocument/2006/relationships/tags" Target="../tags/tag259.xml"/><Relationship Id="rId26" Type="http://schemas.openxmlformats.org/officeDocument/2006/relationships/image" Target="../media/image41.wmf"/><Relationship Id="rId3" Type="http://schemas.openxmlformats.org/officeDocument/2006/relationships/tags" Target="../tags/tag244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248.xml"/><Relationship Id="rId12" Type="http://schemas.openxmlformats.org/officeDocument/2006/relationships/tags" Target="../tags/tag253.xml"/><Relationship Id="rId17" Type="http://schemas.openxmlformats.org/officeDocument/2006/relationships/tags" Target="../tags/tag258.xml"/><Relationship Id="rId25" Type="http://schemas.openxmlformats.org/officeDocument/2006/relationships/oleObject" Target="../embeddings/oleObject22.bin"/><Relationship Id="rId2" Type="http://schemas.openxmlformats.org/officeDocument/2006/relationships/tags" Target="../tags/tag243.xml"/><Relationship Id="rId16" Type="http://schemas.openxmlformats.org/officeDocument/2006/relationships/tags" Target="../tags/tag257.xml"/><Relationship Id="rId20" Type="http://schemas.openxmlformats.org/officeDocument/2006/relationships/tags" Target="../tags/tag261.xml"/><Relationship Id="rId29" Type="http://schemas.openxmlformats.org/officeDocument/2006/relationships/oleObject" Target="../embeddings/oleObject24.bin"/><Relationship Id="rId1" Type="http://schemas.openxmlformats.org/officeDocument/2006/relationships/tags" Target="../tags/tag242.xml"/><Relationship Id="rId6" Type="http://schemas.openxmlformats.org/officeDocument/2006/relationships/tags" Target="../tags/tag247.xml"/><Relationship Id="rId11" Type="http://schemas.openxmlformats.org/officeDocument/2006/relationships/tags" Target="../tags/tag252.xml"/><Relationship Id="rId24" Type="http://schemas.openxmlformats.org/officeDocument/2006/relationships/image" Target="../media/image40.wmf"/><Relationship Id="rId32" Type="http://schemas.openxmlformats.org/officeDocument/2006/relationships/image" Target="../media/image44.wmf"/><Relationship Id="rId5" Type="http://schemas.openxmlformats.org/officeDocument/2006/relationships/tags" Target="../tags/tag246.xml"/><Relationship Id="rId15" Type="http://schemas.openxmlformats.org/officeDocument/2006/relationships/tags" Target="../tags/tag256.xml"/><Relationship Id="rId23" Type="http://schemas.openxmlformats.org/officeDocument/2006/relationships/oleObject" Target="../embeddings/oleObject21.bin"/><Relationship Id="rId28" Type="http://schemas.openxmlformats.org/officeDocument/2006/relationships/image" Target="../media/image42.wmf"/><Relationship Id="rId10" Type="http://schemas.openxmlformats.org/officeDocument/2006/relationships/tags" Target="../tags/tag251.xml"/><Relationship Id="rId19" Type="http://schemas.openxmlformats.org/officeDocument/2006/relationships/tags" Target="../tags/tag260.xml"/><Relationship Id="rId31" Type="http://schemas.openxmlformats.org/officeDocument/2006/relationships/oleObject" Target="../embeddings/oleObject25.bin"/><Relationship Id="rId4" Type="http://schemas.openxmlformats.org/officeDocument/2006/relationships/tags" Target="../tags/tag245.xml"/><Relationship Id="rId9" Type="http://schemas.openxmlformats.org/officeDocument/2006/relationships/tags" Target="../tags/tag250.xml"/><Relationship Id="rId14" Type="http://schemas.openxmlformats.org/officeDocument/2006/relationships/tags" Target="../tags/tag255.xml"/><Relationship Id="rId22" Type="http://schemas.openxmlformats.org/officeDocument/2006/relationships/notesSlide" Target="../notesSlides/notesSlide1.xml"/><Relationship Id="rId27" Type="http://schemas.openxmlformats.org/officeDocument/2006/relationships/oleObject" Target="../embeddings/oleObject23.bin"/><Relationship Id="rId30" Type="http://schemas.openxmlformats.org/officeDocument/2006/relationships/image" Target="../media/image43.wmf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276.xml"/><Relationship Id="rId18" Type="http://schemas.openxmlformats.org/officeDocument/2006/relationships/tags" Target="../tags/tag281.xml"/><Relationship Id="rId26" Type="http://schemas.openxmlformats.org/officeDocument/2006/relationships/image" Target="../media/image46.wmf"/><Relationship Id="rId39" Type="http://schemas.openxmlformats.org/officeDocument/2006/relationships/oleObject" Target="../embeddings/oleObject33.bin"/><Relationship Id="rId21" Type="http://schemas.openxmlformats.org/officeDocument/2006/relationships/slideLayout" Target="../slideLayouts/slideLayout17.xml"/><Relationship Id="rId34" Type="http://schemas.openxmlformats.org/officeDocument/2006/relationships/image" Target="../media/image44.wmf"/><Relationship Id="rId42" Type="http://schemas.openxmlformats.org/officeDocument/2006/relationships/image" Target="../media/image53.wmf"/><Relationship Id="rId7" Type="http://schemas.openxmlformats.org/officeDocument/2006/relationships/tags" Target="../tags/tag270.xml"/><Relationship Id="rId2" Type="http://schemas.openxmlformats.org/officeDocument/2006/relationships/tags" Target="../tags/tag265.xml"/><Relationship Id="rId16" Type="http://schemas.openxmlformats.org/officeDocument/2006/relationships/tags" Target="../tags/tag279.xml"/><Relationship Id="rId20" Type="http://schemas.openxmlformats.org/officeDocument/2006/relationships/tags" Target="../tags/tag283.xml"/><Relationship Id="rId29" Type="http://schemas.openxmlformats.org/officeDocument/2006/relationships/oleObject" Target="../embeddings/oleObject29.bin"/><Relationship Id="rId41" Type="http://schemas.openxmlformats.org/officeDocument/2006/relationships/oleObject" Target="../embeddings/oleObject34.bin"/><Relationship Id="rId1" Type="http://schemas.openxmlformats.org/officeDocument/2006/relationships/tags" Target="../tags/tag264.xml"/><Relationship Id="rId6" Type="http://schemas.openxmlformats.org/officeDocument/2006/relationships/tags" Target="../tags/tag269.xml"/><Relationship Id="rId11" Type="http://schemas.openxmlformats.org/officeDocument/2006/relationships/tags" Target="../tags/tag274.xml"/><Relationship Id="rId24" Type="http://schemas.openxmlformats.org/officeDocument/2006/relationships/image" Target="../media/image45.wmf"/><Relationship Id="rId32" Type="http://schemas.openxmlformats.org/officeDocument/2006/relationships/image" Target="../media/image49.wmf"/><Relationship Id="rId37" Type="http://schemas.openxmlformats.org/officeDocument/2006/relationships/oleObject" Target="../embeddings/oleObject32.bin"/><Relationship Id="rId40" Type="http://schemas.openxmlformats.org/officeDocument/2006/relationships/image" Target="../media/image52.wmf"/><Relationship Id="rId5" Type="http://schemas.openxmlformats.org/officeDocument/2006/relationships/tags" Target="../tags/tag268.xml"/><Relationship Id="rId15" Type="http://schemas.openxmlformats.org/officeDocument/2006/relationships/tags" Target="../tags/tag278.xml"/><Relationship Id="rId23" Type="http://schemas.openxmlformats.org/officeDocument/2006/relationships/oleObject" Target="../embeddings/oleObject26.bin"/><Relationship Id="rId28" Type="http://schemas.openxmlformats.org/officeDocument/2006/relationships/image" Target="../media/image47.wmf"/><Relationship Id="rId36" Type="http://schemas.openxmlformats.org/officeDocument/2006/relationships/image" Target="../media/image50.wmf"/><Relationship Id="rId10" Type="http://schemas.openxmlformats.org/officeDocument/2006/relationships/tags" Target="../tags/tag273.xml"/><Relationship Id="rId19" Type="http://schemas.openxmlformats.org/officeDocument/2006/relationships/tags" Target="../tags/tag282.xml"/><Relationship Id="rId31" Type="http://schemas.openxmlformats.org/officeDocument/2006/relationships/oleObject" Target="../embeddings/oleObject30.bin"/><Relationship Id="rId4" Type="http://schemas.openxmlformats.org/officeDocument/2006/relationships/tags" Target="../tags/tag267.xml"/><Relationship Id="rId9" Type="http://schemas.openxmlformats.org/officeDocument/2006/relationships/tags" Target="../tags/tag272.xml"/><Relationship Id="rId14" Type="http://schemas.openxmlformats.org/officeDocument/2006/relationships/tags" Target="../tags/tag277.xml"/><Relationship Id="rId22" Type="http://schemas.openxmlformats.org/officeDocument/2006/relationships/notesSlide" Target="../notesSlides/notesSlide2.xml"/><Relationship Id="rId27" Type="http://schemas.openxmlformats.org/officeDocument/2006/relationships/oleObject" Target="../embeddings/oleObject28.bin"/><Relationship Id="rId30" Type="http://schemas.openxmlformats.org/officeDocument/2006/relationships/image" Target="../media/image48.wmf"/><Relationship Id="rId35" Type="http://schemas.openxmlformats.org/officeDocument/2006/relationships/oleObject" Target="../embeddings/oleObject31.bin"/><Relationship Id="rId8" Type="http://schemas.openxmlformats.org/officeDocument/2006/relationships/tags" Target="../tags/tag271.xml"/><Relationship Id="rId3" Type="http://schemas.openxmlformats.org/officeDocument/2006/relationships/tags" Target="../tags/tag266.xml"/><Relationship Id="rId12" Type="http://schemas.openxmlformats.org/officeDocument/2006/relationships/tags" Target="../tags/tag275.xml"/><Relationship Id="rId17" Type="http://schemas.openxmlformats.org/officeDocument/2006/relationships/tags" Target="../tags/tag280.xml"/><Relationship Id="rId25" Type="http://schemas.openxmlformats.org/officeDocument/2006/relationships/oleObject" Target="../embeddings/oleObject27.bin"/><Relationship Id="rId33" Type="http://schemas.openxmlformats.org/officeDocument/2006/relationships/oleObject" Target="../embeddings/oleObject25.bin"/><Relationship Id="rId38" Type="http://schemas.openxmlformats.org/officeDocument/2006/relationships/image" Target="../media/image5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91.xml"/><Relationship Id="rId13" Type="http://schemas.openxmlformats.org/officeDocument/2006/relationships/tags" Target="../tags/tag296.xml"/><Relationship Id="rId3" Type="http://schemas.openxmlformats.org/officeDocument/2006/relationships/tags" Target="../tags/tag286.xml"/><Relationship Id="rId7" Type="http://schemas.openxmlformats.org/officeDocument/2006/relationships/tags" Target="../tags/tag290.xml"/><Relationship Id="rId12" Type="http://schemas.openxmlformats.org/officeDocument/2006/relationships/tags" Target="../tags/tag295.xml"/><Relationship Id="rId17" Type="http://schemas.openxmlformats.org/officeDocument/2006/relationships/image" Target="../media/image54.wmf"/><Relationship Id="rId2" Type="http://schemas.openxmlformats.org/officeDocument/2006/relationships/tags" Target="../tags/tag285.xml"/><Relationship Id="rId16" Type="http://schemas.openxmlformats.org/officeDocument/2006/relationships/oleObject" Target="../embeddings/oleObject35.bin"/><Relationship Id="rId1" Type="http://schemas.openxmlformats.org/officeDocument/2006/relationships/tags" Target="../tags/tag284.xml"/><Relationship Id="rId6" Type="http://schemas.openxmlformats.org/officeDocument/2006/relationships/tags" Target="../tags/tag289.xml"/><Relationship Id="rId11" Type="http://schemas.openxmlformats.org/officeDocument/2006/relationships/tags" Target="../tags/tag294.xml"/><Relationship Id="rId5" Type="http://schemas.openxmlformats.org/officeDocument/2006/relationships/tags" Target="../tags/tag288.xml"/><Relationship Id="rId15" Type="http://schemas.openxmlformats.org/officeDocument/2006/relationships/notesSlide" Target="../notesSlides/notesSlide3.xml"/><Relationship Id="rId10" Type="http://schemas.openxmlformats.org/officeDocument/2006/relationships/tags" Target="../tags/tag293.xml"/><Relationship Id="rId4" Type="http://schemas.openxmlformats.org/officeDocument/2006/relationships/tags" Target="../tags/tag287.xml"/><Relationship Id="rId9" Type="http://schemas.openxmlformats.org/officeDocument/2006/relationships/tags" Target="../tags/tag292.xml"/><Relationship Id="rId1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306.xml"/><Relationship Id="rId13" Type="http://schemas.openxmlformats.org/officeDocument/2006/relationships/tags" Target="../tags/tag311.xml"/><Relationship Id="rId18" Type="http://schemas.openxmlformats.org/officeDocument/2006/relationships/image" Target="../media/image56.emf"/><Relationship Id="rId3" Type="http://schemas.openxmlformats.org/officeDocument/2006/relationships/tags" Target="../tags/tag301.xml"/><Relationship Id="rId21" Type="http://schemas.openxmlformats.org/officeDocument/2006/relationships/oleObject" Target="../embeddings/oleObject37.bin"/><Relationship Id="rId7" Type="http://schemas.openxmlformats.org/officeDocument/2006/relationships/tags" Target="../tags/tag305.xml"/><Relationship Id="rId12" Type="http://schemas.openxmlformats.org/officeDocument/2006/relationships/tags" Target="../tags/tag310.xml"/><Relationship Id="rId17" Type="http://schemas.openxmlformats.org/officeDocument/2006/relationships/image" Target="../media/image55.emf"/><Relationship Id="rId25" Type="http://schemas.openxmlformats.org/officeDocument/2006/relationships/oleObject" Target="../embeddings/oleObject39.bin"/><Relationship Id="rId2" Type="http://schemas.openxmlformats.org/officeDocument/2006/relationships/tags" Target="../tags/tag300.xml"/><Relationship Id="rId16" Type="http://schemas.openxmlformats.org/officeDocument/2006/relationships/slideLayout" Target="../slideLayouts/slideLayout17.xml"/><Relationship Id="rId20" Type="http://schemas.openxmlformats.org/officeDocument/2006/relationships/image" Target="../media/image57.wmf"/><Relationship Id="rId1" Type="http://schemas.openxmlformats.org/officeDocument/2006/relationships/tags" Target="../tags/tag299.xml"/><Relationship Id="rId6" Type="http://schemas.openxmlformats.org/officeDocument/2006/relationships/tags" Target="../tags/tag304.xml"/><Relationship Id="rId11" Type="http://schemas.openxmlformats.org/officeDocument/2006/relationships/tags" Target="../tags/tag309.xml"/><Relationship Id="rId24" Type="http://schemas.openxmlformats.org/officeDocument/2006/relationships/image" Target="../media/image59.wmf"/><Relationship Id="rId5" Type="http://schemas.openxmlformats.org/officeDocument/2006/relationships/tags" Target="../tags/tag303.xml"/><Relationship Id="rId15" Type="http://schemas.openxmlformats.org/officeDocument/2006/relationships/tags" Target="../tags/tag313.xml"/><Relationship Id="rId23" Type="http://schemas.openxmlformats.org/officeDocument/2006/relationships/oleObject" Target="../embeddings/oleObject38.bin"/><Relationship Id="rId10" Type="http://schemas.openxmlformats.org/officeDocument/2006/relationships/tags" Target="../tags/tag308.xml"/><Relationship Id="rId19" Type="http://schemas.openxmlformats.org/officeDocument/2006/relationships/oleObject" Target="../embeddings/oleObject36.bin"/><Relationship Id="rId4" Type="http://schemas.openxmlformats.org/officeDocument/2006/relationships/tags" Target="../tags/tag302.xml"/><Relationship Id="rId9" Type="http://schemas.openxmlformats.org/officeDocument/2006/relationships/tags" Target="../tags/tag307.xml"/><Relationship Id="rId14" Type="http://schemas.openxmlformats.org/officeDocument/2006/relationships/tags" Target="../tags/tag312.xml"/><Relationship Id="rId22" Type="http://schemas.openxmlformats.org/officeDocument/2006/relationships/image" Target="../media/image58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3" Type="http://schemas.openxmlformats.org/officeDocument/2006/relationships/tags" Target="../tags/tag316.xml"/><Relationship Id="rId7" Type="http://schemas.openxmlformats.org/officeDocument/2006/relationships/image" Target="../media/image60.emf"/><Relationship Id="rId12" Type="http://schemas.openxmlformats.org/officeDocument/2006/relationships/image" Target="../media/image62.emf"/><Relationship Id="rId2" Type="http://schemas.openxmlformats.org/officeDocument/2006/relationships/tags" Target="../tags/tag315.xml"/><Relationship Id="rId1" Type="http://schemas.openxmlformats.org/officeDocument/2006/relationships/tags" Target="../tags/tag314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82.png"/><Relationship Id="rId5" Type="http://schemas.openxmlformats.org/officeDocument/2006/relationships/tags" Target="../tags/tag318.xml"/><Relationship Id="rId10" Type="http://schemas.openxmlformats.org/officeDocument/2006/relationships/image" Target="../media/image81.png"/><Relationship Id="rId4" Type="http://schemas.openxmlformats.org/officeDocument/2006/relationships/tags" Target="../tags/tag317.xml"/><Relationship Id="rId9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tags" Target="../tags/tag321.xml"/><Relationship Id="rId7" Type="http://schemas.openxmlformats.org/officeDocument/2006/relationships/image" Target="../media/image61.png"/><Relationship Id="rId2" Type="http://schemas.openxmlformats.org/officeDocument/2006/relationships/tags" Target="../tags/tag320.xml"/><Relationship Id="rId1" Type="http://schemas.openxmlformats.org/officeDocument/2006/relationships/tags" Target="../tags/tag319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323.xml"/><Relationship Id="rId10" Type="http://schemas.openxmlformats.org/officeDocument/2006/relationships/image" Target="../media/image85.png"/><Relationship Id="rId4" Type="http://schemas.openxmlformats.org/officeDocument/2006/relationships/tags" Target="../tags/tag322.xml"/><Relationship Id="rId9" Type="http://schemas.openxmlformats.org/officeDocument/2006/relationships/image" Target="../media/image8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326.xml"/><Relationship Id="rId7" Type="http://schemas.openxmlformats.org/officeDocument/2006/relationships/image" Target="../media/image86.png"/><Relationship Id="rId2" Type="http://schemas.openxmlformats.org/officeDocument/2006/relationships/tags" Target="../tags/tag325.xml"/><Relationship Id="rId1" Type="http://schemas.openxmlformats.org/officeDocument/2006/relationships/tags" Target="../tags/tag324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328.xml"/><Relationship Id="rId4" Type="http://schemas.openxmlformats.org/officeDocument/2006/relationships/tags" Target="../tags/tag327.xml"/><Relationship Id="rId9" Type="http://schemas.openxmlformats.org/officeDocument/2006/relationships/image" Target="../media/image8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330.xml"/><Relationship Id="rId1" Type="http://schemas.openxmlformats.org/officeDocument/2006/relationships/tags" Target="../tags/tag3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6.png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340.xml"/><Relationship Id="rId3" Type="http://schemas.openxmlformats.org/officeDocument/2006/relationships/tags" Target="../tags/tag335.xml"/><Relationship Id="rId7" Type="http://schemas.openxmlformats.org/officeDocument/2006/relationships/tags" Target="../tags/tag339.xml"/><Relationship Id="rId2" Type="http://schemas.openxmlformats.org/officeDocument/2006/relationships/tags" Target="../tags/tag334.xml"/><Relationship Id="rId1" Type="http://schemas.openxmlformats.org/officeDocument/2006/relationships/tags" Target="../tags/tag333.xml"/><Relationship Id="rId6" Type="http://schemas.openxmlformats.org/officeDocument/2006/relationships/tags" Target="../tags/tag338.xml"/><Relationship Id="rId5" Type="http://schemas.openxmlformats.org/officeDocument/2006/relationships/tags" Target="../tags/tag337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36.xml"/><Relationship Id="rId9" Type="http://schemas.openxmlformats.org/officeDocument/2006/relationships/tags" Target="../tags/tag34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349.xml"/><Relationship Id="rId13" Type="http://schemas.openxmlformats.org/officeDocument/2006/relationships/tags" Target="../tags/tag354.xml"/><Relationship Id="rId18" Type="http://schemas.openxmlformats.org/officeDocument/2006/relationships/oleObject" Target="../embeddings/oleObject40.bin"/><Relationship Id="rId26" Type="http://schemas.openxmlformats.org/officeDocument/2006/relationships/oleObject" Target="../embeddings/oleObject44.bin"/><Relationship Id="rId3" Type="http://schemas.openxmlformats.org/officeDocument/2006/relationships/tags" Target="../tags/tag344.xml"/><Relationship Id="rId21" Type="http://schemas.openxmlformats.org/officeDocument/2006/relationships/image" Target="../media/image65.wmf"/><Relationship Id="rId7" Type="http://schemas.openxmlformats.org/officeDocument/2006/relationships/tags" Target="../tags/tag348.xml"/><Relationship Id="rId12" Type="http://schemas.openxmlformats.org/officeDocument/2006/relationships/tags" Target="../tags/tag353.xml"/><Relationship Id="rId17" Type="http://schemas.openxmlformats.org/officeDocument/2006/relationships/image" Target="../media/image63.png"/><Relationship Id="rId25" Type="http://schemas.openxmlformats.org/officeDocument/2006/relationships/image" Target="../media/image67.wmf"/><Relationship Id="rId2" Type="http://schemas.openxmlformats.org/officeDocument/2006/relationships/tags" Target="../tags/tag343.xml"/><Relationship Id="rId16" Type="http://schemas.openxmlformats.org/officeDocument/2006/relationships/slideLayout" Target="../slideLayouts/slideLayout12.xml"/><Relationship Id="rId20" Type="http://schemas.openxmlformats.org/officeDocument/2006/relationships/oleObject" Target="../embeddings/oleObject41.bin"/><Relationship Id="rId1" Type="http://schemas.openxmlformats.org/officeDocument/2006/relationships/tags" Target="../tags/tag342.xml"/><Relationship Id="rId6" Type="http://schemas.openxmlformats.org/officeDocument/2006/relationships/tags" Target="../tags/tag347.xml"/><Relationship Id="rId11" Type="http://schemas.openxmlformats.org/officeDocument/2006/relationships/tags" Target="../tags/tag352.xml"/><Relationship Id="rId24" Type="http://schemas.openxmlformats.org/officeDocument/2006/relationships/oleObject" Target="../embeddings/oleObject43.bin"/><Relationship Id="rId5" Type="http://schemas.openxmlformats.org/officeDocument/2006/relationships/tags" Target="../tags/tag346.xml"/><Relationship Id="rId15" Type="http://schemas.openxmlformats.org/officeDocument/2006/relationships/tags" Target="../tags/tag356.xml"/><Relationship Id="rId23" Type="http://schemas.openxmlformats.org/officeDocument/2006/relationships/image" Target="../media/image66.wmf"/><Relationship Id="rId10" Type="http://schemas.openxmlformats.org/officeDocument/2006/relationships/tags" Target="../tags/tag351.xml"/><Relationship Id="rId19" Type="http://schemas.openxmlformats.org/officeDocument/2006/relationships/image" Target="../media/image64.wmf"/><Relationship Id="rId4" Type="http://schemas.openxmlformats.org/officeDocument/2006/relationships/tags" Target="../tags/tag345.xml"/><Relationship Id="rId9" Type="http://schemas.openxmlformats.org/officeDocument/2006/relationships/tags" Target="../tags/tag350.xml"/><Relationship Id="rId14" Type="http://schemas.openxmlformats.org/officeDocument/2006/relationships/tags" Target="../tags/tag355.xml"/><Relationship Id="rId22" Type="http://schemas.openxmlformats.org/officeDocument/2006/relationships/oleObject" Target="../embeddings/oleObject42.bin"/><Relationship Id="rId27" Type="http://schemas.openxmlformats.org/officeDocument/2006/relationships/image" Target="../media/image68.wmf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tags" Target="../tags/tag369.xml"/><Relationship Id="rId18" Type="http://schemas.openxmlformats.org/officeDocument/2006/relationships/tags" Target="../tags/tag374.xml"/><Relationship Id="rId26" Type="http://schemas.openxmlformats.org/officeDocument/2006/relationships/image" Target="../media/image71.wmf"/><Relationship Id="rId3" Type="http://schemas.openxmlformats.org/officeDocument/2006/relationships/tags" Target="../tags/tag359.xml"/><Relationship Id="rId21" Type="http://schemas.openxmlformats.org/officeDocument/2006/relationships/oleObject" Target="../embeddings/oleObject45.bin"/><Relationship Id="rId34" Type="http://schemas.openxmlformats.org/officeDocument/2006/relationships/image" Target="../media/image75.wmf"/><Relationship Id="rId7" Type="http://schemas.openxmlformats.org/officeDocument/2006/relationships/tags" Target="../tags/tag363.xml"/><Relationship Id="rId12" Type="http://schemas.openxmlformats.org/officeDocument/2006/relationships/tags" Target="../tags/tag368.xml"/><Relationship Id="rId17" Type="http://schemas.openxmlformats.org/officeDocument/2006/relationships/tags" Target="../tags/tag373.xml"/><Relationship Id="rId25" Type="http://schemas.openxmlformats.org/officeDocument/2006/relationships/oleObject" Target="../embeddings/oleObject47.bin"/><Relationship Id="rId33" Type="http://schemas.openxmlformats.org/officeDocument/2006/relationships/oleObject" Target="../embeddings/oleObject51.bin"/><Relationship Id="rId2" Type="http://schemas.openxmlformats.org/officeDocument/2006/relationships/tags" Target="../tags/tag358.xml"/><Relationship Id="rId16" Type="http://schemas.openxmlformats.org/officeDocument/2006/relationships/tags" Target="../tags/tag372.xml"/><Relationship Id="rId20" Type="http://schemas.openxmlformats.org/officeDocument/2006/relationships/slideLayout" Target="../slideLayouts/slideLayout7.xml"/><Relationship Id="rId29" Type="http://schemas.openxmlformats.org/officeDocument/2006/relationships/oleObject" Target="../embeddings/oleObject49.bin"/><Relationship Id="rId1" Type="http://schemas.openxmlformats.org/officeDocument/2006/relationships/tags" Target="../tags/tag357.xml"/><Relationship Id="rId6" Type="http://schemas.openxmlformats.org/officeDocument/2006/relationships/tags" Target="../tags/tag362.xml"/><Relationship Id="rId11" Type="http://schemas.openxmlformats.org/officeDocument/2006/relationships/tags" Target="../tags/tag367.xml"/><Relationship Id="rId24" Type="http://schemas.openxmlformats.org/officeDocument/2006/relationships/image" Target="../media/image70.wmf"/><Relationship Id="rId32" Type="http://schemas.openxmlformats.org/officeDocument/2006/relationships/image" Target="../media/image74.wmf"/><Relationship Id="rId5" Type="http://schemas.openxmlformats.org/officeDocument/2006/relationships/tags" Target="../tags/tag361.xml"/><Relationship Id="rId15" Type="http://schemas.openxmlformats.org/officeDocument/2006/relationships/tags" Target="../tags/tag371.xml"/><Relationship Id="rId23" Type="http://schemas.openxmlformats.org/officeDocument/2006/relationships/oleObject" Target="../embeddings/oleObject46.bin"/><Relationship Id="rId28" Type="http://schemas.openxmlformats.org/officeDocument/2006/relationships/image" Target="../media/image72.wmf"/><Relationship Id="rId36" Type="http://schemas.openxmlformats.org/officeDocument/2006/relationships/image" Target="../media/image76.wmf"/><Relationship Id="rId10" Type="http://schemas.openxmlformats.org/officeDocument/2006/relationships/tags" Target="../tags/tag366.xml"/><Relationship Id="rId19" Type="http://schemas.openxmlformats.org/officeDocument/2006/relationships/tags" Target="../tags/tag375.xml"/><Relationship Id="rId31" Type="http://schemas.openxmlformats.org/officeDocument/2006/relationships/oleObject" Target="../embeddings/oleObject50.bin"/><Relationship Id="rId4" Type="http://schemas.openxmlformats.org/officeDocument/2006/relationships/tags" Target="../tags/tag360.xml"/><Relationship Id="rId9" Type="http://schemas.openxmlformats.org/officeDocument/2006/relationships/tags" Target="../tags/tag365.xml"/><Relationship Id="rId14" Type="http://schemas.openxmlformats.org/officeDocument/2006/relationships/tags" Target="../tags/tag370.xml"/><Relationship Id="rId22" Type="http://schemas.openxmlformats.org/officeDocument/2006/relationships/image" Target="../media/image69.wmf"/><Relationship Id="rId27" Type="http://schemas.openxmlformats.org/officeDocument/2006/relationships/oleObject" Target="../embeddings/oleObject48.bin"/><Relationship Id="rId30" Type="http://schemas.openxmlformats.org/officeDocument/2006/relationships/image" Target="../media/image73.wmf"/><Relationship Id="rId35" Type="http://schemas.openxmlformats.org/officeDocument/2006/relationships/oleObject" Target="../embeddings/oleObject52.bin"/><Relationship Id="rId8" Type="http://schemas.openxmlformats.org/officeDocument/2006/relationships/tags" Target="../tags/tag364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tags" Target="../tags/tag388.xml"/><Relationship Id="rId18" Type="http://schemas.openxmlformats.org/officeDocument/2006/relationships/tags" Target="../tags/tag396.xml"/><Relationship Id="rId26" Type="http://schemas.openxmlformats.org/officeDocument/2006/relationships/oleObject" Target="../embeddings/oleObject56.bin"/><Relationship Id="rId39" Type="http://schemas.openxmlformats.org/officeDocument/2006/relationships/oleObject" Target="../embeddings/oleObject62.bin"/><Relationship Id="rId21" Type="http://schemas.openxmlformats.org/officeDocument/2006/relationships/image" Target="../media/image77.wmf"/><Relationship Id="rId34" Type="http://schemas.openxmlformats.org/officeDocument/2006/relationships/image" Target="../media/image84.wmf"/><Relationship Id="rId7" Type="http://schemas.openxmlformats.org/officeDocument/2006/relationships/tags" Target="../tags/tag382.xml"/><Relationship Id="rId12" Type="http://schemas.openxmlformats.org/officeDocument/2006/relationships/tags" Target="../tags/tag387.xml"/><Relationship Id="rId17" Type="http://schemas.openxmlformats.org/officeDocument/2006/relationships/tags" Target="../tags/tag395.xml"/><Relationship Id="rId25" Type="http://schemas.openxmlformats.org/officeDocument/2006/relationships/image" Target="../media/image79.wmf"/><Relationship Id="rId33" Type="http://schemas.openxmlformats.org/officeDocument/2006/relationships/oleObject" Target="../embeddings/oleObject59.bin"/><Relationship Id="rId38" Type="http://schemas.openxmlformats.org/officeDocument/2006/relationships/image" Target="../media/image86.wmf"/><Relationship Id="rId2" Type="http://schemas.openxmlformats.org/officeDocument/2006/relationships/tags" Target="../tags/tag377.xml"/><Relationship Id="rId16" Type="http://schemas.openxmlformats.org/officeDocument/2006/relationships/tags" Target="../tags/tag394.xml"/><Relationship Id="rId20" Type="http://schemas.openxmlformats.org/officeDocument/2006/relationships/oleObject" Target="../embeddings/oleObject53.bin"/><Relationship Id="rId29" Type="http://schemas.openxmlformats.org/officeDocument/2006/relationships/image" Target="../media/image81.wmf"/><Relationship Id="rId1" Type="http://schemas.openxmlformats.org/officeDocument/2006/relationships/tags" Target="../tags/tag376.xml"/><Relationship Id="rId6" Type="http://schemas.openxmlformats.org/officeDocument/2006/relationships/tags" Target="../tags/tag381.xml"/><Relationship Id="rId11" Type="http://schemas.openxmlformats.org/officeDocument/2006/relationships/tags" Target="../tags/tag386.xml"/><Relationship Id="rId24" Type="http://schemas.openxmlformats.org/officeDocument/2006/relationships/oleObject" Target="../embeddings/oleObject55.bin"/><Relationship Id="rId32" Type="http://schemas.openxmlformats.org/officeDocument/2006/relationships/image" Target="../media/image83.png"/><Relationship Id="rId37" Type="http://schemas.openxmlformats.org/officeDocument/2006/relationships/oleObject" Target="../embeddings/oleObject61.bin"/><Relationship Id="rId40" Type="http://schemas.openxmlformats.org/officeDocument/2006/relationships/image" Target="../media/image87.wmf"/><Relationship Id="rId5" Type="http://schemas.openxmlformats.org/officeDocument/2006/relationships/tags" Target="../tags/tag380.xml"/><Relationship Id="rId15" Type="http://schemas.openxmlformats.org/officeDocument/2006/relationships/tags" Target="../tags/tag393.xml"/><Relationship Id="rId23" Type="http://schemas.openxmlformats.org/officeDocument/2006/relationships/image" Target="../media/image78.wmf"/><Relationship Id="rId28" Type="http://schemas.openxmlformats.org/officeDocument/2006/relationships/oleObject" Target="../embeddings/oleObject57.bin"/><Relationship Id="rId36" Type="http://schemas.openxmlformats.org/officeDocument/2006/relationships/image" Target="../media/image85.wmf"/><Relationship Id="rId10" Type="http://schemas.openxmlformats.org/officeDocument/2006/relationships/tags" Target="../tags/tag385.xml"/><Relationship Id="rId19" Type="http://schemas.openxmlformats.org/officeDocument/2006/relationships/slideLayout" Target="../slideLayouts/slideLayout17.xml"/><Relationship Id="rId31" Type="http://schemas.openxmlformats.org/officeDocument/2006/relationships/image" Target="../media/image82.wmf"/><Relationship Id="rId4" Type="http://schemas.openxmlformats.org/officeDocument/2006/relationships/tags" Target="../tags/tag379.xml"/><Relationship Id="rId9" Type="http://schemas.openxmlformats.org/officeDocument/2006/relationships/tags" Target="../tags/tag384.xml"/><Relationship Id="rId14" Type="http://schemas.openxmlformats.org/officeDocument/2006/relationships/tags" Target="../tags/tag389.xml"/><Relationship Id="rId22" Type="http://schemas.openxmlformats.org/officeDocument/2006/relationships/oleObject" Target="../embeddings/oleObject54.bin"/><Relationship Id="rId27" Type="http://schemas.openxmlformats.org/officeDocument/2006/relationships/image" Target="../media/image80.wmf"/><Relationship Id="rId30" Type="http://schemas.openxmlformats.org/officeDocument/2006/relationships/oleObject" Target="../embeddings/oleObject58.bin"/><Relationship Id="rId35" Type="http://schemas.openxmlformats.org/officeDocument/2006/relationships/oleObject" Target="../embeddings/oleObject60.bin"/><Relationship Id="rId8" Type="http://schemas.openxmlformats.org/officeDocument/2006/relationships/tags" Target="../tags/tag383.xml"/><Relationship Id="rId3" Type="http://schemas.openxmlformats.org/officeDocument/2006/relationships/tags" Target="../tags/tag378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tags" Target="../tags/tag409.xml"/><Relationship Id="rId18" Type="http://schemas.openxmlformats.org/officeDocument/2006/relationships/tags" Target="../tags/tag414.xml"/><Relationship Id="rId26" Type="http://schemas.openxmlformats.org/officeDocument/2006/relationships/oleObject" Target="../embeddings/oleObject64.bin"/><Relationship Id="rId21" Type="http://schemas.openxmlformats.org/officeDocument/2006/relationships/tags" Target="../tags/tag417.xml"/><Relationship Id="rId34" Type="http://schemas.openxmlformats.org/officeDocument/2006/relationships/oleObject" Target="../embeddings/oleObject68.bin"/><Relationship Id="rId7" Type="http://schemas.openxmlformats.org/officeDocument/2006/relationships/tags" Target="../tags/tag403.xml"/><Relationship Id="rId12" Type="http://schemas.openxmlformats.org/officeDocument/2006/relationships/tags" Target="../tags/tag408.xml"/><Relationship Id="rId17" Type="http://schemas.openxmlformats.org/officeDocument/2006/relationships/tags" Target="../tags/tag413.xml"/><Relationship Id="rId25" Type="http://schemas.openxmlformats.org/officeDocument/2006/relationships/image" Target="../media/image88.wmf"/><Relationship Id="rId33" Type="http://schemas.openxmlformats.org/officeDocument/2006/relationships/image" Target="../media/image92.wmf"/><Relationship Id="rId2" Type="http://schemas.openxmlformats.org/officeDocument/2006/relationships/tags" Target="../tags/tag398.xml"/><Relationship Id="rId16" Type="http://schemas.openxmlformats.org/officeDocument/2006/relationships/tags" Target="../tags/tag412.xml"/><Relationship Id="rId20" Type="http://schemas.openxmlformats.org/officeDocument/2006/relationships/tags" Target="../tags/tag416.xml"/><Relationship Id="rId29" Type="http://schemas.openxmlformats.org/officeDocument/2006/relationships/image" Target="../media/image90.wmf"/><Relationship Id="rId1" Type="http://schemas.openxmlformats.org/officeDocument/2006/relationships/tags" Target="../tags/tag397.xml"/><Relationship Id="rId6" Type="http://schemas.openxmlformats.org/officeDocument/2006/relationships/tags" Target="../tags/tag402.xml"/><Relationship Id="rId11" Type="http://schemas.openxmlformats.org/officeDocument/2006/relationships/tags" Target="../tags/tag407.xml"/><Relationship Id="rId24" Type="http://schemas.openxmlformats.org/officeDocument/2006/relationships/oleObject" Target="../embeddings/oleObject63.bin"/><Relationship Id="rId32" Type="http://schemas.openxmlformats.org/officeDocument/2006/relationships/oleObject" Target="../embeddings/oleObject67.bin"/><Relationship Id="rId37" Type="http://schemas.openxmlformats.org/officeDocument/2006/relationships/image" Target="../media/image94.wmf"/><Relationship Id="rId5" Type="http://schemas.openxmlformats.org/officeDocument/2006/relationships/tags" Target="../tags/tag401.xml"/><Relationship Id="rId15" Type="http://schemas.openxmlformats.org/officeDocument/2006/relationships/tags" Target="../tags/tag411.xml"/><Relationship Id="rId23" Type="http://schemas.openxmlformats.org/officeDocument/2006/relationships/slideLayout" Target="../slideLayouts/slideLayout7.xml"/><Relationship Id="rId28" Type="http://schemas.openxmlformats.org/officeDocument/2006/relationships/oleObject" Target="../embeddings/oleObject65.bin"/><Relationship Id="rId36" Type="http://schemas.openxmlformats.org/officeDocument/2006/relationships/oleObject" Target="../embeddings/oleObject69.bin"/><Relationship Id="rId10" Type="http://schemas.openxmlformats.org/officeDocument/2006/relationships/tags" Target="../tags/tag406.xml"/><Relationship Id="rId19" Type="http://schemas.openxmlformats.org/officeDocument/2006/relationships/tags" Target="../tags/tag415.xml"/><Relationship Id="rId31" Type="http://schemas.openxmlformats.org/officeDocument/2006/relationships/image" Target="../media/image91.wmf"/><Relationship Id="rId4" Type="http://schemas.openxmlformats.org/officeDocument/2006/relationships/tags" Target="../tags/tag400.xml"/><Relationship Id="rId9" Type="http://schemas.openxmlformats.org/officeDocument/2006/relationships/tags" Target="../tags/tag405.xml"/><Relationship Id="rId14" Type="http://schemas.openxmlformats.org/officeDocument/2006/relationships/tags" Target="../tags/tag410.xml"/><Relationship Id="rId22" Type="http://schemas.openxmlformats.org/officeDocument/2006/relationships/tags" Target="../tags/tag418.xml"/><Relationship Id="rId27" Type="http://schemas.openxmlformats.org/officeDocument/2006/relationships/image" Target="../media/image89.wmf"/><Relationship Id="rId30" Type="http://schemas.openxmlformats.org/officeDocument/2006/relationships/oleObject" Target="../embeddings/oleObject66.bin"/><Relationship Id="rId35" Type="http://schemas.openxmlformats.org/officeDocument/2006/relationships/image" Target="../media/image93.wmf"/><Relationship Id="rId8" Type="http://schemas.openxmlformats.org/officeDocument/2006/relationships/tags" Target="../tags/tag404.xml"/><Relationship Id="rId3" Type="http://schemas.openxmlformats.org/officeDocument/2006/relationships/tags" Target="../tags/tag39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426.xml"/><Relationship Id="rId13" Type="http://schemas.openxmlformats.org/officeDocument/2006/relationships/tags" Target="../tags/tag431.xml"/><Relationship Id="rId18" Type="http://schemas.openxmlformats.org/officeDocument/2006/relationships/oleObject" Target="../embeddings/oleObject71.bin"/><Relationship Id="rId3" Type="http://schemas.openxmlformats.org/officeDocument/2006/relationships/tags" Target="../tags/tag421.xml"/><Relationship Id="rId21" Type="http://schemas.openxmlformats.org/officeDocument/2006/relationships/image" Target="../media/image98.wmf"/><Relationship Id="rId7" Type="http://schemas.openxmlformats.org/officeDocument/2006/relationships/tags" Target="../tags/tag425.xml"/><Relationship Id="rId12" Type="http://schemas.openxmlformats.org/officeDocument/2006/relationships/tags" Target="../tags/tag430.xml"/><Relationship Id="rId17" Type="http://schemas.openxmlformats.org/officeDocument/2006/relationships/image" Target="../media/image96.wmf"/><Relationship Id="rId2" Type="http://schemas.openxmlformats.org/officeDocument/2006/relationships/tags" Target="../tags/tag420.xml"/><Relationship Id="rId16" Type="http://schemas.openxmlformats.org/officeDocument/2006/relationships/oleObject" Target="../embeddings/oleObject70.bin"/><Relationship Id="rId20" Type="http://schemas.openxmlformats.org/officeDocument/2006/relationships/oleObject" Target="../embeddings/oleObject72.bin"/><Relationship Id="rId1" Type="http://schemas.openxmlformats.org/officeDocument/2006/relationships/tags" Target="../tags/tag419.xml"/><Relationship Id="rId6" Type="http://schemas.openxmlformats.org/officeDocument/2006/relationships/tags" Target="../tags/tag424.xml"/><Relationship Id="rId11" Type="http://schemas.openxmlformats.org/officeDocument/2006/relationships/tags" Target="../tags/tag429.xml"/><Relationship Id="rId5" Type="http://schemas.openxmlformats.org/officeDocument/2006/relationships/tags" Target="../tags/tag423.xml"/><Relationship Id="rId15" Type="http://schemas.openxmlformats.org/officeDocument/2006/relationships/image" Target="../media/image95.jpeg"/><Relationship Id="rId10" Type="http://schemas.openxmlformats.org/officeDocument/2006/relationships/tags" Target="../tags/tag428.xml"/><Relationship Id="rId19" Type="http://schemas.openxmlformats.org/officeDocument/2006/relationships/image" Target="../media/image97.wmf"/><Relationship Id="rId4" Type="http://schemas.openxmlformats.org/officeDocument/2006/relationships/tags" Target="../tags/tag422.xml"/><Relationship Id="rId9" Type="http://schemas.openxmlformats.org/officeDocument/2006/relationships/tags" Target="../tags/tag427.xml"/><Relationship Id="rId14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tags" Target="../tags/tag444.xml"/><Relationship Id="rId18" Type="http://schemas.openxmlformats.org/officeDocument/2006/relationships/tags" Target="../tags/tag449.xml"/><Relationship Id="rId26" Type="http://schemas.openxmlformats.org/officeDocument/2006/relationships/tags" Target="../tags/tag3260.xml"/><Relationship Id="rId3" Type="http://schemas.openxmlformats.org/officeDocument/2006/relationships/tags" Target="../tags/tag434.xml"/><Relationship Id="rId21" Type="http://schemas.openxmlformats.org/officeDocument/2006/relationships/tags" Target="../tags/tag452.xml"/><Relationship Id="rId7" Type="http://schemas.openxmlformats.org/officeDocument/2006/relationships/tags" Target="../tags/tag438.xml"/><Relationship Id="rId12" Type="http://schemas.openxmlformats.org/officeDocument/2006/relationships/tags" Target="../tags/tag443.xml"/><Relationship Id="rId17" Type="http://schemas.openxmlformats.org/officeDocument/2006/relationships/tags" Target="../tags/tag448.xml"/><Relationship Id="rId25" Type="http://schemas.openxmlformats.org/officeDocument/2006/relationships/image" Target="../media/image42.png"/><Relationship Id="rId2" Type="http://schemas.openxmlformats.org/officeDocument/2006/relationships/tags" Target="../tags/tag433.xml"/><Relationship Id="rId16" Type="http://schemas.openxmlformats.org/officeDocument/2006/relationships/tags" Target="../tags/tag447.xml"/><Relationship Id="rId20" Type="http://schemas.openxmlformats.org/officeDocument/2006/relationships/tags" Target="../tags/tag451.xml"/><Relationship Id="rId29" Type="http://schemas.openxmlformats.org/officeDocument/2006/relationships/image" Target="../media/image44.png"/><Relationship Id="rId1" Type="http://schemas.openxmlformats.org/officeDocument/2006/relationships/tags" Target="../tags/tag432.xml"/><Relationship Id="rId6" Type="http://schemas.openxmlformats.org/officeDocument/2006/relationships/tags" Target="../tags/tag437.xml"/><Relationship Id="rId11" Type="http://schemas.openxmlformats.org/officeDocument/2006/relationships/tags" Target="../tags/tag442.xml"/><Relationship Id="rId24" Type="http://schemas.openxmlformats.org/officeDocument/2006/relationships/tags" Target="../tags/tag3170.xml"/><Relationship Id="rId5" Type="http://schemas.openxmlformats.org/officeDocument/2006/relationships/tags" Target="../tags/tag436.xml"/><Relationship Id="rId15" Type="http://schemas.openxmlformats.org/officeDocument/2006/relationships/tags" Target="../tags/tag446.xml"/><Relationship Id="rId23" Type="http://schemas.openxmlformats.org/officeDocument/2006/relationships/slideLayout" Target="../slideLayouts/slideLayout7.xml"/><Relationship Id="rId28" Type="http://schemas.openxmlformats.org/officeDocument/2006/relationships/tags" Target="../tags/tag3280.xml"/><Relationship Id="rId36" Type="http://schemas.openxmlformats.org/officeDocument/2006/relationships/image" Target="../media/image460.png"/><Relationship Id="rId10" Type="http://schemas.openxmlformats.org/officeDocument/2006/relationships/tags" Target="../tags/tag441.xml"/><Relationship Id="rId19" Type="http://schemas.openxmlformats.org/officeDocument/2006/relationships/tags" Target="../tags/tag450.xml"/><Relationship Id="rId31" Type="http://schemas.openxmlformats.org/officeDocument/2006/relationships/image" Target="../media/image450.png"/><Relationship Id="rId4" Type="http://schemas.openxmlformats.org/officeDocument/2006/relationships/tags" Target="../tags/tag435.xml"/><Relationship Id="rId9" Type="http://schemas.openxmlformats.org/officeDocument/2006/relationships/tags" Target="../tags/tag440.xml"/><Relationship Id="rId14" Type="http://schemas.openxmlformats.org/officeDocument/2006/relationships/tags" Target="../tags/tag445.xml"/><Relationship Id="rId22" Type="http://schemas.openxmlformats.org/officeDocument/2006/relationships/tags" Target="../tags/tag453.xml"/><Relationship Id="rId27" Type="http://schemas.openxmlformats.org/officeDocument/2006/relationships/image" Target="../media/image43.png"/><Relationship Id="rId30" Type="http://schemas.openxmlformats.org/officeDocument/2006/relationships/tags" Target="../tags/tag3300.xml"/><Relationship Id="rId35" Type="http://schemas.openxmlformats.org/officeDocument/2006/relationships/tags" Target="../tags/tag3350.xml"/><Relationship Id="rId8" Type="http://schemas.openxmlformats.org/officeDocument/2006/relationships/tags" Target="../tags/tag43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461.xml"/><Relationship Id="rId13" Type="http://schemas.openxmlformats.org/officeDocument/2006/relationships/tags" Target="../tags/tag466.xml"/><Relationship Id="rId18" Type="http://schemas.openxmlformats.org/officeDocument/2006/relationships/oleObject" Target="../embeddings/oleObject73.bin"/><Relationship Id="rId3" Type="http://schemas.openxmlformats.org/officeDocument/2006/relationships/tags" Target="../tags/tag456.xml"/><Relationship Id="rId21" Type="http://schemas.openxmlformats.org/officeDocument/2006/relationships/image" Target="../media/image100.wmf"/><Relationship Id="rId7" Type="http://schemas.openxmlformats.org/officeDocument/2006/relationships/tags" Target="../tags/tag460.xml"/><Relationship Id="rId12" Type="http://schemas.openxmlformats.org/officeDocument/2006/relationships/tags" Target="../tags/tag465.xml"/><Relationship Id="rId17" Type="http://schemas.openxmlformats.org/officeDocument/2006/relationships/image" Target="../media/image55.emf"/><Relationship Id="rId2" Type="http://schemas.openxmlformats.org/officeDocument/2006/relationships/tags" Target="../tags/tag455.xml"/><Relationship Id="rId16" Type="http://schemas.openxmlformats.org/officeDocument/2006/relationships/slideLayout" Target="../slideLayouts/slideLayout17.xml"/><Relationship Id="rId20" Type="http://schemas.openxmlformats.org/officeDocument/2006/relationships/oleObject" Target="../embeddings/oleObject74.bin"/><Relationship Id="rId1" Type="http://schemas.openxmlformats.org/officeDocument/2006/relationships/tags" Target="../tags/tag454.xml"/><Relationship Id="rId6" Type="http://schemas.openxmlformats.org/officeDocument/2006/relationships/tags" Target="../tags/tag459.xml"/><Relationship Id="rId11" Type="http://schemas.openxmlformats.org/officeDocument/2006/relationships/tags" Target="../tags/tag464.xml"/><Relationship Id="rId5" Type="http://schemas.openxmlformats.org/officeDocument/2006/relationships/tags" Target="../tags/tag458.xml"/><Relationship Id="rId15" Type="http://schemas.openxmlformats.org/officeDocument/2006/relationships/tags" Target="../tags/tag468.xml"/><Relationship Id="rId10" Type="http://schemas.openxmlformats.org/officeDocument/2006/relationships/tags" Target="../tags/tag463.xml"/><Relationship Id="rId19" Type="http://schemas.openxmlformats.org/officeDocument/2006/relationships/image" Target="../media/image99.wmf"/><Relationship Id="rId4" Type="http://schemas.openxmlformats.org/officeDocument/2006/relationships/tags" Target="../tags/tag457.xml"/><Relationship Id="rId9" Type="http://schemas.openxmlformats.org/officeDocument/2006/relationships/tags" Target="../tags/tag462.xml"/><Relationship Id="rId14" Type="http://schemas.openxmlformats.org/officeDocument/2006/relationships/tags" Target="../tags/tag467.xm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tags" Target="../tags/tag481.xml"/><Relationship Id="rId18" Type="http://schemas.openxmlformats.org/officeDocument/2006/relationships/tags" Target="../tags/tag486.xml"/><Relationship Id="rId26" Type="http://schemas.openxmlformats.org/officeDocument/2006/relationships/image" Target="../media/image78.png"/><Relationship Id="rId3" Type="http://schemas.openxmlformats.org/officeDocument/2006/relationships/tags" Target="../tags/tag471.xml"/><Relationship Id="rId21" Type="http://schemas.openxmlformats.org/officeDocument/2006/relationships/tags" Target="../tags/tag489.xml"/><Relationship Id="rId34" Type="http://schemas.openxmlformats.org/officeDocument/2006/relationships/image" Target="../media/image810.png"/><Relationship Id="rId7" Type="http://schemas.openxmlformats.org/officeDocument/2006/relationships/tags" Target="../tags/tag475.xml"/><Relationship Id="rId12" Type="http://schemas.openxmlformats.org/officeDocument/2006/relationships/tags" Target="../tags/tag480.xml"/><Relationship Id="rId17" Type="http://schemas.openxmlformats.org/officeDocument/2006/relationships/tags" Target="../tags/tag485.xml"/><Relationship Id="rId25" Type="http://schemas.openxmlformats.org/officeDocument/2006/relationships/tags" Target="../tags/tag5770.xml"/><Relationship Id="rId33" Type="http://schemas.openxmlformats.org/officeDocument/2006/relationships/tags" Target="../tags/tag5890.xml"/><Relationship Id="rId2" Type="http://schemas.openxmlformats.org/officeDocument/2006/relationships/tags" Target="../tags/tag470.xml"/><Relationship Id="rId16" Type="http://schemas.openxmlformats.org/officeDocument/2006/relationships/tags" Target="../tags/tag484.xml"/><Relationship Id="rId20" Type="http://schemas.openxmlformats.org/officeDocument/2006/relationships/tags" Target="../tags/tag488.xml"/><Relationship Id="rId1" Type="http://schemas.openxmlformats.org/officeDocument/2006/relationships/tags" Target="../tags/tag469.xml"/><Relationship Id="rId6" Type="http://schemas.openxmlformats.org/officeDocument/2006/relationships/tags" Target="../tags/tag474.xml"/><Relationship Id="rId11" Type="http://schemas.openxmlformats.org/officeDocument/2006/relationships/tags" Target="../tags/tag479.xml"/><Relationship Id="rId24" Type="http://schemas.openxmlformats.org/officeDocument/2006/relationships/slideLayout" Target="../slideLayouts/slideLayout7.xml"/><Relationship Id="rId37" Type="http://schemas.openxmlformats.org/officeDocument/2006/relationships/image" Target="../media/image820.png"/><Relationship Id="rId5" Type="http://schemas.openxmlformats.org/officeDocument/2006/relationships/tags" Target="../tags/tag473.xml"/><Relationship Id="rId15" Type="http://schemas.openxmlformats.org/officeDocument/2006/relationships/tags" Target="../tags/tag483.xml"/><Relationship Id="rId23" Type="http://schemas.openxmlformats.org/officeDocument/2006/relationships/tags" Target="../tags/tag491.xml"/><Relationship Id="rId28" Type="http://schemas.openxmlformats.org/officeDocument/2006/relationships/image" Target="../media/image790.png"/><Relationship Id="rId36" Type="http://schemas.openxmlformats.org/officeDocument/2006/relationships/tags" Target="../tags/tag5910.xml"/><Relationship Id="rId10" Type="http://schemas.openxmlformats.org/officeDocument/2006/relationships/tags" Target="../tags/tag478.xml"/><Relationship Id="rId19" Type="http://schemas.openxmlformats.org/officeDocument/2006/relationships/tags" Target="../tags/tag487.xml"/><Relationship Id="rId31" Type="http://schemas.openxmlformats.org/officeDocument/2006/relationships/image" Target="../media/image80.png"/><Relationship Id="rId4" Type="http://schemas.openxmlformats.org/officeDocument/2006/relationships/tags" Target="../tags/tag472.xml"/><Relationship Id="rId9" Type="http://schemas.openxmlformats.org/officeDocument/2006/relationships/tags" Target="../tags/tag477.xml"/><Relationship Id="rId14" Type="http://schemas.openxmlformats.org/officeDocument/2006/relationships/tags" Target="../tags/tag482.xml"/><Relationship Id="rId22" Type="http://schemas.openxmlformats.org/officeDocument/2006/relationships/tags" Target="../tags/tag490.xml"/><Relationship Id="rId27" Type="http://schemas.openxmlformats.org/officeDocument/2006/relationships/tags" Target="../tags/tag5850.xml"/><Relationship Id="rId30" Type="http://schemas.openxmlformats.org/officeDocument/2006/relationships/tags" Target="../tags/tag5870.xml"/><Relationship Id="rId8" Type="http://schemas.openxmlformats.org/officeDocument/2006/relationships/tags" Target="../tags/tag47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499.xml"/><Relationship Id="rId13" Type="http://schemas.openxmlformats.org/officeDocument/2006/relationships/image" Target="../media/image102.wmf"/><Relationship Id="rId18" Type="http://schemas.openxmlformats.org/officeDocument/2006/relationships/oleObject" Target="../embeddings/oleObject78.bin"/><Relationship Id="rId3" Type="http://schemas.openxmlformats.org/officeDocument/2006/relationships/tags" Target="../tags/tag494.xml"/><Relationship Id="rId7" Type="http://schemas.openxmlformats.org/officeDocument/2006/relationships/tags" Target="../tags/tag498.xml"/><Relationship Id="rId12" Type="http://schemas.openxmlformats.org/officeDocument/2006/relationships/oleObject" Target="../embeddings/oleObject75.bin"/><Relationship Id="rId17" Type="http://schemas.openxmlformats.org/officeDocument/2006/relationships/image" Target="../media/image104.wmf"/><Relationship Id="rId2" Type="http://schemas.openxmlformats.org/officeDocument/2006/relationships/tags" Target="../tags/tag493.xml"/><Relationship Id="rId16" Type="http://schemas.openxmlformats.org/officeDocument/2006/relationships/oleObject" Target="../embeddings/oleObject77.bin"/><Relationship Id="rId1" Type="http://schemas.openxmlformats.org/officeDocument/2006/relationships/tags" Target="../tags/tag492.xml"/><Relationship Id="rId6" Type="http://schemas.openxmlformats.org/officeDocument/2006/relationships/tags" Target="../tags/tag497.xml"/><Relationship Id="rId11" Type="http://schemas.openxmlformats.org/officeDocument/2006/relationships/image" Target="../media/image101.png"/><Relationship Id="rId5" Type="http://schemas.openxmlformats.org/officeDocument/2006/relationships/tags" Target="../tags/tag496.xml"/><Relationship Id="rId15" Type="http://schemas.openxmlformats.org/officeDocument/2006/relationships/image" Target="../media/image103.wmf"/><Relationship Id="rId10" Type="http://schemas.openxmlformats.org/officeDocument/2006/relationships/slideLayout" Target="../slideLayouts/slideLayout17.xml"/><Relationship Id="rId19" Type="http://schemas.openxmlformats.org/officeDocument/2006/relationships/image" Target="../media/image105.wmf"/><Relationship Id="rId4" Type="http://schemas.openxmlformats.org/officeDocument/2006/relationships/tags" Target="../tags/tag495.xml"/><Relationship Id="rId9" Type="http://schemas.openxmlformats.org/officeDocument/2006/relationships/tags" Target="../tags/tag500.xml"/><Relationship Id="rId14" Type="http://schemas.openxmlformats.org/officeDocument/2006/relationships/oleObject" Target="../embeddings/oleObject7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502.xml"/><Relationship Id="rId1" Type="http://schemas.openxmlformats.org/officeDocument/2006/relationships/tags" Target="../tags/tag50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504.xml"/><Relationship Id="rId1" Type="http://schemas.openxmlformats.org/officeDocument/2006/relationships/tags" Target="../tags/tag50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6.png"/><Relationship Id="rId2" Type="http://schemas.openxmlformats.org/officeDocument/2006/relationships/tags" Target="../tags/tag506.xml"/><Relationship Id="rId1" Type="http://schemas.openxmlformats.org/officeDocument/2006/relationships/tags" Target="../tags/tag505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tags" Target="../tags/tag519.xml"/><Relationship Id="rId18" Type="http://schemas.openxmlformats.org/officeDocument/2006/relationships/tags" Target="../tags/tag524.xml"/><Relationship Id="rId26" Type="http://schemas.openxmlformats.org/officeDocument/2006/relationships/tags" Target="../tags/tag532.xml"/><Relationship Id="rId21" Type="http://schemas.openxmlformats.org/officeDocument/2006/relationships/tags" Target="../tags/tag527.xml"/><Relationship Id="rId34" Type="http://schemas.openxmlformats.org/officeDocument/2006/relationships/slideLayout" Target="../slideLayouts/slideLayout7.xml"/><Relationship Id="rId7" Type="http://schemas.openxmlformats.org/officeDocument/2006/relationships/tags" Target="../tags/tag513.xml"/><Relationship Id="rId12" Type="http://schemas.openxmlformats.org/officeDocument/2006/relationships/tags" Target="../tags/tag518.xml"/><Relationship Id="rId17" Type="http://schemas.openxmlformats.org/officeDocument/2006/relationships/tags" Target="../tags/tag523.xml"/><Relationship Id="rId25" Type="http://schemas.openxmlformats.org/officeDocument/2006/relationships/tags" Target="../tags/tag531.xml"/><Relationship Id="rId33" Type="http://schemas.openxmlformats.org/officeDocument/2006/relationships/tags" Target="../tags/tag539.xml"/><Relationship Id="rId38" Type="http://schemas.openxmlformats.org/officeDocument/2006/relationships/image" Target="../media/image109.png"/><Relationship Id="rId2" Type="http://schemas.openxmlformats.org/officeDocument/2006/relationships/tags" Target="../tags/tag508.xml"/><Relationship Id="rId16" Type="http://schemas.openxmlformats.org/officeDocument/2006/relationships/tags" Target="../tags/tag522.xml"/><Relationship Id="rId20" Type="http://schemas.openxmlformats.org/officeDocument/2006/relationships/tags" Target="../tags/tag526.xml"/><Relationship Id="rId29" Type="http://schemas.openxmlformats.org/officeDocument/2006/relationships/tags" Target="../tags/tag535.xml"/><Relationship Id="rId1" Type="http://schemas.openxmlformats.org/officeDocument/2006/relationships/tags" Target="../tags/tag507.xml"/><Relationship Id="rId6" Type="http://schemas.openxmlformats.org/officeDocument/2006/relationships/tags" Target="../tags/tag512.xml"/><Relationship Id="rId11" Type="http://schemas.openxmlformats.org/officeDocument/2006/relationships/tags" Target="../tags/tag517.xml"/><Relationship Id="rId24" Type="http://schemas.openxmlformats.org/officeDocument/2006/relationships/tags" Target="../tags/tag530.xml"/><Relationship Id="rId32" Type="http://schemas.openxmlformats.org/officeDocument/2006/relationships/tags" Target="../tags/tag538.xml"/><Relationship Id="rId37" Type="http://schemas.openxmlformats.org/officeDocument/2006/relationships/image" Target="../media/image108.png"/><Relationship Id="rId5" Type="http://schemas.openxmlformats.org/officeDocument/2006/relationships/tags" Target="../tags/tag511.xml"/><Relationship Id="rId15" Type="http://schemas.openxmlformats.org/officeDocument/2006/relationships/tags" Target="../tags/tag521.xml"/><Relationship Id="rId23" Type="http://schemas.openxmlformats.org/officeDocument/2006/relationships/tags" Target="../tags/tag529.xml"/><Relationship Id="rId28" Type="http://schemas.openxmlformats.org/officeDocument/2006/relationships/tags" Target="../tags/tag534.xml"/><Relationship Id="rId36" Type="http://schemas.openxmlformats.org/officeDocument/2006/relationships/image" Target="../media/image107.png"/><Relationship Id="rId10" Type="http://schemas.openxmlformats.org/officeDocument/2006/relationships/tags" Target="../tags/tag516.xml"/><Relationship Id="rId19" Type="http://schemas.openxmlformats.org/officeDocument/2006/relationships/tags" Target="../tags/tag525.xml"/><Relationship Id="rId31" Type="http://schemas.openxmlformats.org/officeDocument/2006/relationships/tags" Target="../tags/tag537.xml"/><Relationship Id="rId4" Type="http://schemas.openxmlformats.org/officeDocument/2006/relationships/tags" Target="../tags/tag510.xml"/><Relationship Id="rId9" Type="http://schemas.openxmlformats.org/officeDocument/2006/relationships/tags" Target="../tags/tag515.xml"/><Relationship Id="rId14" Type="http://schemas.openxmlformats.org/officeDocument/2006/relationships/tags" Target="../tags/tag520.xml"/><Relationship Id="rId22" Type="http://schemas.openxmlformats.org/officeDocument/2006/relationships/tags" Target="../tags/tag528.xml"/><Relationship Id="rId27" Type="http://schemas.openxmlformats.org/officeDocument/2006/relationships/tags" Target="../tags/tag533.xml"/><Relationship Id="rId30" Type="http://schemas.openxmlformats.org/officeDocument/2006/relationships/tags" Target="../tags/tag536.xml"/><Relationship Id="rId35" Type="http://schemas.openxmlformats.org/officeDocument/2006/relationships/image" Target="../media/image106.png"/><Relationship Id="rId8" Type="http://schemas.openxmlformats.org/officeDocument/2006/relationships/tags" Target="../tags/tag514.xml"/><Relationship Id="rId3" Type="http://schemas.openxmlformats.org/officeDocument/2006/relationships/tags" Target="../tags/tag509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3" Type="http://schemas.openxmlformats.org/officeDocument/2006/relationships/tags" Target="../tags/tag542.xml"/><Relationship Id="rId7" Type="http://schemas.openxmlformats.org/officeDocument/2006/relationships/tags" Target="../tags/tag546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541.xml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tags" Target="../tags/tag550.xml"/><Relationship Id="rId5" Type="http://schemas.openxmlformats.org/officeDocument/2006/relationships/tags" Target="../tags/tag544.xml"/><Relationship Id="rId10" Type="http://schemas.openxmlformats.org/officeDocument/2006/relationships/tags" Target="../tags/tag549.xml"/><Relationship Id="rId4" Type="http://schemas.openxmlformats.org/officeDocument/2006/relationships/tags" Target="../tags/tag543.xml"/><Relationship Id="rId9" Type="http://schemas.openxmlformats.org/officeDocument/2006/relationships/tags" Target="../tags/tag548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558.xml"/><Relationship Id="rId13" Type="http://schemas.openxmlformats.org/officeDocument/2006/relationships/image" Target="../media/image110.wmf"/><Relationship Id="rId18" Type="http://schemas.openxmlformats.org/officeDocument/2006/relationships/oleObject" Target="../embeddings/oleObject82.bin"/><Relationship Id="rId26" Type="http://schemas.openxmlformats.org/officeDocument/2006/relationships/oleObject" Target="../embeddings/oleObject86.bin"/><Relationship Id="rId3" Type="http://schemas.openxmlformats.org/officeDocument/2006/relationships/tags" Target="../tags/tag553.xml"/><Relationship Id="rId21" Type="http://schemas.openxmlformats.org/officeDocument/2006/relationships/image" Target="../media/image114.wmf"/><Relationship Id="rId7" Type="http://schemas.openxmlformats.org/officeDocument/2006/relationships/tags" Target="../tags/tag557.xml"/><Relationship Id="rId12" Type="http://schemas.openxmlformats.org/officeDocument/2006/relationships/oleObject" Target="../embeddings/oleObject79.bin"/><Relationship Id="rId17" Type="http://schemas.openxmlformats.org/officeDocument/2006/relationships/image" Target="../media/image112.wmf"/><Relationship Id="rId25" Type="http://schemas.openxmlformats.org/officeDocument/2006/relationships/image" Target="../media/image116.wmf"/><Relationship Id="rId2" Type="http://schemas.openxmlformats.org/officeDocument/2006/relationships/tags" Target="../tags/tag552.xml"/><Relationship Id="rId16" Type="http://schemas.openxmlformats.org/officeDocument/2006/relationships/oleObject" Target="../embeddings/oleObject81.bin"/><Relationship Id="rId20" Type="http://schemas.openxmlformats.org/officeDocument/2006/relationships/oleObject" Target="../embeddings/oleObject83.bin"/><Relationship Id="rId1" Type="http://schemas.openxmlformats.org/officeDocument/2006/relationships/tags" Target="../tags/tag551.xml"/><Relationship Id="rId6" Type="http://schemas.openxmlformats.org/officeDocument/2006/relationships/tags" Target="../tags/tag556.xml"/><Relationship Id="rId11" Type="http://schemas.openxmlformats.org/officeDocument/2006/relationships/slideLayout" Target="../slideLayouts/slideLayout12.xml"/><Relationship Id="rId24" Type="http://schemas.openxmlformats.org/officeDocument/2006/relationships/oleObject" Target="../embeddings/oleObject85.bin"/><Relationship Id="rId5" Type="http://schemas.openxmlformats.org/officeDocument/2006/relationships/tags" Target="../tags/tag555.xml"/><Relationship Id="rId15" Type="http://schemas.openxmlformats.org/officeDocument/2006/relationships/image" Target="../media/image111.wmf"/><Relationship Id="rId23" Type="http://schemas.openxmlformats.org/officeDocument/2006/relationships/image" Target="../media/image115.wmf"/><Relationship Id="rId10" Type="http://schemas.openxmlformats.org/officeDocument/2006/relationships/tags" Target="../tags/tag560.xml"/><Relationship Id="rId19" Type="http://schemas.openxmlformats.org/officeDocument/2006/relationships/image" Target="../media/image113.wmf"/><Relationship Id="rId4" Type="http://schemas.openxmlformats.org/officeDocument/2006/relationships/tags" Target="../tags/tag554.xml"/><Relationship Id="rId9" Type="http://schemas.openxmlformats.org/officeDocument/2006/relationships/tags" Target="../tags/tag559.xml"/><Relationship Id="rId14" Type="http://schemas.openxmlformats.org/officeDocument/2006/relationships/oleObject" Target="../embeddings/oleObject80.bin"/><Relationship Id="rId22" Type="http://schemas.openxmlformats.org/officeDocument/2006/relationships/oleObject" Target="../embeddings/oleObject84.bin"/><Relationship Id="rId27" Type="http://schemas.openxmlformats.org/officeDocument/2006/relationships/image" Target="../media/image117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568.xml"/><Relationship Id="rId13" Type="http://schemas.openxmlformats.org/officeDocument/2006/relationships/tags" Target="../tags/tag573.xml"/><Relationship Id="rId18" Type="http://schemas.openxmlformats.org/officeDocument/2006/relationships/image" Target="../media/image119.wmf"/><Relationship Id="rId3" Type="http://schemas.openxmlformats.org/officeDocument/2006/relationships/tags" Target="../tags/tag563.xml"/><Relationship Id="rId7" Type="http://schemas.openxmlformats.org/officeDocument/2006/relationships/tags" Target="../tags/tag567.xml"/><Relationship Id="rId12" Type="http://schemas.openxmlformats.org/officeDocument/2006/relationships/tags" Target="../tags/tag572.xml"/><Relationship Id="rId17" Type="http://schemas.openxmlformats.org/officeDocument/2006/relationships/oleObject" Target="../embeddings/oleObject88.bin"/><Relationship Id="rId2" Type="http://schemas.openxmlformats.org/officeDocument/2006/relationships/tags" Target="../tags/tag562.xml"/><Relationship Id="rId16" Type="http://schemas.openxmlformats.org/officeDocument/2006/relationships/image" Target="../media/image118.wmf"/><Relationship Id="rId1" Type="http://schemas.openxmlformats.org/officeDocument/2006/relationships/tags" Target="../tags/tag561.xml"/><Relationship Id="rId6" Type="http://schemas.openxmlformats.org/officeDocument/2006/relationships/tags" Target="../tags/tag566.xml"/><Relationship Id="rId11" Type="http://schemas.openxmlformats.org/officeDocument/2006/relationships/tags" Target="../tags/tag571.xml"/><Relationship Id="rId5" Type="http://schemas.openxmlformats.org/officeDocument/2006/relationships/tags" Target="../tags/tag565.xml"/><Relationship Id="rId15" Type="http://schemas.openxmlformats.org/officeDocument/2006/relationships/oleObject" Target="../embeddings/oleObject87.bin"/><Relationship Id="rId10" Type="http://schemas.openxmlformats.org/officeDocument/2006/relationships/tags" Target="../tags/tag570.xml"/><Relationship Id="rId19" Type="http://schemas.openxmlformats.org/officeDocument/2006/relationships/image" Target="../media/image120.png"/><Relationship Id="rId4" Type="http://schemas.openxmlformats.org/officeDocument/2006/relationships/tags" Target="../tags/tag564.xml"/><Relationship Id="rId9" Type="http://schemas.openxmlformats.org/officeDocument/2006/relationships/tags" Target="../tags/tag569.xml"/><Relationship Id="rId14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581.xml"/><Relationship Id="rId13" Type="http://schemas.openxmlformats.org/officeDocument/2006/relationships/tags" Target="../tags/tag586.xml"/><Relationship Id="rId18" Type="http://schemas.openxmlformats.org/officeDocument/2006/relationships/image" Target="../media/image121.wmf"/><Relationship Id="rId3" Type="http://schemas.openxmlformats.org/officeDocument/2006/relationships/tags" Target="../tags/tag576.xml"/><Relationship Id="rId21" Type="http://schemas.openxmlformats.org/officeDocument/2006/relationships/oleObject" Target="../embeddings/oleObject91.bin"/><Relationship Id="rId7" Type="http://schemas.openxmlformats.org/officeDocument/2006/relationships/tags" Target="../tags/tag580.xml"/><Relationship Id="rId12" Type="http://schemas.openxmlformats.org/officeDocument/2006/relationships/tags" Target="../tags/tag585.xml"/><Relationship Id="rId17" Type="http://schemas.openxmlformats.org/officeDocument/2006/relationships/oleObject" Target="../embeddings/oleObject89.bin"/><Relationship Id="rId2" Type="http://schemas.openxmlformats.org/officeDocument/2006/relationships/tags" Target="../tags/tag575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122.wmf"/><Relationship Id="rId1" Type="http://schemas.openxmlformats.org/officeDocument/2006/relationships/tags" Target="../tags/tag574.xml"/><Relationship Id="rId6" Type="http://schemas.openxmlformats.org/officeDocument/2006/relationships/tags" Target="../tags/tag579.xml"/><Relationship Id="rId11" Type="http://schemas.openxmlformats.org/officeDocument/2006/relationships/tags" Target="../tags/tag584.xml"/><Relationship Id="rId5" Type="http://schemas.openxmlformats.org/officeDocument/2006/relationships/tags" Target="../tags/tag578.xml"/><Relationship Id="rId15" Type="http://schemas.openxmlformats.org/officeDocument/2006/relationships/tags" Target="../tags/tag588.xml"/><Relationship Id="rId10" Type="http://schemas.openxmlformats.org/officeDocument/2006/relationships/tags" Target="../tags/tag583.xml"/><Relationship Id="rId19" Type="http://schemas.openxmlformats.org/officeDocument/2006/relationships/oleObject" Target="../embeddings/oleObject90.bin"/><Relationship Id="rId4" Type="http://schemas.openxmlformats.org/officeDocument/2006/relationships/tags" Target="../tags/tag577.xml"/><Relationship Id="rId9" Type="http://schemas.openxmlformats.org/officeDocument/2006/relationships/tags" Target="../tags/tag582.xml"/><Relationship Id="rId14" Type="http://schemas.openxmlformats.org/officeDocument/2006/relationships/tags" Target="../tags/tag587.xml"/><Relationship Id="rId22" Type="http://schemas.openxmlformats.org/officeDocument/2006/relationships/image" Target="../media/image123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596.xml"/><Relationship Id="rId13" Type="http://schemas.openxmlformats.org/officeDocument/2006/relationships/tags" Target="../tags/tag601.xml"/><Relationship Id="rId3" Type="http://schemas.openxmlformats.org/officeDocument/2006/relationships/tags" Target="../tags/tag591.xml"/><Relationship Id="rId7" Type="http://schemas.openxmlformats.org/officeDocument/2006/relationships/tags" Target="../tags/tag595.xml"/><Relationship Id="rId12" Type="http://schemas.openxmlformats.org/officeDocument/2006/relationships/tags" Target="../tags/tag600.xml"/><Relationship Id="rId17" Type="http://schemas.openxmlformats.org/officeDocument/2006/relationships/comments" Target="../comments/comment1.xml"/><Relationship Id="rId2" Type="http://schemas.openxmlformats.org/officeDocument/2006/relationships/tags" Target="../tags/tag590.xml"/><Relationship Id="rId16" Type="http://schemas.openxmlformats.org/officeDocument/2006/relationships/image" Target="../media/image124.wmf"/><Relationship Id="rId1" Type="http://schemas.openxmlformats.org/officeDocument/2006/relationships/tags" Target="../tags/tag589.xml"/><Relationship Id="rId6" Type="http://schemas.openxmlformats.org/officeDocument/2006/relationships/tags" Target="../tags/tag594.xml"/><Relationship Id="rId11" Type="http://schemas.openxmlformats.org/officeDocument/2006/relationships/tags" Target="../tags/tag599.xml"/><Relationship Id="rId5" Type="http://schemas.openxmlformats.org/officeDocument/2006/relationships/tags" Target="../tags/tag593.xml"/><Relationship Id="rId15" Type="http://schemas.openxmlformats.org/officeDocument/2006/relationships/oleObject" Target="../embeddings/oleObject92.bin"/><Relationship Id="rId10" Type="http://schemas.openxmlformats.org/officeDocument/2006/relationships/tags" Target="../tags/tag598.xml"/><Relationship Id="rId4" Type="http://schemas.openxmlformats.org/officeDocument/2006/relationships/tags" Target="../tags/tag592.xml"/><Relationship Id="rId9" Type="http://schemas.openxmlformats.org/officeDocument/2006/relationships/tags" Target="../tags/tag597.xml"/><Relationship Id="rId14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609.xml"/><Relationship Id="rId13" Type="http://schemas.openxmlformats.org/officeDocument/2006/relationships/tags" Target="../tags/tag614.xml"/><Relationship Id="rId18" Type="http://schemas.openxmlformats.org/officeDocument/2006/relationships/tags" Target="../tags/tag619.xml"/><Relationship Id="rId26" Type="http://schemas.openxmlformats.org/officeDocument/2006/relationships/image" Target="../media/image125.wmf"/><Relationship Id="rId3" Type="http://schemas.openxmlformats.org/officeDocument/2006/relationships/tags" Target="../tags/tag604.xml"/><Relationship Id="rId21" Type="http://schemas.openxmlformats.org/officeDocument/2006/relationships/tags" Target="../tags/tag622.xml"/><Relationship Id="rId7" Type="http://schemas.openxmlformats.org/officeDocument/2006/relationships/tags" Target="../tags/tag608.xml"/><Relationship Id="rId12" Type="http://schemas.openxmlformats.org/officeDocument/2006/relationships/tags" Target="../tags/tag613.xml"/><Relationship Id="rId17" Type="http://schemas.openxmlformats.org/officeDocument/2006/relationships/tags" Target="../tags/tag618.xml"/><Relationship Id="rId25" Type="http://schemas.openxmlformats.org/officeDocument/2006/relationships/oleObject" Target="../embeddings/oleObject93.bin"/><Relationship Id="rId2" Type="http://schemas.openxmlformats.org/officeDocument/2006/relationships/tags" Target="../tags/tag603.xml"/><Relationship Id="rId16" Type="http://schemas.openxmlformats.org/officeDocument/2006/relationships/tags" Target="../tags/tag617.xml"/><Relationship Id="rId20" Type="http://schemas.openxmlformats.org/officeDocument/2006/relationships/tags" Target="../tags/tag621.xml"/><Relationship Id="rId1" Type="http://schemas.openxmlformats.org/officeDocument/2006/relationships/tags" Target="../tags/tag602.xml"/><Relationship Id="rId6" Type="http://schemas.openxmlformats.org/officeDocument/2006/relationships/tags" Target="../tags/tag607.xml"/><Relationship Id="rId11" Type="http://schemas.openxmlformats.org/officeDocument/2006/relationships/tags" Target="../tags/tag612.xml"/><Relationship Id="rId24" Type="http://schemas.openxmlformats.org/officeDocument/2006/relationships/slideLayout" Target="../slideLayouts/slideLayout7.xml"/><Relationship Id="rId5" Type="http://schemas.openxmlformats.org/officeDocument/2006/relationships/tags" Target="../tags/tag606.xml"/><Relationship Id="rId15" Type="http://schemas.openxmlformats.org/officeDocument/2006/relationships/tags" Target="../tags/tag616.xml"/><Relationship Id="rId23" Type="http://schemas.openxmlformats.org/officeDocument/2006/relationships/tags" Target="../tags/tag624.xml"/><Relationship Id="rId10" Type="http://schemas.openxmlformats.org/officeDocument/2006/relationships/tags" Target="../tags/tag611.xml"/><Relationship Id="rId19" Type="http://schemas.openxmlformats.org/officeDocument/2006/relationships/tags" Target="../tags/tag620.xml"/><Relationship Id="rId4" Type="http://schemas.openxmlformats.org/officeDocument/2006/relationships/tags" Target="../tags/tag605.xml"/><Relationship Id="rId9" Type="http://schemas.openxmlformats.org/officeDocument/2006/relationships/tags" Target="../tags/tag610.xml"/><Relationship Id="rId14" Type="http://schemas.openxmlformats.org/officeDocument/2006/relationships/tags" Target="../tags/tag615.xml"/><Relationship Id="rId22" Type="http://schemas.openxmlformats.org/officeDocument/2006/relationships/tags" Target="../tags/tag62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632.xml"/><Relationship Id="rId13" Type="http://schemas.openxmlformats.org/officeDocument/2006/relationships/oleObject" Target="../embeddings/oleObject95.bin"/><Relationship Id="rId18" Type="http://schemas.openxmlformats.org/officeDocument/2006/relationships/image" Target="../media/image129.wmf"/><Relationship Id="rId3" Type="http://schemas.openxmlformats.org/officeDocument/2006/relationships/tags" Target="../tags/tag627.xml"/><Relationship Id="rId21" Type="http://schemas.openxmlformats.org/officeDocument/2006/relationships/oleObject" Target="../embeddings/oleObject99.bin"/><Relationship Id="rId7" Type="http://schemas.openxmlformats.org/officeDocument/2006/relationships/tags" Target="../tags/tag631.xml"/><Relationship Id="rId12" Type="http://schemas.openxmlformats.org/officeDocument/2006/relationships/image" Target="../media/image126.wmf"/><Relationship Id="rId17" Type="http://schemas.openxmlformats.org/officeDocument/2006/relationships/oleObject" Target="../embeddings/oleObject97.bin"/><Relationship Id="rId2" Type="http://schemas.openxmlformats.org/officeDocument/2006/relationships/tags" Target="../tags/tag626.xml"/><Relationship Id="rId16" Type="http://schemas.openxmlformats.org/officeDocument/2006/relationships/image" Target="../media/image128.wmf"/><Relationship Id="rId20" Type="http://schemas.openxmlformats.org/officeDocument/2006/relationships/image" Target="../media/image130.wmf"/><Relationship Id="rId1" Type="http://schemas.openxmlformats.org/officeDocument/2006/relationships/tags" Target="../tags/tag625.xml"/><Relationship Id="rId6" Type="http://schemas.openxmlformats.org/officeDocument/2006/relationships/tags" Target="../tags/tag630.xml"/><Relationship Id="rId11" Type="http://schemas.openxmlformats.org/officeDocument/2006/relationships/oleObject" Target="../embeddings/oleObject94.bin"/><Relationship Id="rId5" Type="http://schemas.openxmlformats.org/officeDocument/2006/relationships/tags" Target="../tags/tag629.xml"/><Relationship Id="rId15" Type="http://schemas.openxmlformats.org/officeDocument/2006/relationships/oleObject" Target="../embeddings/oleObject96.bin"/><Relationship Id="rId10" Type="http://schemas.openxmlformats.org/officeDocument/2006/relationships/slideLayout" Target="../slideLayouts/slideLayout17.xml"/><Relationship Id="rId19" Type="http://schemas.openxmlformats.org/officeDocument/2006/relationships/oleObject" Target="../embeddings/oleObject98.bin"/><Relationship Id="rId4" Type="http://schemas.openxmlformats.org/officeDocument/2006/relationships/tags" Target="../tags/tag628.xml"/><Relationship Id="rId9" Type="http://schemas.openxmlformats.org/officeDocument/2006/relationships/tags" Target="../tags/tag633.xml"/><Relationship Id="rId14" Type="http://schemas.openxmlformats.org/officeDocument/2006/relationships/image" Target="../media/image127.wmf"/><Relationship Id="rId22" Type="http://schemas.openxmlformats.org/officeDocument/2006/relationships/image" Target="../media/image131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wmf"/><Relationship Id="rId3" Type="http://schemas.openxmlformats.org/officeDocument/2006/relationships/tags" Target="../tags/tag636.xml"/><Relationship Id="rId7" Type="http://schemas.openxmlformats.org/officeDocument/2006/relationships/oleObject" Target="../embeddings/oleObject100.bin"/><Relationship Id="rId2" Type="http://schemas.openxmlformats.org/officeDocument/2006/relationships/tags" Target="../tags/tag635.xml"/><Relationship Id="rId1" Type="http://schemas.openxmlformats.org/officeDocument/2006/relationships/tags" Target="../tags/tag634.xml"/><Relationship Id="rId6" Type="http://schemas.openxmlformats.org/officeDocument/2006/relationships/slideLayout" Target="../slideLayouts/slideLayout17.xml"/><Relationship Id="rId5" Type="http://schemas.openxmlformats.org/officeDocument/2006/relationships/tags" Target="../tags/tag638.xml"/><Relationship Id="rId4" Type="http://schemas.openxmlformats.org/officeDocument/2006/relationships/tags" Target="../tags/tag63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646.xml"/><Relationship Id="rId13" Type="http://schemas.openxmlformats.org/officeDocument/2006/relationships/tags" Target="../tags/tag651.xml"/><Relationship Id="rId18" Type="http://schemas.openxmlformats.org/officeDocument/2006/relationships/slideLayout" Target="../slideLayouts/slideLayout17.xml"/><Relationship Id="rId3" Type="http://schemas.openxmlformats.org/officeDocument/2006/relationships/tags" Target="../tags/tag641.xml"/><Relationship Id="rId21" Type="http://schemas.openxmlformats.org/officeDocument/2006/relationships/oleObject" Target="../embeddings/oleObject102.bin"/><Relationship Id="rId7" Type="http://schemas.openxmlformats.org/officeDocument/2006/relationships/tags" Target="../tags/tag645.xml"/><Relationship Id="rId12" Type="http://schemas.openxmlformats.org/officeDocument/2006/relationships/tags" Target="../tags/tag650.xml"/><Relationship Id="rId17" Type="http://schemas.openxmlformats.org/officeDocument/2006/relationships/tags" Target="../tags/tag655.xml"/><Relationship Id="rId2" Type="http://schemas.openxmlformats.org/officeDocument/2006/relationships/tags" Target="../tags/tag640.xml"/><Relationship Id="rId16" Type="http://schemas.openxmlformats.org/officeDocument/2006/relationships/tags" Target="../tags/tag654.xml"/><Relationship Id="rId20" Type="http://schemas.openxmlformats.org/officeDocument/2006/relationships/image" Target="../media/image133.wmf"/><Relationship Id="rId1" Type="http://schemas.openxmlformats.org/officeDocument/2006/relationships/tags" Target="../tags/tag639.xml"/><Relationship Id="rId6" Type="http://schemas.openxmlformats.org/officeDocument/2006/relationships/tags" Target="../tags/tag644.xml"/><Relationship Id="rId11" Type="http://schemas.openxmlformats.org/officeDocument/2006/relationships/tags" Target="../tags/tag649.xml"/><Relationship Id="rId5" Type="http://schemas.openxmlformats.org/officeDocument/2006/relationships/tags" Target="../tags/tag643.xml"/><Relationship Id="rId15" Type="http://schemas.openxmlformats.org/officeDocument/2006/relationships/tags" Target="../tags/tag653.xml"/><Relationship Id="rId10" Type="http://schemas.openxmlformats.org/officeDocument/2006/relationships/tags" Target="../tags/tag648.xml"/><Relationship Id="rId19" Type="http://schemas.openxmlformats.org/officeDocument/2006/relationships/oleObject" Target="../embeddings/oleObject101.bin"/><Relationship Id="rId4" Type="http://schemas.openxmlformats.org/officeDocument/2006/relationships/tags" Target="../tags/tag642.xml"/><Relationship Id="rId9" Type="http://schemas.openxmlformats.org/officeDocument/2006/relationships/tags" Target="../tags/tag647.xml"/><Relationship Id="rId14" Type="http://schemas.openxmlformats.org/officeDocument/2006/relationships/tags" Target="../tags/tag652.xml"/><Relationship Id="rId22" Type="http://schemas.openxmlformats.org/officeDocument/2006/relationships/image" Target="../media/image134.wmf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tags" Target="../tags/tag668.xml"/><Relationship Id="rId18" Type="http://schemas.openxmlformats.org/officeDocument/2006/relationships/oleObject" Target="../embeddings/oleObject104.bin"/><Relationship Id="rId26" Type="http://schemas.openxmlformats.org/officeDocument/2006/relationships/oleObject" Target="../embeddings/oleObject108.bin"/><Relationship Id="rId3" Type="http://schemas.openxmlformats.org/officeDocument/2006/relationships/tags" Target="../tags/tag658.xml"/><Relationship Id="rId21" Type="http://schemas.openxmlformats.org/officeDocument/2006/relationships/image" Target="../media/image137.wmf"/><Relationship Id="rId34" Type="http://schemas.openxmlformats.org/officeDocument/2006/relationships/oleObject" Target="../embeddings/oleObject112.bin"/><Relationship Id="rId7" Type="http://schemas.openxmlformats.org/officeDocument/2006/relationships/tags" Target="../tags/tag662.xml"/><Relationship Id="rId12" Type="http://schemas.openxmlformats.org/officeDocument/2006/relationships/tags" Target="../tags/tag667.xml"/><Relationship Id="rId17" Type="http://schemas.openxmlformats.org/officeDocument/2006/relationships/image" Target="../media/image135.wmf"/><Relationship Id="rId25" Type="http://schemas.openxmlformats.org/officeDocument/2006/relationships/image" Target="../media/image139.wmf"/><Relationship Id="rId33" Type="http://schemas.openxmlformats.org/officeDocument/2006/relationships/image" Target="../media/image143.wmf"/><Relationship Id="rId2" Type="http://schemas.openxmlformats.org/officeDocument/2006/relationships/tags" Target="../tags/tag657.xml"/><Relationship Id="rId16" Type="http://schemas.openxmlformats.org/officeDocument/2006/relationships/oleObject" Target="../embeddings/oleObject103.bin"/><Relationship Id="rId20" Type="http://schemas.openxmlformats.org/officeDocument/2006/relationships/oleObject" Target="../embeddings/oleObject105.bin"/><Relationship Id="rId29" Type="http://schemas.openxmlformats.org/officeDocument/2006/relationships/image" Target="../media/image141.wmf"/><Relationship Id="rId1" Type="http://schemas.openxmlformats.org/officeDocument/2006/relationships/tags" Target="../tags/tag656.xml"/><Relationship Id="rId6" Type="http://schemas.openxmlformats.org/officeDocument/2006/relationships/tags" Target="../tags/tag661.xml"/><Relationship Id="rId11" Type="http://schemas.openxmlformats.org/officeDocument/2006/relationships/tags" Target="../tags/tag666.xml"/><Relationship Id="rId24" Type="http://schemas.openxmlformats.org/officeDocument/2006/relationships/oleObject" Target="../embeddings/oleObject107.bin"/><Relationship Id="rId32" Type="http://schemas.openxmlformats.org/officeDocument/2006/relationships/oleObject" Target="../embeddings/oleObject111.bin"/><Relationship Id="rId5" Type="http://schemas.openxmlformats.org/officeDocument/2006/relationships/tags" Target="../tags/tag660.xml"/><Relationship Id="rId15" Type="http://schemas.openxmlformats.org/officeDocument/2006/relationships/slideLayout" Target="../slideLayouts/slideLayout17.xml"/><Relationship Id="rId23" Type="http://schemas.openxmlformats.org/officeDocument/2006/relationships/image" Target="../media/image138.wmf"/><Relationship Id="rId28" Type="http://schemas.openxmlformats.org/officeDocument/2006/relationships/oleObject" Target="../embeddings/oleObject109.bin"/><Relationship Id="rId10" Type="http://schemas.openxmlformats.org/officeDocument/2006/relationships/tags" Target="../tags/tag665.xml"/><Relationship Id="rId19" Type="http://schemas.openxmlformats.org/officeDocument/2006/relationships/image" Target="../media/image136.wmf"/><Relationship Id="rId31" Type="http://schemas.openxmlformats.org/officeDocument/2006/relationships/image" Target="../media/image142.wmf"/><Relationship Id="rId4" Type="http://schemas.openxmlformats.org/officeDocument/2006/relationships/tags" Target="../tags/tag659.xml"/><Relationship Id="rId9" Type="http://schemas.openxmlformats.org/officeDocument/2006/relationships/tags" Target="../tags/tag664.xml"/><Relationship Id="rId14" Type="http://schemas.openxmlformats.org/officeDocument/2006/relationships/tags" Target="../tags/tag669.xml"/><Relationship Id="rId22" Type="http://schemas.openxmlformats.org/officeDocument/2006/relationships/oleObject" Target="../embeddings/oleObject106.bin"/><Relationship Id="rId27" Type="http://schemas.openxmlformats.org/officeDocument/2006/relationships/image" Target="../media/image140.wmf"/><Relationship Id="rId30" Type="http://schemas.openxmlformats.org/officeDocument/2006/relationships/oleObject" Target="../embeddings/oleObject110.bin"/><Relationship Id="rId35" Type="http://schemas.openxmlformats.org/officeDocument/2006/relationships/image" Target="../media/image144.wmf"/><Relationship Id="rId8" Type="http://schemas.openxmlformats.org/officeDocument/2006/relationships/tags" Target="../tags/tag66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671.xml"/><Relationship Id="rId1" Type="http://schemas.openxmlformats.org/officeDocument/2006/relationships/tags" Target="../tags/tag6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 flipH="1">
            <a:off x="-15240" y="0"/>
            <a:ext cx="12206605" cy="6858000"/>
          </a:xfrm>
          <a:prstGeom prst="rect">
            <a:avLst/>
          </a:prstGeom>
          <a:gradFill flip="none" rotWithShape="1">
            <a:gsLst>
              <a:gs pos="0">
                <a:srgbClr val="EEF6FF"/>
              </a:gs>
              <a:gs pos="79000">
                <a:srgbClr val="D0E9F0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8"/>
          <p:cNvSpPr/>
          <p:nvPr>
            <p:custDataLst>
              <p:tags r:id="rId2"/>
            </p:custDataLst>
          </p:nvPr>
        </p:nvSpPr>
        <p:spPr>
          <a:xfrm flipH="1">
            <a:off x="6982460" y="4021455"/>
            <a:ext cx="814070" cy="1009015"/>
          </a:xfrm>
          <a:custGeom>
            <a:avLst/>
            <a:gdLst>
              <a:gd name="connsiteX0" fmla="*/ 12915 w 3994169"/>
              <a:gd name="connsiteY0" fmla="*/ 4501132 h 4955863"/>
              <a:gd name="connsiteX1" fmla="*/ 1168268 w 3994169"/>
              <a:gd name="connsiteY1" fmla="*/ 265269 h 4955863"/>
              <a:gd name="connsiteX2" fmla="*/ 1515580 w 3994169"/>
              <a:gd name="connsiteY2" fmla="*/ 0 h 4955863"/>
              <a:gd name="connsiteX3" fmla="*/ 3633942 w 3994169"/>
              <a:gd name="connsiteY3" fmla="*/ 0 h 4955863"/>
              <a:gd name="connsiteX4" fmla="*/ 3981255 w 3994169"/>
              <a:gd name="connsiteY4" fmla="*/ 454731 h 4955863"/>
              <a:gd name="connsiteX5" fmla="*/ 2825902 w 3994169"/>
              <a:gd name="connsiteY5" fmla="*/ 4690594 h 4955863"/>
              <a:gd name="connsiteX6" fmla="*/ 2478590 w 3994169"/>
              <a:gd name="connsiteY6" fmla="*/ 4955863 h 4955863"/>
              <a:gd name="connsiteX7" fmla="*/ 360228 w 3994169"/>
              <a:gd name="connsiteY7" fmla="*/ 4955863 h 4955863"/>
              <a:gd name="connsiteX8" fmla="*/ 12915 w 3994169"/>
              <a:gd name="connsiteY8" fmla="*/ 4501132 h 495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4169" h="4955863">
                <a:moveTo>
                  <a:pt x="12915" y="4501132"/>
                </a:moveTo>
                <a:lnTo>
                  <a:pt x="1168268" y="265269"/>
                </a:lnTo>
                <a:cubicBezTo>
                  <a:pt x="1210956" y="108760"/>
                  <a:pt x="1353354" y="0"/>
                  <a:pt x="1515580" y="0"/>
                </a:cubicBezTo>
                <a:lnTo>
                  <a:pt x="3633942" y="0"/>
                </a:lnTo>
                <a:cubicBezTo>
                  <a:pt x="3871499" y="0"/>
                  <a:pt x="4043766" y="225547"/>
                  <a:pt x="3981255" y="454731"/>
                </a:cubicBezTo>
                <a:lnTo>
                  <a:pt x="2825902" y="4690594"/>
                </a:lnTo>
                <a:cubicBezTo>
                  <a:pt x="2783214" y="4847103"/>
                  <a:pt x="2640815" y="4955863"/>
                  <a:pt x="2478590" y="4955863"/>
                </a:cubicBezTo>
                <a:lnTo>
                  <a:pt x="360228" y="4955863"/>
                </a:lnTo>
                <a:cubicBezTo>
                  <a:pt x="122671" y="4955863"/>
                  <a:pt x="-49596" y="4730316"/>
                  <a:pt x="12915" y="4501132"/>
                </a:cubicBezTo>
              </a:path>
            </a:pathLst>
          </a:custGeom>
          <a:gradFill flip="none" rotWithShape="1">
            <a:gsLst>
              <a:gs pos="0">
                <a:srgbClr val="2762DD">
                  <a:alpha val="98000"/>
                </a:srgbClr>
              </a:gs>
              <a:gs pos="100000">
                <a:srgbClr val="DFE9C8">
                  <a:alpha val="42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4" name="平行四边形 8"/>
          <p:cNvSpPr/>
          <p:nvPr>
            <p:custDataLst>
              <p:tags r:id="rId3"/>
            </p:custDataLst>
          </p:nvPr>
        </p:nvSpPr>
        <p:spPr>
          <a:xfrm flipH="1">
            <a:off x="6178550" y="718185"/>
            <a:ext cx="415925" cy="514985"/>
          </a:xfrm>
          <a:custGeom>
            <a:avLst/>
            <a:gdLst>
              <a:gd name="connsiteX0" fmla="*/ 12915 w 3994169"/>
              <a:gd name="connsiteY0" fmla="*/ 4501132 h 4955863"/>
              <a:gd name="connsiteX1" fmla="*/ 1168268 w 3994169"/>
              <a:gd name="connsiteY1" fmla="*/ 265269 h 4955863"/>
              <a:gd name="connsiteX2" fmla="*/ 1515580 w 3994169"/>
              <a:gd name="connsiteY2" fmla="*/ 0 h 4955863"/>
              <a:gd name="connsiteX3" fmla="*/ 3633942 w 3994169"/>
              <a:gd name="connsiteY3" fmla="*/ 0 h 4955863"/>
              <a:gd name="connsiteX4" fmla="*/ 3981255 w 3994169"/>
              <a:gd name="connsiteY4" fmla="*/ 454731 h 4955863"/>
              <a:gd name="connsiteX5" fmla="*/ 2825902 w 3994169"/>
              <a:gd name="connsiteY5" fmla="*/ 4690594 h 4955863"/>
              <a:gd name="connsiteX6" fmla="*/ 2478590 w 3994169"/>
              <a:gd name="connsiteY6" fmla="*/ 4955863 h 4955863"/>
              <a:gd name="connsiteX7" fmla="*/ 360228 w 3994169"/>
              <a:gd name="connsiteY7" fmla="*/ 4955863 h 4955863"/>
              <a:gd name="connsiteX8" fmla="*/ 12915 w 3994169"/>
              <a:gd name="connsiteY8" fmla="*/ 4501132 h 495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4169" h="4955863">
                <a:moveTo>
                  <a:pt x="12915" y="4501132"/>
                </a:moveTo>
                <a:lnTo>
                  <a:pt x="1168268" y="265269"/>
                </a:lnTo>
                <a:cubicBezTo>
                  <a:pt x="1210956" y="108760"/>
                  <a:pt x="1353354" y="0"/>
                  <a:pt x="1515580" y="0"/>
                </a:cubicBezTo>
                <a:lnTo>
                  <a:pt x="3633942" y="0"/>
                </a:lnTo>
                <a:cubicBezTo>
                  <a:pt x="3871499" y="0"/>
                  <a:pt x="4043766" y="225547"/>
                  <a:pt x="3981255" y="454731"/>
                </a:cubicBezTo>
                <a:lnTo>
                  <a:pt x="2825902" y="4690594"/>
                </a:lnTo>
                <a:cubicBezTo>
                  <a:pt x="2783214" y="4847103"/>
                  <a:pt x="2640815" y="4955863"/>
                  <a:pt x="2478590" y="4955863"/>
                </a:cubicBezTo>
                <a:lnTo>
                  <a:pt x="360228" y="4955863"/>
                </a:lnTo>
                <a:cubicBezTo>
                  <a:pt x="122671" y="4955863"/>
                  <a:pt x="-49596" y="4730316"/>
                  <a:pt x="12915" y="4501132"/>
                </a:cubicBezTo>
              </a:path>
            </a:pathLst>
          </a:custGeom>
          <a:gradFill flip="none" rotWithShape="1">
            <a:gsLst>
              <a:gs pos="0">
                <a:srgbClr val="1F5BDD">
                  <a:alpha val="96000"/>
                </a:srgbClr>
              </a:gs>
              <a:gs pos="100000">
                <a:srgbClr val="DFE9C8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6" name="平行四边形 8"/>
          <p:cNvSpPr/>
          <p:nvPr>
            <p:custDataLst>
              <p:tags r:id="rId4"/>
            </p:custDataLst>
          </p:nvPr>
        </p:nvSpPr>
        <p:spPr>
          <a:xfrm flipH="1">
            <a:off x="289560" y="999490"/>
            <a:ext cx="1692275" cy="2097405"/>
          </a:xfrm>
          <a:custGeom>
            <a:avLst/>
            <a:gdLst>
              <a:gd name="connsiteX0" fmla="*/ 12915 w 3994169"/>
              <a:gd name="connsiteY0" fmla="*/ 4501132 h 4955863"/>
              <a:gd name="connsiteX1" fmla="*/ 1168268 w 3994169"/>
              <a:gd name="connsiteY1" fmla="*/ 265269 h 4955863"/>
              <a:gd name="connsiteX2" fmla="*/ 1515580 w 3994169"/>
              <a:gd name="connsiteY2" fmla="*/ 0 h 4955863"/>
              <a:gd name="connsiteX3" fmla="*/ 3633942 w 3994169"/>
              <a:gd name="connsiteY3" fmla="*/ 0 h 4955863"/>
              <a:gd name="connsiteX4" fmla="*/ 3981255 w 3994169"/>
              <a:gd name="connsiteY4" fmla="*/ 454731 h 4955863"/>
              <a:gd name="connsiteX5" fmla="*/ 2825902 w 3994169"/>
              <a:gd name="connsiteY5" fmla="*/ 4690594 h 4955863"/>
              <a:gd name="connsiteX6" fmla="*/ 2478590 w 3994169"/>
              <a:gd name="connsiteY6" fmla="*/ 4955863 h 4955863"/>
              <a:gd name="connsiteX7" fmla="*/ 360228 w 3994169"/>
              <a:gd name="connsiteY7" fmla="*/ 4955863 h 4955863"/>
              <a:gd name="connsiteX8" fmla="*/ 12915 w 3994169"/>
              <a:gd name="connsiteY8" fmla="*/ 4501132 h 495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4169" h="4955863">
                <a:moveTo>
                  <a:pt x="12915" y="4501132"/>
                </a:moveTo>
                <a:lnTo>
                  <a:pt x="1168268" y="265269"/>
                </a:lnTo>
                <a:cubicBezTo>
                  <a:pt x="1210956" y="108760"/>
                  <a:pt x="1353354" y="0"/>
                  <a:pt x="1515580" y="0"/>
                </a:cubicBezTo>
                <a:lnTo>
                  <a:pt x="3633942" y="0"/>
                </a:lnTo>
                <a:cubicBezTo>
                  <a:pt x="3871499" y="0"/>
                  <a:pt x="4043766" y="225547"/>
                  <a:pt x="3981255" y="454731"/>
                </a:cubicBezTo>
                <a:lnTo>
                  <a:pt x="2825902" y="4690594"/>
                </a:lnTo>
                <a:cubicBezTo>
                  <a:pt x="2783214" y="4847103"/>
                  <a:pt x="2640815" y="4955863"/>
                  <a:pt x="2478590" y="4955863"/>
                </a:cubicBezTo>
                <a:lnTo>
                  <a:pt x="360228" y="4955863"/>
                </a:lnTo>
                <a:cubicBezTo>
                  <a:pt x="122671" y="4955863"/>
                  <a:pt x="-49596" y="4730316"/>
                  <a:pt x="12915" y="4501132"/>
                </a:cubicBezTo>
              </a:path>
            </a:pathLst>
          </a:custGeom>
          <a:gradFill flip="none" rotWithShape="1">
            <a:gsLst>
              <a:gs pos="0">
                <a:srgbClr val="6A94DE">
                  <a:alpha val="92000"/>
                </a:srgbClr>
              </a:gs>
              <a:gs pos="100000">
                <a:srgbClr val="DFE9C8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5" name="椭圆 34"/>
          <p:cNvSpPr/>
          <p:nvPr>
            <p:custDataLst>
              <p:tags r:id="rId5"/>
            </p:custDataLst>
          </p:nvPr>
        </p:nvSpPr>
        <p:spPr>
          <a:xfrm rot="9480000" flipH="1">
            <a:off x="1557655" y="-2430780"/>
            <a:ext cx="3687445" cy="3683000"/>
          </a:xfrm>
          <a:prstGeom prst="ellipse">
            <a:avLst/>
          </a:prstGeom>
          <a:gradFill flip="none" rotWithShape="1">
            <a:gsLst>
              <a:gs pos="0">
                <a:srgbClr val="C9EAFB"/>
              </a:gs>
              <a:gs pos="100000">
                <a:schemeClr val="bg1">
                  <a:alpha val="46000"/>
                </a:schemeClr>
              </a:gs>
            </a:gsLst>
            <a:lin ang="5400000" scaled="1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>
            <p:custDataLst>
              <p:tags r:id="rId6"/>
            </p:custDataLst>
          </p:nvPr>
        </p:nvGrpSpPr>
        <p:grpSpPr>
          <a:xfrm>
            <a:off x="6974840" y="556260"/>
            <a:ext cx="4653280" cy="5729605"/>
            <a:chOff x="10984" y="966"/>
            <a:chExt cx="7328" cy="9023"/>
          </a:xfrm>
        </p:grpSpPr>
        <p:sp>
          <p:nvSpPr>
            <p:cNvPr id="17" name="平行四边形 8"/>
            <p:cNvSpPr/>
            <p:nvPr>
              <p:custDataLst>
                <p:tags r:id="rId10"/>
              </p:custDataLst>
            </p:nvPr>
          </p:nvSpPr>
          <p:spPr>
            <a:xfrm flipH="1">
              <a:off x="11281" y="1200"/>
              <a:ext cx="7010" cy="8720"/>
            </a:xfrm>
            <a:custGeom>
              <a:avLst/>
              <a:gdLst>
                <a:gd name="connsiteX0" fmla="*/ 25 w 7009"/>
                <a:gd name="connsiteY0" fmla="*/ 7745 h 8720"/>
                <a:gd name="connsiteX1" fmla="*/ 2032 w 7009"/>
                <a:gd name="connsiteY1" fmla="*/ 467 h 8720"/>
                <a:gd name="connsiteX2" fmla="*/ 2644 w 7009"/>
                <a:gd name="connsiteY2" fmla="*/ 0 h 8720"/>
                <a:gd name="connsiteX3" fmla="*/ 6375 w 7009"/>
                <a:gd name="connsiteY3" fmla="*/ 0 h 8720"/>
                <a:gd name="connsiteX4" fmla="*/ 6987 w 7009"/>
                <a:gd name="connsiteY4" fmla="*/ 800 h 8720"/>
                <a:gd name="connsiteX5" fmla="*/ 4952 w 7009"/>
                <a:gd name="connsiteY5" fmla="*/ 8253 h 8720"/>
                <a:gd name="connsiteX6" fmla="*/ 4340 w 7009"/>
                <a:gd name="connsiteY6" fmla="*/ 8720 h 8720"/>
                <a:gd name="connsiteX7" fmla="*/ 700 w 7009"/>
                <a:gd name="connsiteY7" fmla="*/ 8705 h 8720"/>
                <a:gd name="connsiteX8" fmla="*/ 25 w 7009"/>
                <a:gd name="connsiteY8" fmla="*/ 7745 h 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0" h="8720">
                  <a:moveTo>
                    <a:pt x="25" y="7745"/>
                  </a:moveTo>
                  <a:lnTo>
                    <a:pt x="2032" y="467"/>
                  </a:lnTo>
                  <a:cubicBezTo>
                    <a:pt x="2107" y="191"/>
                    <a:pt x="2358" y="0"/>
                    <a:pt x="2644" y="0"/>
                  </a:cubicBezTo>
                  <a:lnTo>
                    <a:pt x="6375" y="0"/>
                  </a:lnTo>
                  <a:cubicBezTo>
                    <a:pt x="6794" y="0"/>
                    <a:pt x="7097" y="397"/>
                    <a:pt x="6987" y="800"/>
                  </a:cubicBezTo>
                  <a:lnTo>
                    <a:pt x="4952" y="8253"/>
                  </a:lnTo>
                  <a:cubicBezTo>
                    <a:pt x="4877" y="8529"/>
                    <a:pt x="4626" y="8720"/>
                    <a:pt x="4340" y="8720"/>
                  </a:cubicBezTo>
                  <a:lnTo>
                    <a:pt x="700" y="8705"/>
                  </a:lnTo>
                  <a:cubicBezTo>
                    <a:pt x="175" y="8720"/>
                    <a:pt x="-85" y="8148"/>
                    <a:pt x="25" y="7745"/>
                  </a:cubicBezTo>
                </a:path>
              </a:pathLst>
            </a:custGeom>
            <a:noFill/>
            <a:ln w="28575" cmpd="sng">
              <a:noFill/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3" name="平行四边形 8"/>
            <p:cNvSpPr/>
            <p:nvPr>
              <p:custDataLst>
                <p:tags r:id="rId11"/>
              </p:custDataLst>
            </p:nvPr>
          </p:nvSpPr>
          <p:spPr>
            <a:xfrm flipH="1">
              <a:off x="11212" y="1156"/>
              <a:ext cx="7100" cy="8833"/>
            </a:xfrm>
            <a:custGeom>
              <a:avLst/>
              <a:gdLst>
                <a:gd name="connsiteX0" fmla="*/ 25 w 7009"/>
                <a:gd name="connsiteY0" fmla="*/ 7745 h 8720"/>
                <a:gd name="connsiteX1" fmla="*/ 2032 w 7009"/>
                <a:gd name="connsiteY1" fmla="*/ 467 h 8720"/>
                <a:gd name="connsiteX2" fmla="*/ 2644 w 7009"/>
                <a:gd name="connsiteY2" fmla="*/ 0 h 8720"/>
                <a:gd name="connsiteX3" fmla="*/ 6375 w 7009"/>
                <a:gd name="connsiteY3" fmla="*/ 0 h 8720"/>
                <a:gd name="connsiteX4" fmla="*/ 6987 w 7009"/>
                <a:gd name="connsiteY4" fmla="*/ 800 h 8720"/>
                <a:gd name="connsiteX5" fmla="*/ 4952 w 7009"/>
                <a:gd name="connsiteY5" fmla="*/ 8253 h 8720"/>
                <a:gd name="connsiteX6" fmla="*/ 4340 w 7009"/>
                <a:gd name="connsiteY6" fmla="*/ 8720 h 8720"/>
                <a:gd name="connsiteX7" fmla="*/ 700 w 7009"/>
                <a:gd name="connsiteY7" fmla="*/ 8705 h 8720"/>
                <a:gd name="connsiteX8" fmla="*/ 25 w 7009"/>
                <a:gd name="connsiteY8" fmla="*/ 7745 h 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0" h="8720">
                  <a:moveTo>
                    <a:pt x="25" y="7745"/>
                  </a:moveTo>
                  <a:lnTo>
                    <a:pt x="2032" y="467"/>
                  </a:lnTo>
                  <a:cubicBezTo>
                    <a:pt x="2107" y="191"/>
                    <a:pt x="2358" y="0"/>
                    <a:pt x="2644" y="0"/>
                  </a:cubicBezTo>
                  <a:lnTo>
                    <a:pt x="6375" y="0"/>
                  </a:lnTo>
                  <a:cubicBezTo>
                    <a:pt x="6794" y="0"/>
                    <a:pt x="7097" y="397"/>
                    <a:pt x="6987" y="800"/>
                  </a:cubicBezTo>
                  <a:lnTo>
                    <a:pt x="4952" y="8253"/>
                  </a:lnTo>
                  <a:cubicBezTo>
                    <a:pt x="4877" y="8529"/>
                    <a:pt x="4626" y="8720"/>
                    <a:pt x="4340" y="8720"/>
                  </a:cubicBezTo>
                  <a:lnTo>
                    <a:pt x="700" y="8705"/>
                  </a:lnTo>
                  <a:cubicBezTo>
                    <a:pt x="175" y="8720"/>
                    <a:pt x="-85" y="8148"/>
                    <a:pt x="25" y="7745"/>
                  </a:cubicBezTo>
                </a:path>
              </a:pathLst>
            </a:custGeom>
            <a:gradFill>
              <a:gsLst>
                <a:gs pos="0">
                  <a:srgbClr val="1F5BDD"/>
                </a:gs>
                <a:gs pos="100000">
                  <a:srgbClr val="9DD1E0"/>
                </a:gs>
              </a:gsLst>
              <a:lin ang="18780000" scaled="0"/>
            </a:gradFill>
            <a:ln>
              <a:noFill/>
              <a:prstDash val="dash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2"/>
              </p:custDataLst>
            </p:nvPr>
          </p:nvSpPr>
          <p:spPr>
            <a:xfrm>
              <a:off x="10996" y="974"/>
              <a:ext cx="7020" cy="8753"/>
            </a:xfrm>
            <a:custGeom>
              <a:avLst/>
              <a:gdLst>
                <a:gd name="connsiteX0" fmla="*/ 0 w 7020"/>
                <a:gd name="connsiteY0" fmla="*/ 708 h 8753"/>
                <a:gd name="connsiteX1" fmla="*/ 838 w 7020"/>
                <a:gd name="connsiteY1" fmla="*/ 0 h 8753"/>
                <a:gd name="connsiteX2" fmla="*/ 3750 w 7020"/>
                <a:gd name="connsiteY2" fmla="*/ 3 h 8753"/>
                <a:gd name="connsiteX3" fmla="*/ 5000 w 7020"/>
                <a:gd name="connsiteY3" fmla="*/ 708 h 8753"/>
                <a:gd name="connsiteX4" fmla="*/ 7019 w 7020"/>
                <a:gd name="connsiteY4" fmla="*/ 7891 h 8753"/>
                <a:gd name="connsiteX5" fmla="*/ 6123 w 7020"/>
                <a:gd name="connsiteY5" fmla="*/ 8733 h 8753"/>
                <a:gd name="connsiteX6" fmla="*/ 3056 w 7020"/>
                <a:gd name="connsiteY6" fmla="*/ 8753 h 8753"/>
                <a:gd name="connsiteX7" fmla="*/ 1966 w 7020"/>
                <a:gd name="connsiteY7" fmla="*/ 7912 h 8753"/>
                <a:gd name="connsiteX8" fmla="*/ 0 w 7020"/>
                <a:gd name="connsiteY8" fmla="*/ 708 h 8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9" h="8753">
                  <a:moveTo>
                    <a:pt x="0" y="708"/>
                  </a:moveTo>
                  <a:cubicBezTo>
                    <a:pt x="0" y="243"/>
                    <a:pt x="342" y="0"/>
                    <a:pt x="838" y="0"/>
                  </a:cubicBezTo>
                  <a:lnTo>
                    <a:pt x="3750" y="3"/>
                  </a:lnTo>
                  <a:cubicBezTo>
                    <a:pt x="4386" y="26"/>
                    <a:pt x="4761" y="26"/>
                    <a:pt x="5000" y="708"/>
                  </a:cubicBezTo>
                  <a:lnTo>
                    <a:pt x="7019" y="7891"/>
                  </a:lnTo>
                  <a:cubicBezTo>
                    <a:pt x="7045" y="8503"/>
                    <a:pt x="6618" y="8733"/>
                    <a:pt x="6123" y="8733"/>
                  </a:cubicBezTo>
                  <a:lnTo>
                    <a:pt x="3056" y="8753"/>
                  </a:lnTo>
                  <a:cubicBezTo>
                    <a:pt x="2560" y="8753"/>
                    <a:pt x="2352" y="8730"/>
                    <a:pt x="1966" y="7912"/>
                  </a:cubicBezTo>
                  <a:lnTo>
                    <a:pt x="0" y="708"/>
                  </a:lnTo>
                  <a:close/>
                </a:path>
              </a:pathLst>
            </a:custGeom>
            <a:blipFill rotWithShape="1">
              <a:blip r:embed="rId15"/>
              <a:stretch>
                <a:fillRect l="-23000" r="-74000"/>
              </a:stretch>
            </a:blip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平行四边形 8"/>
            <p:cNvSpPr/>
            <p:nvPr>
              <p:custDataLst>
                <p:tags r:id="rId13"/>
              </p:custDataLst>
            </p:nvPr>
          </p:nvSpPr>
          <p:spPr>
            <a:xfrm flipH="1">
              <a:off x="10984" y="966"/>
              <a:ext cx="7040" cy="8761"/>
            </a:xfrm>
            <a:custGeom>
              <a:avLst/>
              <a:gdLst>
                <a:gd name="connsiteX0" fmla="*/ 21 w 7039"/>
                <a:gd name="connsiteY0" fmla="*/ 7853 h 8761"/>
                <a:gd name="connsiteX1" fmla="*/ 2061 w 7039"/>
                <a:gd name="connsiteY1" fmla="*/ 602 h 8761"/>
                <a:gd name="connsiteX2" fmla="*/ 2884 w 7039"/>
                <a:gd name="connsiteY2" fmla="*/ 3 h 8761"/>
                <a:gd name="connsiteX3" fmla="*/ 6388 w 7039"/>
                <a:gd name="connsiteY3" fmla="*/ 0 h 8761"/>
                <a:gd name="connsiteX4" fmla="*/ 6995 w 7039"/>
                <a:gd name="connsiteY4" fmla="*/ 893 h 8761"/>
                <a:gd name="connsiteX5" fmla="*/ 5094 w 7039"/>
                <a:gd name="connsiteY5" fmla="*/ 7871 h 8761"/>
                <a:gd name="connsiteX6" fmla="*/ 4108 w 7039"/>
                <a:gd name="connsiteY6" fmla="*/ 8761 h 8761"/>
                <a:gd name="connsiteX7" fmla="*/ 815 w 7039"/>
                <a:gd name="connsiteY7" fmla="*/ 8738 h 8761"/>
                <a:gd name="connsiteX8" fmla="*/ 21 w 7039"/>
                <a:gd name="connsiteY8" fmla="*/ 7853 h 8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40" h="8761">
                  <a:moveTo>
                    <a:pt x="21" y="7853"/>
                  </a:moveTo>
                  <a:lnTo>
                    <a:pt x="2061" y="602"/>
                  </a:lnTo>
                  <a:cubicBezTo>
                    <a:pt x="2161" y="242"/>
                    <a:pt x="2595" y="3"/>
                    <a:pt x="2884" y="3"/>
                  </a:cubicBezTo>
                  <a:lnTo>
                    <a:pt x="6388" y="0"/>
                  </a:lnTo>
                  <a:cubicBezTo>
                    <a:pt x="6925" y="93"/>
                    <a:pt x="7141" y="460"/>
                    <a:pt x="6995" y="893"/>
                  </a:cubicBezTo>
                  <a:lnTo>
                    <a:pt x="5094" y="7871"/>
                  </a:lnTo>
                  <a:cubicBezTo>
                    <a:pt x="4975" y="8125"/>
                    <a:pt x="4734" y="8745"/>
                    <a:pt x="4108" y="8761"/>
                  </a:cubicBezTo>
                  <a:lnTo>
                    <a:pt x="815" y="8738"/>
                  </a:lnTo>
                  <a:cubicBezTo>
                    <a:pt x="245" y="8738"/>
                    <a:pt x="-90" y="8257"/>
                    <a:pt x="21" y="7853"/>
                  </a:cubicBezTo>
                </a:path>
              </a:pathLst>
            </a:custGeom>
            <a:gradFill flip="none" rotWithShape="1">
              <a:gsLst>
                <a:gs pos="42000">
                  <a:srgbClr val="A2CCE6">
                    <a:alpha val="44000"/>
                  </a:srgbClr>
                </a:gs>
                <a:gs pos="0">
                  <a:srgbClr val="BFDDED">
                    <a:alpha val="17000"/>
                  </a:srgbClr>
                </a:gs>
                <a:gs pos="100000">
                  <a:srgbClr val="2762DD"/>
                </a:gs>
              </a:gsLst>
              <a:lin ang="1656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>
            <p:custDataLst>
              <p:tags r:id="rId7"/>
            </p:custDataLst>
          </p:nvPr>
        </p:nvSpPr>
        <p:spPr>
          <a:xfrm rot="10140000" flipH="1">
            <a:off x="3528060" y="5483225"/>
            <a:ext cx="4225290" cy="4220210"/>
          </a:xfrm>
          <a:prstGeom prst="ellipse">
            <a:avLst/>
          </a:prstGeom>
          <a:gradFill flip="none" rotWithShape="1">
            <a:gsLst>
              <a:gs pos="0">
                <a:srgbClr val="D0E9F0">
                  <a:alpha val="82000"/>
                </a:srgbClr>
              </a:gs>
              <a:gs pos="100000">
                <a:srgbClr val="679FDD"/>
              </a:gs>
            </a:gsLst>
            <a:lin ang="11640000" scaled="1"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 flipH="1">
            <a:off x="1336040" y="2057400"/>
            <a:ext cx="5274310" cy="24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gradFill>
                  <a:gsLst>
                    <a:gs pos="0">
                      <a:srgbClr val="387DE8"/>
                    </a:gs>
                    <a:gs pos="100000">
                      <a:srgbClr val="0E48D9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zh-CN" altLang="en-US" sz="3200" b="1">
                <a:gradFill>
                  <a:gsLst>
                    <a:gs pos="0">
                      <a:srgbClr val="387DE8"/>
                    </a:gs>
                    <a:gs pos="100000">
                      <a:srgbClr val="0E48D9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lang="en-US" altLang="zh-CN" sz="3200" b="1">
                <a:gradFill>
                  <a:gsLst>
                    <a:gs pos="0">
                      <a:srgbClr val="387DE8"/>
                    </a:gs>
                    <a:gs pos="100000">
                      <a:srgbClr val="0E48D9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 直线与圆的方程</a:t>
            </a:r>
          </a:p>
          <a:p>
            <a:pPr algn="ctr"/>
            <a:r>
              <a:rPr lang="en-US" altLang="zh-CN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en-US" altLang="zh-CN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.1直线的</a:t>
            </a:r>
          </a:p>
          <a:p>
            <a:pPr algn="ctr"/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点斜式方程</a:t>
            </a: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2413000" y="4747260"/>
            <a:ext cx="3087370" cy="32893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47EB"/>
              </a:gs>
              <a:gs pos="100000">
                <a:srgbClr val="9ED2DF"/>
              </a:gs>
            </a:gsLst>
            <a:lin ang="1038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dist"/>
            <a:r>
              <a:rPr 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选择性必修第一册</a:t>
            </a:r>
            <a:r>
              <a:rPr 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 idx="1"/>
            <p:custDataLst>
              <p:tags r:id="rId2"/>
            </p:custDataLst>
          </p:nvPr>
        </p:nvSpPr>
        <p:spPr/>
        <p:txBody>
          <a:bodyPr>
            <a:normAutofit fontScale="90000"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2.2.1 </a:t>
            </a:r>
            <a:r>
              <a:rPr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直线的点斜式方程</a:t>
            </a:r>
            <a:endParaRPr lang="en-US" altLang="zh-CN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idx="2"/>
          </p:nvPr>
        </p:nvSpPr>
        <p:spPr>
          <a:xfrm>
            <a:off x="1343660" y="1916430"/>
            <a:ext cx="7505065" cy="477520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选择性</a:t>
            </a:r>
            <a:r>
              <a:rPr sz="1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必修第一册 第二章《直线和圆的方程》</a:t>
            </a:r>
            <a:endParaRPr lang="en-US" altLang="zh-CN" sz="1800" b="1" spc="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  <a:cs typeface="汉仪中黑 简" panose="00020600040101010101" charset="-122"/>
            </a:endParaRPr>
          </a:p>
          <a:p>
            <a:endParaRPr lang="en-US" altLang="zh-CN" sz="1600" b="1" spc="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E3625526-0BFA-8BF7-71A1-BCFDDDA3651F}"/>
              </a:ext>
            </a:extLst>
          </p:cNvPr>
          <p:cNvGrpSpPr/>
          <p:nvPr/>
        </p:nvGrpSpPr>
        <p:grpSpPr>
          <a:xfrm>
            <a:off x="-612" y="3704906"/>
            <a:ext cx="11523313" cy="2932717"/>
            <a:chOff x="0" y="3889375"/>
            <a:chExt cx="12192001" cy="3103707"/>
          </a:xfrm>
        </p:grpSpPr>
        <p:pic>
          <p:nvPicPr>
            <p:cNvPr id="5" name="矩形 5">
              <a:extLst>
                <a:ext uri="{FF2B5EF4-FFF2-40B4-BE49-F238E27FC236}">
                  <a16:creationId xmlns:a16="http://schemas.microsoft.com/office/drawing/2014/main" id="{BE33C7C8-77C9-6571-8670-F9D622668FA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889375"/>
              <a:ext cx="12192000" cy="51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矩形 5">
              <a:extLst>
                <a:ext uri="{FF2B5EF4-FFF2-40B4-BE49-F238E27FC236}">
                  <a16:creationId xmlns:a16="http://schemas.microsoft.com/office/drawing/2014/main" id="{28EB57A2-8A16-7466-9414-5C9AC9E7B13C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6475557"/>
              <a:ext cx="12192000" cy="51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矩形 5">
              <a:extLst>
                <a:ext uri="{FF2B5EF4-FFF2-40B4-BE49-F238E27FC236}">
                  <a16:creationId xmlns:a16="http://schemas.microsoft.com/office/drawing/2014/main" id="{624829AC-CBE3-C310-9254-11BB6E892DF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2532939" y="5198905"/>
              <a:ext cx="2518395" cy="427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矩形 5">
              <a:extLst>
                <a:ext uri="{FF2B5EF4-FFF2-40B4-BE49-F238E27FC236}">
                  <a16:creationId xmlns:a16="http://schemas.microsoft.com/office/drawing/2014/main" id="{784DAF3F-9795-EC13-D291-CFFFE3DC6D4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6752967" y="5193645"/>
              <a:ext cx="2518395" cy="427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6">
            <a:extLst>
              <a:ext uri="{FF2B5EF4-FFF2-40B4-BE49-F238E27FC236}">
                <a16:creationId xmlns:a16="http://schemas.microsoft.com/office/drawing/2014/main" id="{670BE259-6C2F-F048-6CE8-14A56F5D69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32"/>
          <a:stretch/>
        </p:blipFill>
        <p:spPr bwMode="auto">
          <a:xfrm>
            <a:off x="8316432" y="3984953"/>
            <a:ext cx="2664072" cy="2209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1E4409E-C0C9-371B-24CD-3D9B0BD5CB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291" y="3996960"/>
            <a:ext cx="2629865" cy="223887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49A1EEE-F2F1-49A2-0C47-3329E2CC3E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8273" y="4215754"/>
            <a:ext cx="3459506" cy="190239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文本框 9"/>
          <p:cNvSpPr txBox="1"/>
          <p:nvPr>
            <p:custDataLst>
              <p:tags r:id="rId2"/>
            </p:custDataLst>
          </p:nvPr>
        </p:nvSpPr>
        <p:spPr>
          <a:xfrm>
            <a:off x="623570" y="476250"/>
            <a:ext cx="11354435" cy="18637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给定一点和一个方向可以唯一确定一条直线，</a:t>
            </a:r>
          </a:p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即在平面直角坐标系中给定一个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点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P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0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0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,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y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0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)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和斜率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k</a:t>
            </a:r>
            <a:r>
              <a:rPr lang="zh-CN" altLang="en-US" sz="2400" b="1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就能唯一确定一条直线，</a:t>
            </a:r>
          </a:p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即直线上任意一点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P</a:t>
            </a:r>
            <a:r>
              <a:rPr lang="zh-CN" altLang="en-US" sz="2400" b="1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的坐标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, </a:t>
            </a:r>
            <a:r>
              <a:rPr lang="en-US" altLang="zh-CN" sz="2400" b="1" i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y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)</a:t>
            </a:r>
            <a:r>
              <a:rPr lang="zh-CN" altLang="en-US" sz="2400" b="1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与点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P</a:t>
            </a:r>
            <a:r>
              <a:rPr lang="en-US" altLang="zh-CN" sz="24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0</a:t>
            </a:r>
            <a:r>
              <a:rPr lang="zh-CN" altLang="en-US" sz="2400" b="1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的坐标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x</a:t>
            </a:r>
            <a:r>
              <a:rPr lang="en-US" altLang="zh-CN" sz="2400" b="1" baseline="-250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0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, </a:t>
            </a:r>
            <a:r>
              <a:rPr lang="en-US" altLang="zh-CN" sz="2400" b="1" i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y</a:t>
            </a:r>
            <a:r>
              <a:rPr lang="en-US" altLang="zh-CN" sz="2400" b="1" baseline="-250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0</a:t>
            </a:r>
            <a:r>
              <a:rPr lang="en-US" altLang="zh-CN" sz="24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)</a:t>
            </a:r>
            <a:r>
              <a:rPr lang="zh-CN" altLang="en-US" sz="2400" b="1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和斜率</a:t>
            </a:r>
            <a:r>
              <a:rPr lang="en-US" altLang="zh-CN" sz="2400" b="1" i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k</a:t>
            </a:r>
            <a:r>
              <a:rPr lang="zh-CN" altLang="en-US" sz="2400" b="1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之间的关系是确定的，那么这一关系如何表示呢？</a:t>
            </a:r>
          </a:p>
        </p:txBody>
      </p:sp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342372499"/>
              </p:ext>
            </p:extLst>
          </p:nvPr>
        </p:nvGraphicFramePr>
        <p:xfrm>
          <a:off x="623570" y="2753695"/>
          <a:ext cx="576834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2641600" imgH="431800" progId="Equation.KSEE3">
                  <p:embed/>
                </p:oleObj>
              </mc:Choice>
              <mc:Fallback>
                <p:oleObj r:id="rId13" imgW="26416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23570" y="2753695"/>
                        <a:ext cx="5768340" cy="942975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45" name="图片 -2147482624" descr="D3Z7.ti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r:link="rId16"/>
          <a:stretch>
            <a:fillRect/>
          </a:stretch>
        </p:blipFill>
        <p:spPr>
          <a:xfrm>
            <a:off x="7680176" y="2984496"/>
            <a:ext cx="2313305" cy="186372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88718661"/>
              </p:ext>
            </p:extLst>
          </p:nvPr>
        </p:nvGraphicFramePr>
        <p:xfrm>
          <a:off x="1343472" y="3883687"/>
          <a:ext cx="2801620" cy="499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282700" imgH="228600" progId="Equation.KSEE3">
                  <p:embed/>
                </p:oleObj>
              </mc:Choice>
              <mc:Fallback>
                <p:oleObj r:id="rId17" imgW="1282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343472" y="3883687"/>
                        <a:ext cx="2801620" cy="49974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506757187"/>
              </p:ext>
            </p:extLst>
          </p:nvPr>
        </p:nvGraphicFramePr>
        <p:xfrm>
          <a:off x="983432" y="4820574"/>
          <a:ext cx="3328670" cy="499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524000" imgH="228600" progId="Equation.KSEE3">
                  <p:embed/>
                </p:oleObj>
              </mc:Choice>
              <mc:Fallback>
                <p:oleObj r:id="rId19" imgW="1524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83432" y="4820574"/>
                        <a:ext cx="3328670" cy="499745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>
            <a:extLst>
              <a:ext uri="{FF2B5EF4-FFF2-40B4-BE49-F238E27FC236}">
                <a16:creationId xmlns:a16="http://schemas.microsoft.com/office/drawing/2014/main" id="{C6C004A1-08EF-CD7F-0B11-1BFF3D612158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163195" y="0"/>
            <a:ext cx="5932805" cy="521970"/>
            <a:chOff x="952" y="529"/>
            <a:chExt cx="9343" cy="82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3297D70-7B9B-B424-94FD-4362C83F39ED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98F34D5A-1705-A739-D92C-E6F5C9B6EB33}"/>
                </a:ext>
              </a:extLst>
            </p:cNvPr>
            <p:cNvGrpSpPr/>
            <p:nvPr>
              <p:custDataLst>
                <p:tags r:id="rId9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7" name="平行四边形 8">
                <a:extLst>
                  <a:ext uri="{FF2B5EF4-FFF2-40B4-BE49-F238E27FC236}">
                    <a16:creationId xmlns:a16="http://schemas.microsoft.com/office/drawing/2014/main" id="{8C911B56-1B87-3481-F045-829F62B3EB23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8" name="平行四边形 8">
                <a:extLst>
                  <a:ext uri="{FF2B5EF4-FFF2-40B4-BE49-F238E27FC236}">
                    <a16:creationId xmlns:a16="http://schemas.microsoft.com/office/drawing/2014/main" id="{A2FC8636-C507-7294-74D3-BC0D664807AA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5" name="图片 -2147482624" descr="D3Z7.ti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r:link="rId13"/>
          <a:stretch>
            <a:fillRect/>
          </a:stretch>
        </p:blipFill>
        <p:spPr>
          <a:xfrm>
            <a:off x="9048328" y="1703088"/>
            <a:ext cx="2313305" cy="186372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96513175"/>
              </p:ext>
            </p:extLst>
          </p:nvPr>
        </p:nvGraphicFramePr>
        <p:xfrm>
          <a:off x="695960" y="1821888"/>
          <a:ext cx="3328670" cy="499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524000" imgH="228600" progId="Equation.KSEE3">
                  <p:embed/>
                </p:oleObj>
              </mc:Choice>
              <mc:Fallback>
                <p:oleObj r:id="rId14" imgW="1524000" imgH="228600" progId="Equation.KSEE3">
                  <p:embed/>
                  <p:pic>
                    <p:nvPicPr>
                      <p:cNvPr id="10" name="对象 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95960" y="1821888"/>
                        <a:ext cx="3328670" cy="499745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9"/>
          <p:cNvSpPr txBox="1"/>
          <p:nvPr>
            <p:custDataLst>
              <p:tags r:id="rId4"/>
            </p:custDataLst>
          </p:nvPr>
        </p:nvSpPr>
        <p:spPr>
          <a:xfrm>
            <a:off x="642331" y="2432722"/>
            <a:ext cx="7770495" cy="9772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sz="2400" b="1" dirty="0">
                <a:solidFill>
                  <a:srgbClr val="222324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由上述推导过程可知：</a:t>
            </a:r>
          </a:p>
          <a:p>
            <a:pPr algn="l">
              <a:lnSpc>
                <a:spcPct val="120000"/>
              </a:lnSpc>
            </a:pPr>
            <a:r>
              <a:rPr lang="zh-CN" sz="2400" b="1" dirty="0">
                <a:solidFill>
                  <a:srgbClr val="222324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①直线</a:t>
            </a:r>
            <a:r>
              <a:rPr lang="en-US" altLang="zh-CN" sz="2400" b="1" i="1" dirty="0">
                <a:solidFill>
                  <a:srgbClr val="222324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l</a:t>
            </a:r>
            <a:r>
              <a:rPr lang="zh-CN" altLang="en-US" sz="2400" b="1" dirty="0">
                <a:solidFill>
                  <a:srgbClr val="222324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上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每个点</a:t>
            </a:r>
            <a:r>
              <a:rPr lang="zh-CN" altLang="en-US" sz="2400" b="1" dirty="0">
                <a:solidFill>
                  <a:srgbClr val="222324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的坐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标</a:t>
            </a: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(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x</a:t>
            </a: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, 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y</a:t>
            </a: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)</a:t>
            </a:r>
            <a:r>
              <a:rPr lang="zh-CN" altLang="en-US" sz="2400" b="1" dirty="0">
                <a:solidFill>
                  <a:srgbClr val="222324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都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满足关系式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y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－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y</a:t>
            </a:r>
            <a:r>
              <a:rPr lang="en-US" altLang="zh-CN" sz="2400" b="1" baseline="-25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0</a:t>
            </a: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=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k</a:t>
            </a: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(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x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－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x</a:t>
            </a:r>
            <a:r>
              <a:rPr lang="en-US" altLang="zh-CN" sz="2400" b="1" baseline="-25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0</a:t>
            </a: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)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；</a:t>
            </a:r>
          </a:p>
        </p:txBody>
      </p:sp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196299314"/>
              </p:ext>
            </p:extLst>
          </p:nvPr>
        </p:nvGraphicFramePr>
        <p:xfrm>
          <a:off x="642331" y="4434782"/>
          <a:ext cx="10403205" cy="499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4762500" imgH="228600" progId="Equation.KSEE3">
                  <p:embed/>
                </p:oleObj>
              </mc:Choice>
              <mc:Fallback>
                <p:oleObj r:id="rId16" imgW="4762500" imgH="228600" progId="Equation.KSEE3">
                  <p:embed/>
                  <p:pic>
                    <p:nvPicPr>
                      <p:cNvPr id="14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42331" y="4434782"/>
                        <a:ext cx="10403205" cy="49974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657611" y="3655367"/>
            <a:ext cx="9098280" cy="5340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②</a:t>
            </a:r>
            <a:r>
              <a:rPr lang="zh-CN" altLang="en-US" sz="2400" b="1" dirty="0">
                <a:solidFill>
                  <a:srgbClr val="222324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坐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标满足关系式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y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－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y</a:t>
            </a:r>
            <a:r>
              <a:rPr lang="en-US" altLang="zh-CN" sz="2400" b="1" baseline="-25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0</a:t>
            </a: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=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k</a:t>
            </a: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(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x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－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x</a:t>
            </a:r>
            <a:r>
              <a:rPr lang="en-US" altLang="zh-CN" sz="2400" b="1" baseline="-25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0</a:t>
            </a: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)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的每个点都在直线</a:t>
            </a:r>
            <a:r>
              <a:rPr lang="en-US" altLang="zh-CN" sz="2400" b="1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l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上；</a:t>
            </a: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(</a:t>
            </a:r>
            <a:r>
              <a:rPr lang="zh-CN" altLang="en-US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见</a:t>
            </a:r>
            <a:r>
              <a:rPr lang="en-US" altLang="zh-CN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P59-60)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A669C9D-A975-B6A7-676D-1B080644B6BF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818424" y="586195"/>
            <a:ext cx="7426325" cy="939165"/>
            <a:chOff x="1906" y="7866"/>
            <a:chExt cx="11695" cy="1479"/>
          </a:xfrm>
        </p:grpSpPr>
        <p:sp>
          <p:nvSpPr>
            <p:cNvPr id="3" name="圆角矩形 3">
              <a:extLst>
                <a:ext uri="{FF2B5EF4-FFF2-40B4-BE49-F238E27FC236}">
                  <a16:creationId xmlns:a16="http://schemas.microsoft.com/office/drawing/2014/main" id="{4F0CC30E-05D7-D9E7-6DE6-7CE1713597B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906" y="7866"/>
              <a:ext cx="11695" cy="1479"/>
            </a:xfrm>
            <a:prstGeom prst="roundRect">
              <a:avLst>
                <a:gd name="adj" fmla="val 32708"/>
              </a:avLst>
            </a:prstGeom>
            <a:solidFill>
              <a:srgbClr val="F8FCFD"/>
            </a:solidFill>
            <a:ln w="15875">
              <a:solidFill>
                <a:srgbClr val="3873D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0" algn="ctr" fontAlgn="auto">
                <a:lnSpc>
                  <a:spcPct val="130000"/>
                </a:lnSpc>
              </a:pPr>
              <a:endParaRPr lang="zh-CN" sz="2400" b="1">
                <a:solidFill>
                  <a:srgbClr val="154FD9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endParaRPr>
            </a:p>
          </p:txBody>
        </p:sp>
        <p:graphicFrame>
          <p:nvGraphicFramePr>
            <p:cNvPr id="4" name="Object 27">
              <a:extLst>
                <a:ext uri="{FF2B5EF4-FFF2-40B4-BE49-F238E27FC236}">
                  <a16:creationId xmlns:a16="http://schemas.microsoft.com/office/drawing/2014/main" id="{350D7358-0163-97A1-DF8A-2382EC913295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10"/>
              </p:custDataLst>
              <p:extLst>
                <p:ext uri="{D42A27DB-BD31-4B8C-83A1-F6EECF244321}">
                  <p14:modId xmlns:p14="http://schemas.microsoft.com/office/powerpoint/2010/main" val="1758253130"/>
                </p:ext>
              </p:extLst>
            </p:nvPr>
          </p:nvGraphicFramePr>
          <p:xfrm>
            <a:off x="5415" y="8258"/>
            <a:ext cx="5187" cy="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384200" imgH="228600" progId="Equation.DSMT4">
                    <p:embed/>
                  </p:oleObj>
                </mc:Choice>
                <mc:Fallback>
                  <p:oleObj name="Equation" r:id="rId18" imgW="1384200" imgH="228600" progId="Equation.DSMT4">
                    <p:embed/>
                    <p:pic>
                      <p:nvPicPr>
                        <p:cNvPr id="4" name="Object 27">
                          <a:extLst>
                            <a:ext uri="{FF2B5EF4-FFF2-40B4-BE49-F238E27FC236}">
                              <a16:creationId xmlns:a16="http://schemas.microsoft.com/office/drawing/2014/main" id="{6A57F145-07FA-521B-6DD2-18ACBD4962EA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5415" y="8258"/>
                          <a:ext cx="5187" cy="788"/>
                        </a:xfrm>
                        <a:prstGeom prst="rect">
                          <a:avLst/>
                        </a:prstGeom>
                        <a:noFill/>
                        <a:ln w="28575" cmpd="dbl">
                          <a:noFill/>
                          <a:prstDash val="soli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圆角矩形 20">
            <a:extLst>
              <a:ext uri="{FF2B5EF4-FFF2-40B4-BE49-F238E27FC236}">
                <a16:creationId xmlns:a16="http://schemas.microsoft.com/office/drawing/2014/main" id="{8D4D8F1A-B788-F47E-7853-6226DC9B65C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18424" y="5114072"/>
            <a:ext cx="9338583" cy="1613262"/>
          </a:xfrm>
          <a:prstGeom prst="roundRect">
            <a:avLst>
              <a:gd name="adj" fmla="val 50000"/>
            </a:avLst>
          </a:prstGeom>
          <a:solidFill>
            <a:srgbClr val="F8FCFD"/>
          </a:solidFill>
          <a:ln w="15875">
            <a:solidFill>
              <a:srgbClr val="3873D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>
              <a:lnSpc>
                <a:spcPct val="190000"/>
              </a:lnSpc>
            </a:pPr>
            <a:r>
              <a:rPr lang="zh-CN" altLang="en-US" sz="2400" dirty="0">
                <a:solidFill>
                  <a:srgbClr val="144ED9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建立直线的方程，就是利用确定直线位置的几何要素，</a:t>
            </a:r>
            <a:endParaRPr lang="zh-CN" altLang="en-US" sz="2400" dirty="0">
              <a:solidFill>
                <a:srgbClr val="144ED9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ctr">
              <a:lnSpc>
                <a:spcPct val="190000"/>
              </a:lnSpc>
            </a:pPr>
            <a:r>
              <a:rPr lang="zh-CN" altLang="en-US" sz="2400" dirty="0">
                <a:solidFill>
                  <a:srgbClr val="144ED9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建立直线上任意一点的横坐标</a:t>
            </a:r>
            <a:r>
              <a:rPr lang="en-US" altLang="zh-CN" sz="2400" i="1" dirty="0">
                <a:solidFill>
                  <a:srgbClr val="144ED9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x</a:t>
            </a:r>
            <a:r>
              <a:rPr lang="zh-CN" altLang="en-US" sz="2400" dirty="0">
                <a:solidFill>
                  <a:srgbClr val="144ED9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，纵坐标</a:t>
            </a:r>
            <a:r>
              <a:rPr lang="en-US" altLang="zh-CN" sz="2400" i="1" dirty="0">
                <a:solidFill>
                  <a:srgbClr val="144ED9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y</a:t>
            </a:r>
            <a:r>
              <a:rPr lang="zh-CN" altLang="en-US" sz="2400" dirty="0">
                <a:solidFill>
                  <a:srgbClr val="144ED9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所满足的关系式．</a:t>
            </a:r>
            <a:endParaRPr lang="zh-CN" altLang="en-US" sz="2400" b="1" dirty="0">
              <a:solidFill>
                <a:srgbClr val="144ED9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06432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63951532"/>
              </p:ext>
            </p:extLst>
          </p:nvPr>
        </p:nvGraphicFramePr>
        <p:xfrm>
          <a:off x="615633" y="1109185"/>
          <a:ext cx="8905240" cy="499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4076700" imgH="228600" progId="Equation.KSEE3">
                  <p:embed/>
                </p:oleObj>
              </mc:Choice>
              <mc:Fallback>
                <p:oleObj r:id="rId16" imgW="4076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15633" y="1109185"/>
                        <a:ext cx="8905240" cy="49974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37914872"/>
              </p:ext>
            </p:extLst>
          </p:nvPr>
        </p:nvGraphicFramePr>
        <p:xfrm>
          <a:off x="741201" y="2572205"/>
          <a:ext cx="20256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927100" imgH="203200" progId="Equation.KSEE3">
                  <p:embed/>
                </p:oleObj>
              </mc:Choice>
              <mc:Fallback>
                <p:oleObj r:id="rId18" imgW="9271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41201" y="2572205"/>
                        <a:ext cx="202565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62912204"/>
              </p:ext>
            </p:extLst>
          </p:nvPr>
        </p:nvGraphicFramePr>
        <p:xfrm>
          <a:off x="2958783" y="3225941"/>
          <a:ext cx="4218940" cy="502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930400" imgH="228600" progId="Equation.KSEE3">
                  <p:embed/>
                </p:oleObj>
              </mc:Choice>
              <mc:Fallback>
                <p:oleObj r:id="rId20" imgW="19304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958783" y="3225941"/>
                        <a:ext cx="4218940" cy="5029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7671769"/>
              </p:ext>
            </p:extLst>
          </p:nvPr>
        </p:nvGraphicFramePr>
        <p:xfrm>
          <a:off x="791484" y="3206750"/>
          <a:ext cx="20256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927000" imgH="203040" progId="Equation.DSMT4">
                  <p:embed/>
                </p:oleObj>
              </mc:Choice>
              <mc:Fallback>
                <p:oleObj name="Equation" r:id="rId22" imgW="927000" imgH="20304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791484" y="3206750"/>
                        <a:ext cx="202565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325203928"/>
              </p:ext>
            </p:extLst>
          </p:nvPr>
        </p:nvGraphicFramePr>
        <p:xfrm>
          <a:off x="2952271" y="2542995"/>
          <a:ext cx="3775075" cy="502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727200" imgH="228600" progId="Equation.KSEE3">
                  <p:embed/>
                </p:oleObj>
              </mc:Choice>
              <mc:Fallback>
                <p:oleObj r:id="rId24" imgW="17272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2952271" y="2542995"/>
                        <a:ext cx="3775075" cy="5029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图片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7363460" y="1844040"/>
            <a:ext cx="2435225" cy="185483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9984105" y="1844040"/>
            <a:ext cx="1971247" cy="1980000"/>
          </a:xfrm>
          <a:prstGeom prst="rect">
            <a:avLst/>
          </a:prstGeom>
        </p:spPr>
      </p:pic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328574247"/>
              </p:ext>
            </p:extLst>
          </p:nvPr>
        </p:nvGraphicFramePr>
        <p:xfrm>
          <a:off x="917799" y="4100415"/>
          <a:ext cx="4339590" cy="475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1917065" imgH="215900" progId="Equation.KSEE3">
                  <p:embed/>
                </p:oleObj>
              </mc:Choice>
              <mc:Fallback>
                <p:oleObj r:id="rId28" imgW="19170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917799" y="4100415"/>
                        <a:ext cx="4339590" cy="4756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4062394051"/>
              </p:ext>
            </p:extLst>
          </p:nvPr>
        </p:nvGraphicFramePr>
        <p:xfrm>
          <a:off x="911424" y="4811300"/>
          <a:ext cx="5864860" cy="475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2590800" imgH="215900" progId="Equation.KSEE3">
                  <p:embed/>
                </p:oleObj>
              </mc:Choice>
              <mc:Fallback>
                <p:oleObj r:id="rId30" imgW="2590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911424" y="4811300"/>
                        <a:ext cx="5864860" cy="47561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385499716"/>
              </p:ext>
            </p:extLst>
          </p:nvPr>
        </p:nvGraphicFramePr>
        <p:xfrm>
          <a:off x="1010603" y="5661248"/>
          <a:ext cx="445643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1968500" imgH="203200" progId="Equation.DSMT4">
                  <p:embed/>
                </p:oleObj>
              </mc:Choice>
              <mc:Fallback>
                <p:oleObj name="Equation" r:id="rId32" imgW="1968500" imgH="203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010603" y="5661248"/>
                        <a:ext cx="4456430" cy="44767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4AE74E23-6A94-012B-13E3-2F3E846CC94C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755015" y="299561"/>
            <a:ext cx="53409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探究新知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---</a:t>
            </a:r>
            <a:endParaRPr lang="zh-CN" altLang="en-US" sz="28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圆角矩形 6">
            <a:extLst>
              <a:ext uri="{FF2B5EF4-FFF2-40B4-BE49-F238E27FC236}">
                <a16:creationId xmlns:a16="http://schemas.microsoft.com/office/drawing/2014/main" id="{E6BEF7BE-F55A-4880-68DC-6403D948BF91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2895421" y="232352"/>
            <a:ext cx="3188335" cy="539750"/>
          </a:xfrm>
          <a:prstGeom prst="roundRect">
            <a:avLst>
              <a:gd name="adj" fmla="val 35416"/>
            </a:avLst>
          </a:prstGeom>
          <a:gradFill>
            <a:gsLst>
              <a:gs pos="0">
                <a:srgbClr val="145AE2"/>
              </a:gs>
              <a:gs pos="100000">
                <a:srgbClr val="7E5CC9"/>
              </a:gs>
            </a:gsLst>
            <a:lin ang="114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点斜式方程辨析</a:t>
            </a:r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A0EB6939-DF8B-6B1A-0B4E-1CD56342D8E3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704188483"/>
              </p:ext>
            </p:extLst>
          </p:nvPr>
        </p:nvGraphicFramePr>
        <p:xfrm>
          <a:off x="715443" y="1844040"/>
          <a:ext cx="588803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2755800" imgH="253800" progId="Equation.DSMT4">
                  <p:embed/>
                </p:oleObj>
              </mc:Choice>
              <mc:Fallback>
                <p:oleObj name="Equation" r:id="rId34" imgW="2755800" imgH="253800" progId="Equation.DSMT4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715443" y="1844040"/>
                        <a:ext cx="5888037" cy="542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1055370" y="864235"/>
                <a:ext cx="6096000" cy="439610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80000"/>
                  </a:lnSpc>
                </a:pP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P61-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1.写出下列直线的点斜式方程：</a:t>
                </a:r>
              </a:p>
              <a:p>
                <a:pPr>
                  <a:lnSpc>
                    <a:spcPct val="180000"/>
                  </a:lnSpc>
                </a:pP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(1)经过点</a:t>
                </a:r>
                <a:r>
                  <a:rPr lang="zh-CN" altLang="en-US" sz="2400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(3,-1),斜率是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Cambria Math" panose="02040503050406030204" charset="0"/>
                          </a:rPr>
                        </m:ctrlPr>
                      </m:radPr>
                      <m:deg/>
                      <m:e>
                        <m:r>
                          <a:rPr lang="en-US" altLang="zh-CN" sz="2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;</a:t>
                </a:r>
              </a:p>
              <a:p>
                <a:pPr>
                  <a:lnSpc>
                    <a:spcPct val="180000"/>
                  </a:lnSpc>
                </a:pP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(2)经过点</a:t>
                </a:r>
                <a:r>
                  <a:rPr lang="zh-CN" altLang="en-US" sz="2400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 panose="02040503050406030204" charset="0"/>
                        <a:ea typeface="黑体" panose="02010609060101010101" pitchFamily="49" charset="-122"/>
                        <a:cs typeface="Cambria Math" panose="02040503050406030204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Cambria Math" panose="02040503050406030204" charset="0"/>
                          </a:rPr>
                        </m:ctrlPr>
                      </m:radPr>
                      <m:deg/>
                      <m:e>
                        <m:r>
                          <a:rPr lang="en-US" altLang="zh-CN" sz="2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,2),倾斜角是30°;</a:t>
                </a:r>
              </a:p>
              <a:p>
                <a:pPr>
                  <a:lnSpc>
                    <a:spcPct val="180000"/>
                  </a:lnSpc>
                </a:pP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(3)经过点</a:t>
                </a:r>
                <a:r>
                  <a:rPr lang="zh-CN" altLang="en-US" sz="2400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(0,3),倾斜角是0°;</a:t>
                </a:r>
              </a:p>
              <a:p>
                <a:pPr>
                  <a:lnSpc>
                    <a:spcPct val="180000"/>
                  </a:lnSpc>
                </a:pP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(4)经过点</a:t>
                </a:r>
                <a:r>
                  <a:rPr lang="zh-CN" altLang="en-US" sz="2400" i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4,-2),倾斜角是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黑体" panose="02010609060101010101" pitchFamily="49" charset="-122"/>
                            <a:cs typeface="Cambria Math" panose="02040503050406030204" charset="0"/>
                          </a:rPr>
                        </m:ctrlPr>
                      </m:fPr>
                      <m:num>
                        <m:r>
                          <a:rPr lang="en-US" altLang="zh-CN" sz="2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2</m:t>
                        </m:r>
                        <m:r>
                          <a:rPr lang="en-US" altLang="zh-CN" sz="2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𝜋</m:t>
                        </m:r>
                      </m:num>
                      <m:den>
                        <m:r>
                          <a:rPr lang="en-US" altLang="zh-CN" sz="2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.</a:t>
                </a:r>
              </a:p>
              <a:p>
                <a:pPr>
                  <a:lnSpc>
                    <a:spcPct val="180000"/>
                  </a:lnSpc>
                  <a:spcAft>
                    <a:spcPct val="0"/>
                  </a:spcAft>
                  <a:tabLst>
                    <a:tab pos="1029335" algn="l"/>
                    <a:tab pos="1850390" algn="l"/>
                    <a:tab pos="2538095" algn="l"/>
                    <a:tab pos="3221990" algn="l"/>
                  </a:tabLst>
                </a:pPr>
                <a:r>
                  <a:rPr lang="en-US" altLang="zh-CN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(5)</a:t>
                </a:r>
                <a:r>
                  <a:rPr lang="zh-CN" altLang="en-US" sz="240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过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P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(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-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2,3)</a:t>
                </a: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，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Q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(5,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-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4)</a:t>
                </a:r>
                <a:r>
                  <a:rPr lang="zh-CN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两点</a:t>
                </a:r>
                <a:r>
                  <a:rPr lang="en-US" altLang="zh-CN" sz="2400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.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370" y="864235"/>
                <a:ext cx="6096000" cy="4396105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5807725" y="1772920"/>
          <a:ext cx="209163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079500" imgH="241300" progId="Equation.KSEE3">
                  <p:embed/>
                </p:oleObj>
              </mc:Choice>
              <mc:Fallback>
                <p:oleObj r:id="rId19" imgW="10795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807725" y="1772920"/>
                        <a:ext cx="2091639" cy="4680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5807725" y="2277110"/>
          <a:ext cx="2510184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257300" imgH="431800" progId="Equation.KSEE3">
                  <p:embed/>
                </p:oleObj>
              </mc:Choice>
              <mc:Fallback>
                <p:oleObj r:id="rId21" imgW="12573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807725" y="2277110"/>
                        <a:ext cx="2510184" cy="8640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5807725" y="3216278"/>
          <a:ext cx="688975" cy="394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355600" imgH="203200" progId="Equation.KSEE3">
                  <p:embed/>
                </p:oleObj>
              </mc:Choice>
              <mc:Fallback>
                <p:oleObj r:id="rId23" imgW="3556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807725" y="3216278"/>
                        <a:ext cx="688975" cy="39433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765512866"/>
              </p:ext>
            </p:extLst>
          </p:nvPr>
        </p:nvGraphicFramePr>
        <p:xfrm>
          <a:off x="5781918" y="3869970"/>
          <a:ext cx="2383790" cy="483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1193800" imgH="241300" progId="Equation.KSEE3">
                  <p:embed/>
                </p:oleObj>
              </mc:Choice>
              <mc:Fallback>
                <p:oleObj r:id="rId25" imgW="11938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5781918" y="3869970"/>
                        <a:ext cx="2383790" cy="48323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998679085"/>
              </p:ext>
            </p:extLst>
          </p:nvPr>
        </p:nvGraphicFramePr>
        <p:xfrm>
          <a:off x="5755883" y="4581842"/>
          <a:ext cx="2409825" cy="788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1206500" imgH="393700" progId="Equation.KSEE3">
                  <p:embed/>
                </p:oleObj>
              </mc:Choice>
              <mc:Fallback>
                <p:oleObj r:id="rId27" imgW="1206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5755883" y="4581842"/>
                        <a:ext cx="2409825" cy="78867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129721947"/>
              </p:ext>
            </p:extLst>
          </p:nvPr>
        </p:nvGraphicFramePr>
        <p:xfrm>
          <a:off x="8904312" y="4853305"/>
          <a:ext cx="2002155" cy="407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1002665" imgH="203200" progId="Equation.KSEE3">
                  <p:embed/>
                </p:oleObj>
              </mc:Choice>
              <mc:Fallback>
                <p:oleObj r:id="rId29" imgW="1002665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8904312" y="4853305"/>
                        <a:ext cx="2002155" cy="40703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组合 3">
            <a:extLst>
              <a:ext uri="{FF2B5EF4-FFF2-40B4-BE49-F238E27FC236}">
                <a16:creationId xmlns:a16="http://schemas.microsoft.com/office/drawing/2014/main" id="{26C38EA4-2A4F-483D-E9B0-36A88FE92B1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596428" y="359927"/>
            <a:ext cx="5932805" cy="521970"/>
            <a:chOff x="952" y="529"/>
            <a:chExt cx="9343" cy="82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4BAEE13D-CCB4-286C-CFDD-7AB48A2DFDA6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</a:rPr>
                <a:t>基础巩固</a:t>
              </a:r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---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点斜式方程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02B181F4-0FFD-D8AF-7553-0FD4FEC47615}"/>
                </a:ext>
              </a:extLst>
            </p:cNvPr>
            <p:cNvGrpSpPr/>
            <p:nvPr>
              <p:custDataLst>
                <p:tags r:id="rId14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8" name="平行四边形 8">
                <a:extLst>
                  <a:ext uri="{FF2B5EF4-FFF2-40B4-BE49-F238E27FC236}">
                    <a16:creationId xmlns:a16="http://schemas.microsoft.com/office/drawing/2014/main" id="{013263D2-21BE-B627-6CD6-DE275736CAC7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9" name="平行四边形 8">
                <a:extLst>
                  <a:ext uri="{FF2B5EF4-FFF2-40B4-BE49-F238E27FC236}">
                    <a16:creationId xmlns:a16="http://schemas.microsoft.com/office/drawing/2014/main" id="{B3D01D02-76EA-900F-CD02-E7D30BEBA222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36242F2F-FAB7-7A26-22B1-655D11852DAD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87350" y="5275824"/>
            <a:ext cx="743204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4191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写方程：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70A7F90-1D47-BA36-0074-982048106ABA}"/>
                  </a:ext>
                </a:extLst>
              </p:cNvPr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847528" y="5292898"/>
                <a:ext cx="5835015" cy="553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41910" algn="l" defTabSz="914400" rtl="0" eaLnBrk="1" fontAlgn="auto" latinLnBrk="0" hangingPunct="1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①</a:t>
                </a:r>
                <a:r>
                  <a:rPr kumimoji="0" lang="en-US" altLang="zh-CN" sz="24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 </a:t>
                </a:r>
                <a:r>
                  <a:rPr kumimoji="0" lang="zh-CN" altLang="en-US" sz="24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若斜率为</a:t>
                </a:r>
                <a:r>
                  <a:rPr kumimoji="0" lang="en-US" altLang="zh-CN" sz="24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0</a:t>
                </a:r>
                <a:r>
                  <a:rPr kumimoji="0" lang="zh-CN" altLang="en-US" sz="24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，直线方程为：</a:t>
                </a:r>
                <a14:m>
                  <m:oMath xmlns:m="http://schemas.openxmlformats.org/officeDocument/2006/math">
                    <m:r>
                      <a:rPr kumimoji="0" lang="en-US" altLang="zh-CN" sz="2400" b="1" i="0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𝐲</m:t>
                    </m:r>
                    <m:r>
                      <a:rPr kumimoji="0" lang="en-US" altLang="zh-CN" sz="2400" b="1" i="0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MS Mincho" panose="02020609040205080304" charset="-128"/>
                        <a:cs typeface="Cambria Math" panose="02040503050406030204" pitchFamily="18" charset="0"/>
                        <a:sym typeface="+mn-ea"/>
                      </a:rPr>
                      <m:t>=</m:t>
                    </m:r>
                    <m:sSub>
                      <m:sSubPr>
                        <m:ctrlPr>
                          <a:rPr kumimoji="0" lang="en-US" altLang="zh-CN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altLang="zh-CN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kumimoji="0" lang="en-US" altLang="zh-CN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endParaRPr kumimoji="0" lang="zh-CN" altLang="en-US" sz="24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70A7F90-1D47-BA36-0074-982048106A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1"/>
                </p:custDataLst>
              </p:nvPr>
            </p:nvSpPr>
            <p:spPr>
              <a:xfrm>
                <a:off x="1847528" y="5292898"/>
                <a:ext cx="5835015" cy="553085"/>
              </a:xfrm>
              <a:prstGeom prst="rect">
                <a:avLst/>
              </a:prstGeom>
              <a:blipFill>
                <a:blip r:embed="rId32"/>
                <a:stretch>
                  <a:fillRect l="-836" t="-4396" b="-164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684F0E4-4F2B-F867-5BA6-18A6DD2E4357}"/>
                  </a:ext>
                </a:extLst>
              </p:cNvPr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822949" y="5828909"/>
                <a:ext cx="5835015" cy="553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41910" algn="l" defTabSz="914400" rtl="0" eaLnBrk="1" fontAlgn="auto" latinLnBrk="0" hangingPunct="1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②</a:t>
                </a:r>
                <a:r>
                  <a:rPr kumimoji="0" lang="en-US" altLang="zh-CN" sz="24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 </a:t>
                </a:r>
                <a:r>
                  <a:rPr kumimoji="0" lang="zh-CN" altLang="en-US" sz="24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若斜率不存在，直线方程为：</a:t>
                </a:r>
                <a14:m>
                  <m:oMath xmlns:m="http://schemas.openxmlformats.org/officeDocument/2006/math">
                    <m:r>
                      <a:rPr kumimoji="0" lang="en-US" altLang="zh-CN" sz="2400" b="1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𝒙</m:t>
                    </m:r>
                    <m:r>
                      <a:rPr kumimoji="0" lang="en-US" altLang="zh-CN" sz="2400" b="1" i="0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MS Mincho" panose="02020609040205080304" charset="-128"/>
                        <a:cs typeface="Cambria Math" panose="02040503050406030204" pitchFamily="18" charset="0"/>
                        <a:sym typeface="+mn-ea"/>
                      </a:rPr>
                      <m:t>=</m:t>
                    </m:r>
                    <m:sSub>
                      <m:sSubPr>
                        <m:ctrlPr>
                          <a:rPr kumimoji="0" lang="en-US" altLang="zh-CN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altLang="zh-CN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kumimoji="0" lang="en-US" altLang="zh-CN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endParaRPr kumimoji="0" lang="zh-CN" altLang="en-US" sz="24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684F0E4-4F2B-F867-5BA6-18A6DD2E4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3"/>
                </p:custDataLst>
              </p:nvPr>
            </p:nvSpPr>
            <p:spPr>
              <a:xfrm>
                <a:off x="1822949" y="5828909"/>
                <a:ext cx="5835015" cy="553085"/>
              </a:xfrm>
              <a:prstGeom prst="rect">
                <a:avLst/>
              </a:prstGeom>
              <a:blipFill>
                <a:blip r:embed="rId34"/>
                <a:stretch>
                  <a:fillRect l="-836" t="-4396" b="-120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F1AEE40-9A4E-0ED4-3C68-0E598007C46B}"/>
                  </a:ext>
                </a:extLst>
              </p:cNvPr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1804363" y="6381994"/>
                <a:ext cx="7899400" cy="55308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marR="0" lvl="0" indent="41910" algn="l" defTabSz="914400" rtl="0" eaLnBrk="1" fontAlgn="auto" latinLnBrk="0" hangingPunct="1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③</a:t>
                </a:r>
                <a:r>
                  <a:rPr kumimoji="0" lang="en-US" altLang="zh-CN" sz="24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 </a:t>
                </a:r>
                <a:r>
                  <a:rPr kumimoji="0" lang="zh-CN" altLang="en-US" sz="24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若斜率为其他值，直线方程为：</a:t>
                </a:r>
                <a14:m>
                  <m:oMath xmlns:m="http://schemas.openxmlformats.org/officeDocument/2006/math">
                    <m:r>
                      <a:rPr kumimoji="0" lang="en-US" altLang="zh-CN" sz="2400" b="1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𝒚</m:t>
                    </m:r>
                    <m:r>
                      <a:rPr kumimoji="0" lang="en-US" altLang="zh-CN" sz="2400" b="1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MS Mincho" panose="02020609040205080304" charset="-128"/>
                        <a:cs typeface="Cambria Math" panose="02040503050406030204" pitchFamily="18" charset="0"/>
                        <a:sym typeface="+mn-ea"/>
                      </a:rPr>
                      <m:t>−</m:t>
                    </m:r>
                    <m:sSub>
                      <m:sSubPr>
                        <m:ctrlPr>
                          <a:rPr kumimoji="0" lang="en-US" altLang="zh-CN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altLang="zh-CN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kumimoji="0" lang="en-US" altLang="zh-CN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kumimoji="0" lang="en-US" altLang="zh-CN" sz="2400" b="1" i="0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MS Mincho" panose="02020609040205080304" charset="-128"/>
                        <a:cs typeface="Cambria Math" panose="02040503050406030204" pitchFamily="18" charset="0"/>
                        <a:sym typeface="+mn-ea"/>
                      </a:rPr>
                      <m:t>=</m:t>
                    </m:r>
                    <m:r>
                      <a:rPr kumimoji="0" lang="en-US" altLang="zh-CN" sz="2400" b="1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黑体" panose="02010609060101010101" charset="-122"/>
                        <a:cs typeface="Cambria Math" panose="02040503050406030204" pitchFamily="18" charset="0"/>
                        <a:sym typeface="+mn-ea"/>
                      </a:rPr>
                      <m:t>𝒌</m:t>
                    </m:r>
                    <m:d>
                      <m:dPr>
                        <m:ctrlPr>
                          <a:rPr kumimoji="0" lang="en-US" altLang="zh-CN" sz="2400" b="1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altLang="zh-CN" sz="24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altLang="zh-CN" sz="24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𝒙</m:t>
                            </m:r>
                            <m:r>
                              <a:rPr kumimoji="0" lang="en-US" altLang="zh-CN" sz="24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MS Mincho" panose="02020609040205080304" charset="-128"/>
                                <a:cs typeface="Cambria Math" panose="02040503050406030204" pitchFamily="18" charset="0"/>
                              </a:rPr>
                              <m:t>−</m:t>
                            </m:r>
                            <m:r>
                              <a:rPr kumimoji="0" lang="en-US" altLang="zh-CN" sz="24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kumimoji="0" lang="en-US" altLang="zh-CN" sz="24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黑体" panose="02010609060101010101" charset="-122"/>
                                <a:cs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e>
                    </m:d>
                  </m:oMath>
                </a14:m>
                <a:endParaRPr kumimoji="0" lang="zh-CN" altLang="en-US" sz="24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F1AEE40-9A4E-0ED4-3C68-0E598007C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5"/>
                </p:custDataLst>
              </p:nvPr>
            </p:nvSpPr>
            <p:spPr>
              <a:xfrm>
                <a:off x="1804363" y="6381994"/>
                <a:ext cx="7899400" cy="553085"/>
              </a:xfrm>
              <a:prstGeom prst="rect">
                <a:avLst/>
              </a:prstGeom>
              <a:blipFill>
                <a:blip r:embed="rId36"/>
                <a:stretch>
                  <a:fillRect l="-694" t="-4396" b="-120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7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8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9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20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>
            <p:custDataLst>
              <p:tags r:id="rId3"/>
            </p:custDataLst>
          </p:nvPr>
        </p:nvGrpSpPr>
        <p:grpSpPr>
          <a:xfrm>
            <a:off x="1210310" y="1005840"/>
            <a:ext cx="10061575" cy="727710"/>
            <a:chOff x="1906" y="7953"/>
            <a:chExt cx="15845" cy="1146"/>
          </a:xfrm>
        </p:grpSpPr>
        <p:sp>
          <p:nvSpPr>
            <p:cNvPr id="8" name="文本框 7"/>
            <p:cNvSpPr txBox="1"/>
            <p:nvPr>
              <p:custDataLst>
                <p:tags r:id="rId15"/>
              </p:custDataLst>
            </p:nvPr>
          </p:nvSpPr>
          <p:spPr>
            <a:xfrm>
              <a:off x="1906" y="7953"/>
              <a:ext cx="15845" cy="1146"/>
            </a:xfrm>
            <a:prstGeom prst="rect">
              <a:avLst/>
            </a:prstGeom>
            <a:gradFill>
              <a:gsLst>
                <a:gs pos="0">
                  <a:srgbClr val="C6E5F9">
                    <a:alpha val="65000"/>
                  </a:srgbClr>
                </a:gs>
                <a:gs pos="100000">
                  <a:srgbClr val="C6E0F1">
                    <a:alpha val="23000"/>
                  </a:srgbClr>
                </a:gs>
              </a:gsLst>
              <a:lin ang="5220000" scaled="0"/>
            </a:gradFill>
            <a:ln w="12700">
              <a:noFill/>
              <a:prstDash val="solid"/>
            </a:ln>
          </p:spPr>
          <p:txBody>
            <a:bodyPr wrap="square" rtlCol="0" anchor="ctr" anchorCtr="0">
              <a:noAutofit/>
            </a:bodyPr>
            <a:lstStyle/>
            <a:p>
              <a:pPr indent="0" algn="l" fontAlgn="auto">
                <a:lnSpc>
                  <a:spcPct val="110000"/>
                </a:lnSpc>
              </a:pPr>
              <a:r>
                <a:rPr lang="zh-CN" sz="2400" b="1">
                  <a:solidFill>
                    <a:srgbClr val="7030A0"/>
                  </a:solidFill>
                  <a:latin typeface="黑体" panose="02010609060101010101" charset="-122"/>
                  <a:ea typeface="黑体" panose="02010609060101010101" charset="-122"/>
                </a:rPr>
                <a:t>思考：</a:t>
              </a:r>
              <a:endParaRPr lang="zh-CN" sz="2400">
                <a:latin typeface="黑体" panose="02010609060101010101" charset="-122"/>
                <a:ea typeface="黑体" panose="02010609060101010101" charset="-122"/>
              </a:endParaRPr>
            </a:p>
          </p:txBody>
        </p:sp>
        <p:graphicFrame>
          <p:nvGraphicFramePr>
            <p:cNvPr id="41988" name="对象 41987"/>
            <p:cNvGraphicFramePr>
              <a:graphicFrameLocks noChangeAspect="1"/>
            </p:cNvGraphicFramePr>
            <p:nvPr>
              <p:custDataLst>
                <p:tags r:id="rId16"/>
              </p:custDataLst>
            </p:nvPr>
          </p:nvGraphicFramePr>
          <p:xfrm>
            <a:off x="3416" y="8236"/>
            <a:ext cx="11758" cy="7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3" imgW="3657600" imgH="228600" progId="Equation.DSMT4">
                    <p:embed/>
                  </p:oleObj>
                </mc:Choice>
                <mc:Fallback>
                  <p:oleObj r:id="rId23" imgW="3657600" imgH="228600" progId="Equation.DSMT4">
                    <p:embed/>
                    <p:pic>
                      <p:nvPicPr>
                        <p:cNvPr id="41988" name="对象 41987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3416" y="8236"/>
                          <a:ext cx="11758" cy="7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组合 9"/>
          <p:cNvGrpSpPr/>
          <p:nvPr>
            <p:custDataLst>
              <p:tags r:id="rId4"/>
            </p:custDataLst>
          </p:nvPr>
        </p:nvGrpSpPr>
        <p:grpSpPr>
          <a:xfrm>
            <a:off x="968933" y="2010410"/>
            <a:ext cx="9641205" cy="1235710"/>
            <a:chOff x="1886" y="2964"/>
            <a:chExt cx="15183" cy="1946"/>
          </a:xfrm>
        </p:grpSpPr>
        <p:sp>
          <p:nvSpPr>
            <p:cNvPr id="28" name="圆角矩形 27"/>
            <p:cNvSpPr/>
            <p:nvPr>
              <p:custDataLst>
                <p:tags r:id="rId12"/>
              </p:custDataLst>
            </p:nvPr>
          </p:nvSpPr>
          <p:spPr>
            <a:xfrm>
              <a:off x="6513" y="3943"/>
              <a:ext cx="5289" cy="967"/>
            </a:xfrm>
            <a:prstGeom prst="roundRect">
              <a:avLst>
                <a:gd name="adj" fmla="val 50000"/>
              </a:avLst>
            </a:prstGeom>
            <a:solidFill>
              <a:srgbClr val="F8FCFD"/>
            </a:solidFill>
            <a:ln w="15875">
              <a:solidFill>
                <a:srgbClr val="3873D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0" algn="ctr" fontAlgn="auto">
                <a:lnSpc>
                  <a:spcPct val="130000"/>
                </a:lnSpc>
              </a:pPr>
              <a:endParaRPr lang="zh-CN" sz="2400" b="1">
                <a:solidFill>
                  <a:srgbClr val="154FD9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endParaRPr>
            </a:p>
          </p:txBody>
        </p:sp>
        <p:graphicFrame>
          <p:nvGraphicFramePr>
            <p:cNvPr id="3" name="对象 2"/>
            <p:cNvGraphicFramePr>
              <a:graphicFrameLocks noChangeAspect="1"/>
            </p:cNvGraphicFramePr>
            <p:nvPr>
              <p:custDataLst>
                <p:tags r:id="rId13"/>
              </p:custDataLst>
            </p:nvPr>
          </p:nvGraphicFramePr>
          <p:xfrm>
            <a:off x="4525" y="3048"/>
            <a:ext cx="12544" cy="17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5" imgW="3873500" imgH="533400" progId="Equation.DSMT4">
                    <p:embed/>
                  </p:oleObj>
                </mc:Choice>
                <mc:Fallback>
                  <p:oleObj r:id="rId25" imgW="3873500" imgH="533400" progId="Equation.DSMT4">
                    <p:embed/>
                    <p:pic>
                      <p:nvPicPr>
                        <p:cNvPr id="3" name="对象 2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4525" y="3048"/>
                          <a:ext cx="12544" cy="17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圆角矩形 6"/>
            <p:cNvSpPr/>
            <p:nvPr>
              <p:custDataLst>
                <p:tags r:id="rId14"/>
              </p:custDataLst>
            </p:nvPr>
          </p:nvSpPr>
          <p:spPr>
            <a:xfrm>
              <a:off x="1886" y="2964"/>
              <a:ext cx="2429" cy="850"/>
            </a:xfrm>
            <a:prstGeom prst="roundRect">
              <a:avLst>
                <a:gd name="adj" fmla="val 35416"/>
              </a:avLst>
            </a:prstGeom>
            <a:gradFill>
              <a:gsLst>
                <a:gs pos="0">
                  <a:srgbClr val="145AE2"/>
                </a:gs>
                <a:gs pos="100000">
                  <a:srgbClr val="7E5CC9"/>
                </a:gs>
              </a:gsLst>
              <a:lin ang="114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</a:rPr>
                <a:t>解析</a:t>
              </a:r>
            </a:p>
          </p:txBody>
        </p:sp>
      </p:grpSp>
      <p:grpSp>
        <p:nvGrpSpPr>
          <p:cNvPr id="22" name="组合 21"/>
          <p:cNvGrpSpPr/>
          <p:nvPr>
            <p:custDataLst>
              <p:tags r:id="rId5"/>
            </p:custDataLst>
          </p:nvPr>
        </p:nvGrpSpPr>
        <p:grpSpPr>
          <a:xfrm>
            <a:off x="1324927" y="3354161"/>
            <a:ext cx="9832340" cy="1389380"/>
            <a:chOff x="1745" y="6375"/>
            <a:chExt cx="15484" cy="2188"/>
          </a:xfrm>
        </p:grpSpPr>
        <p:sp>
          <p:nvSpPr>
            <p:cNvPr id="21" name="圆角矩形 20"/>
            <p:cNvSpPr/>
            <p:nvPr>
              <p:custDataLst>
                <p:tags r:id="rId8"/>
              </p:custDataLst>
            </p:nvPr>
          </p:nvSpPr>
          <p:spPr>
            <a:xfrm>
              <a:off x="1745" y="6375"/>
              <a:ext cx="15485" cy="2189"/>
            </a:xfrm>
            <a:prstGeom prst="roundRect">
              <a:avLst>
                <a:gd name="adj" fmla="val 50000"/>
              </a:avLst>
            </a:prstGeom>
            <a:solidFill>
              <a:srgbClr val="F8FCFD"/>
            </a:solidFill>
            <a:ln w="15875">
              <a:solidFill>
                <a:srgbClr val="3873D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0" algn="ctr" fontAlgn="auto">
                <a:lnSpc>
                  <a:spcPct val="130000"/>
                </a:lnSpc>
              </a:pPr>
              <a:endParaRPr lang="zh-CN" sz="2400" b="1">
                <a:solidFill>
                  <a:srgbClr val="154FD9"/>
                </a:solidFill>
                <a:latin typeface="Times New Roman" panose="02020603050405020304" pitchFamily="18" charset="0"/>
                <a:ea typeface="黑体" panose="02010609060101010101" charset="-122"/>
                <a:sym typeface="+mn-ea"/>
              </a:endParaRPr>
            </a:p>
          </p:txBody>
        </p:sp>
        <p:grpSp>
          <p:nvGrpSpPr>
            <p:cNvPr id="19" name="组合 18"/>
            <p:cNvGrpSpPr/>
            <p:nvPr>
              <p:custDataLst>
                <p:tags r:id="rId9"/>
              </p:custDataLst>
            </p:nvPr>
          </p:nvGrpSpPr>
          <p:grpSpPr>
            <a:xfrm>
              <a:off x="5101" y="6756"/>
              <a:ext cx="8799" cy="1546"/>
              <a:chOff x="5101" y="6756"/>
              <a:chExt cx="8799" cy="1546"/>
            </a:xfrm>
          </p:grpSpPr>
          <p:graphicFrame>
            <p:nvGraphicFramePr>
              <p:cNvPr id="12" name="对象 11"/>
              <p:cNvGraphicFramePr>
                <a:graphicFrameLocks noChangeAspect="1"/>
              </p:cNvGraphicFramePr>
              <p:nvPr>
                <p:custDataLst>
                  <p:tags r:id="rId10"/>
                </p:custDataLst>
              </p:nvPr>
            </p:nvGraphicFramePr>
            <p:xfrm>
              <a:off x="5101" y="6756"/>
              <a:ext cx="8799" cy="69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27" imgW="2794000" imgH="215900" progId="Equation.DSMT4">
                      <p:embed/>
                    </p:oleObj>
                  </mc:Choice>
                  <mc:Fallback>
                    <p:oleObj r:id="rId27" imgW="2794000" imgH="215900" progId="Equation.DSMT4">
                      <p:embed/>
                      <p:pic>
                        <p:nvPicPr>
                          <p:cNvPr id="12" name="对象 11"/>
                          <p:cNvPicPr/>
                          <p:nvPr/>
                        </p:nvPicPr>
                        <p:blipFill>
                          <a:blip r:embed="rId28"/>
                          <a:stretch>
                            <a:fillRect/>
                          </a:stretch>
                        </p:blipFill>
                        <p:spPr>
                          <a:xfrm>
                            <a:off x="5101" y="6756"/>
                            <a:ext cx="8799" cy="699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" name="对象 15"/>
              <p:cNvGraphicFramePr>
                <a:graphicFrameLocks noChangeAspect="1"/>
              </p:cNvGraphicFramePr>
              <p:nvPr>
                <p:custDataLst>
                  <p:tags r:id="rId11"/>
                </p:custDataLst>
              </p:nvPr>
            </p:nvGraphicFramePr>
            <p:xfrm>
              <a:off x="8070" y="7579"/>
              <a:ext cx="2478" cy="72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29" imgW="698500" imgH="203200" progId="Equation.DSMT4">
                      <p:embed/>
                    </p:oleObj>
                  </mc:Choice>
                  <mc:Fallback>
                    <p:oleObj r:id="rId29" imgW="698500" imgH="203200" progId="Equation.DSMT4">
                      <p:embed/>
                      <p:pic>
                        <p:nvPicPr>
                          <p:cNvPr id="16" name="对象 15"/>
                          <p:cNvPicPr/>
                          <p:nvPr/>
                        </p:nvPicPr>
                        <p:blipFill>
                          <a:blip r:embed="rId30"/>
                          <a:stretch>
                            <a:fillRect/>
                          </a:stretch>
                        </p:blipFill>
                        <p:spPr>
                          <a:xfrm>
                            <a:off x="8070" y="7579"/>
                            <a:ext cx="2478" cy="72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DB21E84A-CE02-E599-964B-DAED1819B2D8}"/>
              </a:ext>
            </a:extLst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324927" y="5434204"/>
          <a:ext cx="9769145" cy="476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4165560" imgH="215640" progId="Equation.DSMT4">
                  <p:embed/>
                </p:oleObj>
              </mc:Choice>
              <mc:Fallback>
                <p:oleObj name="Equation" r:id="rId31" imgW="4165560" imgH="21564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DB21E84A-CE02-E599-964B-DAED1819B2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324927" y="5434204"/>
                        <a:ext cx="9769145" cy="476501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圆角矩形 46">
            <a:extLst>
              <a:ext uri="{FF2B5EF4-FFF2-40B4-BE49-F238E27FC236}">
                <a16:creationId xmlns:a16="http://schemas.microsoft.com/office/drawing/2014/main" id="{D8B3BD9C-051D-CFAD-3A83-91EA8BFB5A5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743123" y="5426947"/>
            <a:ext cx="1123950" cy="4324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93719134"/>
              </p:ext>
            </p:extLst>
          </p:nvPr>
        </p:nvGraphicFramePr>
        <p:xfrm>
          <a:off x="1558289" y="1137717"/>
          <a:ext cx="7962265" cy="499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3644900" imgH="228600" progId="Equation.KSEE3">
                  <p:embed/>
                </p:oleObj>
              </mc:Choice>
              <mc:Fallback>
                <p:oleObj r:id="rId23" imgW="36449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58289" y="1137717"/>
                        <a:ext cx="7962265" cy="4997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597294460"/>
              </p:ext>
            </p:extLst>
          </p:nvPr>
        </p:nvGraphicFramePr>
        <p:xfrm>
          <a:off x="6895599" y="1152424"/>
          <a:ext cx="216408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990600" imgH="203200" progId="Equation.KSEE3">
                  <p:embed/>
                </p:oleObj>
              </mc:Choice>
              <mc:Fallback>
                <p:oleObj r:id="rId25" imgW="9906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895599" y="1152424"/>
                        <a:ext cx="216408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916051284"/>
              </p:ext>
            </p:extLst>
          </p:nvPr>
        </p:nvGraphicFramePr>
        <p:xfrm>
          <a:off x="9048750" y="1122953"/>
          <a:ext cx="18034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825500" imgH="215900" progId="Equation.KSEE3">
                  <p:embed/>
                </p:oleObj>
              </mc:Choice>
              <mc:Fallback>
                <p:oleObj r:id="rId27" imgW="825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9048750" y="1122953"/>
                        <a:ext cx="1803400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文本框 9"/>
          <p:cNvSpPr txBox="1"/>
          <p:nvPr>
            <p:custDataLst>
              <p:tags r:id="rId5"/>
            </p:custDataLst>
          </p:nvPr>
        </p:nvSpPr>
        <p:spPr>
          <a:xfrm>
            <a:off x="793192" y="6214109"/>
            <a:ext cx="3279140" cy="5340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纵截距可正可负可为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宋体" panose="02010600030101010101" pitchFamily="2" charset="-122"/>
              </a:rPr>
              <a:t>0</a:t>
            </a:r>
          </a:p>
        </p:txBody>
      </p:sp>
      <p:graphicFrame>
        <p:nvGraphicFramePr>
          <p:cNvPr id="39" name="对象 3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541607231"/>
              </p:ext>
            </p:extLst>
          </p:nvPr>
        </p:nvGraphicFramePr>
        <p:xfrm>
          <a:off x="653455" y="1953463"/>
          <a:ext cx="7601585" cy="499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3479800" imgH="228600" progId="Equation.KSEE3">
                  <p:embed/>
                </p:oleObj>
              </mc:Choice>
              <mc:Fallback>
                <p:oleObj r:id="rId29" imgW="34798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653455" y="1953463"/>
                        <a:ext cx="7601585" cy="49974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圆角矩形 46"/>
          <p:cNvSpPr/>
          <p:nvPr>
            <p:custDataLst>
              <p:tags r:id="rId7"/>
            </p:custDataLst>
          </p:nvPr>
        </p:nvSpPr>
        <p:spPr>
          <a:xfrm>
            <a:off x="8979729" y="2726631"/>
            <a:ext cx="1123950" cy="4324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圆角矩形 51"/>
          <p:cNvSpPr/>
          <p:nvPr>
            <p:custDataLst>
              <p:tags r:id="rId8"/>
            </p:custDataLst>
          </p:nvPr>
        </p:nvSpPr>
        <p:spPr>
          <a:xfrm>
            <a:off x="10795881" y="4981209"/>
            <a:ext cx="1044000" cy="4324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9" name="对象 5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4191464665"/>
              </p:ext>
            </p:extLst>
          </p:nvPr>
        </p:nvGraphicFramePr>
        <p:xfrm>
          <a:off x="4241163" y="6252102"/>
          <a:ext cx="460204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1" imgW="2247900" imgH="215900" progId="Equation.KSEE3">
                  <p:embed/>
                </p:oleObj>
              </mc:Choice>
              <mc:Fallback>
                <p:oleObj r:id="rId31" imgW="2247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4241163" y="6252102"/>
                        <a:ext cx="4602040" cy="4320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>
            <a:extLst>
              <a:ext uri="{FF2B5EF4-FFF2-40B4-BE49-F238E27FC236}">
                <a16:creationId xmlns:a16="http://schemas.microsoft.com/office/drawing/2014/main" id="{B6BA92EF-7353-CE70-B769-FB27B4A41A1F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662083" y="376873"/>
            <a:ext cx="5880100" cy="521970"/>
            <a:chOff x="952" y="523"/>
            <a:chExt cx="9260" cy="82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B349F7F-2647-4C99-909B-E793C9ED1EF0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801" y="523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——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斜截式</a:t>
              </a: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8EA67538-5896-F6B7-A7B2-3860CB18E95B}"/>
                </a:ext>
              </a:extLst>
            </p:cNvPr>
            <p:cNvGrpSpPr/>
            <p:nvPr>
              <p:custDataLst>
                <p:tags r:id="rId18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8" name="平行四边形 8">
                <a:extLst>
                  <a:ext uri="{FF2B5EF4-FFF2-40B4-BE49-F238E27FC236}">
                    <a16:creationId xmlns:a16="http://schemas.microsoft.com/office/drawing/2014/main" id="{F0617795-1407-CFED-493F-3F1DE31132DD}"/>
                  </a:ext>
                </a:extLst>
              </p:cNvPr>
              <p:cNvSpPr/>
              <p:nvPr>
                <p:custDataLst>
                  <p:tags r:id="rId19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" name="平行四边形 8">
                <a:extLst>
                  <a:ext uri="{FF2B5EF4-FFF2-40B4-BE49-F238E27FC236}">
                    <a16:creationId xmlns:a16="http://schemas.microsoft.com/office/drawing/2014/main" id="{C20B9EB6-A906-FB0D-6CB8-6BE4AFF7A9CC}"/>
                  </a:ext>
                </a:extLst>
              </p:cNvPr>
              <p:cNvSpPr/>
              <p:nvPr>
                <p:custDataLst>
                  <p:tags r:id="rId20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163849F0-F353-1B45-C0A4-2A3CD95088A6}"/>
              </a:ext>
            </a:extLst>
          </p:cNvPr>
          <p:cNvSpPr txBox="1"/>
          <p:nvPr/>
        </p:nvSpPr>
        <p:spPr>
          <a:xfrm>
            <a:off x="551384" y="1106274"/>
            <a:ext cx="6094562" cy="508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 fontAlgn="auto">
              <a:lnSpc>
                <a:spcPct val="110000"/>
              </a:lnSpc>
            </a:pPr>
            <a:r>
              <a:rPr lang="zh-CN" altLang="zh-CN" sz="2800" b="1" dirty="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思考：</a:t>
            </a:r>
            <a:endParaRPr lang="zh-CN" alt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18" name="对象 17">
            <a:extLst>
              <a:ext uri="{FF2B5EF4-FFF2-40B4-BE49-F238E27FC236}">
                <a16:creationId xmlns:a16="http://schemas.microsoft.com/office/drawing/2014/main" id="{9BE723D8-3DAB-548E-9652-8F63DF8732D4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03753400"/>
              </p:ext>
            </p:extLst>
          </p:nvPr>
        </p:nvGraphicFramePr>
        <p:xfrm>
          <a:off x="566940" y="2768065"/>
          <a:ext cx="9769145" cy="476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4165560" imgH="215640" progId="Equation.DSMT4">
                  <p:embed/>
                </p:oleObj>
              </mc:Choice>
              <mc:Fallback>
                <p:oleObj name="Equation" r:id="rId33" imgW="4165560" imgH="21564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DB21E84A-CE02-E599-964B-DAED1819B2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566940" y="2768065"/>
                        <a:ext cx="9769145" cy="476501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extLst>
              <a:ext uri="{FF2B5EF4-FFF2-40B4-BE49-F238E27FC236}">
                <a16:creationId xmlns:a16="http://schemas.microsoft.com/office/drawing/2014/main" id="{FA1F9EDC-9618-5B23-3495-7D28584054DA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776700790"/>
              </p:ext>
            </p:extLst>
          </p:nvPr>
        </p:nvGraphicFramePr>
        <p:xfrm>
          <a:off x="1558289" y="3501755"/>
          <a:ext cx="862520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5" imgW="4419360" imgH="215640" progId="Equation.DSMT4">
                  <p:embed/>
                </p:oleObj>
              </mc:Choice>
              <mc:Fallback>
                <p:oleObj name="Equation" r:id="rId35" imgW="4419360" imgH="215640" progId="Equation.DSMT4">
                  <p:embed/>
                  <p:pic>
                    <p:nvPicPr>
                      <p:cNvPr id="31" name="对象 30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58289" y="3501755"/>
                        <a:ext cx="862520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extLst>
              <a:ext uri="{FF2B5EF4-FFF2-40B4-BE49-F238E27FC236}">
                <a16:creationId xmlns:a16="http://schemas.microsoft.com/office/drawing/2014/main" id="{577026DE-A7DF-6A9B-E58E-BD801944516A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348475328"/>
              </p:ext>
            </p:extLst>
          </p:nvPr>
        </p:nvGraphicFramePr>
        <p:xfrm>
          <a:off x="1558289" y="4223106"/>
          <a:ext cx="5185783" cy="433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7" imgW="2438280" imgH="203040" progId="Equation.DSMT4">
                  <p:embed/>
                </p:oleObj>
              </mc:Choice>
              <mc:Fallback>
                <p:oleObj name="Equation" r:id="rId37" imgW="2438280" imgH="203040" progId="Equation.DSMT4">
                  <p:embed/>
                  <p:pic>
                    <p:nvPicPr>
                      <p:cNvPr id="38" name="对象 37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558289" y="4223106"/>
                        <a:ext cx="5185783" cy="433794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extLst>
              <a:ext uri="{FF2B5EF4-FFF2-40B4-BE49-F238E27FC236}">
                <a16:creationId xmlns:a16="http://schemas.microsoft.com/office/drawing/2014/main" id="{13BF8739-46FD-1FA9-8D56-C0521E4514DA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1796323400"/>
              </p:ext>
            </p:extLst>
          </p:nvPr>
        </p:nvGraphicFramePr>
        <p:xfrm>
          <a:off x="384987" y="5011540"/>
          <a:ext cx="11506246" cy="461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9" imgW="5397500" imgH="215900" progId="Equation.DSMT4">
                  <p:embed/>
                </p:oleObj>
              </mc:Choice>
              <mc:Fallback>
                <p:oleObj name="Equation" r:id="rId39" imgW="5397500" imgH="215900" progId="Equation.DSMT4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FC6F0207-E0EC-E286-03F7-CB247D1310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384987" y="5011540"/>
                        <a:ext cx="11506246" cy="46101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extLst>
              <a:ext uri="{FF2B5EF4-FFF2-40B4-BE49-F238E27FC236}">
                <a16:creationId xmlns:a16="http://schemas.microsoft.com/office/drawing/2014/main" id="{CD6B49DA-640B-1DA7-12B4-1BF72490D82E}"/>
              </a:ext>
            </a:extLst>
          </p:cNvPr>
          <p:cNvGraphicFramePr>
            <a:graphicFrameLocks noChangeAspect="1"/>
          </p:cNvGraphicFramePr>
          <p:nvPr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3827333327"/>
              </p:ext>
            </p:extLst>
          </p:nvPr>
        </p:nvGraphicFramePr>
        <p:xfrm>
          <a:off x="335320" y="5558055"/>
          <a:ext cx="11555913" cy="461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1" imgW="5422900" imgH="215900" progId="Equation.DSMT4">
                  <p:embed/>
                </p:oleObj>
              </mc:Choice>
              <mc:Fallback>
                <p:oleObj r:id="rId41" imgW="5422900" imgH="215900" progId="Equation.DSMT4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C468C6A8-C9E2-45FA-FA14-2515ED79581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335320" y="5558055"/>
                        <a:ext cx="11555913" cy="46101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圆角矩形 51">
            <a:extLst>
              <a:ext uri="{FF2B5EF4-FFF2-40B4-BE49-F238E27FC236}">
                <a16:creationId xmlns:a16="http://schemas.microsoft.com/office/drawing/2014/main" id="{57937B0B-5D9D-BEB5-0CD1-F6214476FB62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0704512" y="5572346"/>
            <a:ext cx="1044000" cy="4324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7" grpId="0" animBg="1"/>
      <p:bldP spid="52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/>
          <p:cNvSpPr/>
          <p:nvPr>
            <p:custDataLst>
              <p:tags r:id="rId1"/>
            </p:custDataLst>
          </p:nvPr>
        </p:nvSpPr>
        <p:spPr>
          <a:xfrm flipH="1">
            <a:off x="-15240" y="0"/>
            <a:ext cx="12206605" cy="685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>
            <p:custDataLst>
              <p:tags r:id="rId2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0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1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3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842916" y="971730"/>
            <a:ext cx="10415633" cy="1472383"/>
          </a:xfrm>
          <a:prstGeom prst="rect">
            <a:avLst/>
          </a:prstGeom>
          <a:gradFill>
            <a:gsLst>
              <a:gs pos="0">
                <a:srgbClr val="C6E5F9">
                  <a:alpha val="65000"/>
                </a:srgbClr>
              </a:gs>
              <a:gs pos="100000">
                <a:srgbClr val="C6E0F1">
                  <a:alpha val="23000"/>
                </a:srgbClr>
              </a:gs>
            </a:gsLst>
            <a:lin ang="5220000" scaled="0"/>
          </a:gradFill>
          <a:ln w="12700">
            <a:noFill/>
            <a:prstDash val="solid"/>
          </a:ln>
        </p:spPr>
        <p:txBody>
          <a:bodyPr wrap="square" rtlCol="0" anchor="t" anchorCtr="0">
            <a:noAutofit/>
          </a:bodyPr>
          <a:lstStyle/>
          <a:p>
            <a:pPr indent="0" algn="l" fontAlgn="auto">
              <a:lnSpc>
                <a:spcPct val="110000"/>
              </a:lnSpc>
            </a:pPr>
            <a:r>
              <a:rPr lang="zh-CN" sz="2800" b="1" dirty="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思考：</a:t>
            </a:r>
            <a:endParaRPr lang="zh-CN" sz="2800" dirty="0">
              <a:latin typeface="黑体" panose="02010609060101010101" charset="-122"/>
              <a:ea typeface="黑体" panose="02010609060101010101" charset="-122"/>
            </a:endParaRPr>
          </a:p>
        </p:txBody>
      </p:sp>
      <p:graphicFrame>
        <p:nvGraphicFramePr>
          <p:cNvPr id="51204" name="对象 51203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772285" y="1021080"/>
          <a:ext cx="9091538" cy="1375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4635500" imgH="698500" progId="Equation.DSMT4">
                  <p:embed/>
                </p:oleObj>
              </mc:Choice>
              <mc:Fallback>
                <p:oleObj r:id="rId16" imgW="4635500" imgH="698500" progId="Equation.DSMT4">
                  <p:embed/>
                  <p:pic>
                    <p:nvPicPr>
                      <p:cNvPr id="51204" name="对象 51203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772285" y="1021080"/>
                        <a:ext cx="9091538" cy="13754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矩形 2"/>
          <p:cNvSpPr/>
          <p:nvPr>
            <p:custDataLst>
              <p:tags r:id="rId6"/>
            </p:custDataLst>
          </p:nvPr>
        </p:nvSpPr>
        <p:spPr>
          <a:xfrm>
            <a:off x="826687" y="3757612"/>
            <a:ext cx="10239375" cy="105029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6858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Tx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Tx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Tx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Tx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rgbClr val="144ED9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例如: </a:t>
            </a:r>
            <a:r>
              <a:rPr lang="en-US" altLang="zh-CN" sz="2400" b="1" dirty="0">
                <a:solidFill>
                  <a:srgbClr val="144ED9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对于直线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斜截式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方程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y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2400" b="1" i="1" dirty="0" err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kx</a:t>
            </a:r>
            <a:r>
              <a:rPr lang="en-US" altLang="zh-CN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2400" b="1" i="1" dirty="0" err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, 当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k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≠0时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,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这个直线方程就是一次函数, </a:t>
            </a: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当</a:t>
            </a:r>
            <a:r>
              <a:rPr lang="zh-CN" altLang="en-US" sz="2400" b="1" i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k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=0(即斜率为0)时，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y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就不能称一次函数了，是常函数了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47" name="组合 46"/>
          <p:cNvGrpSpPr/>
          <p:nvPr>
            <p:custDataLst>
              <p:tags r:id="rId7"/>
            </p:custDataLst>
          </p:nvPr>
        </p:nvGrpSpPr>
        <p:grpSpPr>
          <a:xfrm>
            <a:off x="784100" y="2516505"/>
            <a:ext cx="10370820" cy="977265"/>
            <a:chOff x="1886" y="4136"/>
            <a:chExt cx="16332" cy="1539"/>
          </a:xfrm>
        </p:grpSpPr>
        <p:sp>
          <p:nvSpPr>
            <p:cNvPr id="21" name="圆角矩形 20"/>
            <p:cNvSpPr/>
            <p:nvPr>
              <p:custDataLst>
                <p:tags r:id="rId8"/>
              </p:custDataLst>
            </p:nvPr>
          </p:nvSpPr>
          <p:spPr>
            <a:xfrm>
              <a:off x="1886" y="4182"/>
              <a:ext cx="2429" cy="850"/>
            </a:xfrm>
            <a:prstGeom prst="roundRect">
              <a:avLst>
                <a:gd name="adj" fmla="val 35416"/>
              </a:avLst>
            </a:prstGeom>
            <a:gradFill>
              <a:gsLst>
                <a:gs pos="0">
                  <a:srgbClr val="145AE2"/>
                </a:gs>
                <a:gs pos="100000">
                  <a:srgbClr val="7E5CC9"/>
                </a:gs>
              </a:gsLst>
              <a:lin ang="114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</a:rPr>
                <a:t>解析</a:t>
              </a:r>
            </a:p>
          </p:txBody>
        </p:sp>
        <p:sp>
          <p:nvSpPr>
            <p:cNvPr id="46" name="文本框 45"/>
            <p:cNvSpPr txBox="1"/>
            <p:nvPr>
              <p:custDataLst>
                <p:tags r:id="rId9"/>
              </p:custDataLst>
            </p:nvPr>
          </p:nvSpPr>
          <p:spPr>
            <a:xfrm>
              <a:off x="4488" y="4136"/>
              <a:ext cx="13730" cy="1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solidFill>
                    <a:srgbClr val="144ED9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一次函数是直线斜截式方程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.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但是</a:t>
              </a:r>
              <a:r>
                <a:rPr lang="zh-CN" altLang="en-US" sz="2400" b="1">
                  <a:solidFill>
                    <a:srgbClr val="144ED9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直线方程不一定是一次函数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. </a:t>
              </a:r>
              <a:endParaRPr lang="en-US" altLang="zh-CN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对于斜截式, </a:t>
              </a:r>
              <a:r>
                <a:rPr lang="zh-CN" altLang="en-US" sz="2400" b="1">
                  <a:solidFill>
                    <a:srgbClr val="144ED9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直线方程里斜率可以是0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, 但</a:t>
              </a:r>
              <a:r>
                <a:rPr lang="zh-CN" altLang="en-US" sz="2400" b="1">
                  <a:solidFill>
                    <a:srgbClr val="144ED9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一次函数斜率不能为0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.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 </a:t>
              </a:r>
              <a:endParaRPr lang="zh-CN" altLang="en-US" sz="24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751205" y="1003300"/>
            <a:ext cx="10697845" cy="53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</a:t>
            </a:r>
            <a:r>
              <a:rPr lang="en-US" altLang="zh-CN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已知直线</a:t>
            </a:r>
            <a:r>
              <a:rPr lang="en-US" altLang="zh-CN" sz="2400" i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过点</a:t>
            </a:r>
            <a:r>
              <a:rPr lang="en-US" altLang="zh-CN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(4,3)</a:t>
            </a:r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，且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横截距和纵截距相等</a:t>
            </a:r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，求</a:t>
            </a:r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直线</a:t>
            </a:r>
            <a:r>
              <a:rPr lang="en-US" altLang="zh-CN" sz="2400" i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的方程；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15983" y="3403638"/>
            <a:ext cx="10697845" cy="53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变式</a:t>
            </a:r>
            <a:r>
              <a:rPr lang="en-US" altLang="zh-CN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r>
              <a:rPr lang="zh-CN" alt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已知直线</a:t>
            </a:r>
            <a:r>
              <a:rPr lang="en-US" altLang="zh-CN" sz="24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lang="zh-CN" alt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过点</a:t>
            </a:r>
            <a:r>
              <a:rPr lang="en-US" altLang="zh-CN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(4,3)</a:t>
            </a:r>
            <a:r>
              <a:rPr lang="zh-CN" alt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，且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横截距和纵截距互为相反数</a:t>
            </a:r>
            <a:r>
              <a:rPr lang="zh-CN" alt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，求</a:t>
            </a:r>
            <a:r>
              <a:rPr lang="zh-CN" alt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直线</a:t>
            </a:r>
            <a:r>
              <a:rPr lang="en-US" altLang="zh-CN" sz="24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的方程；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239760" y="1507490"/>
            <a:ext cx="2094230" cy="19481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8239125" y="1507490"/>
            <a:ext cx="2094865" cy="1948180"/>
          </a:xfrm>
          <a:prstGeom prst="rect">
            <a:avLst/>
          </a:prstGeom>
        </p:spPr>
      </p:pic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766199" y="1629273"/>
          <a:ext cx="7056442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3543300" imgH="215900" progId="Equation.KSEE3">
                  <p:embed/>
                </p:oleObj>
              </mc:Choice>
              <mc:Fallback>
                <p:oleObj r:id="rId19" imgW="3543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66199" y="1629273"/>
                        <a:ext cx="7056442" cy="4320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271185" y="2132928"/>
          <a:ext cx="369316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854200" imgH="393700" progId="Equation.KSEE3">
                  <p:embed/>
                </p:oleObj>
              </mc:Choice>
              <mc:Fallback>
                <p:oleObj r:id="rId21" imgW="18542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271185" y="2132928"/>
                        <a:ext cx="3693160" cy="7874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894430023"/>
              </p:ext>
            </p:extLst>
          </p:nvPr>
        </p:nvGraphicFramePr>
        <p:xfrm>
          <a:off x="911424" y="4135751"/>
          <a:ext cx="612076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3073400" imgH="215900" progId="Equation.KSEE3">
                  <p:embed/>
                </p:oleObj>
              </mc:Choice>
              <mc:Fallback>
                <p:oleObj r:id="rId23" imgW="3073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911424" y="4135751"/>
                        <a:ext cx="6120765" cy="4318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52464956"/>
              </p:ext>
            </p:extLst>
          </p:nvPr>
        </p:nvGraphicFramePr>
        <p:xfrm>
          <a:off x="1487488" y="4835027"/>
          <a:ext cx="369316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1854200" imgH="393700" progId="Equation.KSEE3">
                  <p:embed/>
                </p:oleObj>
              </mc:Choice>
              <mc:Fallback>
                <p:oleObj r:id="rId25" imgW="18542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487488" y="4835027"/>
                        <a:ext cx="3693160" cy="7874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文本框 24"/>
          <p:cNvSpPr txBox="1"/>
          <p:nvPr>
            <p:custDataLst>
              <p:tags r:id="rId10"/>
            </p:custDataLst>
          </p:nvPr>
        </p:nvSpPr>
        <p:spPr>
          <a:xfrm>
            <a:off x="623392" y="5661248"/>
            <a:ext cx="7967246" cy="581057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1D41D5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涉及</a:t>
            </a:r>
            <a:r>
              <a:rPr lang="en-US" altLang="zh-CN" sz="2400" b="1" dirty="0">
                <a:solidFill>
                  <a:srgbClr val="1D41D5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2400" b="1" dirty="0">
                <a:solidFill>
                  <a:srgbClr val="1D41D5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截距</a:t>
            </a:r>
            <a:r>
              <a:rPr lang="en-US" altLang="zh-CN" sz="2400" b="1" dirty="0">
                <a:solidFill>
                  <a:srgbClr val="1D41D5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2400" b="1" dirty="0">
                <a:solidFill>
                  <a:srgbClr val="1D41D5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问题，则一定要注意考虑“零截距”的情况.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95B7D45-CB73-1E34-93FC-CDE3443F1823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515983" y="123371"/>
            <a:ext cx="5932805" cy="521970"/>
            <a:chOff x="952" y="529"/>
            <a:chExt cx="9343" cy="822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4562221-1AFA-0EC9-4963-CA0139FCB93D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巩</a:t>
              </a:r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</a:rPr>
                <a:t>固练习</a:t>
              </a:r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---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斜截式方程</a:t>
              </a: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F00169B7-76A4-AFB8-4375-4B79F19F446B}"/>
                </a:ext>
              </a:extLst>
            </p:cNvPr>
            <p:cNvGrpSpPr/>
            <p:nvPr>
              <p:custDataLst>
                <p:tags r:id="rId1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15" name="平行四边形 8">
                <a:extLst>
                  <a:ext uri="{FF2B5EF4-FFF2-40B4-BE49-F238E27FC236}">
                    <a16:creationId xmlns:a16="http://schemas.microsoft.com/office/drawing/2014/main" id="{674C2D05-8433-389D-3DE1-351872C1CFA7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平行四边形 8">
                <a:extLst>
                  <a:ext uri="{FF2B5EF4-FFF2-40B4-BE49-F238E27FC236}">
                    <a16:creationId xmlns:a16="http://schemas.microsoft.com/office/drawing/2014/main" id="{8D7B54FF-0415-BC6D-CAAB-6E84AA10FAA3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834" y="2270460"/>
            <a:ext cx="2028515" cy="1199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1164924" y="452898"/>
            <a:ext cx="11267780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defTabSz="91394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已知直线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l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过点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P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(3,2)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，且与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x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轴、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y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轴的正半轴分别交于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A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，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B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两点，</a:t>
            </a:r>
            <a:endParaRPr lang="en-US" altLang="zh-CN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394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如右图所示，求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△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ABO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的面积的最小值及此时直线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l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的方程．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738758" y="1762610"/>
            <a:ext cx="10682406" cy="0"/>
          </a:xfrm>
          <a:prstGeom prst="line">
            <a:avLst/>
          </a:prstGeom>
          <a:ln w="85725" cmpd="thickThin">
            <a:solidFill>
              <a:srgbClr val="2C0BF5">
                <a:alpha val="7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1729568" y="1911297"/>
                <a:ext cx="7365433" cy="46431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设</a:t>
                </a:r>
                <a:r>
                  <a:rPr lang="en-US" altLang="zh-CN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l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的斜率为</a:t>
                </a:r>
                <a:r>
                  <a:rPr lang="en-US" altLang="zh-CN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k</a:t>
                </a: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(</a:t>
                </a:r>
                <a:r>
                  <a:rPr lang="en-US" altLang="zh-CN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k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＜</a:t>
                </a: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0)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，则</a:t>
                </a:r>
                <a:r>
                  <a:rPr lang="en-US" altLang="zh-CN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l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的方程为</a:t>
                </a:r>
                <a:r>
                  <a:rPr lang="en-US" altLang="zh-CN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y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</a:t>
                </a:r>
                <a:r>
                  <a:rPr lang="en-US" altLang="zh-CN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k</a:t>
                </a: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(</a:t>
                </a:r>
                <a:r>
                  <a:rPr lang="en-US" altLang="zh-CN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x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－</a:t>
                </a: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3)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＋</a:t>
                </a: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2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，</a:t>
                </a:r>
                <a:endParaRPr lang="en-US" altLang="zh-CN" sz="24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令</a:t>
                </a:r>
                <a:r>
                  <a:rPr lang="en-US" altLang="zh-CN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x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</a:t>
                </a: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0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，得</a:t>
                </a:r>
                <a:r>
                  <a:rPr lang="en-US" altLang="zh-CN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B</a:t>
                </a: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(0,2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－</a:t>
                </a: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3</a:t>
                </a:r>
                <a:r>
                  <a:rPr lang="en-US" altLang="zh-CN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k</a:t>
                </a: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)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，</a:t>
                </a:r>
                <a:endParaRPr lang="en-US" altLang="zh-CN" sz="24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令</a:t>
                </a:r>
                <a:r>
                  <a:rPr lang="en-US" altLang="zh-CN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y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</a:t>
                </a: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0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，得</a:t>
                </a:r>
                <a:r>
                  <a:rPr lang="en-US" altLang="zh-CN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A</a:t>
                </a: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 (3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－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𝒌</m:t>
                        </m:r>
                      </m:den>
                    </m:f>
                  </m:oMath>
                </a14:m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,0),</a:t>
                </a:r>
                <a:endParaRPr lang="zh-CN" altLang="zh-CN" sz="24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∴</a:t>
                </a:r>
                <a:r>
                  <a:rPr lang="en-US" altLang="zh-CN" sz="2400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 S</a:t>
                </a:r>
                <a:r>
                  <a:rPr lang="en-US" altLang="zh-CN" sz="2400" b="1" kern="100" baseline="-250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△</a:t>
                </a:r>
                <a:r>
                  <a:rPr lang="en-US" altLang="zh-CN" sz="2400" b="1" i="1" kern="100" baseline="-250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ABO</a:t>
                </a:r>
                <a:r>
                  <a:rPr lang="zh-CN" altLang="zh-CN" sz="2400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altLang="zh-CN" sz="2400" b="1" i="1" kern="10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400" b="1" i="1" kern="10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(2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－</a:t>
                </a: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3</a:t>
                </a:r>
                <a:r>
                  <a:rPr lang="en-US" altLang="zh-CN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k</a:t>
                </a: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)(3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－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𝒌</m:t>
                        </m:r>
                      </m:den>
                    </m:f>
                  </m:oMath>
                </a14:m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)</a:t>
                </a:r>
              </a:p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                  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altLang="zh-CN" sz="2400" b="1" i="1" kern="10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400" b="1" i="1" kern="10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[12+2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400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altLang="zh-CN" sz="2400" b="1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宋体"/>
                            <a:cs typeface="Times New Roman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zh-CN" altLang="zh-CN" sz="2400" b="1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宋体"/>
                            <a:cs typeface="Times New Roman" pitchFamily="18" charset="0"/>
                          </a:rPr>
                          <m:t>－</m:t>
                        </m:r>
                        <m:r>
                          <m:rPr>
                            <m:nor/>
                          </m:rPr>
                          <a:rPr lang="en-US" altLang="zh-CN" sz="2400" b="1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宋体"/>
                            <a:cs typeface="Times New Roman" pitchFamily="18" charset="0"/>
                          </a:rPr>
                          <m:t>9</m:t>
                        </m:r>
                        <m:r>
                          <m:rPr>
                            <m:nor/>
                          </m:rPr>
                          <a:rPr lang="en-US" altLang="zh-CN" sz="2400" b="1" i="1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宋体"/>
                            <a:cs typeface="Times New Roman" pitchFamily="18" charset="0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en-US" altLang="zh-CN" sz="2400" b="1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宋体"/>
                            <a:cs typeface="Times New Roman" pitchFamily="18" charset="0"/>
                          </a:rPr>
                          <m:t>)(</m:t>
                        </m:r>
                        <m:r>
                          <m:rPr>
                            <m:nor/>
                          </m:rPr>
                          <a:rPr lang="zh-CN" altLang="zh-CN" sz="2400" b="1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宋体"/>
                            <a:cs typeface="Times New Roman" pitchFamily="18" charset="0"/>
                          </a:rPr>
                          <m:t>－</m:t>
                        </m:r>
                        <m:f>
                          <m:fPr>
                            <m:ctrlPr>
                              <a:rPr lang="zh-CN" altLang="zh-CN" sz="24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𝟒</m:t>
                            </m:r>
                          </m:num>
                          <m:den>
                            <m:r>
                              <a:rPr lang="en-US" altLang="zh-CN" sz="2400" b="1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𝒌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)]</a:t>
                </a:r>
              </a:p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当且仅当</a:t>
                </a: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(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－</a:t>
                </a: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9</a:t>
                </a:r>
                <a:r>
                  <a:rPr lang="en-US" altLang="zh-CN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k</a:t>
                </a: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)=(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－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en-US" altLang="zh-CN" sz="2400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𝒌</m:t>
                        </m:r>
                      </m:den>
                    </m:f>
                  </m:oMath>
                </a14:m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)</a:t>
                </a:r>
                <a:r>
                  <a:rPr lang="zh-CN" altLang="en-US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，</a:t>
                </a:r>
                <a:endParaRPr lang="en-US" altLang="zh-CN" sz="24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∴</a:t>
                </a:r>
                <a:r>
                  <a:rPr lang="en-US" altLang="zh-CN" sz="2400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△</a:t>
                </a:r>
                <a:r>
                  <a:rPr lang="en-US" altLang="zh-CN" sz="2400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ABO</a:t>
                </a:r>
                <a:r>
                  <a:rPr lang="zh-CN" altLang="zh-CN" sz="2400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的面积最小值为</a:t>
                </a:r>
                <a:r>
                  <a:rPr lang="en-US" altLang="zh-CN" sz="2400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12.</a:t>
                </a:r>
              </a:p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此时</a:t>
                </a:r>
                <a:r>
                  <a:rPr lang="en-US" altLang="zh-CN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l</a:t>
                </a:r>
                <a:r>
                  <a:rPr lang="zh-CN" altLang="zh-CN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的方程为</a:t>
                </a:r>
                <a:r>
                  <a:rPr lang="en-US" altLang="zh-CN" sz="2400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2</a:t>
                </a:r>
                <a:r>
                  <a:rPr lang="en-US" altLang="zh-CN" sz="2400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x</a:t>
                </a:r>
                <a:r>
                  <a:rPr lang="zh-CN" altLang="zh-CN" sz="2400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＋</a:t>
                </a:r>
                <a:r>
                  <a:rPr lang="en-US" altLang="zh-CN" sz="2400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3</a:t>
                </a:r>
                <a:r>
                  <a:rPr lang="en-US" altLang="zh-CN" sz="2400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y</a:t>
                </a:r>
                <a:r>
                  <a:rPr lang="zh-CN" altLang="zh-CN" sz="2400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－</a:t>
                </a:r>
                <a:r>
                  <a:rPr lang="en-US" altLang="zh-CN" sz="2400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12</a:t>
                </a:r>
                <a:r>
                  <a:rPr lang="zh-CN" altLang="zh-CN" sz="2400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</a:t>
                </a:r>
                <a:r>
                  <a:rPr lang="en-US" altLang="zh-CN" sz="2400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0.</a:t>
                </a:r>
                <a:endParaRPr lang="zh-CN" altLang="zh-CN" sz="2400" b="1" kern="100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9568" y="1911297"/>
                <a:ext cx="7365433" cy="4643194"/>
              </a:xfrm>
              <a:prstGeom prst="rect">
                <a:avLst/>
              </a:prstGeom>
              <a:blipFill>
                <a:blip r:embed="rId8"/>
                <a:stretch>
                  <a:fillRect l="-1325" t="-788" b="-22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/>
          <p:cNvPicPr/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498" y="1947812"/>
            <a:ext cx="2981984" cy="181688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直接连接符 8"/>
          <p:cNvCxnSpPr/>
          <p:nvPr/>
        </p:nvCxnSpPr>
        <p:spPr>
          <a:xfrm>
            <a:off x="3313088" y="2409281"/>
            <a:ext cx="1279176" cy="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4812394" y="4991215"/>
                <a:ext cx="4003781" cy="6257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394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即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k</a:t>
                </a: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＝－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399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399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n-US" altLang="zh-CN" sz="2399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时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,</a:t>
                </a: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等号成立．</a:t>
                </a:r>
                <a:endParaRPr lang="zh-CN" altLang="en-US" dirty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2394" y="4991215"/>
                <a:ext cx="4003781" cy="625749"/>
              </a:xfrm>
              <a:prstGeom prst="rect">
                <a:avLst/>
              </a:prstGeom>
              <a:blipFill>
                <a:blip r:embed="rId10"/>
                <a:stretch>
                  <a:fillRect l="-2283" b="-88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5229642" y="3433503"/>
                <a:ext cx="2965877" cy="7047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[12+(</a:t>
                </a: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－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9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k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)+(</a:t>
                </a: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－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399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399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en-US" altLang="zh-CN" sz="2399" b="1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𝒌</m:t>
                        </m:r>
                      </m:den>
                    </m:f>
                  </m:oMath>
                </a14:m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)]</a:t>
                </a:r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9642" y="3433503"/>
                <a:ext cx="2965877" cy="704745"/>
              </a:xfrm>
              <a:prstGeom prst="rect">
                <a:avLst/>
              </a:prstGeom>
              <a:blipFill>
                <a:blip r:embed="rId11"/>
                <a:stretch>
                  <a:fillRect l="-3292" r="-2881" b="-68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/>
          <p:cNvSpPr/>
          <p:nvPr/>
        </p:nvSpPr>
        <p:spPr>
          <a:xfrm>
            <a:off x="1097951" y="1916587"/>
            <a:ext cx="800219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4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399" b="1" kern="100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解析</a:t>
            </a:r>
            <a:endParaRPr lang="zh-CN" altLang="en-US" sz="2399" b="1" kern="100" dirty="0">
              <a:solidFill>
                <a:srgbClr val="0000CC"/>
              </a:solidFill>
              <a:latin typeface="微软雅黑" pitchFamily="34" charset="-122"/>
              <a:ea typeface="微软雅黑" pitchFamily="34" charset="-122"/>
              <a:cs typeface="Times New Roman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33370" y="4431962"/>
            <a:ext cx="744114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4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399" b="1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=12 </a:t>
            </a:r>
            <a:endParaRPr lang="zh-CN" altLang="en-US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016562" y="4512625"/>
            <a:ext cx="213076" cy="3001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682577" y="4661870"/>
            <a:ext cx="213076" cy="3001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9211713" y="2103793"/>
            <a:ext cx="1212831" cy="369332"/>
            <a:chOff x="9986019" y="4654752"/>
            <a:chExt cx="1213018" cy="369485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6019" y="4814560"/>
              <a:ext cx="190500" cy="190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0050789" y="4654752"/>
              <a:ext cx="1148248" cy="369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942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rPr>
                <a:t>(0, 2</a:t>
              </a:r>
              <a:r>
                <a:rPr lang="zh-CN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rPr>
                <a:t>－</a:t>
              </a: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rPr>
                <a:t>3</a:t>
              </a:r>
              <a:r>
                <a:rPr lang="en-US" altLang="zh-CN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rPr>
                <a:t>k</a:t>
              </a: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rPr>
                <a:t>)</a:t>
              </a:r>
              <a:endParaRPr lang="zh-CN" altLang="en-US" dirty="0">
                <a:solidFill>
                  <a:srgbClr val="FF0000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681343" y="3267995"/>
            <a:ext cx="962123" cy="734321"/>
            <a:chOff x="9618251" y="4814560"/>
            <a:chExt cx="962270" cy="734625"/>
          </a:xfrm>
        </p:grpSpPr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6019" y="4814560"/>
              <a:ext cx="190500" cy="190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9618251" y="5056602"/>
                  <a:ext cx="962270" cy="49258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913942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/>
                      <a:cs typeface="Times New Roman" pitchFamily="18" charset="0"/>
                    </a:rPr>
                    <a:t>(3</a:t>
                  </a:r>
                  <a:r>
                    <a:rPr lang="zh-CN" altLang="zh-CN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/>
                      <a:cs typeface="Times New Roman" pitchFamily="18" charset="0"/>
                    </a:rPr>
                    <a:t>－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zh-CN" altLang="zh-CN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en-US" altLang="zh-CN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𝒌</m:t>
                          </m:r>
                        </m:den>
                      </m:f>
                    </m:oMath>
                  </a14:m>
                  <a:r>
                    <a:rPr lang="en-US" altLang="zh-CN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/>
                      <a:cs typeface="Times New Roman" pitchFamily="18" charset="0"/>
                    </a:rPr>
                    <a:t>,0)</a:t>
                  </a:r>
                  <a:endParaRPr lang="zh-CN" altLang="en-US" dirty="0">
                    <a:solidFill>
                      <a:srgbClr val="FF0000"/>
                    </a:solidFill>
                    <a:latin typeface="Calibri"/>
                    <a:ea typeface="宋体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18251" y="5056602"/>
                  <a:ext cx="962270" cy="492583"/>
                </a:xfrm>
                <a:prstGeom prst="rect">
                  <a:avLst/>
                </a:prstGeom>
                <a:blipFill>
                  <a:blip r:embed="rId13"/>
                  <a:stretch>
                    <a:fillRect l="-5063" r="-6962" b="-617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5B3AEA70-93C2-5399-294C-39FB2AC86C1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46685" y="0"/>
            <a:ext cx="5932805" cy="521970"/>
            <a:chOff x="952" y="529"/>
            <a:chExt cx="9343" cy="822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11A106DD-0221-7F0E-B920-A49112ED49BD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巩</a:t>
              </a:r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</a:rPr>
                <a:t>固练习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EFF1A5E-DB2D-32DA-7BAA-08746B28ECAF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21" name="平行四边形 8">
                <a:extLst>
                  <a:ext uri="{FF2B5EF4-FFF2-40B4-BE49-F238E27FC236}">
                    <a16:creationId xmlns:a16="http://schemas.microsoft.com/office/drawing/2014/main" id="{964D576C-25F3-3E96-1C71-AA8F0E40FE9C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" name="平行四边形 8">
                <a:extLst>
                  <a:ext uri="{FF2B5EF4-FFF2-40B4-BE49-F238E27FC236}">
                    <a16:creationId xmlns:a16="http://schemas.microsoft.com/office/drawing/2014/main" id="{C2B163BE-0C08-1ECC-0FE1-638520EA7FA0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293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3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75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11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/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498" y="1947812"/>
            <a:ext cx="2981984" cy="181688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642518" y="452897"/>
            <a:ext cx="12222234" cy="13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defTabSz="91394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变式</a:t>
            </a:r>
            <a:r>
              <a:rPr lang="en-US" altLang="zh-CN" sz="2800" b="1" kern="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   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已知直线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过点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(3,2)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，且与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轴、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轴的正半轴分别交于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两点，</a:t>
            </a:r>
            <a:endParaRPr lang="en-US" altLang="zh-CN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394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如右图所示，求</a:t>
            </a:r>
            <a:r>
              <a:rPr lang="en-US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|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PA|</a:t>
            </a:r>
            <a:r>
              <a:rPr lang="en-US" altLang="zh-CN" sz="2800" b="1" dirty="0">
                <a:solidFill>
                  <a:prstClr val="black"/>
                </a:solidFill>
              </a:rPr>
              <a:t>·</a:t>
            </a:r>
            <a:r>
              <a:rPr lang="en-US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|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PB|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的最小值及此时直线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的方程．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738758" y="1762610"/>
            <a:ext cx="10682406" cy="0"/>
          </a:xfrm>
          <a:prstGeom prst="line">
            <a:avLst/>
          </a:prstGeom>
          <a:ln w="85725" cmpd="thickThin">
            <a:solidFill>
              <a:srgbClr val="2C0BF5">
                <a:alpha val="7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9211713" y="2103793"/>
            <a:ext cx="1212831" cy="369332"/>
            <a:chOff x="9986019" y="4654752"/>
            <a:chExt cx="1213018" cy="369485"/>
          </a:xfrm>
        </p:grpSpPr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6019" y="4814560"/>
              <a:ext cx="190500" cy="190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10050789" y="4654752"/>
              <a:ext cx="1148248" cy="369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942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rPr>
                <a:t>(0, 2</a:t>
              </a:r>
              <a:r>
                <a:rPr lang="zh-CN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rPr>
                <a:t>－</a:t>
              </a: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rPr>
                <a:t>3</a:t>
              </a:r>
              <a:r>
                <a:rPr lang="en-US" altLang="zh-CN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rPr>
                <a:t>k</a:t>
              </a: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rPr>
                <a:t>)</a:t>
              </a:r>
              <a:endParaRPr lang="zh-CN" altLang="en-US" dirty="0">
                <a:solidFill>
                  <a:srgbClr val="FF0000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0681343" y="3267995"/>
            <a:ext cx="962123" cy="734321"/>
            <a:chOff x="9618251" y="4814560"/>
            <a:chExt cx="962270" cy="734625"/>
          </a:xfrm>
        </p:grpSpPr>
        <p:pic>
          <p:nvPicPr>
            <p:cNvPr id="30" name="Picture 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6019" y="4814560"/>
              <a:ext cx="190500" cy="190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9618251" y="5056602"/>
                  <a:ext cx="962270" cy="49258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913942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/>
                      <a:cs typeface="Times New Roman" pitchFamily="18" charset="0"/>
                    </a:rPr>
                    <a:t>(3</a:t>
                  </a:r>
                  <a:r>
                    <a:rPr lang="zh-CN" altLang="zh-CN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/>
                      <a:cs typeface="Times New Roman" pitchFamily="18" charset="0"/>
                    </a:rPr>
                    <a:t>－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zh-CN" altLang="zh-CN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en-US" altLang="zh-CN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𝒌</m:t>
                          </m:r>
                        </m:den>
                      </m:f>
                    </m:oMath>
                  </a14:m>
                  <a:r>
                    <a:rPr lang="en-US" altLang="zh-CN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/>
                      <a:cs typeface="Times New Roman" pitchFamily="18" charset="0"/>
                    </a:rPr>
                    <a:t>,0)</a:t>
                  </a:r>
                  <a:endParaRPr lang="zh-CN" altLang="en-US" dirty="0">
                    <a:solidFill>
                      <a:srgbClr val="FF0000"/>
                    </a:solidFill>
                    <a:latin typeface="Calibri"/>
                    <a:ea typeface="宋体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18251" y="5056602"/>
                  <a:ext cx="962270" cy="492583"/>
                </a:xfrm>
                <a:prstGeom prst="rect">
                  <a:avLst/>
                </a:prstGeom>
                <a:blipFill>
                  <a:blip r:embed="rId9"/>
                  <a:stretch>
                    <a:fillRect l="-5063" r="-6962" b="-617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矩形 31"/>
              <p:cNvSpPr/>
              <p:nvPr/>
            </p:nvSpPr>
            <p:spPr>
              <a:xfrm>
                <a:off x="1729568" y="1911296"/>
                <a:ext cx="7365433" cy="43098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设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l</a:t>
                </a: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的斜率为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k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(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k</a:t>
                </a: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＜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0)</a:t>
                </a: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，则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l</a:t>
                </a: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的方程为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y</a:t>
                </a: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k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(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x</a:t>
                </a: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－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3)</a:t>
                </a: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＋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2</a:t>
                </a: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，</a:t>
                </a:r>
                <a:endParaRPr lang="en-US" altLang="zh-CN" sz="2399" b="1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∴</a:t>
                </a: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 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|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PA|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en-US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宋体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宋体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/>
                                <a:ea typeface="宋体"/>
                                <a:cs typeface="Times New Roman" pitchFamily="18" charset="0"/>
                              </a:rPr>
                              <m:t>𝟒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altLang="zh-CN" sz="2399" b="1" i="1" kern="1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宋体"/>
                                    <a:cs typeface="Times New Roman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399" b="1" i="1" kern="10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宋体"/>
                                    <a:cs typeface="Times New Roman" pitchFamily="18" charset="0"/>
                                  </a:rPr>
                                  <m:t>𝒌</m:t>
                                </m:r>
                              </m:e>
                              <m:sup>
                                <m:r>
                                  <a:rPr lang="en-US" altLang="zh-CN" sz="2399" b="1" i="1" kern="10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宋体"/>
                                    <a:cs typeface="Times New Roman" pitchFamily="18" charset="0"/>
                                  </a:rPr>
                                  <m:t>𝟐</m:t>
                                </m:r>
                              </m:sup>
                            </m:sSup>
                          </m:den>
                        </m:f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"/>
                            <a:cs typeface="Times New Roman" pitchFamily="18" charset="0"/>
                          </a:rPr>
                          <m:t>+</m:t>
                        </m:r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"/>
                            <a:cs typeface="Times New Roman" pitchFamily="18" charset="0"/>
                          </a:rPr>
                          <m:t>𝟒</m:t>
                        </m:r>
                      </m:e>
                    </m:rad>
                  </m:oMath>
                </a14:m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,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 |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PB|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en-US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宋体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宋体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/>
                                <a:ea typeface="宋体"/>
                                <a:cs typeface="Times New Roman" pitchFamily="18" charset="0"/>
                              </a:rPr>
                              <m:t>𝟗</m:t>
                            </m:r>
                            <m: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/>
                                <a:ea typeface="宋体"/>
                                <a:cs typeface="Times New Roman" pitchFamily="18" charset="0"/>
                              </a:rPr>
                              <m:t>𝒌</m:t>
                            </m:r>
                          </m:e>
                          <m:sup>
                            <m: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/>
                                <a:ea typeface="宋体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"/>
                            <a:cs typeface="Times New Roman" pitchFamily="18" charset="0"/>
                          </a:rPr>
                          <m:t>+</m:t>
                        </m:r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"/>
                            <a:cs typeface="Times New Roman" pitchFamily="18" charset="0"/>
                          </a:rPr>
                          <m:t>𝟗</m:t>
                        </m:r>
                      </m:e>
                    </m:rad>
                  </m:oMath>
                </a14:m>
                <a:endParaRPr lang="en-US" altLang="zh-CN" sz="2399" b="1" kern="100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∴ 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|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PA|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Arial" charset="0"/>
                    <a:ea typeface="宋体" charset="-122"/>
                  </a:rPr>
                  <a:t>·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|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PB|=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en-US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宋体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宋体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/>
                                <a:ea typeface="宋体"/>
                                <a:cs typeface="Times New Roman" pitchFamily="18" charset="0"/>
                              </a:rPr>
                              <m:t>𝟒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altLang="zh-CN" sz="2399" b="1" i="1" kern="1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宋体"/>
                                    <a:cs typeface="Times New Roman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399" b="1" i="1" kern="10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宋体"/>
                                    <a:cs typeface="Times New Roman" pitchFamily="18" charset="0"/>
                                  </a:rPr>
                                  <m:t>𝒌</m:t>
                                </m:r>
                              </m:e>
                              <m:sup>
                                <m:r>
                                  <a:rPr lang="en-US" altLang="zh-CN" sz="2399" b="1" i="1" kern="10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宋体"/>
                                    <a:cs typeface="Times New Roman" pitchFamily="18" charset="0"/>
                                  </a:rPr>
                                  <m:t>𝟐</m:t>
                                </m:r>
                              </m:sup>
                            </m:sSup>
                          </m:den>
                        </m:f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"/>
                            <a:cs typeface="Times New Roman" pitchFamily="18" charset="0"/>
                          </a:rPr>
                          <m:t>+</m:t>
                        </m:r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"/>
                            <a:cs typeface="Times New Roman" pitchFamily="18" charset="0"/>
                          </a:rPr>
                          <m:t>𝟒</m:t>
                        </m:r>
                      </m:e>
                    </m:rad>
                  </m:oMath>
                </a14:m>
                <a:r>
                  <a:rPr lang="en-US" altLang="zh-CN" sz="2399" b="1" dirty="0">
                    <a:solidFill>
                      <a:prstClr val="black"/>
                    </a:solidFill>
                    <a:latin typeface="Arial" charset="0"/>
                    <a:ea typeface="宋体" charset="-122"/>
                  </a:rPr>
                  <a:t>·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en-US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宋体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宋体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/>
                                <a:ea typeface="宋体"/>
                                <a:cs typeface="Times New Roman" pitchFamily="18" charset="0"/>
                              </a:rPr>
                              <m:t>𝟗</m:t>
                            </m:r>
                            <m: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/>
                                <a:ea typeface="宋体"/>
                                <a:cs typeface="Times New Roman" pitchFamily="18" charset="0"/>
                              </a:rPr>
                              <m:t>𝒌</m:t>
                            </m:r>
                          </m:e>
                          <m:sup>
                            <m: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/>
                                <a:ea typeface="宋体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"/>
                            <a:cs typeface="Times New Roman" pitchFamily="18" charset="0"/>
                          </a:rPr>
                          <m:t>+</m:t>
                        </m:r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"/>
                            <a:cs typeface="Times New Roman" pitchFamily="18" charset="0"/>
                          </a:rPr>
                          <m:t>𝟗</m:t>
                        </m:r>
                      </m:e>
                    </m:rad>
                  </m:oMath>
                </a14:m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en-US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宋体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宋体"/>
                                <a:cs typeface="Times New Roman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/>
                                <a:ea typeface="宋体"/>
                                <a:cs typeface="Times New Roman" pitchFamily="18" charset="0"/>
                              </a:rPr>
                              <m:t>𝟑𝟔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altLang="zh-CN" sz="2399" b="1" i="1" kern="1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宋体"/>
                                    <a:cs typeface="Times New Roman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399" b="1" i="1" kern="10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宋体"/>
                                    <a:cs typeface="Times New Roman" pitchFamily="18" charset="0"/>
                                  </a:rPr>
                                  <m:t>𝒌</m:t>
                                </m:r>
                              </m:e>
                              <m:sup>
                                <m:r>
                                  <a:rPr lang="en-US" altLang="zh-CN" sz="2399" b="1" i="1" kern="100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宋体"/>
                                    <a:cs typeface="Times New Roman" pitchFamily="18" charset="0"/>
                                  </a:rPr>
                                  <m:t>𝟐</m:t>
                                </m:r>
                              </m:sup>
                            </m:sSup>
                          </m:den>
                        </m:f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"/>
                            <a:cs typeface="Times New Roman" pitchFamily="18" charset="0"/>
                          </a:rPr>
                          <m:t>+</m:t>
                        </m:r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"/>
                            <a:cs typeface="Times New Roman" pitchFamily="18" charset="0"/>
                          </a:rPr>
                          <m:t>𝟑𝟔</m:t>
                        </m:r>
                        <m:sSup>
                          <m:sSupPr>
                            <m:ctrlP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宋体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/>
                                <a:ea typeface="宋体"/>
                                <a:cs typeface="Times New Roman" pitchFamily="18" charset="0"/>
                              </a:rPr>
                              <m:t>𝒌</m:t>
                            </m:r>
                          </m:e>
                          <m:sup>
                            <m: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/>
                                <a:ea typeface="宋体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"/>
                            <a:cs typeface="Times New Roman" pitchFamily="18" charset="0"/>
                          </a:rPr>
                          <m:t>+</m:t>
                        </m:r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"/>
                            <a:cs typeface="Times New Roman" pitchFamily="18" charset="0"/>
                          </a:rPr>
                          <m:t>𝟕𝟐</m:t>
                        </m:r>
                      </m:e>
                    </m:rad>
                  </m:oMath>
                </a14:m>
                <a:endParaRPr lang="en-US" altLang="zh-CN" sz="2399" b="1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                                                     ≥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399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altLang="zh-CN" sz="2399" b="1" dirty="0">
                            <a:solidFill>
                              <a:prstClr val="black"/>
                            </a:solidFill>
                            <a:latin typeface="Cambria Math"/>
                            <a:ea typeface="宋体" charset="-122"/>
                            <a:cs typeface="Times New Roman" pitchFamily="18" charset="0"/>
                          </a:rPr>
                          <m:t>144</m:t>
                        </m:r>
                      </m:e>
                    </m:rad>
                  </m:oMath>
                </a14:m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=12</a:t>
                </a:r>
              </a:p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当且仅当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宋体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"/>
                            <a:cs typeface="Times New Roman" pitchFamily="18" charset="0"/>
                          </a:rPr>
                          <m:t>𝟑𝟔</m:t>
                        </m:r>
                      </m:num>
                      <m:den>
                        <m:sSup>
                          <m:sSupPr>
                            <m:ctrlP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宋体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/>
                                <a:ea typeface="宋体"/>
                                <a:cs typeface="Times New Roman" pitchFamily="18" charset="0"/>
                              </a:rPr>
                              <m:t>𝒌</m:t>
                            </m:r>
                          </m:e>
                          <m:sup>
                            <m: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/>
                                <a:ea typeface="宋体"/>
                                <a:cs typeface="Times New Roman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altLang="zh-CN" sz="2399" b="1" i="1" kern="100">
                        <a:solidFill>
                          <a:prstClr val="black"/>
                        </a:solidFill>
                        <a:latin typeface="Cambria Math"/>
                        <a:ea typeface="宋体"/>
                        <a:cs typeface="Times New Roman" pitchFamily="18" charset="0"/>
                      </a:rPr>
                      <m:t>=</m:t>
                    </m:r>
                    <m:r>
                      <a:rPr lang="en-US" altLang="zh-CN" sz="2399" b="1" i="1" kern="100">
                        <a:solidFill>
                          <a:prstClr val="black"/>
                        </a:solidFill>
                        <a:latin typeface="Cambria Math"/>
                        <a:ea typeface="宋体"/>
                        <a:cs typeface="Times New Roman" pitchFamily="18" charset="0"/>
                      </a:rPr>
                      <m:t>𝟑𝟔</m:t>
                    </m:r>
                    <m:sSup>
                      <m:sSupPr>
                        <m:ctrlP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宋体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"/>
                            <a:cs typeface="Times New Roman" pitchFamily="18" charset="0"/>
                          </a:rPr>
                          <m:t>𝒌</m:t>
                        </m:r>
                      </m:e>
                      <m:sup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"/>
                            <a:cs typeface="Times New Roman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zh-CN" altLang="en-US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，</a:t>
                </a:r>
                <a:endParaRPr lang="en-US" altLang="zh-CN" sz="2399" b="1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∴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|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PA|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Arial" charset="0"/>
                    <a:ea typeface="宋体" charset="-122"/>
                  </a:rPr>
                  <a:t>·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|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PB|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最小值为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12.</a:t>
                </a:r>
              </a:p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此时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l</a:t>
                </a: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的方程为</a:t>
                </a: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y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＝－</a:t>
                </a: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x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+5.</a:t>
                </a:r>
                <a:endParaRPr lang="zh-CN" altLang="zh-CN" sz="2399" b="1" kern="100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2" name="矩形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9568" y="1911296"/>
                <a:ext cx="7365433" cy="4309898"/>
              </a:xfrm>
              <a:prstGeom prst="rect">
                <a:avLst/>
              </a:prstGeom>
              <a:blipFill>
                <a:blip r:embed="rId10"/>
                <a:stretch>
                  <a:fillRect l="-1325" t="-849" b="-24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矩形 33"/>
          <p:cNvSpPr/>
          <p:nvPr/>
        </p:nvSpPr>
        <p:spPr>
          <a:xfrm>
            <a:off x="4590094" y="4796588"/>
            <a:ext cx="4003781" cy="461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394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399" b="1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即</a:t>
            </a:r>
            <a:r>
              <a:rPr lang="en-US" altLang="zh-CN" sz="2399" b="1" i="1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k</a:t>
            </a:r>
            <a:r>
              <a:rPr lang="zh-CN" altLang="zh-CN" sz="2399" b="1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＝－</a:t>
            </a:r>
            <a:r>
              <a:rPr lang="en-US" altLang="zh-CN" sz="2399" b="1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1</a:t>
            </a:r>
            <a:r>
              <a:rPr lang="zh-CN" altLang="zh-CN" sz="2399" b="1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时</a:t>
            </a:r>
            <a:r>
              <a:rPr lang="en-US" altLang="zh-CN" sz="2399" b="1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,</a:t>
            </a:r>
            <a:r>
              <a:rPr lang="zh-CN" altLang="zh-CN" sz="2399" b="1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等号成立．</a:t>
            </a:r>
            <a:endParaRPr lang="zh-CN" altLang="en-US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85547" y="1916587"/>
            <a:ext cx="800219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4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399" b="1" kern="100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解析</a:t>
            </a:r>
            <a:endParaRPr lang="zh-CN" altLang="en-US" sz="2399" b="1" kern="100" dirty="0">
              <a:solidFill>
                <a:srgbClr val="0000CC"/>
              </a:solidFill>
              <a:latin typeface="微软雅黑" pitchFamily="34" charset="-122"/>
              <a:ea typeface="微软雅黑" pitchFamily="34" charset="-122"/>
              <a:cs typeface="Times New Roman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270739" y="2421305"/>
            <a:ext cx="675185" cy="399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2629">
              <a:defRPr/>
            </a:pPr>
            <a:r>
              <a:rPr lang="en-US" altLang="zh-CN" sz="1999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itchFamily="18" charset="0"/>
              </a:rPr>
              <a:t>(3,2)</a:t>
            </a:r>
            <a:endParaRPr lang="zh-CN" altLang="en-US" sz="1999" dirty="0">
              <a:solidFill>
                <a:srgbClr val="FF0000"/>
              </a:solidFill>
              <a:latin typeface="Arial" charset="0"/>
              <a:ea typeface="宋体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51C7FD0-78D0-4CAE-2411-4141C8C27A5C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76745" y="10482"/>
            <a:ext cx="5932805" cy="521970"/>
            <a:chOff x="952" y="529"/>
            <a:chExt cx="9343" cy="82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53B010E3-0464-3114-DD87-4734DF134E01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巩</a:t>
              </a:r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</a:rPr>
                <a:t>固练习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92341A52-FDCE-7641-93E8-47926189D1D8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6" name="平行四边形 8">
                <a:extLst>
                  <a:ext uri="{FF2B5EF4-FFF2-40B4-BE49-F238E27FC236}">
                    <a16:creationId xmlns:a16="http://schemas.microsoft.com/office/drawing/2014/main" id="{5970D15D-8E0B-0BF7-3BD9-611A3B0C4686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平行四边形 8">
                <a:extLst>
                  <a:ext uri="{FF2B5EF4-FFF2-40B4-BE49-F238E27FC236}">
                    <a16:creationId xmlns:a16="http://schemas.microsoft.com/office/drawing/2014/main" id="{F5128BE9-DD67-DE5D-3293-74CCDC6C7F10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467683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5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2" name="矩形 31"/>
              <p:cNvSpPr/>
              <p:nvPr/>
            </p:nvSpPr>
            <p:spPr>
              <a:xfrm>
                <a:off x="2744867" y="2277049"/>
                <a:ext cx="4294435" cy="36372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 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|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PA|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</a:t>
                </a:r>
                <a:r>
                  <a:rPr lang="en-US" altLang="zh-CN" sz="2399" b="1" dirty="0">
                    <a:solidFill>
                      <a:srgbClr val="002060"/>
                    </a:solidFill>
                    <a:latin typeface="Arial" charset="0"/>
                    <a:ea typeface="宋体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399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399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n-US" altLang="zh-CN" sz="2399" b="1">
                            <a:solidFill>
                              <a:srgbClr val="002060"/>
                            </a:solidFill>
                            <a:latin typeface="Cambria Math"/>
                          </a:rPr>
                          <m:t>𝐬𝐢𝐧</m:t>
                        </m:r>
                        <m:r>
                          <a:rPr lang="zh-CN" altLang="en-US" sz="2399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𝜶</m:t>
                        </m:r>
                      </m:den>
                    </m:f>
                  </m:oMath>
                </a14:m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,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   |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PB|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</a:t>
                </a:r>
                <a:r>
                  <a:rPr lang="en-US" altLang="zh-CN" sz="2399" b="1" dirty="0">
                    <a:solidFill>
                      <a:srgbClr val="002060"/>
                    </a:solidFill>
                    <a:latin typeface="Arial" charset="0"/>
                    <a:ea typeface="宋体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399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399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n-US" altLang="zh-CN" sz="2399" b="1">
                            <a:solidFill>
                              <a:srgbClr val="002060"/>
                            </a:solidFill>
                            <a:latin typeface="Cambria Math"/>
                          </a:rPr>
                          <m:t>𝐜𝐨𝐬</m:t>
                        </m:r>
                        <m:r>
                          <a:rPr lang="zh-CN" altLang="en-US" sz="2399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𝜶</m:t>
                        </m:r>
                      </m:den>
                    </m:f>
                  </m:oMath>
                </a14:m>
                <a:endParaRPr lang="en-US" altLang="zh-CN" sz="2399" b="1" kern="100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∴ 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|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PA|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Arial" charset="0"/>
                    <a:ea typeface="宋体" charset="-122"/>
                  </a:rPr>
                  <a:t>·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|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PB|=</a:t>
                </a:r>
                <a:r>
                  <a:rPr lang="en-US" altLang="zh-CN" sz="2399" b="1" dirty="0">
                    <a:solidFill>
                      <a:srgbClr val="002060"/>
                    </a:solidFill>
                    <a:latin typeface="Arial" charset="0"/>
                    <a:ea typeface="宋体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399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399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n-US" altLang="zh-CN" sz="2399" b="1">
                            <a:solidFill>
                              <a:srgbClr val="002060"/>
                            </a:solidFill>
                            <a:latin typeface="Cambria Math"/>
                          </a:rPr>
                          <m:t>𝐬𝐢𝐧</m:t>
                        </m:r>
                        <m:r>
                          <a:rPr lang="zh-CN" altLang="en-US" sz="2399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𝜶</m:t>
                        </m:r>
                      </m:den>
                    </m:f>
                  </m:oMath>
                </a14:m>
                <a:r>
                  <a:rPr lang="en-US" altLang="zh-CN" sz="2399" b="1" dirty="0">
                    <a:solidFill>
                      <a:srgbClr val="002060"/>
                    </a:solidFill>
                    <a:latin typeface="Arial" charset="0"/>
                    <a:ea typeface="宋体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399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399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n-US" altLang="zh-CN" sz="2399" b="1">
                            <a:solidFill>
                              <a:srgbClr val="002060"/>
                            </a:solidFill>
                            <a:latin typeface="Cambria Math"/>
                          </a:rPr>
                          <m:t>𝐜𝐨𝐬</m:t>
                        </m:r>
                        <m:r>
                          <a:rPr lang="zh-CN" altLang="en-US" sz="2399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𝜶</m:t>
                        </m:r>
                      </m:den>
                    </m:f>
                  </m:oMath>
                </a14:m>
                <a:endParaRPr lang="en-US" altLang="zh-CN" sz="2399" b="1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                    =</a:t>
                </a:r>
                <a:r>
                  <a:rPr lang="en-US" altLang="zh-CN" sz="2399" b="1" dirty="0">
                    <a:solidFill>
                      <a:srgbClr val="002060"/>
                    </a:solidFill>
                    <a:latin typeface="Arial" charset="0"/>
                    <a:ea typeface="宋体" charset="-12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399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399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𝟏𝟐</m:t>
                        </m:r>
                      </m:num>
                      <m:den>
                        <m:r>
                          <a:rPr lang="en-US" altLang="zh-CN" sz="2399" b="1">
                            <a:solidFill>
                              <a:srgbClr val="002060"/>
                            </a:solidFill>
                            <a:latin typeface="Cambria Math"/>
                          </a:rPr>
                          <m:t>𝐬𝐢𝐧𝟐</m:t>
                        </m:r>
                        <m:r>
                          <a:rPr lang="zh-CN" altLang="en-US" sz="2399" b="1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𝜶</m:t>
                        </m:r>
                      </m:den>
                    </m:f>
                  </m:oMath>
                </a14:m>
                <a:endParaRPr lang="en-US" altLang="zh-CN" sz="2399" b="1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  <a:p>
                <a:pPr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当且仅当</a:t>
                </a:r>
                <a14:m>
                  <m:oMath xmlns:m="http://schemas.openxmlformats.org/officeDocument/2006/math">
                    <m:r>
                      <a:rPr lang="zh-CN" altLang="en-US" sz="2399" b="1" i="1">
                        <a:solidFill>
                          <a:prstClr val="black"/>
                        </a:solidFill>
                        <a:latin typeface="Cambria Math"/>
                        <a:ea typeface="宋体"/>
                        <a:cs typeface="Times New Roman" pitchFamily="18" charset="0"/>
                      </a:rPr>
                      <m:t>𝜶</m:t>
                    </m:r>
                  </m:oMath>
                </a14:m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399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宋体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zh-CN" altLang="en-US" sz="2399" b="1" i="1" dirty="0">
                            <a:solidFill>
                              <a:prstClr val="black"/>
                            </a:solidFill>
                            <a:latin typeface="Cambria Math"/>
                            <a:ea typeface="宋体"/>
                            <a:cs typeface="Times New Roman" pitchFamily="18" charset="0"/>
                          </a:rPr>
                          <m:t>𝝅</m:t>
                        </m:r>
                      </m:num>
                      <m:den>
                        <m:r>
                          <a:rPr lang="en-US" altLang="zh-CN" sz="2399" b="1" i="1" dirty="0">
                            <a:solidFill>
                              <a:prstClr val="black"/>
                            </a:solidFill>
                            <a:latin typeface="Cambria Math"/>
                            <a:ea typeface="宋体"/>
                            <a:cs typeface="Times New Roman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zh-CN" altLang="en-US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时，</a:t>
                </a:r>
                <a:endParaRPr lang="en-US" altLang="zh-CN" sz="2399" b="1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  <a:p>
                <a:pPr defTabSz="913942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∴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|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PA|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Arial" charset="0"/>
                    <a:ea typeface="宋体" charset="-122"/>
                  </a:rPr>
                  <a:t>·</a:t>
                </a:r>
                <a:r>
                  <a:rPr lang="en-US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|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 charset="-122"/>
                    <a:cs typeface="Times New Roman" pitchFamily="18" charset="0"/>
                  </a:rPr>
                  <a:t>PB|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最小值为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12.</a:t>
                </a:r>
              </a:p>
              <a:p>
                <a:pPr defTabSz="913942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此时</a:t>
                </a:r>
                <a:r>
                  <a:rPr lang="en-US" altLang="zh-CN" sz="2399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l</a:t>
                </a:r>
                <a:r>
                  <a:rPr lang="zh-CN" altLang="zh-CN" sz="2399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的方程为</a:t>
                </a: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y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＝－</a:t>
                </a: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x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+5.</a:t>
                </a:r>
                <a:endParaRPr lang="zh-CN" altLang="zh-CN" sz="2399" b="1" kern="100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2" name="矩形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4867" y="2277049"/>
                <a:ext cx="4294435" cy="3637278"/>
              </a:xfrm>
              <a:prstGeom prst="rect">
                <a:avLst/>
              </a:prstGeom>
              <a:blipFill>
                <a:blip r:embed="rId7"/>
                <a:stretch>
                  <a:fillRect l="-2128" b="-31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图片 23"/>
          <p:cNvPicPr/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498" y="1947812"/>
            <a:ext cx="2981984" cy="181688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1164924" y="452897"/>
            <a:ext cx="11627820" cy="1311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defTabSz="91394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变</a:t>
            </a:r>
            <a:r>
              <a:rPr lang="en-US" altLang="zh-CN" sz="2800" b="1" kern="1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   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已知直线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过点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(3,2)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，且与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轴、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轴的正半轴分别交于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两点，</a:t>
            </a:r>
            <a:endParaRPr lang="en-US" altLang="zh-CN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394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如右图所示，求</a:t>
            </a:r>
            <a:r>
              <a:rPr lang="en-US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|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PA|</a:t>
            </a:r>
            <a:r>
              <a:rPr lang="en-US" altLang="zh-CN" sz="2800" b="1" dirty="0">
                <a:solidFill>
                  <a:prstClr val="black"/>
                </a:solidFill>
              </a:rPr>
              <a:t>·</a:t>
            </a:r>
            <a:r>
              <a:rPr lang="en-US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|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PB|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的最小值及此时直线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zh-CN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的方程．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738758" y="1762610"/>
            <a:ext cx="10682406" cy="0"/>
          </a:xfrm>
          <a:prstGeom prst="line">
            <a:avLst/>
          </a:prstGeom>
          <a:ln w="85725" cmpd="thickThin">
            <a:solidFill>
              <a:srgbClr val="2C0BF5">
                <a:alpha val="7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1757322" y="2419679"/>
            <a:ext cx="800219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4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399" b="1" kern="100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法二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0112715" y="2856253"/>
            <a:ext cx="0" cy="50695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9325341" y="2823802"/>
            <a:ext cx="8014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 rot="10800000">
            <a:off x="10404424" y="2991927"/>
            <a:ext cx="562102" cy="507740"/>
            <a:chOff x="8095304" y="6065533"/>
            <a:chExt cx="562334" cy="507950"/>
          </a:xfrm>
        </p:grpSpPr>
        <p:sp>
          <p:nvSpPr>
            <p:cNvPr id="20" name="弧形 19"/>
            <p:cNvSpPr/>
            <p:nvPr/>
          </p:nvSpPr>
          <p:spPr>
            <a:xfrm rot="3880650">
              <a:off x="8007795" y="6153042"/>
              <a:ext cx="342439" cy="167422"/>
            </a:xfrm>
            <a:prstGeom prst="arc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2629">
                <a:defRPr/>
              </a:pPr>
              <a:endParaRPr lang="zh-CN" altLang="en-US">
                <a:solidFill>
                  <a:srgbClr val="FF0000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 rot="10800000">
                  <a:off x="8181029" y="6111755"/>
                  <a:ext cx="476609" cy="4617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912629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399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𝜶</m:t>
                        </m:r>
                      </m:oMath>
                    </m:oMathPara>
                  </a14:m>
                  <a:endParaRPr lang="zh-CN" altLang="en-US" sz="2399" b="1" dirty="0">
                    <a:solidFill>
                      <a:srgbClr val="FF0000"/>
                    </a:solidFill>
                    <a:latin typeface="Arial" charset="0"/>
                    <a:ea typeface="宋体" charset="-122"/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0800000">
                  <a:off x="8181029" y="6111755"/>
                  <a:ext cx="476609" cy="46172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矩形 2"/>
          <p:cNvSpPr/>
          <p:nvPr/>
        </p:nvSpPr>
        <p:spPr>
          <a:xfrm>
            <a:off x="5150271" y="3694271"/>
            <a:ext cx="737702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2629">
              <a:defRPr/>
            </a:pPr>
            <a:r>
              <a:rPr lang="en-US" altLang="zh-CN" sz="2399" b="1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 ≥12</a:t>
            </a:r>
            <a:endParaRPr lang="zh-CN" altLang="en-US" dirty="0">
              <a:solidFill>
                <a:prstClr val="black"/>
              </a:solidFill>
              <a:latin typeface="Arial" charset="0"/>
              <a:ea typeface="宋体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523939" y="2722873"/>
            <a:ext cx="312906" cy="399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2629">
              <a:defRPr/>
            </a:pPr>
            <a:r>
              <a:rPr lang="en-US" altLang="zh-CN" sz="1999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itchFamily="18" charset="0"/>
              </a:rPr>
              <a:t>3</a:t>
            </a:r>
            <a:endParaRPr lang="zh-CN" altLang="en-US" sz="1999" dirty="0">
              <a:solidFill>
                <a:srgbClr val="FF0000"/>
              </a:solidFill>
              <a:latin typeface="Arial" charset="0"/>
              <a:ea typeface="宋体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865508" y="2891684"/>
            <a:ext cx="312906" cy="399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2629">
              <a:defRPr/>
            </a:pPr>
            <a:r>
              <a:rPr lang="en-US" altLang="zh-CN" sz="1999" b="1" dirty="0">
                <a:solidFill>
                  <a:srgbClr val="FF0000"/>
                </a:solidFill>
                <a:latin typeface="Times New Roman" panose="02020603050405020304" pitchFamily="18" charset="0"/>
                <a:ea typeface="宋体" charset="-122"/>
                <a:cs typeface="Times New Roman" pitchFamily="18" charset="0"/>
              </a:rPr>
              <a:t>2</a:t>
            </a:r>
            <a:endParaRPr lang="zh-CN" altLang="en-US" sz="1999" dirty="0">
              <a:solidFill>
                <a:srgbClr val="FF0000"/>
              </a:solidFill>
              <a:latin typeface="Arial" charset="0"/>
              <a:ea typeface="宋体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F8B816D-9248-F452-D352-F63EBE72830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35360" y="11209"/>
            <a:ext cx="5932805" cy="521970"/>
            <a:chOff x="952" y="529"/>
            <a:chExt cx="9343" cy="822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34FDF66D-FDBD-EE2E-D79A-14229C2BC504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巩</a:t>
              </a:r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</a:rPr>
                <a:t>固练习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F0C0C05A-7EFE-8F7F-EBD5-041E7E1EA432}"/>
                </a:ext>
              </a:extLst>
            </p:cNvPr>
            <p:cNvGrpSpPr/>
            <p:nvPr>
              <p:custDataLst>
                <p:tags r:id="rId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7" name="平行四边形 8">
                <a:extLst>
                  <a:ext uri="{FF2B5EF4-FFF2-40B4-BE49-F238E27FC236}">
                    <a16:creationId xmlns:a16="http://schemas.microsoft.com/office/drawing/2014/main" id="{93D489DB-FFD4-6233-C67F-7DFD82A46AD9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8" name="平行四边形 8">
                <a:extLst>
                  <a:ext uri="{FF2B5EF4-FFF2-40B4-BE49-F238E27FC236}">
                    <a16:creationId xmlns:a16="http://schemas.microsoft.com/office/drawing/2014/main" id="{584C15E6-89C0-6D62-77DB-59A49771F157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97238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5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5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75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" grpId="0"/>
      <p:bldP spid="13" grpId="0"/>
      <p:bldP spid="13" grpId="1"/>
      <p:bldP spid="15" grpId="0"/>
      <p:bldP spid="1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>
          <a:xfrm>
            <a:off x="711201" y="-310242"/>
            <a:ext cx="7282180" cy="1890395"/>
          </a:xfrm>
        </p:spPr>
        <p:txBody>
          <a:bodyPr>
            <a:normAutofit/>
          </a:bodyPr>
          <a:lstStyle/>
          <a:p>
            <a:r>
              <a:rPr lang="zh-CN" altLang="en-US" sz="5400" dirty="0"/>
              <a:t>课后作业：</a:t>
            </a:r>
            <a:endParaRPr lang="en-US" altLang="zh-CN" sz="540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93DF819-1B0B-E266-0172-9ED883E802C6}"/>
              </a:ext>
            </a:extLst>
          </p:cNvPr>
          <p:cNvSpPr txBox="1">
            <a:spLocks/>
          </p:cNvSpPr>
          <p:nvPr/>
        </p:nvSpPr>
        <p:spPr>
          <a:xfrm>
            <a:off x="1271464" y="2018998"/>
            <a:ext cx="1116124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1.</a:t>
            </a:r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活页</a:t>
            </a:r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P47-48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《2.1.1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直线的点斜式方程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》</a:t>
            </a:r>
            <a:endParaRPr lang="zh-CN" sz="3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737362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 idx="1"/>
            <p:custDataLst>
              <p:tags r:id="rId2"/>
            </p:custDataLst>
          </p:nvPr>
        </p:nvSpPr>
        <p:spPr/>
        <p:txBody>
          <a:bodyPr>
            <a:normAutofit fontScale="90000"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2.2.2 </a:t>
            </a:r>
            <a:r>
              <a:rPr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直线的两点式方程</a:t>
            </a:r>
            <a:endParaRPr lang="en-US" altLang="zh-CN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idx="2"/>
          </p:nvPr>
        </p:nvSpPr>
        <p:spPr>
          <a:xfrm>
            <a:off x="1343660" y="1916430"/>
            <a:ext cx="7505065" cy="477520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选择性</a:t>
            </a:r>
            <a:r>
              <a:rPr sz="18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必修第一册 第二章《直线和圆的方程》</a:t>
            </a:r>
            <a:endParaRPr lang="en-US" altLang="zh-CN" sz="1800" b="1" spc="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  <a:cs typeface="汉仪中黑 简" panose="00020600040101010101" charset="-122"/>
            </a:endParaRPr>
          </a:p>
          <a:p>
            <a:endParaRPr lang="en-US" altLang="zh-CN" sz="1600" b="1" spc="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6FAB3F9D-434A-E085-2000-0E5A33CB669C}"/>
              </a:ext>
            </a:extLst>
          </p:cNvPr>
          <p:cNvGrpSpPr/>
          <p:nvPr/>
        </p:nvGrpSpPr>
        <p:grpSpPr>
          <a:xfrm>
            <a:off x="-612" y="3704906"/>
            <a:ext cx="11523313" cy="2932717"/>
            <a:chOff x="0" y="3889375"/>
            <a:chExt cx="12192001" cy="3103707"/>
          </a:xfrm>
        </p:grpSpPr>
        <p:pic>
          <p:nvPicPr>
            <p:cNvPr id="5" name="矩形 5">
              <a:extLst>
                <a:ext uri="{FF2B5EF4-FFF2-40B4-BE49-F238E27FC236}">
                  <a16:creationId xmlns:a16="http://schemas.microsoft.com/office/drawing/2014/main" id="{A17CD1C6-F02B-2AE3-A05A-2F9F1FF5334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889375"/>
              <a:ext cx="12192000" cy="51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矩形 5">
              <a:extLst>
                <a:ext uri="{FF2B5EF4-FFF2-40B4-BE49-F238E27FC236}">
                  <a16:creationId xmlns:a16="http://schemas.microsoft.com/office/drawing/2014/main" id="{F1C92CEE-DE1B-77E8-B6B1-2878B19958B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6475557"/>
              <a:ext cx="12192000" cy="51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矩形 5">
              <a:extLst>
                <a:ext uri="{FF2B5EF4-FFF2-40B4-BE49-F238E27FC236}">
                  <a16:creationId xmlns:a16="http://schemas.microsoft.com/office/drawing/2014/main" id="{55CC2643-150D-90C3-9131-C2D08B7B18A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2532939" y="5198905"/>
              <a:ext cx="2518395" cy="427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矩形 5">
              <a:extLst>
                <a:ext uri="{FF2B5EF4-FFF2-40B4-BE49-F238E27FC236}">
                  <a16:creationId xmlns:a16="http://schemas.microsoft.com/office/drawing/2014/main" id="{94AD25EE-BE8D-21BA-D1AC-CBC9BAB3F88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6752967" y="5193645"/>
              <a:ext cx="2518395" cy="427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6">
            <a:extLst>
              <a:ext uri="{FF2B5EF4-FFF2-40B4-BE49-F238E27FC236}">
                <a16:creationId xmlns:a16="http://schemas.microsoft.com/office/drawing/2014/main" id="{1255468A-82FE-2E8B-52C5-AAB1AFF7D3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32"/>
          <a:stretch/>
        </p:blipFill>
        <p:spPr bwMode="auto">
          <a:xfrm>
            <a:off x="8316432" y="3984953"/>
            <a:ext cx="2664072" cy="2209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2CA59BF-E0AC-8E2A-B925-C785F8EE49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291" y="3996960"/>
            <a:ext cx="2629865" cy="223887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9AFA858-18E0-D58A-067B-F7DE8AC392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8273" y="4215754"/>
            <a:ext cx="3459506" cy="190239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 flipH="1">
            <a:off x="-27317" y="-26832"/>
            <a:ext cx="12206605" cy="6858000"/>
          </a:xfrm>
          <a:prstGeom prst="rect">
            <a:avLst/>
          </a:prstGeom>
          <a:gradFill flip="none" rotWithShape="1">
            <a:gsLst>
              <a:gs pos="0">
                <a:srgbClr val="EFEEFB">
                  <a:alpha val="0"/>
                </a:srgbClr>
              </a:gs>
              <a:gs pos="79000">
                <a:srgbClr val="B2ABE9">
                  <a:alpha val="11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>
            <p:custDataLst>
              <p:tags r:id="rId2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6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创设背景，引入新知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7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8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9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圆角矩形 2"/>
          <p:cNvSpPr/>
          <p:nvPr>
            <p:custDataLst>
              <p:tags r:id="rId4"/>
            </p:custDataLst>
          </p:nvPr>
        </p:nvSpPr>
        <p:spPr>
          <a:xfrm>
            <a:off x="1197610" y="1000125"/>
            <a:ext cx="1179195" cy="584835"/>
          </a:xfrm>
          <a:prstGeom prst="roundRect">
            <a:avLst/>
          </a:prstGeom>
          <a:gradFill>
            <a:gsLst>
              <a:gs pos="0">
                <a:srgbClr val="4F8DD9"/>
              </a:gs>
              <a:gs pos="100000">
                <a:srgbClr val="7348E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kern="1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回顾</a:t>
            </a:r>
          </a:p>
        </p:txBody>
      </p:sp>
      <p:sp>
        <p:nvSpPr>
          <p:cNvPr id="2" name="内容占位符 40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2461260" y="912494"/>
            <a:ext cx="9323372" cy="55408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6540" indent="-256540" algn="l" defTabSz="342265" rtl="0" eaLnBrk="1" latinLnBrk="0" hangingPunct="1">
              <a:spcBef>
                <a:spcPts val="7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345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5625" indent="-213995" algn="l" defTabSz="342265" rtl="0" eaLnBrk="1" latinLnBrk="0" hangingPunct="1">
              <a:spcBef>
                <a:spcPts val="7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195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55345" indent="-170815" algn="l" defTabSz="342265" rtl="0" eaLnBrk="1" latinLnBrk="0" hangingPunct="1">
              <a:spcBef>
                <a:spcPts val="7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045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96975" indent="-170815" algn="l" defTabSz="342265" rtl="0" eaLnBrk="1" latinLnBrk="0" hangingPunct="1">
              <a:spcBef>
                <a:spcPts val="7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39240" indent="-170815" algn="l" defTabSz="342265" rtl="0" eaLnBrk="1" latinLnBrk="0" hangingPunct="1">
              <a:spcBef>
                <a:spcPts val="7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80870" indent="-170815" algn="l" defTabSz="342265" rtl="0" eaLnBrk="1" latinLnBrk="0" hangingPunct="1">
              <a:spcBef>
                <a:spcPts val="7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3135" indent="-170815" algn="l" defTabSz="342265" rtl="0" eaLnBrk="1" latinLnBrk="0" hangingPunct="1">
              <a:spcBef>
                <a:spcPts val="7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5400" indent="-170815" algn="l" defTabSz="342265" rtl="0" eaLnBrk="1" latinLnBrk="0" hangingPunct="1">
              <a:spcBef>
                <a:spcPts val="7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07030" indent="-170815" algn="l" defTabSz="342265" rtl="0" eaLnBrk="1" latinLnBrk="0" hangingPunct="1">
              <a:spcBef>
                <a:spcPts val="75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+mj-lt"/>
              <a:buNone/>
            </a:pPr>
            <a:r>
              <a:rPr lang="en-US" altLang="zh-CN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1. 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确定直线位置的几何要素有两类：</a:t>
            </a:r>
            <a:endParaRPr lang="en-US" altLang="zh-CN" sz="2400" b="1" dirty="0">
              <a:solidFill>
                <a:srgbClr val="62439B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marL="799465" lvl="1" indent="-457200">
              <a:lnSpc>
                <a:spcPct val="150000"/>
              </a:lnSpc>
              <a:buClr>
                <a:srgbClr val="62439B"/>
              </a:buClr>
              <a:buSzTx/>
              <a:buFont typeface="+mj-ea"/>
              <a:buAutoNum type="circleNumDbPlain"/>
            </a:pP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直线上一点和方向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marL="799465" lvl="1" indent="-457200">
              <a:lnSpc>
                <a:spcPct val="150000"/>
              </a:lnSpc>
              <a:buClr>
                <a:srgbClr val="62439B"/>
              </a:buClr>
              <a:buSzTx/>
              <a:buFont typeface="+mj-ea"/>
              <a:buAutoNum type="circleNumDbPlain"/>
            </a:pPr>
            <a:r>
              <a: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两点确定一条直线</a:t>
            </a:r>
          </a:p>
          <a:p>
            <a:pPr marL="342265" lvl="1" indent="0">
              <a:lnSpc>
                <a:spcPct val="100000"/>
              </a:lnSpc>
              <a:buFont typeface="+mj-ea"/>
              <a:buNone/>
            </a:pP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Font typeface="+mj-lt"/>
              <a:buNone/>
            </a:pPr>
            <a:r>
              <a:rPr lang="en-US" altLang="zh-CN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2. 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过点</a:t>
            </a:r>
            <a:r>
              <a:rPr lang="en-US" altLang="zh-CN" sz="2400" b="1" i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P</a:t>
            </a:r>
            <a:r>
              <a:rPr lang="zh-CN" altLang="en-US" sz="2400" b="1" i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y</a:t>
            </a:r>
            <a:r>
              <a:rPr lang="en-US" altLang="zh-CN" sz="2400" b="1" baseline="-25000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0</a:t>
            </a:r>
            <a:r>
              <a:rPr lang="en-US" altLang="zh-CN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，斜率为</a:t>
            </a:r>
            <a:r>
              <a:rPr lang="en-US" altLang="zh-CN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i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k 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的直线</a:t>
            </a:r>
            <a:r>
              <a:rPr lang="en-US" altLang="zh-CN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 i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l 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的点斜式方程为：</a:t>
            </a:r>
            <a:endParaRPr lang="en-US" altLang="zh-CN" sz="2400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marL="342265" lvl="1" indent="0">
              <a:lnSpc>
                <a:spcPct val="150000"/>
              </a:lnSpc>
              <a:buNone/>
            </a:pP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        y</a:t>
            </a:r>
            <a:r>
              <a:rPr lang="zh-CN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y</a:t>
            </a:r>
            <a:r>
              <a:rPr lang="en-US" altLang="zh-CN" sz="2400" b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0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k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x</a:t>
            </a:r>
            <a:r>
              <a:rPr lang="zh-CN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x</a:t>
            </a:r>
            <a:r>
              <a:rPr lang="en-US" altLang="zh-CN" sz="2400" b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0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)</a:t>
            </a:r>
          </a:p>
          <a:p>
            <a:pPr marL="342265" lvl="1" indent="0">
              <a:lnSpc>
                <a:spcPct val="100000"/>
              </a:lnSpc>
              <a:buNone/>
            </a:pPr>
            <a:endParaRPr lang="en-US" altLang="zh-CN" sz="24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Font typeface="+mj-lt"/>
              <a:buNone/>
            </a:pPr>
            <a:r>
              <a:rPr lang="en-US" altLang="zh-CN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3. 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点斜式的特例</a:t>
            </a:r>
            <a:r>
              <a:rPr lang="en-US" altLang="zh-CN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——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斜截式：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y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i="1" dirty="0" err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kx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＋</a:t>
            </a:r>
            <a:r>
              <a:rPr lang="en-US" altLang="zh-CN" sz="2400" b="1" i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indefinit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文本框 9"/>
          <p:cNvSpPr txBox="1"/>
          <p:nvPr>
            <p:custDataLst>
              <p:tags r:id="rId2"/>
            </p:custDataLst>
          </p:nvPr>
        </p:nvSpPr>
        <p:spPr>
          <a:xfrm>
            <a:off x="726504" y="788828"/>
            <a:ext cx="9865360" cy="115236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800" b="1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给定两点可以唯一确定一条直线，那么直线上任意一点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P</a:t>
            </a:r>
            <a:r>
              <a:rPr lang="zh-CN" altLang="en-US" sz="2800" b="1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的坐标</a:t>
            </a:r>
            <a:r>
              <a:rPr lang="en-US" altLang="zh-CN" sz="28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(</a:t>
            </a:r>
            <a:r>
              <a:rPr lang="en-US" altLang="zh-CN" sz="2800" b="1" i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x</a:t>
            </a:r>
            <a:r>
              <a:rPr lang="en-US" altLang="zh-CN" sz="28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, </a:t>
            </a:r>
            <a:r>
              <a:rPr lang="en-US" altLang="zh-CN" sz="2800" b="1" i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y</a:t>
            </a:r>
            <a:r>
              <a:rPr lang="en-US" altLang="zh-CN" sz="28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)</a:t>
            </a:r>
            <a:r>
              <a:rPr lang="zh-CN" altLang="en-US" sz="2800" b="1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与点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P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(</a:t>
            </a:r>
            <a:r>
              <a:rPr lang="en-US" altLang="zh-CN" sz="2800" b="1" i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x</a:t>
            </a:r>
            <a:r>
              <a:rPr lang="en-US" altLang="zh-CN" sz="2800" b="1" baseline="-250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, </a:t>
            </a:r>
            <a:r>
              <a:rPr lang="en-US" altLang="zh-CN" sz="2800" b="1" i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y</a:t>
            </a:r>
            <a:r>
              <a:rPr lang="en-US" altLang="zh-CN" sz="2800" b="1" baseline="-250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)</a:t>
            </a:r>
            <a:r>
              <a:rPr lang="zh-CN" altLang="en-US" sz="2800" b="1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和点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P</a:t>
            </a:r>
            <a:r>
              <a:rPr lang="en-US" altLang="zh-CN" sz="28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(</a:t>
            </a:r>
            <a:r>
              <a:rPr lang="en-US" altLang="zh-CN" sz="2800" b="1" i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x</a:t>
            </a:r>
            <a:r>
              <a:rPr lang="en-US" altLang="zh-CN" sz="2800" b="1" baseline="-250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, </a:t>
            </a:r>
            <a:r>
              <a:rPr lang="en-US" altLang="zh-CN" sz="2800" b="1" i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y</a:t>
            </a:r>
            <a:r>
              <a:rPr lang="en-US" altLang="zh-CN" sz="2800" b="1" baseline="-250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)</a:t>
            </a:r>
            <a:r>
              <a:rPr lang="zh-CN" altLang="en-US" sz="2800" b="1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之间的关系式是什么？</a:t>
            </a: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>
            <a:lum bright="-6000" contrast="12000"/>
          </a:blip>
          <a:stretch>
            <a:fillRect/>
          </a:stretch>
        </p:blipFill>
        <p:spPr>
          <a:xfrm>
            <a:off x="8966473" y="1949959"/>
            <a:ext cx="2173605" cy="2195195"/>
          </a:xfrm>
          <a:prstGeom prst="rect">
            <a:avLst/>
          </a:prstGeom>
        </p:spPr>
      </p:pic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645956154"/>
              </p:ext>
            </p:extLst>
          </p:nvPr>
        </p:nvGraphicFramePr>
        <p:xfrm>
          <a:off x="767308" y="3586016"/>
          <a:ext cx="3507740" cy="1005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1511300" imgH="431800" progId="Equation.KSEE3">
                  <p:embed/>
                </p:oleObj>
              </mc:Choice>
              <mc:Fallback>
                <p:oleObj r:id="rId18" imgW="1511300" imgH="431800" progId="Equation.KSEE3">
                  <p:embed/>
                  <p:pic>
                    <p:nvPicPr>
                      <p:cNvPr id="26" name="对象 2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67308" y="3586016"/>
                        <a:ext cx="3507740" cy="10058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652329764"/>
              </p:ext>
            </p:extLst>
          </p:nvPr>
        </p:nvGraphicFramePr>
        <p:xfrm>
          <a:off x="4223824" y="3559994"/>
          <a:ext cx="2948305" cy="1005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270000" imgH="431800" progId="Equation.KSEE3">
                  <p:embed/>
                </p:oleObj>
              </mc:Choice>
              <mc:Fallback>
                <p:oleObj r:id="rId20" imgW="1270000" imgH="431800" progId="Equation.KSEE3">
                  <p:embed/>
                  <p:pic>
                    <p:nvPicPr>
                      <p:cNvPr id="28" name="对象 2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223824" y="3559994"/>
                        <a:ext cx="2948305" cy="10058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510806783"/>
              </p:ext>
            </p:extLst>
          </p:nvPr>
        </p:nvGraphicFramePr>
        <p:xfrm>
          <a:off x="767011" y="2319917"/>
          <a:ext cx="3420110" cy="1005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473200" imgH="431800" progId="Equation.KSEE3">
                  <p:embed/>
                </p:oleObj>
              </mc:Choice>
              <mc:Fallback>
                <p:oleObj r:id="rId22" imgW="1473200" imgH="431800" progId="Equation.KSEE3">
                  <p:embed/>
                  <p:pic>
                    <p:nvPicPr>
                      <p:cNvPr id="30" name="对象 2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767011" y="2319917"/>
                        <a:ext cx="3420110" cy="10058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418726087"/>
              </p:ext>
            </p:extLst>
          </p:nvPr>
        </p:nvGraphicFramePr>
        <p:xfrm>
          <a:off x="4247617" y="2303781"/>
          <a:ext cx="2948305" cy="1005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270000" imgH="431800" progId="Equation.KSEE3">
                  <p:embed/>
                </p:oleObj>
              </mc:Choice>
              <mc:Fallback>
                <p:oleObj r:id="rId24" imgW="1270000" imgH="431800" progId="Equation.KSEE3">
                  <p:embed/>
                  <p:pic>
                    <p:nvPicPr>
                      <p:cNvPr id="32" name="对象 3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4247617" y="2303781"/>
                        <a:ext cx="2948305" cy="10058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>
            <a:extLst>
              <a:ext uri="{FF2B5EF4-FFF2-40B4-BE49-F238E27FC236}">
                <a16:creationId xmlns:a16="http://schemas.microsoft.com/office/drawing/2014/main" id="{E118D345-A1DF-D5FB-4BE9-E44DDFC2874A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409807" y="99695"/>
            <a:ext cx="5932805" cy="521970"/>
            <a:chOff x="952" y="529"/>
            <a:chExt cx="9343" cy="82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228E2D19-3FAD-C423-568E-0B588C2C3012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DE614CAD-6049-186E-941D-D7D73D6D9B01}"/>
                </a:ext>
              </a:extLst>
            </p:cNvPr>
            <p:cNvGrpSpPr/>
            <p:nvPr>
              <p:custDataLst>
                <p:tags r:id="rId1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8" name="平行四边形 8">
                <a:extLst>
                  <a:ext uri="{FF2B5EF4-FFF2-40B4-BE49-F238E27FC236}">
                    <a16:creationId xmlns:a16="http://schemas.microsoft.com/office/drawing/2014/main" id="{23000202-3CE5-A105-AADC-635B7745F090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" name="平行四边形 8">
                <a:extLst>
                  <a:ext uri="{FF2B5EF4-FFF2-40B4-BE49-F238E27FC236}">
                    <a16:creationId xmlns:a16="http://schemas.microsoft.com/office/drawing/2014/main" id="{D5CC9C06-AEA8-BE33-6AE1-6E9EE5F67C2C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949F4E8-C1D9-BA24-4C16-50F2191F5B0C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91344" y="4776406"/>
            <a:ext cx="10646410" cy="1684020"/>
            <a:chOff x="954" y="5959"/>
            <a:chExt cx="16766" cy="2652"/>
          </a:xfrm>
        </p:grpSpPr>
        <p:sp>
          <p:nvSpPr>
            <p:cNvPr id="12" name="圆角矩形 36">
              <a:extLst>
                <a:ext uri="{FF2B5EF4-FFF2-40B4-BE49-F238E27FC236}">
                  <a16:creationId xmlns:a16="http://schemas.microsoft.com/office/drawing/2014/main" id="{EF99E083-8D29-0BB7-E7DA-D08F7262DD02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954" y="5959"/>
              <a:ext cx="16766" cy="2652"/>
            </a:xfrm>
            <a:prstGeom prst="roundRect">
              <a:avLst>
                <a:gd name="adj" fmla="val 50000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altLang="zh-CN" b="1">
                  <a:solidFill>
                    <a:srgbClr val="2A1D44"/>
                  </a:solidFill>
                  <a:latin typeface="Cambria Math" panose="02040503050406030204" pitchFamily="18" charset="0"/>
                  <a:ea typeface="等线"/>
                  <a:cs typeface="Cambria Math" panose="02040503050406030204" pitchFamily="18" charset="0"/>
                  <a:sym typeface="+mn-ea"/>
                </a:rPr>
                <a:t> </a:t>
              </a:r>
            </a:p>
          </p:txBody>
        </p:sp>
        <p:graphicFrame>
          <p:nvGraphicFramePr>
            <p:cNvPr id="13" name="对象 12">
              <a:extLst>
                <a:ext uri="{FF2B5EF4-FFF2-40B4-BE49-F238E27FC236}">
                  <a16:creationId xmlns:a16="http://schemas.microsoft.com/office/drawing/2014/main" id="{7C05E562-CBB1-EDAB-E7ED-66453C23C56B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11"/>
              </p:custDataLst>
            </p:nvPr>
          </p:nvGraphicFramePr>
          <p:xfrm>
            <a:off x="2076" y="6931"/>
            <a:ext cx="14522" cy="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6" imgW="4648200" imgH="215900" progId="Equation.DSMT4">
                    <p:embed/>
                  </p:oleObj>
                </mc:Choice>
                <mc:Fallback>
                  <p:oleObj r:id="rId26" imgW="4648200" imgH="215900" progId="Equation.DSMT4">
                    <p:embed/>
                    <p:pic>
                      <p:nvPicPr>
                        <p:cNvPr id="55302" name="对象 55301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2076" y="6931"/>
                          <a:ext cx="14522" cy="6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3BA12A16-E188-E1FC-18B0-53ADD667E9F8}"/>
              </a:ext>
            </a:extLst>
          </p:cNvPr>
          <p:cNvSpPr/>
          <p:nvPr/>
        </p:nvSpPr>
        <p:spPr>
          <a:xfrm>
            <a:off x="4713503" y="2277759"/>
            <a:ext cx="2482419" cy="1005840"/>
          </a:xfrm>
          <a:prstGeom prst="rect">
            <a:avLst/>
          </a:prstGeom>
          <a:noFill/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394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0000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8BB0B22-3541-E246-D25E-E337DD84BC86}"/>
              </a:ext>
            </a:extLst>
          </p:cNvPr>
          <p:cNvSpPr/>
          <p:nvPr/>
        </p:nvSpPr>
        <p:spPr>
          <a:xfrm>
            <a:off x="4699952" y="3556139"/>
            <a:ext cx="2482419" cy="1005840"/>
          </a:xfrm>
          <a:prstGeom prst="rect">
            <a:avLst/>
          </a:prstGeom>
          <a:noFill/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394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0000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16639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7" grpId="0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>
            <p:custDataLst>
              <p:tags r:id="rId1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>
            <p:custDataLst>
              <p:tags r:id="rId2"/>
            </p:custDataLst>
          </p:nvPr>
        </p:nvGrpSpPr>
        <p:grpSpPr>
          <a:xfrm>
            <a:off x="407570" y="188595"/>
            <a:ext cx="7639685" cy="900430"/>
            <a:chOff x="641" y="251"/>
            <a:chExt cx="12031" cy="1418"/>
          </a:xfrm>
        </p:grpSpPr>
        <p:sp>
          <p:nvSpPr>
            <p:cNvPr id="30" name="圆角矩形 20"/>
            <p:cNvSpPr/>
            <p:nvPr>
              <p:custDataLst>
                <p:tags r:id="rId18"/>
              </p:custDataLst>
            </p:nvPr>
          </p:nvSpPr>
          <p:spPr>
            <a:xfrm>
              <a:off x="641" y="450"/>
              <a:ext cx="4818" cy="88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733DE2"/>
                </a:gs>
                <a:gs pos="100000">
                  <a:srgbClr val="699CDE"/>
                </a:gs>
              </a:gsLst>
              <a:lin ang="18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两点式方程辨析</a:t>
              </a:r>
            </a:p>
          </p:txBody>
        </p:sp>
        <p:graphicFrame>
          <p:nvGraphicFramePr>
            <p:cNvPr id="8" name="对象 7"/>
            <p:cNvGraphicFramePr>
              <a:graphicFrameLocks noChangeAspect="1"/>
            </p:cNvGraphicFramePr>
            <p:nvPr>
              <p:custDataLst>
                <p:tags r:id="rId19"/>
              </p:custDataLst>
              <p:extLst>
                <p:ext uri="{D42A27DB-BD31-4B8C-83A1-F6EECF244321}">
                  <p14:modId xmlns:p14="http://schemas.microsoft.com/office/powerpoint/2010/main" val="1149267675"/>
                </p:ext>
              </p:extLst>
            </p:nvPr>
          </p:nvGraphicFramePr>
          <p:xfrm>
            <a:off x="5744" y="251"/>
            <a:ext cx="6928" cy="14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1" imgW="2171700" imgH="444500" progId="Equation.DSMT4">
                    <p:embed/>
                  </p:oleObj>
                </mc:Choice>
                <mc:Fallback>
                  <p:oleObj r:id="rId21" imgW="2171700" imgH="444500" progId="Equation.DSMT4">
                    <p:embed/>
                    <p:pic>
                      <p:nvPicPr>
                        <p:cNvPr id="8" name="对象 7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5744" y="251"/>
                          <a:ext cx="6928" cy="141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" name="组合 14"/>
          <p:cNvGrpSpPr/>
          <p:nvPr>
            <p:custDataLst>
              <p:tags r:id="rId3"/>
            </p:custDataLst>
          </p:nvPr>
        </p:nvGrpSpPr>
        <p:grpSpPr>
          <a:xfrm>
            <a:off x="479454" y="1295400"/>
            <a:ext cx="10502900" cy="661670"/>
            <a:chOff x="1235" y="3142"/>
            <a:chExt cx="16540" cy="1042"/>
          </a:xfrm>
        </p:grpSpPr>
        <p:sp>
          <p:nvSpPr>
            <p:cNvPr id="9" name="矩形 8"/>
            <p:cNvSpPr/>
            <p:nvPr>
              <p:custDataLst>
                <p:tags r:id="rId16"/>
              </p:custDataLst>
            </p:nvPr>
          </p:nvSpPr>
          <p:spPr>
            <a:xfrm>
              <a:off x="1235" y="3142"/>
              <a:ext cx="16540" cy="1042"/>
            </a:xfrm>
            <a:prstGeom prst="rect">
              <a:avLst/>
            </a:prstGeom>
            <a:gradFill>
              <a:gsLst>
                <a:gs pos="0">
                  <a:srgbClr val="CF32FE">
                    <a:alpha val="7000"/>
                  </a:srgbClr>
                </a:gs>
                <a:gs pos="100000">
                  <a:srgbClr val="B0B5E8">
                    <a:alpha val="44000"/>
                  </a:srgbClr>
                </a:gs>
              </a:gsLst>
              <a:lin ang="10800000" scaled="0"/>
            </a:gradFill>
          </p:spPr>
          <p:txBody>
            <a:bodyPr wrap="square" anchor="ctr" anchorCtr="0">
              <a:noAutofit/>
            </a:bodyPr>
            <a:lstStyle/>
            <a:p>
              <a:pPr marL="342900" indent="-342900" algn="l">
                <a:lnSpc>
                  <a:spcPct val="110000"/>
                </a:lnSpc>
                <a:buClr>
                  <a:srgbClr val="7F7FD9"/>
                </a:buClr>
                <a:buSzTx/>
                <a:buFont typeface="Wingdings" panose="05000000000000000000" charset="0"/>
                <a:buChar char="l"/>
                <a:tabLst>
                  <a:tab pos="1188085" algn="l"/>
                  <a:tab pos="2163445" algn="l"/>
                  <a:tab pos="3142615" algn="l"/>
                  <a:tab pos="4190365" algn="l"/>
                </a:tabLst>
              </a:pPr>
              <a:endParaRPr lang="zh-CN" altLang="zh-CN" sz="2400" kern="10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endParaRPr>
            </a:p>
          </p:txBody>
        </p:sp>
        <p:graphicFrame>
          <p:nvGraphicFramePr>
            <p:cNvPr id="10" name="对象 9"/>
            <p:cNvGraphicFramePr>
              <a:graphicFrameLocks noChangeAspect="1"/>
            </p:cNvGraphicFramePr>
            <p:nvPr>
              <p:custDataLst>
                <p:tags r:id="rId17"/>
              </p:custDataLst>
              <p:extLst>
                <p:ext uri="{D42A27DB-BD31-4B8C-83A1-F6EECF244321}">
                  <p14:modId xmlns:p14="http://schemas.microsoft.com/office/powerpoint/2010/main" val="2216466818"/>
                </p:ext>
              </p:extLst>
            </p:nvPr>
          </p:nvGraphicFramePr>
          <p:xfrm>
            <a:off x="1289" y="3271"/>
            <a:ext cx="13347" cy="8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3" imgW="4216400" imgH="254000" progId="Equation.DSMT4">
                    <p:embed/>
                  </p:oleObj>
                </mc:Choice>
                <mc:Fallback>
                  <p:oleObj r:id="rId23" imgW="4216400" imgH="254000" progId="Equation.DSMT4">
                    <p:embed/>
                    <p:pic>
                      <p:nvPicPr>
                        <p:cNvPr id="10" name="对象 9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1289" y="3271"/>
                          <a:ext cx="13347" cy="80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" name="组合 16"/>
          <p:cNvGrpSpPr/>
          <p:nvPr>
            <p:custDataLst>
              <p:tags r:id="rId4"/>
            </p:custDataLst>
          </p:nvPr>
        </p:nvGrpSpPr>
        <p:grpSpPr>
          <a:xfrm>
            <a:off x="478154" y="2113914"/>
            <a:ext cx="10502900" cy="661670"/>
            <a:chOff x="1235" y="4729"/>
            <a:chExt cx="16540" cy="1042"/>
          </a:xfrm>
        </p:grpSpPr>
        <p:sp>
          <p:nvSpPr>
            <p:cNvPr id="12" name="矩形 11"/>
            <p:cNvSpPr/>
            <p:nvPr>
              <p:custDataLst>
                <p:tags r:id="rId14"/>
              </p:custDataLst>
            </p:nvPr>
          </p:nvSpPr>
          <p:spPr>
            <a:xfrm>
              <a:off x="1235" y="4729"/>
              <a:ext cx="16540" cy="1042"/>
            </a:xfrm>
            <a:prstGeom prst="rect">
              <a:avLst/>
            </a:prstGeom>
            <a:gradFill>
              <a:gsLst>
                <a:gs pos="0">
                  <a:srgbClr val="CF32FE">
                    <a:alpha val="7000"/>
                  </a:srgbClr>
                </a:gs>
                <a:gs pos="100000">
                  <a:srgbClr val="B0B5E8">
                    <a:alpha val="44000"/>
                  </a:srgbClr>
                </a:gs>
              </a:gsLst>
              <a:lin ang="10800000" scaled="0"/>
            </a:gradFill>
          </p:spPr>
          <p:txBody>
            <a:bodyPr wrap="square" anchor="ctr" anchorCtr="0">
              <a:noAutofit/>
            </a:bodyPr>
            <a:lstStyle/>
            <a:p>
              <a:pPr marL="342900" indent="-342900" algn="l">
                <a:lnSpc>
                  <a:spcPct val="110000"/>
                </a:lnSpc>
                <a:buClr>
                  <a:srgbClr val="7F7FD9"/>
                </a:buClr>
                <a:buSzTx/>
                <a:buFont typeface="Wingdings" panose="05000000000000000000" charset="0"/>
                <a:buChar char="l"/>
                <a:tabLst>
                  <a:tab pos="1188085" algn="l"/>
                  <a:tab pos="2163445" algn="l"/>
                  <a:tab pos="3142615" algn="l"/>
                  <a:tab pos="4190365" algn="l"/>
                </a:tabLst>
              </a:pPr>
              <a:endParaRPr lang="zh-CN" altLang="zh-CN" sz="2400" kern="10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endParaRPr>
            </a:p>
          </p:txBody>
        </p:sp>
        <p:graphicFrame>
          <p:nvGraphicFramePr>
            <p:cNvPr id="25" name="对象 24"/>
            <p:cNvGraphicFramePr>
              <a:graphicFrameLocks noChangeAspect="1"/>
            </p:cNvGraphicFramePr>
            <p:nvPr>
              <p:custDataLst>
                <p:tags r:id="rId15"/>
              </p:custDataLst>
            </p:nvPr>
          </p:nvGraphicFramePr>
          <p:xfrm>
            <a:off x="1437" y="4933"/>
            <a:ext cx="12286" cy="6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5" imgW="3708400" imgH="215900" progId="Equation.DSMT4">
                    <p:embed/>
                  </p:oleObj>
                </mc:Choice>
                <mc:Fallback>
                  <p:oleObj r:id="rId25" imgW="3708400" imgH="215900" progId="Equation.DSMT4">
                    <p:embed/>
                    <p:pic>
                      <p:nvPicPr>
                        <p:cNvPr id="25" name="对象 24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1437" y="4933"/>
                          <a:ext cx="12286" cy="68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2" name="组合 21"/>
          <p:cNvGrpSpPr/>
          <p:nvPr>
            <p:custDataLst>
              <p:tags r:id="rId5"/>
            </p:custDataLst>
          </p:nvPr>
        </p:nvGrpSpPr>
        <p:grpSpPr>
          <a:xfrm>
            <a:off x="482532" y="2975783"/>
            <a:ext cx="10502900" cy="661670"/>
            <a:chOff x="1235" y="5876"/>
            <a:chExt cx="16540" cy="1042"/>
          </a:xfrm>
        </p:grpSpPr>
        <p:sp>
          <p:nvSpPr>
            <p:cNvPr id="16" name="矩形 15"/>
            <p:cNvSpPr/>
            <p:nvPr>
              <p:custDataLst>
                <p:tags r:id="rId12"/>
              </p:custDataLst>
            </p:nvPr>
          </p:nvSpPr>
          <p:spPr>
            <a:xfrm>
              <a:off x="1235" y="5876"/>
              <a:ext cx="16540" cy="1042"/>
            </a:xfrm>
            <a:prstGeom prst="rect">
              <a:avLst/>
            </a:prstGeom>
            <a:gradFill>
              <a:gsLst>
                <a:gs pos="0">
                  <a:srgbClr val="CF32FE">
                    <a:alpha val="7000"/>
                  </a:srgbClr>
                </a:gs>
                <a:gs pos="100000">
                  <a:srgbClr val="B0B5E8">
                    <a:alpha val="44000"/>
                  </a:srgbClr>
                </a:gs>
              </a:gsLst>
              <a:lin ang="10800000" scaled="0"/>
            </a:gradFill>
          </p:spPr>
          <p:txBody>
            <a:bodyPr wrap="square" anchor="ctr" anchorCtr="0">
              <a:noAutofit/>
            </a:bodyPr>
            <a:lstStyle/>
            <a:p>
              <a:pPr marL="342900" indent="-342900" algn="l">
                <a:lnSpc>
                  <a:spcPct val="110000"/>
                </a:lnSpc>
                <a:buClr>
                  <a:srgbClr val="7F7FD9"/>
                </a:buClr>
                <a:buSzTx/>
                <a:buFont typeface="Wingdings" panose="05000000000000000000" charset="0"/>
                <a:buChar char="l"/>
                <a:tabLst>
                  <a:tab pos="1188085" algn="l"/>
                  <a:tab pos="2163445" algn="l"/>
                  <a:tab pos="3142615" algn="l"/>
                  <a:tab pos="4190365" algn="l"/>
                </a:tabLst>
              </a:pPr>
              <a:endParaRPr lang="zh-CN" altLang="zh-CN" sz="2400" kern="10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endParaRPr>
            </a:p>
          </p:txBody>
        </p:sp>
        <p:graphicFrame>
          <p:nvGraphicFramePr>
            <p:cNvPr id="27" name="对象 26"/>
            <p:cNvGraphicFramePr>
              <a:graphicFrameLocks noChangeAspect="1"/>
            </p:cNvGraphicFramePr>
            <p:nvPr>
              <p:custDataLst>
                <p:tags r:id="rId13"/>
              </p:custDataLst>
            </p:nvPr>
          </p:nvGraphicFramePr>
          <p:xfrm>
            <a:off x="1433" y="6069"/>
            <a:ext cx="14471" cy="7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7" imgW="4546600" imgH="228600" progId="Equation.DSMT4">
                    <p:embed/>
                  </p:oleObj>
                </mc:Choice>
                <mc:Fallback>
                  <p:oleObj r:id="rId27" imgW="4546600" imgH="228600" progId="Equation.DSMT4">
                    <p:embed/>
                    <p:pic>
                      <p:nvPicPr>
                        <p:cNvPr id="27" name="对象 26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1433" y="6069"/>
                          <a:ext cx="14471" cy="72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1" name="组合 20"/>
          <p:cNvGrpSpPr/>
          <p:nvPr>
            <p:custDataLst>
              <p:tags r:id="rId6"/>
            </p:custDataLst>
          </p:nvPr>
        </p:nvGrpSpPr>
        <p:grpSpPr>
          <a:xfrm>
            <a:off x="1091565" y="3859159"/>
            <a:ext cx="8777605" cy="1050290"/>
            <a:chOff x="2054" y="6358"/>
            <a:chExt cx="13823" cy="1654"/>
          </a:xfrm>
        </p:grpSpPr>
        <p:graphicFrame>
          <p:nvGraphicFramePr>
            <p:cNvPr id="56324" name="对象 56323"/>
            <p:cNvGraphicFramePr>
              <a:graphicFrameLocks noChangeAspect="1"/>
            </p:cNvGraphicFramePr>
            <p:nvPr>
              <p:custDataLst>
                <p:tags r:id="rId10"/>
              </p:custDataLst>
              <p:extLst>
                <p:ext uri="{D42A27DB-BD31-4B8C-83A1-F6EECF244321}">
                  <p14:modId xmlns:p14="http://schemas.microsoft.com/office/powerpoint/2010/main" val="3634160862"/>
                </p:ext>
              </p:extLst>
            </p:nvPr>
          </p:nvGraphicFramePr>
          <p:xfrm>
            <a:off x="2054" y="6358"/>
            <a:ext cx="13536" cy="6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9" imgW="4457700" imgH="228600" progId="Equation.DSMT4">
                    <p:embed/>
                  </p:oleObj>
                </mc:Choice>
                <mc:Fallback>
                  <p:oleObj r:id="rId29" imgW="4457700" imgH="228600" progId="Equation.DSMT4">
                    <p:embed/>
                    <p:pic>
                      <p:nvPicPr>
                        <p:cNvPr id="56324" name="对象 56323"/>
                        <p:cNvPicPr/>
                        <p:nvPr/>
                      </p:nvPicPr>
                      <p:blipFill>
                        <a:blip r:embed="rId30"/>
                        <a:stretch>
                          <a:fillRect/>
                        </a:stretch>
                      </p:blipFill>
                      <p:spPr>
                        <a:xfrm>
                          <a:off x="2054" y="6358"/>
                          <a:ext cx="13536" cy="6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对象 17"/>
            <p:cNvGraphicFramePr>
              <a:graphicFrameLocks noChangeAspect="1"/>
            </p:cNvGraphicFramePr>
            <p:nvPr>
              <p:custDataLst>
                <p:tags r:id="rId11"/>
              </p:custDataLst>
              <p:extLst>
                <p:ext uri="{D42A27DB-BD31-4B8C-83A1-F6EECF244321}">
                  <p14:modId xmlns:p14="http://schemas.microsoft.com/office/powerpoint/2010/main" val="1516508826"/>
                </p:ext>
              </p:extLst>
            </p:nvPr>
          </p:nvGraphicFramePr>
          <p:xfrm>
            <a:off x="2054" y="7326"/>
            <a:ext cx="13823" cy="6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1" imgW="4520565" imgH="228600" progId="Equation.DSMT4">
                    <p:embed/>
                  </p:oleObj>
                </mc:Choice>
                <mc:Fallback>
                  <p:oleObj r:id="rId31" imgW="4520565" imgH="228600" progId="Equation.DSMT4">
                    <p:embed/>
                    <p:pic>
                      <p:nvPicPr>
                        <p:cNvPr id="18" name="对象 17"/>
                        <p:cNvPicPr/>
                        <p:nvPr/>
                      </p:nvPicPr>
                      <p:blipFill>
                        <a:blip r:embed="rId32"/>
                        <a:stretch>
                          <a:fillRect/>
                        </a:stretch>
                      </p:blipFill>
                      <p:spPr>
                        <a:xfrm>
                          <a:off x="2054" y="7326"/>
                          <a:ext cx="13823" cy="68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B4770D45-5724-98D2-9C7C-F17D997EF6A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408034" y="283750"/>
            <a:ext cx="17951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1D41D5"/>
                </a:solidFill>
              </a:rPr>
              <a:t>减数相同</a:t>
            </a:r>
          </a:p>
          <a:p>
            <a:r>
              <a:rPr lang="zh-CN" altLang="en-US" sz="2000" b="1" dirty="0">
                <a:solidFill>
                  <a:srgbClr val="1D41D5"/>
                </a:solidFill>
              </a:rPr>
              <a:t>分母为常数</a:t>
            </a:r>
          </a:p>
        </p:txBody>
      </p:sp>
      <p:graphicFrame>
        <p:nvGraphicFramePr>
          <p:cNvPr id="7" name="对象 6">
            <a:hlinkClick r:id="" action="ppaction://ole?verb=0"/>
            <a:extLst>
              <a:ext uri="{FF2B5EF4-FFF2-40B4-BE49-F238E27FC236}">
                <a16:creationId xmlns:a16="http://schemas.microsoft.com/office/drawing/2014/main" id="{9E75B376-90F1-39F9-954F-B1D582288666}"/>
              </a:ext>
            </a:extLst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323023913"/>
              </p:ext>
            </p:extLst>
          </p:nvPr>
        </p:nvGraphicFramePr>
        <p:xfrm>
          <a:off x="494074" y="5237480"/>
          <a:ext cx="5885815" cy="486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3" imgW="2590800" imgH="215900" progId="Equation.KSEE3">
                  <p:embed/>
                </p:oleObj>
              </mc:Choice>
              <mc:Fallback>
                <p:oleObj r:id="rId33" imgW="2590800" imgH="215900" progId="Equation.KSEE3">
                  <p:embed/>
                  <p:pic>
                    <p:nvPicPr>
                      <p:cNvPr id="32" name="对象 3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494074" y="5237480"/>
                        <a:ext cx="5885815" cy="4864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  <a:extLst>
              <a:ext uri="{FF2B5EF4-FFF2-40B4-BE49-F238E27FC236}">
                <a16:creationId xmlns:a16="http://schemas.microsoft.com/office/drawing/2014/main" id="{005A284C-6450-AE43-18AD-BEE32AD88640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654517561"/>
              </p:ext>
            </p:extLst>
          </p:nvPr>
        </p:nvGraphicFramePr>
        <p:xfrm>
          <a:off x="494074" y="6031185"/>
          <a:ext cx="5638056" cy="478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5" imgW="2552700" imgH="215900" progId="Equation.KSEE3">
                  <p:embed/>
                </p:oleObj>
              </mc:Choice>
              <mc:Fallback>
                <p:oleObj r:id="rId35" imgW="2552700" imgH="215900" progId="Equation.KSEE3">
                  <p:embed/>
                  <p:pic>
                    <p:nvPicPr>
                      <p:cNvPr id="34" name="对象 3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494074" y="6031185"/>
                        <a:ext cx="5638056" cy="4782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7" name="标题 116737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567114" y="252465"/>
            <a:ext cx="4724400" cy="676275"/>
          </a:xfrm>
        </p:spPr>
        <p:txBody>
          <a:bodyPr lIns="91440" tIns="45720" rIns="91440" bIns="45720" anchor="ctr" anchorCtr="0"/>
          <a:lstStyle/>
          <a:p>
            <a:r>
              <a:rPr lang="zh-CN" altLang="en-US" sz="2800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直线的截距式方程</a:t>
            </a: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479426" y="980440"/>
          <a:ext cx="8822055" cy="944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4038600" imgH="431800" progId="Equation.KSEE3">
                  <p:embed/>
                </p:oleObj>
              </mc:Choice>
              <mc:Fallback>
                <p:oleObj r:id="rId20" imgW="40386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79426" y="980440"/>
                        <a:ext cx="8822055" cy="9442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476251" y="2419985"/>
          <a:ext cx="835088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3822700" imgH="215900" progId="Equation.KSEE3">
                  <p:embed/>
                </p:oleObj>
              </mc:Choice>
              <mc:Fallback>
                <p:oleObj r:id="rId22" imgW="3822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76251" y="2419985"/>
                        <a:ext cx="8350885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6599874" y="1987868"/>
          <a:ext cx="1859280" cy="861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850900" imgH="393700" progId="Equation.KSEE3">
                  <p:embed/>
                </p:oleObj>
              </mc:Choice>
              <mc:Fallback>
                <p:oleObj r:id="rId24" imgW="8509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599874" y="1987868"/>
                        <a:ext cx="1859280" cy="8610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6599874" y="2850833"/>
          <a:ext cx="1691640" cy="861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774065" imgH="393700" progId="Equation.KSEE3">
                  <p:embed/>
                </p:oleObj>
              </mc:Choice>
              <mc:Fallback>
                <p:oleObj r:id="rId26" imgW="7740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6599874" y="2850833"/>
                        <a:ext cx="1691640" cy="8610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695009" y="2923858"/>
          <a:ext cx="2137410" cy="861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977900" imgH="393700" progId="Equation.KSEE3">
                  <p:embed/>
                </p:oleObj>
              </mc:Choice>
              <mc:Fallback>
                <p:oleObj r:id="rId28" imgW="9779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695009" y="2923858"/>
                        <a:ext cx="2137410" cy="8610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2855279" y="2923858"/>
          <a:ext cx="2443480" cy="861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1117600" imgH="393700" progId="Equation.KSEE3">
                  <p:embed/>
                </p:oleObj>
              </mc:Choice>
              <mc:Fallback>
                <p:oleObj r:id="rId30" imgW="1117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2855279" y="2923858"/>
                        <a:ext cx="2443480" cy="8610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图片 2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9592945" y="1339850"/>
            <a:ext cx="2251710" cy="2297430"/>
          </a:xfrm>
          <a:prstGeom prst="rect">
            <a:avLst/>
          </a:prstGeom>
        </p:spPr>
      </p:pic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489903" y="3928428"/>
          <a:ext cx="8628380" cy="861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3" imgW="3949700" imgH="393700" progId="Equation.KSEE3">
                  <p:embed/>
                </p:oleObj>
              </mc:Choice>
              <mc:Fallback>
                <p:oleObj r:id="rId33" imgW="3949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489903" y="3928428"/>
                        <a:ext cx="8628380" cy="86106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>
            <a:extLst>
              <a:ext uri="{FF2B5EF4-FFF2-40B4-BE49-F238E27FC236}">
                <a16:creationId xmlns:a16="http://schemas.microsoft.com/office/drawing/2014/main" id="{FFBC4451-C548-D520-5F7C-F3D71673ED45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667069" y="346066"/>
            <a:ext cx="5974080" cy="521970"/>
            <a:chOff x="952" y="536"/>
            <a:chExt cx="9408" cy="82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41721B27-E17D-B1D8-D527-CA3D2BAC6349}"/>
                </a:ext>
              </a:extLst>
            </p:cNvPr>
            <p:cNvSpPr txBox="1"/>
            <p:nvPr>
              <p:custDataLst>
                <p:tags r:id="rId15"/>
              </p:custDataLst>
            </p:nvPr>
          </p:nvSpPr>
          <p:spPr>
            <a:xfrm>
              <a:off x="1949" y="536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应用新知</a:t>
              </a:r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----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2DA18E2-D757-4271-3CEB-E51AD0EE5CD1}"/>
                </a:ext>
              </a:extLst>
            </p:cNvPr>
            <p:cNvGrpSpPr/>
            <p:nvPr>
              <p:custDataLst>
                <p:tags r:id="rId16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8" name="平行四边形 8">
                <a:extLst>
                  <a:ext uri="{FF2B5EF4-FFF2-40B4-BE49-F238E27FC236}">
                    <a16:creationId xmlns:a16="http://schemas.microsoft.com/office/drawing/2014/main" id="{AE929090-046C-2D55-280A-F4070B47E9A4}"/>
                  </a:ext>
                </a:extLst>
              </p:cNvPr>
              <p:cNvSpPr/>
              <p:nvPr>
                <p:custDataLst>
                  <p:tags r:id="rId17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" name="平行四边形 8">
                <a:extLst>
                  <a:ext uri="{FF2B5EF4-FFF2-40B4-BE49-F238E27FC236}">
                    <a16:creationId xmlns:a16="http://schemas.microsoft.com/office/drawing/2014/main" id="{E42E8D8D-B6EE-580C-50E1-29CFA2F55748}"/>
                  </a:ext>
                </a:extLst>
              </p:cNvPr>
              <p:cNvSpPr/>
              <p:nvPr>
                <p:custDataLst>
                  <p:tags r:id="rId18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81678B69-4999-4487-2CB2-17A2FF5A5F75}"/>
              </a:ext>
            </a:extLst>
          </p:cNvPr>
          <p:cNvGraphicFramePr>
            <a:graphicFrameLocks noChangeAspect="1"/>
          </p:cNvGraphicFramePr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3230458862"/>
              </p:ext>
            </p:extLst>
          </p:nvPr>
        </p:nvGraphicFramePr>
        <p:xfrm>
          <a:off x="469535" y="5150275"/>
          <a:ext cx="9865995" cy="457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5" imgW="4520565" imgH="215900" progId="Equation.DSMT4">
                  <p:embed/>
                </p:oleObj>
              </mc:Choice>
              <mc:Fallback>
                <p:oleObj r:id="rId35" imgW="4520565" imgH="215900" progId="Equation.DSMT4">
                  <p:embed/>
                  <p:pic>
                    <p:nvPicPr>
                      <p:cNvPr id="43025" name="对象 43024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469535" y="5150275"/>
                        <a:ext cx="9865995" cy="4578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  <a:extLst>
              <a:ext uri="{FF2B5EF4-FFF2-40B4-BE49-F238E27FC236}">
                <a16:creationId xmlns:a16="http://schemas.microsoft.com/office/drawing/2014/main" id="{1E2EB829-0056-3719-F750-E051CFC77FA4}"/>
              </a:ext>
            </a:extLst>
          </p:cNvPr>
          <p:cNvGraphicFramePr>
            <a:graphicFrameLocks noChangeAspect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12002267"/>
              </p:ext>
            </p:extLst>
          </p:nvPr>
        </p:nvGraphicFramePr>
        <p:xfrm>
          <a:off x="455939" y="5963681"/>
          <a:ext cx="752316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7" imgW="3441600" imgH="215640" progId="Equation.DSMT4">
                  <p:embed/>
                </p:oleObj>
              </mc:Choice>
              <mc:Fallback>
                <p:oleObj name="Equation" r:id="rId37" imgW="3441600" imgH="215640" progId="Equation.DSMT4">
                  <p:embed/>
                  <p:pic>
                    <p:nvPicPr>
                      <p:cNvPr id="5" name="对象 4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1E2EB829-0056-3719-F750-E051CFC77F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455939" y="5963681"/>
                        <a:ext cx="7523163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  <a:extLst>
              <a:ext uri="{FF2B5EF4-FFF2-40B4-BE49-F238E27FC236}">
                <a16:creationId xmlns:a16="http://schemas.microsoft.com/office/drawing/2014/main" id="{554087C7-02E0-DD91-91CA-81CDF9D7EB7C}"/>
              </a:ext>
            </a:extLst>
          </p:cNvPr>
          <p:cNvGraphicFramePr>
            <a:graphicFrameLocks noChangeAspect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4009101797"/>
              </p:ext>
            </p:extLst>
          </p:nvPr>
        </p:nvGraphicFramePr>
        <p:xfrm>
          <a:off x="6384032" y="5821633"/>
          <a:ext cx="1218565" cy="803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9" imgW="596900" imgH="393700" progId="Equation.KSEE3">
                  <p:embed/>
                </p:oleObj>
              </mc:Choice>
              <mc:Fallback>
                <p:oleObj r:id="rId39" imgW="596900" imgH="393700" progId="Equation.KSEE3">
                  <p:embed/>
                  <p:pic>
                    <p:nvPicPr>
                      <p:cNvPr id="14" name="对象 1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6384032" y="5821633"/>
                        <a:ext cx="1218565" cy="80391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9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20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21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22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>
            <p:custDataLst>
              <p:tags r:id="rId3"/>
            </p:custDataLst>
          </p:nvPr>
        </p:nvGrpSpPr>
        <p:grpSpPr>
          <a:xfrm>
            <a:off x="749300" y="867410"/>
            <a:ext cx="6284595" cy="824230"/>
            <a:chOff x="1180" y="1520"/>
            <a:chExt cx="9897" cy="1298"/>
          </a:xfrm>
        </p:grpSpPr>
        <p:sp>
          <p:nvSpPr>
            <p:cNvPr id="30" name="圆角矩形 20"/>
            <p:cNvSpPr/>
            <p:nvPr>
              <p:custDataLst>
                <p:tags r:id="rId17"/>
              </p:custDataLst>
            </p:nvPr>
          </p:nvSpPr>
          <p:spPr>
            <a:xfrm>
              <a:off x="1180" y="1775"/>
              <a:ext cx="4818" cy="887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733DE2"/>
                </a:gs>
                <a:gs pos="100000">
                  <a:srgbClr val="699CDE"/>
                </a:gs>
              </a:gsLst>
              <a:lin ang="18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截距式方程辨析</a:t>
              </a:r>
            </a:p>
          </p:txBody>
        </p:sp>
        <p:graphicFrame>
          <p:nvGraphicFramePr>
            <p:cNvPr id="4" name="对象 3"/>
            <p:cNvGraphicFramePr>
              <a:graphicFrameLocks noChangeAspect="1"/>
            </p:cNvGraphicFramePr>
            <p:nvPr>
              <p:custDataLst>
                <p:tags r:id="rId18"/>
              </p:custDataLst>
            </p:nvPr>
          </p:nvGraphicFramePr>
          <p:xfrm>
            <a:off x="6179" y="1520"/>
            <a:ext cx="4898" cy="1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4" imgW="1459865" imgH="405765" progId="Equation.DSMT4">
                    <p:embed/>
                  </p:oleObj>
                </mc:Choice>
                <mc:Fallback>
                  <p:oleObj r:id="rId24" imgW="1459865" imgH="405765" progId="Equation.DSMT4">
                    <p:embed/>
                    <p:pic>
                      <p:nvPicPr>
                        <p:cNvPr id="4" name="对象 3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6179" y="1520"/>
                          <a:ext cx="4898" cy="12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9" name="组合 28"/>
          <p:cNvGrpSpPr/>
          <p:nvPr>
            <p:custDataLst>
              <p:tags r:id="rId4"/>
            </p:custDataLst>
          </p:nvPr>
        </p:nvGrpSpPr>
        <p:grpSpPr>
          <a:xfrm>
            <a:off x="784225" y="1827530"/>
            <a:ext cx="10502900" cy="661670"/>
            <a:chOff x="1235" y="2878"/>
            <a:chExt cx="16540" cy="1042"/>
          </a:xfrm>
        </p:grpSpPr>
        <p:sp>
          <p:nvSpPr>
            <p:cNvPr id="9" name="矩形 8"/>
            <p:cNvSpPr/>
            <p:nvPr>
              <p:custDataLst>
                <p:tags r:id="rId15"/>
              </p:custDataLst>
            </p:nvPr>
          </p:nvSpPr>
          <p:spPr>
            <a:xfrm>
              <a:off x="1235" y="2878"/>
              <a:ext cx="16540" cy="1042"/>
            </a:xfrm>
            <a:prstGeom prst="rect">
              <a:avLst/>
            </a:prstGeom>
            <a:gradFill>
              <a:gsLst>
                <a:gs pos="0">
                  <a:srgbClr val="CF32FE">
                    <a:alpha val="7000"/>
                  </a:srgbClr>
                </a:gs>
                <a:gs pos="100000">
                  <a:srgbClr val="B0B5E8">
                    <a:alpha val="44000"/>
                  </a:srgbClr>
                </a:gs>
              </a:gsLst>
              <a:lin ang="10800000" scaled="0"/>
            </a:gradFill>
          </p:spPr>
          <p:txBody>
            <a:bodyPr wrap="square" anchor="ctr" anchorCtr="0">
              <a:noAutofit/>
            </a:bodyPr>
            <a:lstStyle/>
            <a:p>
              <a:pPr marL="342900" indent="-342900" algn="l">
                <a:lnSpc>
                  <a:spcPct val="110000"/>
                </a:lnSpc>
                <a:buClr>
                  <a:srgbClr val="7F7FD9"/>
                </a:buClr>
                <a:buSzTx/>
                <a:buFont typeface="Wingdings" panose="05000000000000000000" charset="0"/>
                <a:buChar char="l"/>
                <a:tabLst>
                  <a:tab pos="1188085" algn="l"/>
                  <a:tab pos="2163445" algn="l"/>
                  <a:tab pos="3142615" algn="l"/>
                  <a:tab pos="4190365" algn="l"/>
                </a:tabLst>
              </a:pPr>
              <a:endParaRPr lang="zh-CN" altLang="zh-CN" sz="2400" kern="10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endParaRPr>
            </a:p>
          </p:txBody>
        </p:sp>
        <p:graphicFrame>
          <p:nvGraphicFramePr>
            <p:cNvPr id="6" name="对象 5"/>
            <p:cNvGraphicFramePr>
              <a:graphicFrameLocks noChangeAspect="1"/>
            </p:cNvGraphicFramePr>
            <p:nvPr>
              <p:custDataLst>
                <p:tags r:id="rId16"/>
              </p:custDataLst>
            </p:nvPr>
          </p:nvGraphicFramePr>
          <p:xfrm>
            <a:off x="1389" y="3100"/>
            <a:ext cx="10853" cy="6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6" imgW="3365500" imgH="203200" progId="Equation.DSMT4">
                    <p:embed/>
                  </p:oleObj>
                </mc:Choice>
                <mc:Fallback>
                  <p:oleObj r:id="rId26" imgW="3365500" imgH="203200" progId="Equation.DSMT4">
                    <p:embed/>
                    <p:pic>
                      <p:nvPicPr>
                        <p:cNvPr id="6" name="对象 5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1389" y="3100"/>
                          <a:ext cx="10853" cy="64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5" name="组合 34"/>
          <p:cNvGrpSpPr/>
          <p:nvPr>
            <p:custDataLst>
              <p:tags r:id="rId5"/>
            </p:custDataLst>
          </p:nvPr>
        </p:nvGrpSpPr>
        <p:grpSpPr>
          <a:xfrm>
            <a:off x="784225" y="2695575"/>
            <a:ext cx="10502900" cy="661670"/>
            <a:chOff x="1235" y="4245"/>
            <a:chExt cx="16540" cy="1042"/>
          </a:xfrm>
        </p:grpSpPr>
        <p:sp>
          <p:nvSpPr>
            <p:cNvPr id="12" name="矩形 11"/>
            <p:cNvSpPr/>
            <p:nvPr>
              <p:custDataLst>
                <p:tags r:id="rId13"/>
              </p:custDataLst>
            </p:nvPr>
          </p:nvSpPr>
          <p:spPr>
            <a:xfrm>
              <a:off x="1235" y="4245"/>
              <a:ext cx="16540" cy="1042"/>
            </a:xfrm>
            <a:prstGeom prst="rect">
              <a:avLst/>
            </a:prstGeom>
            <a:gradFill>
              <a:gsLst>
                <a:gs pos="0">
                  <a:srgbClr val="CF32FE">
                    <a:alpha val="7000"/>
                  </a:srgbClr>
                </a:gs>
                <a:gs pos="100000">
                  <a:srgbClr val="B0B5E8">
                    <a:alpha val="44000"/>
                  </a:srgbClr>
                </a:gs>
              </a:gsLst>
              <a:lin ang="10800000" scaled="0"/>
            </a:gradFill>
          </p:spPr>
          <p:txBody>
            <a:bodyPr wrap="square" anchor="ctr" anchorCtr="0">
              <a:noAutofit/>
            </a:bodyPr>
            <a:lstStyle/>
            <a:p>
              <a:pPr marL="342900" indent="-342900" algn="l">
                <a:lnSpc>
                  <a:spcPct val="110000"/>
                </a:lnSpc>
                <a:buClr>
                  <a:srgbClr val="7F7FD9"/>
                </a:buClr>
                <a:buSzTx/>
                <a:buFont typeface="Wingdings" panose="05000000000000000000" charset="0"/>
                <a:buChar char="l"/>
                <a:tabLst>
                  <a:tab pos="1188085" algn="l"/>
                  <a:tab pos="2163445" algn="l"/>
                  <a:tab pos="3142615" algn="l"/>
                  <a:tab pos="4190365" algn="l"/>
                </a:tabLst>
              </a:pPr>
              <a:endParaRPr lang="zh-CN" altLang="zh-CN" sz="2400" kern="10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endParaRPr>
            </a:p>
          </p:txBody>
        </p:sp>
        <p:graphicFrame>
          <p:nvGraphicFramePr>
            <p:cNvPr id="31" name="对象 30"/>
            <p:cNvGraphicFramePr>
              <a:graphicFrameLocks noChangeAspect="1"/>
            </p:cNvGraphicFramePr>
            <p:nvPr>
              <p:custDataLst>
                <p:tags r:id="rId14"/>
              </p:custDataLst>
            </p:nvPr>
          </p:nvGraphicFramePr>
          <p:xfrm>
            <a:off x="1376" y="4459"/>
            <a:ext cx="13232" cy="6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8" imgW="3886200" imgH="203200" progId="Equation.DSMT4">
                    <p:embed/>
                  </p:oleObj>
                </mc:Choice>
                <mc:Fallback>
                  <p:oleObj r:id="rId28" imgW="3886200" imgH="203200" progId="Equation.DSMT4">
                    <p:embed/>
                    <p:pic>
                      <p:nvPicPr>
                        <p:cNvPr id="31" name="对象 30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1376" y="4459"/>
                          <a:ext cx="13232" cy="65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6" name="组合 35"/>
          <p:cNvGrpSpPr/>
          <p:nvPr>
            <p:custDataLst>
              <p:tags r:id="rId6"/>
            </p:custDataLst>
          </p:nvPr>
        </p:nvGrpSpPr>
        <p:grpSpPr>
          <a:xfrm>
            <a:off x="784225" y="3563620"/>
            <a:ext cx="10502900" cy="661670"/>
            <a:chOff x="1235" y="5612"/>
            <a:chExt cx="16540" cy="1042"/>
          </a:xfrm>
        </p:grpSpPr>
        <p:sp>
          <p:nvSpPr>
            <p:cNvPr id="16" name="矩形 15"/>
            <p:cNvSpPr/>
            <p:nvPr>
              <p:custDataLst>
                <p:tags r:id="rId11"/>
              </p:custDataLst>
            </p:nvPr>
          </p:nvSpPr>
          <p:spPr>
            <a:xfrm>
              <a:off x="1235" y="5612"/>
              <a:ext cx="16540" cy="1042"/>
            </a:xfrm>
            <a:prstGeom prst="rect">
              <a:avLst/>
            </a:prstGeom>
            <a:gradFill>
              <a:gsLst>
                <a:gs pos="0">
                  <a:srgbClr val="CF32FE">
                    <a:alpha val="7000"/>
                  </a:srgbClr>
                </a:gs>
                <a:gs pos="100000">
                  <a:srgbClr val="B0B5E8">
                    <a:alpha val="44000"/>
                  </a:srgbClr>
                </a:gs>
              </a:gsLst>
              <a:lin ang="10800000" scaled="0"/>
            </a:gradFill>
          </p:spPr>
          <p:txBody>
            <a:bodyPr wrap="square" anchor="ctr" anchorCtr="0">
              <a:noAutofit/>
            </a:bodyPr>
            <a:lstStyle/>
            <a:p>
              <a:pPr marL="342900" indent="-342900" algn="l">
                <a:lnSpc>
                  <a:spcPct val="110000"/>
                </a:lnSpc>
                <a:buClr>
                  <a:srgbClr val="7F7FD9"/>
                </a:buClr>
                <a:buSzTx/>
                <a:buFont typeface="Wingdings" panose="05000000000000000000" charset="0"/>
                <a:buChar char="l"/>
                <a:tabLst>
                  <a:tab pos="1188085" algn="l"/>
                  <a:tab pos="2163445" algn="l"/>
                  <a:tab pos="3142615" algn="l"/>
                  <a:tab pos="4190365" algn="l"/>
                </a:tabLst>
              </a:pPr>
              <a:endParaRPr lang="zh-CN" altLang="zh-CN" sz="2400" kern="100">
                <a:solidFill>
                  <a:prstClr val="black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endParaRPr>
            </a:p>
          </p:txBody>
        </p:sp>
        <p:graphicFrame>
          <p:nvGraphicFramePr>
            <p:cNvPr id="33" name="对象 32"/>
            <p:cNvGraphicFramePr>
              <a:graphicFrameLocks noChangeAspect="1"/>
            </p:cNvGraphicFramePr>
            <p:nvPr>
              <p:custDataLst>
                <p:tags r:id="rId12"/>
              </p:custDataLst>
            </p:nvPr>
          </p:nvGraphicFramePr>
          <p:xfrm>
            <a:off x="1391" y="5831"/>
            <a:ext cx="5560" cy="6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0" imgW="1548765" imgH="203200" progId="Equation.DSMT4">
                    <p:embed/>
                  </p:oleObj>
                </mc:Choice>
                <mc:Fallback>
                  <p:oleObj r:id="rId30" imgW="1548765" imgH="203200" progId="Equation.DSMT4">
                    <p:embed/>
                    <p:pic>
                      <p:nvPicPr>
                        <p:cNvPr id="33" name="对象 32"/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1391" y="5831"/>
                          <a:ext cx="5560" cy="67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组合 2"/>
          <p:cNvGrpSpPr/>
          <p:nvPr>
            <p:custDataLst>
              <p:tags r:id="rId7"/>
            </p:custDataLst>
          </p:nvPr>
        </p:nvGrpSpPr>
        <p:grpSpPr>
          <a:xfrm>
            <a:off x="1384935" y="4387215"/>
            <a:ext cx="9667875" cy="1650365"/>
            <a:chOff x="2181" y="6909"/>
            <a:chExt cx="15225" cy="2599"/>
          </a:xfrm>
        </p:grpSpPr>
        <p:graphicFrame>
          <p:nvGraphicFramePr>
            <p:cNvPr id="37" name="对象 36"/>
            <p:cNvGraphicFramePr>
              <a:graphicFrameLocks noChangeAspect="1"/>
            </p:cNvGraphicFramePr>
            <p:nvPr>
              <p:custDataLst>
                <p:tags r:id="rId8"/>
              </p:custDataLst>
            </p:nvPr>
          </p:nvGraphicFramePr>
          <p:xfrm>
            <a:off x="2194" y="6909"/>
            <a:ext cx="15168" cy="7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2" imgW="9081135" imgH="459740" progId="Equation.DSMT4">
                    <p:embed/>
                  </p:oleObj>
                </mc:Choice>
                <mc:Fallback>
                  <p:oleObj r:id="rId32" imgW="9081135" imgH="459740" progId="Equation.DSMT4">
                    <p:embed/>
                    <p:pic>
                      <p:nvPicPr>
                        <p:cNvPr id="37" name="对象 36"/>
                        <p:cNvPicPr/>
                        <p:nvPr/>
                      </p:nvPicPr>
                      <p:blipFill>
                        <a:blip r:embed="rId33"/>
                        <a:stretch>
                          <a:fillRect/>
                        </a:stretch>
                      </p:blipFill>
                      <p:spPr>
                        <a:xfrm>
                          <a:off x="2194" y="6909"/>
                          <a:ext cx="15168" cy="74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" name="对象 42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2203" y="7838"/>
            <a:ext cx="15203" cy="7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4" imgW="4063365" imgH="215900" progId="Equation.DSMT4">
                    <p:embed/>
                  </p:oleObj>
                </mc:Choice>
                <mc:Fallback>
                  <p:oleObj r:id="rId34" imgW="4063365" imgH="215900" progId="Equation.DSMT4">
                    <p:embed/>
                    <p:pic>
                      <p:nvPicPr>
                        <p:cNvPr id="43" name="对象 42"/>
                        <p:cNvPicPr/>
                        <p:nvPr/>
                      </p:nvPicPr>
                      <p:blipFill>
                        <a:blip r:embed="rId35"/>
                        <a:stretch>
                          <a:fillRect/>
                        </a:stretch>
                      </p:blipFill>
                      <p:spPr>
                        <a:xfrm>
                          <a:off x="2203" y="7838"/>
                          <a:ext cx="15203" cy="75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" name="对象 44"/>
            <p:cNvGraphicFramePr>
              <a:graphicFrameLocks noChangeAspect="1"/>
            </p:cNvGraphicFramePr>
            <p:nvPr>
              <p:custDataLst>
                <p:tags r:id="rId10"/>
              </p:custDataLst>
            </p:nvPr>
          </p:nvGraphicFramePr>
          <p:xfrm>
            <a:off x="2181" y="8753"/>
            <a:ext cx="13932" cy="7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6" imgW="3949700" imgH="215900" progId="Equation.DSMT4">
                    <p:embed/>
                  </p:oleObj>
                </mc:Choice>
                <mc:Fallback>
                  <p:oleObj r:id="rId36" imgW="3949700" imgH="215900" progId="Equation.DSMT4">
                    <p:embed/>
                    <p:pic>
                      <p:nvPicPr>
                        <p:cNvPr id="45" name="对象 44"/>
                        <p:cNvPicPr/>
                        <p:nvPr/>
                      </p:nvPicPr>
                      <p:blipFill>
                        <a:blip r:embed="rId37"/>
                        <a:stretch>
                          <a:fillRect/>
                        </a:stretch>
                      </p:blipFill>
                      <p:spPr>
                        <a:xfrm>
                          <a:off x="2181" y="8753"/>
                          <a:ext cx="13932" cy="75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0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巩固练习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1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3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868045" y="932815"/>
            <a:ext cx="16306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例</a:t>
            </a:r>
            <a:r>
              <a:rPr lang="en-US" altLang="zh-CN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4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：</a:t>
            </a:r>
          </a:p>
        </p:txBody>
      </p:sp>
      <p:pic>
        <p:nvPicPr>
          <p:cNvPr id="2" name="图片 1"/>
          <p:cNvPicPr/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67136" t="48210" r="12157" b="37904"/>
          <a:stretch>
            <a:fillRect/>
          </a:stretch>
        </p:blipFill>
        <p:spPr>
          <a:xfrm>
            <a:off x="9305947" y="1935481"/>
            <a:ext cx="2687955" cy="266319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44136" name="对象 44135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737360" y="947420"/>
          <a:ext cx="9347835" cy="930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4457700" imgH="457200" progId="Equation.DSMT4">
                  <p:embed/>
                </p:oleObj>
              </mc:Choice>
              <mc:Fallback>
                <p:oleObj r:id="rId16" imgW="4457700" imgH="457200" progId="Equation.DSMT4">
                  <p:embed/>
                  <p:pic>
                    <p:nvPicPr>
                      <p:cNvPr id="44136" name="对象 44135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737360" y="947420"/>
                        <a:ext cx="9347835" cy="9309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圆角矩形 7"/>
          <p:cNvSpPr/>
          <p:nvPr>
            <p:custDataLst>
              <p:tags r:id="rId6"/>
            </p:custDataLst>
          </p:nvPr>
        </p:nvSpPr>
        <p:spPr>
          <a:xfrm>
            <a:off x="685779" y="2245677"/>
            <a:ext cx="8585200" cy="4130675"/>
          </a:xfrm>
          <a:prstGeom prst="roundRect">
            <a:avLst>
              <a:gd name="adj" fmla="val 13704"/>
            </a:avLst>
          </a:prstGeom>
          <a:solidFill>
            <a:srgbClr val="FAF7FE"/>
          </a:solidFill>
          <a:ln>
            <a:solidFill>
              <a:srgbClr val="734AE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20"/>
          <p:cNvSpPr/>
          <p:nvPr>
            <p:custDataLst>
              <p:tags r:id="rId7"/>
            </p:custDataLst>
          </p:nvPr>
        </p:nvSpPr>
        <p:spPr>
          <a:xfrm>
            <a:off x="1161415" y="1996440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详解</a:t>
            </a:r>
          </a:p>
        </p:txBody>
      </p:sp>
      <p:graphicFrame>
        <p:nvGraphicFramePr>
          <p:cNvPr id="44137" name="对象 44136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737360" y="2768600"/>
          <a:ext cx="5589905" cy="130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2717800" imgH="634365" progId="Equation.DSMT4">
                  <p:embed/>
                </p:oleObj>
              </mc:Choice>
              <mc:Fallback>
                <p:oleObj r:id="rId18" imgW="2717800" imgH="634365" progId="Equation.DSMT4">
                  <p:embed/>
                  <p:pic>
                    <p:nvPicPr>
                      <p:cNvPr id="44137" name="对象 44136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737360" y="2768600"/>
                        <a:ext cx="5589905" cy="1304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1767840" y="4361180"/>
          <a:ext cx="4206875" cy="1630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968500" imgH="762000" progId="Equation.DSMT4">
                  <p:embed/>
                </p:oleObj>
              </mc:Choice>
              <mc:Fallback>
                <p:oleObj r:id="rId20" imgW="1968500" imgH="762000" progId="Equation.DSMT4">
                  <p:embed/>
                  <p:pic>
                    <p:nvPicPr>
                      <p:cNvPr id="3" name="对象 2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767840" y="4361180"/>
                        <a:ext cx="4206875" cy="16300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 flipH="1">
            <a:off x="-15240" y="0"/>
            <a:ext cx="12206605" cy="6858000"/>
          </a:xfrm>
          <a:prstGeom prst="rect">
            <a:avLst/>
          </a:prstGeom>
          <a:gradFill flip="none" rotWithShape="1">
            <a:gsLst>
              <a:gs pos="0">
                <a:srgbClr val="EFEEFB">
                  <a:alpha val="0"/>
                </a:srgbClr>
              </a:gs>
              <a:gs pos="79000">
                <a:srgbClr val="B2ABE9">
                  <a:alpha val="11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>
            <p:custDataLst>
              <p:tags r:id="rId2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9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应用新知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20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21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22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>
            <p:custDataLst>
              <p:tags r:id="rId4"/>
            </p:custDataLst>
          </p:nvPr>
        </p:nvGrpSpPr>
        <p:grpSpPr>
          <a:xfrm>
            <a:off x="1161973" y="872490"/>
            <a:ext cx="10830729" cy="645160"/>
            <a:chOff x="1949" y="1445"/>
            <a:chExt cx="16814" cy="1016"/>
          </a:xfrm>
        </p:grpSpPr>
        <p:sp>
          <p:nvSpPr>
            <p:cNvPr id="30" name="圆角矩形 20"/>
            <p:cNvSpPr/>
            <p:nvPr>
              <p:custDataLst>
                <p:tags r:id="rId17"/>
              </p:custDataLst>
            </p:nvPr>
          </p:nvSpPr>
          <p:spPr>
            <a:xfrm>
              <a:off x="1949" y="1669"/>
              <a:ext cx="2621" cy="7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733DE2"/>
                </a:gs>
                <a:gs pos="100000">
                  <a:srgbClr val="699CDE"/>
                </a:gs>
              </a:gsLst>
              <a:lin ang="18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总结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矩形 25602"/>
                <p:cNvSpPr>
                  <a:spLocks noChangeArrowheads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4568" y="1445"/>
                  <a:ext cx="14195" cy="10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pPr marL="0" indent="0" algn="l">
                    <a:lnSpc>
                      <a:spcPct val="150000"/>
                    </a:lnSpc>
                  </a:pPr>
                  <a:r>
                    <a:rPr lang="zh-CN" sz="2400" b="1"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如何利用直线上</a:t>
                  </a:r>
                  <a:r>
                    <a:rPr lang="zh-CN" altLang="en-US" sz="2400" b="1"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两点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</m:oMath>
                  </a14:m>
                  <a:r>
                    <a:rPr lang="zh-CN" sz="2400" b="1"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和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</m:oMath>
                  </a14:m>
                  <a:r>
                    <a:rPr lang="zh-CN" altLang="en-US" sz="2400" b="1"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求</a:t>
                  </a:r>
                  <a:r>
                    <a:rPr lang="zh-CN" sz="2400" b="1"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直线两点式方程？</a:t>
                  </a:r>
                  <a:endParaRPr lang="zh-CN" altLang="en-US" sz="2400"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endParaRPr>
                </a:p>
              </p:txBody>
            </p:sp>
          </mc:Choice>
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<p:sp>
              <p:nvSpPr>
                <p:cNvPr id="45" name="矩形 25602"/>
                <p:cNvSpPr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24"/>
                  </p:custDataLst>
                </p:nvPr>
              </p:nvSpPr>
              <p:spPr bwMode="auto">
                <a:xfrm>
                  <a:off x="4568" y="1445"/>
                  <a:ext cx="14195" cy="1016"/>
                </a:xfrm>
                <a:prstGeom prst="rect">
                  <a:avLst/>
                </a:prstGeom>
                <a:blipFill rotWithShape="1">
                  <a:blip r:embed="rId25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" name="组合 4"/>
          <p:cNvGrpSpPr/>
          <p:nvPr>
            <p:custDataLst>
              <p:tags r:id="rId5"/>
            </p:custDataLst>
          </p:nvPr>
        </p:nvGrpSpPr>
        <p:grpSpPr>
          <a:xfrm>
            <a:off x="1546225" y="1725930"/>
            <a:ext cx="8218805" cy="552450"/>
            <a:chOff x="2435" y="2718"/>
            <a:chExt cx="12943" cy="870"/>
          </a:xfrm>
        </p:grpSpPr>
        <p:sp>
          <p:nvSpPr>
            <p:cNvPr id="3" name="文本框 2"/>
            <p:cNvSpPr txBox="1"/>
            <p:nvPr>
              <p:custDataLst>
                <p:tags r:id="rId15"/>
              </p:custDataLst>
            </p:nvPr>
          </p:nvSpPr>
          <p:spPr>
            <a:xfrm>
              <a:off x="4402" y="2718"/>
              <a:ext cx="10976" cy="8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41910">
                <a:lnSpc>
                  <a:spcPct val="125000"/>
                </a:lnSpc>
              </a:pPr>
              <a:r>
                <a:rPr lang="zh-CN" sz="2400" kern="10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确定点的坐标：根据已知条件求出直线上两点坐标；</a:t>
              </a:r>
              <a:endParaRPr lang="zh-CN" sz="2400" b="1">
                <a:solidFill>
                  <a:srgbClr val="F48000"/>
                </a:solidFill>
                <a:latin typeface="Times New Roman" panose="02020603050405020304" pitchFamily="18" charset="0"/>
                <a:ea typeface="黑体" panose="02010609060101010101" charset="-122"/>
                <a:cs typeface="华文楷体" panose="02010600040101010101" pitchFamily="2" charset="-122"/>
              </a:endParaRPr>
            </a:p>
          </p:txBody>
        </p:sp>
        <p:sp>
          <p:nvSpPr>
            <p:cNvPr id="4" name="圆角矩形 3"/>
            <p:cNvSpPr/>
            <p:nvPr>
              <p:custDataLst>
                <p:tags r:id="rId16"/>
              </p:custDataLst>
            </p:nvPr>
          </p:nvSpPr>
          <p:spPr>
            <a:xfrm>
              <a:off x="2435" y="2852"/>
              <a:ext cx="2054" cy="704"/>
            </a:xfrm>
            <a:prstGeom prst="roundRect">
              <a:avLst/>
            </a:prstGeom>
            <a:ln>
              <a:gradFill>
                <a:gsLst>
                  <a:gs pos="0">
                    <a:srgbClr val="548BDA"/>
                  </a:gs>
                  <a:gs pos="100000">
                    <a:srgbClr val="62439B"/>
                  </a:gs>
                </a:gsLst>
                <a:lin ang="14040000" scaled="1"/>
              </a:gradFill>
              <a:prstDash val="dash"/>
            </a:ln>
          </p:spPr>
          <p:style>
            <a:lnRef idx="3">
              <a:schemeClr val="accent2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第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1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步</a:t>
              </a:r>
            </a:p>
          </p:txBody>
        </p:sp>
      </p:grpSp>
      <p:grpSp>
        <p:nvGrpSpPr>
          <p:cNvPr id="11" name="组合 10"/>
          <p:cNvGrpSpPr/>
          <p:nvPr>
            <p:custDataLst>
              <p:tags r:id="rId6"/>
            </p:custDataLst>
          </p:nvPr>
        </p:nvGrpSpPr>
        <p:grpSpPr>
          <a:xfrm>
            <a:off x="1544955" y="2613025"/>
            <a:ext cx="9907270" cy="2022475"/>
            <a:chOff x="2433" y="4115"/>
            <a:chExt cx="15602" cy="3185"/>
          </a:xfrm>
        </p:grpSpPr>
        <p:sp>
          <p:nvSpPr>
            <p:cNvPr id="8" name="文本框 7"/>
            <p:cNvSpPr txBox="1"/>
            <p:nvPr>
              <p:custDataLst>
                <p:tags r:id="rId10"/>
              </p:custDataLst>
            </p:nvPr>
          </p:nvSpPr>
          <p:spPr>
            <a:xfrm>
              <a:off x="4385" y="4115"/>
              <a:ext cx="11704" cy="87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41910">
                <a:lnSpc>
                  <a:spcPct val="125000"/>
                </a:lnSpc>
              </a:pPr>
              <a:r>
                <a:rPr lang="zh-CN" sz="2400" kern="10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写方程：</a:t>
              </a:r>
              <a:endParaRPr lang="zh-CN" altLang="en-US" sz="2400" kern="10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/>
                <p:cNvSpPr txBox="1"/>
                <p:nvPr>
                  <p:custDataLst>
                    <p:tags r:id="rId11"/>
                  </p:custDataLst>
                </p:nvPr>
              </p:nvSpPr>
              <p:spPr>
                <a:xfrm>
                  <a:off x="6341" y="4122"/>
                  <a:ext cx="9189" cy="871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indent="41910">
                    <a:lnSpc>
                      <a:spcPct val="125000"/>
                    </a:lnSpc>
                  </a:pPr>
                  <a:r>
                    <a:rPr 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①</a:t>
                  </a:r>
                  <a:r>
                    <a:rPr lang="en-US" alt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 </a:t>
                  </a:r>
                  <a:r>
                    <a:rPr 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若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a14:m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，</a:t>
                  </a:r>
                  <a:r>
                    <a:rPr 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直线方程为：</a:t>
                  </a:r>
                  <a14:m>
                    <m:oMath xmlns:m="http://schemas.openxmlformats.org/officeDocument/2006/math">
                      <m:r>
                        <a:rPr lang="en-US" altLang="zh-CN" sz="2400" b="1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𝒙</m:t>
                      </m:r>
                      <m:r>
                        <a:rPr lang="en-US" altLang="zh-CN" sz="2400" b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  <a:sym typeface="+mn-ea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a14:m>
                  <a:endParaRPr lang="zh-CN" altLang="en-US" sz="2400" kern="10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mc:Choice>
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<p:sp>
              <p:nvSpPr>
                <p:cNvPr id="12" name="文本框 11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26"/>
                  </p:custDataLst>
                </p:nvPr>
              </p:nvSpPr>
              <p:spPr>
                <a:xfrm>
                  <a:off x="6341" y="4122"/>
                  <a:ext cx="9189" cy="871"/>
                </a:xfrm>
                <a:prstGeom prst="rect">
                  <a:avLst/>
                </a:prstGeom>
                <a:blipFill rotWithShape="1"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本框 6"/>
                <p:cNvSpPr txBox="1"/>
                <p:nvPr>
                  <p:custDataLst>
                    <p:tags r:id="rId12"/>
                  </p:custDataLst>
                </p:nvPr>
              </p:nvSpPr>
              <p:spPr>
                <a:xfrm>
                  <a:off x="6341" y="5121"/>
                  <a:ext cx="9189" cy="871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indent="41910">
                    <a:lnSpc>
                      <a:spcPct val="125000"/>
                    </a:lnSpc>
                  </a:pPr>
                  <a:r>
                    <a:rPr 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②</a:t>
                  </a:r>
                  <a:r>
                    <a:rPr lang="en-US" alt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 </a:t>
                  </a:r>
                  <a:r>
                    <a:rPr 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若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a14:m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，</a:t>
                  </a:r>
                  <a:r>
                    <a:rPr 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直线方程为：</a:t>
                  </a:r>
                  <a14:m>
                    <m:oMath xmlns:m="http://schemas.openxmlformats.org/officeDocument/2006/math">
                      <m:r>
                        <a:rPr lang="en-US" altLang="zh-CN" sz="2400" b="1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𝒚</m:t>
                      </m:r>
                      <m:r>
                        <a:rPr lang="en-US" altLang="zh-CN" sz="2400" b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  <a:sym typeface="+mn-ea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a14:m>
                  <a:endParaRPr lang="zh-CN" altLang="en-US" sz="2400" kern="10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mc:Choice>
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<p:sp>
              <p:nvSpPr>
                <p:cNvPr id="7" name="文本框 6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28"/>
                  </p:custDataLst>
                </p:nvPr>
              </p:nvSpPr>
              <p:spPr>
                <a:xfrm>
                  <a:off x="6341" y="5121"/>
                  <a:ext cx="9189" cy="871"/>
                </a:xfrm>
                <a:prstGeom prst="rect">
                  <a:avLst/>
                </a:prstGeom>
                <a:blipFill rotWithShape="1"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/>
                <p:cNvSpPr txBox="1"/>
                <p:nvPr>
                  <p:custDataLst>
                    <p:tags r:id="rId13"/>
                  </p:custDataLst>
                </p:nvPr>
              </p:nvSpPr>
              <p:spPr>
                <a:xfrm>
                  <a:off x="6341" y="5992"/>
                  <a:ext cx="11694" cy="130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indent="41910">
                    <a:lnSpc>
                      <a:spcPct val="125000"/>
                    </a:lnSpc>
                  </a:pPr>
                  <a:r>
                    <a:rPr 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③</a:t>
                  </a:r>
                  <a:r>
                    <a:rPr lang="en-US" alt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 </a:t>
                  </a:r>
                  <a:r>
                    <a:rPr 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若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a14:m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且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a14:m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，</a:t>
                  </a:r>
                  <a:r>
                    <a:rPr 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直线方程为：</a:t>
                  </a:r>
                  <a:r>
                    <a:rPr lang="en-US" alt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fPr>
                        <m:num>
                          <m: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𝒚</m:t>
                          </m:r>
                          <m: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  <a:sym typeface="+mn-ea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  <a:sym typeface="+mn-ea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</m:oMath>
                  </a14:m>
                  <a:r>
                    <a:rPr lang="en-US" altLang="zh-CN" sz="2400" b="1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fPr>
                        <m:num>
                          <m: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𝒙</m:t>
                          </m:r>
                          <m: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  <a:sym typeface="+mn-ea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  <m:t>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  <a:sym typeface="+mn-ea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b="1" i="1" kern="1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  <a:sym typeface="+mn-ea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</m:oMath>
                  </a14:m>
                  <a:endParaRPr lang="en-US" altLang="zh-CN" sz="2400" b="1" kern="10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mc:Choice>
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<p:sp>
              <p:nvSpPr>
                <p:cNvPr id="9" name="文本框 8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30"/>
                  </p:custDataLst>
                </p:nvPr>
              </p:nvSpPr>
              <p:spPr>
                <a:xfrm>
                  <a:off x="6341" y="5992"/>
                  <a:ext cx="11694" cy="1308"/>
                </a:xfrm>
                <a:prstGeom prst="rect">
                  <a:avLst/>
                </a:prstGeom>
                <a:blipFill rotWithShape="1">
                  <a:blip r:embed="rId3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圆角矩形 9"/>
            <p:cNvSpPr/>
            <p:nvPr>
              <p:custDataLst>
                <p:tags r:id="rId14"/>
              </p:custDataLst>
            </p:nvPr>
          </p:nvSpPr>
          <p:spPr>
            <a:xfrm>
              <a:off x="2433" y="4242"/>
              <a:ext cx="2054" cy="704"/>
            </a:xfrm>
            <a:prstGeom prst="roundRect">
              <a:avLst/>
            </a:prstGeom>
            <a:ln>
              <a:gradFill>
                <a:gsLst>
                  <a:gs pos="0">
                    <a:srgbClr val="548BDA"/>
                  </a:gs>
                  <a:gs pos="100000">
                    <a:srgbClr val="62439B"/>
                  </a:gs>
                </a:gsLst>
                <a:lin ang="14040000" scaled="1"/>
              </a:gradFill>
              <a:prstDash val="dash"/>
            </a:ln>
          </p:spPr>
          <p:style>
            <a:lnRef idx="3">
              <a:schemeClr val="accent2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第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2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步</a:t>
              </a:r>
            </a:p>
          </p:txBody>
        </p:sp>
      </p:grpSp>
      <p:grpSp>
        <p:nvGrpSpPr>
          <p:cNvPr id="6" name="组合 5"/>
          <p:cNvGrpSpPr/>
          <p:nvPr>
            <p:custDataLst>
              <p:tags r:id="rId7"/>
            </p:custDataLst>
          </p:nvPr>
        </p:nvGrpSpPr>
        <p:grpSpPr>
          <a:xfrm>
            <a:off x="1160780" y="4719955"/>
            <a:ext cx="11801475" cy="1198880"/>
            <a:chOff x="1828" y="7433"/>
            <a:chExt cx="18585" cy="1888"/>
          </a:xfrm>
        </p:grpSpPr>
        <p:sp>
          <p:nvSpPr>
            <p:cNvPr id="35" name="圆角矩形 20"/>
            <p:cNvSpPr/>
            <p:nvPr>
              <p:custDataLst>
                <p:tags r:id="rId8"/>
              </p:custDataLst>
            </p:nvPr>
          </p:nvSpPr>
          <p:spPr>
            <a:xfrm>
              <a:off x="1828" y="7604"/>
              <a:ext cx="2659" cy="7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733DE2"/>
                </a:gs>
                <a:gs pos="100000">
                  <a:srgbClr val="699CDE"/>
                </a:gs>
              </a:gsLst>
              <a:lin ang="18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技巧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文本框 1"/>
                <p:cNvSpPr txBox="1"/>
                <p:nvPr>
                  <p:custDataLst>
                    <p:tags r:id="rId9"/>
                  </p:custDataLst>
                </p:nvPr>
              </p:nvSpPr>
              <p:spPr>
                <a:xfrm>
                  <a:off x="4431" y="7433"/>
                  <a:ext cx="15983" cy="188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indent="41910">
                    <a:lnSpc>
                      <a:spcPct val="150000"/>
                    </a:lnSpc>
                  </a:pPr>
                  <a:r>
                    <a:rPr lang="zh-CN" sz="2400" b="1" kern="100">
                      <a:solidFill>
                        <a:srgbClr val="62439B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一起</a:t>
                  </a:r>
                  <a:r>
                    <a:rPr lang="en-US" altLang="zh-CN" sz="2400" b="1" kern="100">
                      <a:solidFill>
                        <a:srgbClr val="62439B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“</a:t>
                  </a:r>
                  <a:r>
                    <a:rPr lang="zh-CN" altLang="en-US" sz="2400" b="1" kern="100">
                      <a:solidFill>
                        <a:srgbClr val="62439B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欺负</a:t>
                  </a:r>
                  <a:r>
                    <a:rPr lang="en-US" altLang="zh-CN" sz="2400" b="1" kern="100">
                      <a:solidFill>
                        <a:srgbClr val="62439B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”</a:t>
                  </a:r>
                  <a:r>
                    <a:rPr lang="zh-CN" altLang="en-US" sz="2400" b="1" kern="100">
                      <a:solidFill>
                        <a:srgbClr val="62439B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它：</a:t>
                  </a:r>
                  <a:r>
                    <a:rPr lang="en-US" altLang="zh-CN" sz="2400" b="1" i="1" kern="100">
                      <a:solidFill>
                        <a:srgbClr val="62439B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y</a:t>
                  </a:r>
                  <a:r>
                    <a:rPr lang="zh-CN" altLang="en-US" sz="2400" b="1" kern="100">
                      <a:solidFill>
                        <a:srgbClr val="62439B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减</a:t>
                  </a:r>
                  <a:r>
                    <a:rPr lang="en-US" altLang="zh-CN" sz="2400" b="1" i="1" kern="100">
                      <a:solidFill>
                        <a:srgbClr val="62439B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y</a:t>
                  </a:r>
                  <a:r>
                    <a:rPr lang="zh-CN" altLang="en-US" sz="2400" b="1" kern="100">
                      <a:solidFill>
                        <a:srgbClr val="62439B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，</a:t>
                  </a:r>
                  <a:r>
                    <a:rPr lang="en-US" altLang="zh-CN" sz="2400" b="1" i="1" kern="100">
                      <a:solidFill>
                        <a:srgbClr val="62439B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x</a:t>
                  </a:r>
                  <a:r>
                    <a:rPr lang="zh-CN" altLang="en-US" sz="2400" b="1" kern="100">
                      <a:solidFill>
                        <a:srgbClr val="62439B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减</a:t>
                  </a:r>
                  <a:r>
                    <a:rPr lang="en-US" altLang="zh-CN" sz="2400" b="1" i="1" kern="100">
                      <a:solidFill>
                        <a:srgbClr val="62439B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x</a:t>
                  </a:r>
                  <a:r>
                    <a:rPr lang="en-US" altLang="zh-CN" sz="2400" b="1" kern="100">
                      <a:solidFill>
                        <a:srgbClr val="62439B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. </a:t>
                  </a:r>
                </a:p>
                <a:p>
                  <a:pPr indent="41910">
                    <a:lnSpc>
                      <a:spcPct val="150000"/>
                    </a:lnSpc>
                  </a:pPr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比如</a:t>
                  </a:r>
                  <a14:m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</a:rPr>
                        <m:t>𝑷</m:t>
                      </m:r>
                      <m:d>
                        <m:d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𝒚</m:t>
                          </m:r>
                        </m:e>
                      </m:d>
                      <m:r>
                        <a:rPr lang="en-US" altLang="zh-CN" sz="2400" b="1" i="1"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、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d>
                        <m:d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  <m:r>
                        <a:rPr lang="zh-CN" altLang="en-US" sz="2400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，</m:t>
                      </m:r>
                    </m:oMath>
                  </a14:m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</a:rPr>
                    <a:t>一起“欺负”</a:t>
                  </a:r>
                  <a:r>
                    <a:rPr lang="en-US" altLang="zh-CN" sz="2400"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altLang="zh-CN" sz="2400" b="1" i="1"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  <a:ea typeface="黑体" panose="02010609060101010101" charset="-122"/>
                                  <a:cs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</m:oMath>
                  </a14:m>
                  <a:endParaRPr lang="en-US" altLang="zh-CN" sz="2400" kern="10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mc:Choice>
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<p:sp>
              <p:nvSpPr>
                <p:cNvPr id="2" name="文本框 1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35"/>
                  </p:custDataLst>
                </p:nvPr>
              </p:nvSpPr>
              <p:spPr>
                <a:xfrm>
                  <a:off x="4431" y="7433"/>
                  <a:ext cx="15983" cy="1888"/>
                </a:xfrm>
                <a:prstGeom prst="rect">
                  <a:avLst/>
                </a:prstGeom>
                <a:blipFill rotWithShape="1">
                  <a:blip r:embed="rId3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027081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751205" y="1003300"/>
            <a:ext cx="10697845" cy="53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</a:t>
            </a:r>
            <a:r>
              <a:rPr lang="en-US" altLang="zh-CN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已知直线</a:t>
            </a:r>
            <a:r>
              <a:rPr lang="en-US" altLang="zh-CN" sz="2400" i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过点</a:t>
            </a:r>
            <a:r>
              <a:rPr lang="en-US" altLang="zh-CN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(4,3)</a:t>
            </a:r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，且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横截距和纵截距相等</a:t>
            </a:r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，求</a:t>
            </a:r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直线</a:t>
            </a:r>
            <a:r>
              <a:rPr lang="en-US" altLang="zh-CN" sz="2400" i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的方程；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15983" y="3034166"/>
            <a:ext cx="10697845" cy="53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变式</a:t>
            </a:r>
            <a:r>
              <a:rPr lang="en-US" altLang="zh-CN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r>
              <a:rPr lang="zh-CN" alt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已知直线</a:t>
            </a:r>
            <a:r>
              <a:rPr lang="en-US" altLang="zh-CN" sz="24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lang="zh-CN" alt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过点</a:t>
            </a:r>
            <a:r>
              <a:rPr lang="en-US" altLang="zh-CN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(4,3)</a:t>
            </a:r>
            <a:r>
              <a:rPr lang="zh-CN" alt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，且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横截距和纵截距互为相反数</a:t>
            </a:r>
            <a:r>
              <a:rPr lang="zh-CN" alt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，求</a:t>
            </a:r>
            <a:r>
              <a:rPr lang="zh-CN" alt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直线</a:t>
            </a:r>
            <a:r>
              <a:rPr lang="en-US" altLang="zh-CN" sz="24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zh-CN" alt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的方程；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328248" y="1406071"/>
            <a:ext cx="2094230" cy="1948180"/>
          </a:xfrm>
          <a:prstGeom prst="rect">
            <a:avLst/>
          </a:prstGeom>
        </p:spPr>
      </p:pic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191442966"/>
              </p:ext>
            </p:extLst>
          </p:nvPr>
        </p:nvGraphicFramePr>
        <p:xfrm>
          <a:off x="1018268" y="1537335"/>
          <a:ext cx="3744912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879560" imgH="368280" progId="Equation.DSMT4">
                  <p:embed/>
                </p:oleObj>
              </mc:Choice>
              <mc:Fallback>
                <p:oleObj name="Equation" r:id="rId18" imgW="1879560" imgH="368280" progId="Equation.DSMT4">
                  <p:embed/>
                  <p:pic>
                    <p:nvPicPr>
                      <p:cNvPr id="9" name="对象 8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018268" y="1537335"/>
                        <a:ext cx="3744912" cy="7366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055737570"/>
              </p:ext>
            </p:extLst>
          </p:nvPr>
        </p:nvGraphicFramePr>
        <p:xfrm>
          <a:off x="938700" y="3655007"/>
          <a:ext cx="3719513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866600" imgH="368280" progId="Equation.DSMT4">
                  <p:embed/>
                </p:oleObj>
              </mc:Choice>
              <mc:Fallback>
                <p:oleObj name="Equation" r:id="rId20" imgW="1866600" imgH="368280" progId="Equation.DSMT4">
                  <p:embed/>
                  <p:pic>
                    <p:nvPicPr>
                      <p:cNvPr id="11" name="对象 10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938700" y="3655007"/>
                        <a:ext cx="3719513" cy="7366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组合 11">
            <a:extLst>
              <a:ext uri="{FF2B5EF4-FFF2-40B4-BE49-F238E27FC236}">
                <a16:creationId xmlns:a16="http://schemas.microsoft.com/office/drawing/2014/main" id="{195B7D45-CB73-1E34-93FC-CDE3443F1823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515983" y="123371"/>
            <a:ext cx="5932805" cy="521970"/>
            <a:chOff x="952" y="529"/>
            <a:chExt cx="9343" cy="822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4562221-1AFA-0EC9-4963-CA0139FCB93D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巩</a:t>
              </a:r>
              <a:r>
                <a:rPr lang="zh-CN" altLang="en-US" sz="2800" b="1" dirty="0">
                  <a:latin typeface="黑体" panose="02010609060101010101" charset="-122"/>
                  <a:ea typeface="黑体" panose="02010609060101010101" charset="-122"/>
                </a:rPr>
                <a:t>固练习</a:t>
              </a:r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---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斜截式方程</a:t>
              </a: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F00169B7-76A4-AFB8-4375-4B79F19F446B}"/>
                </a:ext>
              </a:extLst>
            </p:cNvPr>
            <p:cNvGrpSpPr/>
            <p:nvPr>
              <p:custDataLst>
                <p:tags r:id="rId1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15" name="平行四边形 8">
                <a:extLst>
                  <a:ext uri="{FF2B5EF4-FFF2-40B4-BE49-F238E27FC236}">
                    <a16:creationId xmlns:a16="http://schemas.microsoft.com/office/drawing/2014/main" id="{674C2D05-8433-389D-3DE1-351872C1CFA7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6" name="平行四边形 8">
                <a:extLst>
                  <a:ext uri="{FF2B5EF4-FFF2-40B4-BE49-F238E27FC236}">
                    <a16:creationId xmlns:a16="http://schemas.microsoft.com/office/drawing/2014/main" id="{8D7B54FF-0415-BC6D-CAAB-6E84AA10FAA3}"/>
                  </a:ext>
                </a:extLst>
              </p:cNvPr>
              <p:cNvSpPr/>
              <p:nvPr>
                <p:custDataLst>
                  <p:tags r:id="rId1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2" name="矩形 25602">
            <a:extLst>
              <a:ext uri="{FF2B5EF4-FFF2-40B4-BE49-F238E27FC236}">
                <a16:creationId xmlns:a16="http://schemas.microsoft.com/office/drawing/2014/main" id="{47FA4B0C-6C7E-8A7C-5A3B-A255F24E6355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70209" y="4980082"/>
            <a:ext cx="780193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400" dirty="0">
                <a:ea typeface="黑体" panose="02010609060101010101" charset="-122"/>
              </a:rPr>
              <a:t>截距关系求直线方程之</a:t>
            </a:r>
            <a:r>
              <a:rPr lang="zh-CN" altLang="en-US" sz="2400" b="1" dirty="0">
                <a:solidFill>
                  <a:srgbClr val="62439B"/>
                </a:solidFill>
                <a:ea typeface="黑体" panose="02010609060101010101" charset="-122"/>
              </a:rPr>
              <a:t>截距的绝对值相等</a:t>
            </a:r>
          </a:p>
        </p:txBody>
      </p:sp>
      <p:sp>
        <p:nvSpPr>
          <p:cNvPr id="7" name="矩形 25602">
            <a:extLst>
              <a:ext uri="{FF2B5EF4-FFF2-40B4-BE49-F238E27FC236}">
                <a16:creationId xmlns:a16="http://schemas.microsoft.com/office/drawing/2014/main" id="{814AA2E6-DD04-F599-E252-B2896EFB9725}"/>
              </a:ext>
            </a:extLst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70208" y="5984868"/>
            <a:ext cx="780193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400" dirty="0">
                <a:ea typeface="黑体" panose="02010609060101010101" charset="-122"/>
              </a:rPr>
              <a:t>截距关系求直线方程之</a:t>
            </a:r>
            <a:r>
              <a:rPr lang="zh-CN" altLang="en-US" sz="2400" b="1" dirty="0">
                <a:solidFill>
                  <a:srgbClr val="62439B"/>
                </a:solidFill>
                <a:ea typeface="黑体" panose="02010609060101010101" charset="-122"/>
              </a:rPr>
              <a:t>截距的和</a:t>
            </a:r>
          </a:p>
        </p:txBody>
      </p:sp>
      <p:sp>
        <p:nvSpPr>
          <p:cNvPr id="10" name="矩形 25602">
            <a:extLst>
              <a:ext uri="{FF2B5EF4-FFF2-40B4-BE49-F238E27FC236}">
                <a16:creationId xmlns:a16="http://schemas.microsoft.com/office/drawing/2014/main" id="{120F1ED1-83EF-FA16-FA98-8568636582D6}"/>
              </a:ext>
            </a:extLst>
          </p:cNvPr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71300" y="5482475"/>
            <a:ext cx="780193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400" dirty="0">
                <a:ea typeface="黑体" panose="02010609060101010101" charset="-122"/>
              </a:rPr>
              <a:t>截距关系求直线方程之</a:t>
            </a:r>
            <a:r>
              <a:rPr lang="zh-CN" altLang="en-US" sz="2400" b="1" dirty="0">
                <a:solidFill>
                  <a:srgbClr val="62439B"/>
                </a:solidFill>
                <a:ea typeface="黑体" panose="02010609060101010101" charset="-122"/>
              </a:rPr>
              <a:t>截距成倍数关系</a:t>
            </a:r>
          </a:p>
        </p:txBody>
      </p:sp>
      <p:sp>
        <p:nvSpPr>
          <p:cNvPr id="17" name="矩形 25602">
            <a:extLst>
              <a:ext uri="{FF2B5EF4-FFF2-40B4-BE49-F238E27FC236}">
                <a16:creationId xmlns:a16="http://schemas.microsoft.com/office/drawing/2014/main" id="{1FE86997-C72D-F4EF-6A22-00450596ECC9}"/>
              </a:ext>
            </a:extLst>
          </p:cNvPr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70209" y="6420753"/>
            <a:ext cx="780193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zh-CN" altLang="en-US" sz="2400" dirty="0">
                <a:ea typeface="黑体" panose="02010609060101010101" charset="-122"/>
              </a:rPr>
              <a:t>截距关系求直线方程之</a:t>
            </a:r>
            <a:r>
              <a:rPr lang="zh-CN" altLang="en-US" sz="2400" b="1" dirty="0">
                <a:solidFill>
                  <a:srgbClr val="62439B"/>
                </a:solidFill>
                <a:ea typeface="黑体" panose="02010609060101010101" charset="-122"/>
              </a:rPr>
              <a:t>截距的差</a:t>
            </a:r>
            <a:endParaRPr lang="en-US" altLang="zh-CN" sz="2400" b="1" dirty="0">
              <a:solidFill>
                <a:srgbClr val="62439B"/>
              </a:solidFill>
              <a:ea typeface="黑体" panose="02010609060101010101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20373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 flipH="1">
            <a:off x="-15240" y="0"/>
            <a:ext cx="12206605" cy="6858000"/>
          </a:xfrm>
          <a:prstGeom prst="rect">
            <a:avLst/>
          </a:prstGeom>
          <a:gradFill flip="none" rotWithShape="1">
            <a:gsLst>
              <a:gs pos="0">
                <a:srgbClr val="EFEEFB">
                  <a:alpha val="0"/>
                </a:srgbClr>
              </a:gs>
              <a:gs pos="79000">
                <a:srgbClr val="B2ABE9">
                  <a:alpha val="11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>
            <p:custDataLst>
              <p:tags r:id="rId2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20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能力提升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21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22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23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>
            <p:custDataLst>
              <p:tags r:id="rId4"/>
            </p:custDataLst>
          </p:nvPr>
        </p:nvGrpSpPr>
        <p:grpSpPr>
          <a:xfrm>
            <a:off x="1161973" y="972820"/>
            <a:ext cx="9488966" cy="498475"/>
            <a:chOff x="1949" y="1669"/>
            <a:chExt cx="14731" cy="785"/>
          </a:xfrm>
        </p:grpSpPr>
        <p:sp>
          <p:nvSpPr>
            <p:cNvPr id="30" name="圆角矩形 20"/>
            <p:cNvSpPr/>
            <p:nvPr>
              <p:custDataLst>
                <p:tags r:id="rId18"/>
              </p:custDataLst>
            </p:nvPr>
          </p:nvSpPr>
          <p:spPr>
            <a:xfrm>
              <a:off x="1949" y="1669"/>
              <a:ext cx="2621" cy="7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733DE2"/>
                </a:gs>
                <a:gs pos="100000">
                  <a:srgbClr val="699CDE"/>
                </a:gs>
              </a:gsLst>
              <a:lin ang="18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总结</a:t>
              </a:r>
            </a:p>
          </p:txBody>
        </p:sp>
        <p:sp>
          <p:nvSpPr>
            <p:cNvPr id="45" name="矩形 25602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568" y="1678"/>
              <a:ext cx="12112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zh-CN" altLang="en-US" sz="2400" b="1">
                  <a:ea typeface="黑体" panose="02010609060101010101" charset="-122"/>
                </a:rPr>
                <a:t>如何利用截距关系求直线方程？</a:t>
              </a:r>
            </a:p>
          </p:txBody>
        </p:sp>
      </p:grpSp>
      <p:grpSp>
        <p:nvGrpSpPr>
          <p:cNvPr id="19" name="组合 18"/>
          <p:cNvGrpSpPr/>
          <p:nvPr>
            <p:custDataLst>
              <p:tags r:id="rId5"/>
            </p:custDataLst>
          </p:nvPr>
        </p:nvGrpSpPr>
        <p:grpSpPr>
          <a:xfrm>
            <a:off x="1546225" y="4142740"/>
            <a:ext cx="9917430" cy="552450"/>
            <a:chOff x="2435" y="6404"/>
            <a:chExt cx="15618" cy="870"/>
          </a:xfrm>
        </p:grpSpPr>
        <p:sp>
          <p:nvSpPr>
            <p:cNvPr id="2" name="圆角矩形 1"/>
            <p:cNvSpPr/>
            <p:nvPr>
              <p:custDataLst>
                <p:tags r:id="rId16"/>
              </p:custDataLst>
            </p:nvPr>
          </p:nvSpPr>
          <p:spPr>
            <a:xfrm>
              <a:off x="2435" y="6516"/>
              <a:ext cx="2054" cy="704"/>
            </a:xfrm>
            <a:prstGeom prst="roundRect">
              <a:avLst/>
            </a:prstGeom>
            <a:ln>
              <a:gradFill>
                <a:gsLst>
                  <a:gs pos="0">
                    <a:srgbClr val="548BDA"/>
                  </a:gs>
                  <a:gs pos="100000">
                    <a:srgbClr val="62439B"/>
                  </a:gs>
                </a:gsLst>
                <a:lin ang="14040000" scaled="1"/>
              </a:gradFill>
              <a:prstDash val="dash"/>
            </a:ln>
          </p:spPr>
          <p:style>
            <a:lnRef idx="3">
              <a:schemeClr val="accent2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第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2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步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本框 4"/>
                <p:cNvSpPr txBox="1"/>
                <p:nvPr>
                  <p:custDataLst>
                    <p:tags r:id="rId17"/>
                  </p:custDataLst>
                </p:nvPr>
              </p:nvSpPr>
              <p:spPr>
                <a:xfrm>
                  <a:off x="4755" y="6404"/>
                  <a:ext cx="13298" cy="871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indent="0" algn="l">
                    <a:lnSpc>
                      <a:spcPct val="125000"/>
                    </a:lnSpc>
                  </a:pPr>
                  <a:r>
                    <a:rPr 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建立方程</a:t>
                  </a:r>
                  <a:r>
                    <a:rPr lang="en-US" alt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(</a:t>
                  </a:r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组</a:t>
                  </a:r>
                  <a:r>
                    <a:rPr lang="en-US" alt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)</a:t>
                  </a:r>
                  <a:r>
                    <a:rPr 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：建立关于</a:t>
                  </a:r>
                  <a14:m>
                    <m:oMath xmlns:m="http://schemas.openxmlformats.org/officeDocument/2006/math">
                      <m:r>
                        <a:rPr lang="en-US" altLang="zh-CN" sz="2400" b="1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𝒂</m:t>
                      </m:r>
                    </m:oMath>
                  </a14:m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或</a:t>
                  </a:r>
                  <a14:m>
                    <m:oMath xmlns:m="http://schemas.openxmlformats.org/officeDocument/2006/math">
                      <m:r>
                        <a:rPr lang="en-US" altLang="zh-CN" sz="2400" b="1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𝒌</m:t>
                      </m:r>
                    </m:oMath>
                  </a14:m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的方程、</a:t>
                  </a:r>
                  <a:r>
                    <a:rPr lang="en-US" alt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 </a:t>
                  </a:r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关于</a:t>
                  </a:r>
                  <a14:m>
                    <m:oMath xmlns:m="http://schemas.openxmlformats.org/officeDocument/2006/math">
                      <m:r>
                        <a:rPr lang="en-US" altLang="zh-CN" sz="2400" b="1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𝒂</m:t>
                      </m:r>
                    </m:oMath>
                  </a14:m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与</a:t>
                  </a:r>
                  <a14:m>
                    <m:oMath xmlns:m="http://schemas.openxmlformats.org/officeDocument/2006/math">
                      <m:r>
                        <a:rPr lang="en-US" altLang="zh-CN" sz="2400" b="1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𝒃</m:t>
                      </m:r>
                    </m:oMath>
                  </a14:m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的方程组；</a:t>
                  </a:r>
                </a:p>
              </p:txBody>
            </p:sp>
          </mc:Choice>
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<p:sp>
              <p:nvSpPr>
                <p:cNvPr id="5" name="文本框 4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25"/>
                  </p:custDataLst>
                </p:nvPr>
              </p:nvSpPr>
              <p:spPr>
                <a:xfrm>
                  <a:off x="4755" y="6404"/>
                  <a:ext cx="13298" cy="871"/>
                </a:xfrm>
                <a:prstGeom prst="rect">
                  <a:avLst/>
                </a:prstGeom>
                <a:blipFill rotWithShape="1"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组合 20"/>
          <p:cNvGrpSpPr/>
          <p:nvPr>
            <p:custDataLst>
              <p:tags r:id="rId6"/>
            </p:custDataLst>
          </p:nvPr>
        </p:nvGrpSpPr>
        <p:grpSpPr>
          <a:xfrm>
            <a:off x="1544955" y="4993640"/>
            <a:ext cx="9500870" cy="552450"/>
            <a:chOff x="2433" y="7864"/>
            <a:chExt cx="14962" cy="870"/>
          </a:xfrm>
        </p:grpSpPr>
        <p:sp>
          <p:nvSpPr>
            <p:cNvPr id="3" name="圆角矩形 2"/>
            <p:cNvSpPr/>
            <p:nvPr>
              <p:custDataLst>
                <p:tags r:id="rId14"/>
              </p:custDataLst>
            </p:nvPr>
          </p:nvSpPr>
          <p:spPr>
            <a:xfrm>
              <a:off x="2433" y="7971"/>
              <a:ext cx="2054" cy="704"/>
            </a:xfrm>
            <a:prstGeom prst="roundRect">
              <a:avLst/>
            </a:prstGeom>
            <a:ln>
              <a:gradFill>
                <a:gsLst>
                  <a:gs pos="0">
                    <a:srgbClr val="548BDA"/>
                  </a:gs>
                  <a:gs pos="100000">
                    <a:srgbClr val="62439B"/>
                  </a:gs>
                </a:gsLst>
                <a:lin ang="14040000" scaled="1"/>
              </a:gradFill>
              <a:prstDash val="dash"/>
            </a:ln>
          </p:spPr>
          <p:style>
            <a:lnRef idx="3">
              <a:schemeClr val="accent2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第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3 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步</a:t>
              </a:r>
            </a:p>
          </p:txBody>
        </p:sp>
        <p:sp>
          <p:nvSpPr>
            <p:cNvPr id="12" name="文本框 11"/>
            <p:cNvSpPr txBox="1"/>
            <p:nvPr>
              <p:custDataLst>
                <p:tags r:id="rId15"/>
              </p:custDataLst>
            </p:nvPr>
          </p:nvSpPr>
          <p:spPr>
            <a:xfrm>
              <a:off x="4779" y="7864"/>
              <a:ext cx="12617" cy="87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algn="l">
                <a:lnSpc>
                  <a:spcPct val="125000"/>
                </a:lnSpc>
              </a:pPr>
              <a:r>
                <a:rPr lang="zh-CN" sz="2400" kern="10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下结论：一般会有两个方程</a:t>
              </a:r>
              <a:r>
                <a:rPr lang="en-US" altLang="zh-CN" sz="2400" kern="10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.</a:t>
              </a:r>
            </a:p>
          </p:txBody>
        </p:sp>
      </p:grpSp>
      <p:grpSp>
        <p:nvGrpSpPr>
          <p:cNvPr id="22" name="组合 21"/>
          <p:cNvGrpSpPr/>
          <p:nvPr>
            <p:custDataLst>
              <p:tags r:id="rId7"/>
            </p:custDataLst>
          </p:nvPr>
        </p:nvGrpSpPr>
        <p:grpSpPr>
          <a:xfrm>
            <a:off x="1546225" y="1638935"/>
            <a:ext cx="10250170" cy="2443480"/>
            <a:chOff x="2435" y="2581"/>
            <a:chExt cx="16142" cy="3848"/>
          </a:xfrm>
        </p:grpSpPr>
        <p:grpSp>
          <p:nvGrpSpPr>
            <p:cNvPr id="18" name="组合 17"/>
            <p:cNvGrpSpPr/>
            <p:nvPr>
              <p:custDataLst>
                <p:tags r:id="rId8"/>
              </p:custDataLst>
            </p:nvPr>
          </p:nvGrpSpPr>
          <p:grpSpPr>
            <a:xfrm>
              <a:off x="2435" y="2581"/>
              <a:ext cx="15020" cy="736"/>
              <a:chOff x="2435" y="2581"/>
              <a:chExt cx="15020" cy="736"/>
            </a:xfrm>
          </p:grpSpPr>
          <p:sp>
            <p:nvSpPr>
              <p:cNvPr id="6" name="圆角矩形 5"/>
              <p:cNvSpPr/>
              <p:nvPr>
                <p:custDataLst>
                  <p:tags r:id="rId12"/>
                </p:custDataLst>
              </p:nvPr>
            </p:nvSpPr>
            <p:spPr>
              <a:xfrm>
                <a:off x="2435" y="2613"/>
                <a:ext cx="2054" cy="704"/>
              </a:xfrm>
              <a:prstGeom prst="roundRect">
                <a:avLst/>
              </a:prstGeom>
              <a:ln>
                <a:gradFill>
                  <a:gsLst>
                    <a:gs pos="0">
                      <a:srgbClr val="548BDA"/>
                    </a:gs>
                    <a:gs pos="100000">
                      <a:srgbClr val="62439B"/>
                    </a:gs>
                  </a:gsLst>
                  <a:lin ang="14040000" scaled="1"/>
                </a:gradFill>
                <a:prstDash val="dash"/>
              </a:ln>
            </p:spPr>
            <p:style>
              <a:lnRef idx="3">
                <a:schemeClr val="accent2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zh-CN" sz="2400" b="1"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第</a:t>
                </a:r>
                <a:r>
                  <a:rPr lang="en-US" altLang="zh-CN" sz="2400" b="1"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1 </a:t>
                </a:r>
                <a:r>
                  <a:rPr lang="zh-CN" altLang="en-US" sz="2400" b="1"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步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文本框 3"/>
                  <p:cNvSpPr txBox="1"/>
                  <p:nvPr>
                    <p:custDataLst>
                      <p:tags r:id="rId13"/>
                    </p:custDataLst>
                  </p:nvPr>
                </p:nvSpPr>
                <p:spPr>
                  <a:xfrm>
                    <a:off x="4675" y="2581"/>
                    <a:ext cx="12781" cy="72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indent="41910">
                      <a:lnSpc>
                        <a:spcPct val="100000"/>
                      </a:lnSpc>
                    </a:pPr>
                    <a:r>
                      <a:rPr lang="zh-CN" sz="2400" kern="1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  <a:sym typeface="+mn-ea"/>
                      </a:rPr>
                      <a:t>设方程：①</a:t>
                    </a:r>
                    <a:r>
                      <a:rPr lang="en-US" altLang="zh-CN" sz="2400" kern="1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  <a:sym typeface="+mn-ea"/>
                      </a:rPr>
                      <a:t> </a:t>
                    </a:r>
                    <a:r>
                      <a:rPr lang="zh-CN" sz="2400" kern="1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  <a:sym typeface="+mn-ea"/>
                      </a:rPr>
                      <a:t>截距相等</a:t>
                    </a:r>
                    <a:r>
                      <a:rPr lang="zh-CN" altLang="en-US" sz="2400" kern="1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  <a:sym typeface="+mn-ea"/>
                      </a:rPr>
                      <a:t>，设方程为</a:t>
                    </a:r>
                    <a14:m>
                      <m:oMath xmlns:m="http://schemas.openxmlformats.org/officeDocument/2006/math">
                        <m:r>
                          <a:rPr lang="en-US" altLang="zh-CN" sz="2400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𝒙</m:t>
                        </m:r>
                        <m:r>
                          <a:rPr lang="en-US" altLang="zh-CN" sz="2400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+</m:t>
                        </m:r>
                        <m:r>
                          <a:rPr lang="en-US" altLang="zh-CN" sz="2400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𝒚</m:t>
                        </m:r>
                        <m:r>
                          <a:rPr lang="en-US" altLang="zh-CN" sz="2400" b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=</m:t>
                        </m:r>
                        <m:r>
                          <a:rPr lang="en-US" altLang="zh-CN" sz="2400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𝒂</m:t>
                        </m:r>
                      </m:oMath>
                    </a14:m>
                    <a:r>
                      <a:rPr lang="en-US" altLang="zh-CN" sz="2400" b="1" i="1" kern="1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  <a:sym typeface="+mn-ea"/>
                      </a:rPr>
                      <a:t> </a:t>
                    </a:r>
                    <a:r>
                      <a:rPr lang="zh-CN" altLang="en-US" sz="2400" b="1" kern="1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  <a:sym typeface="+mn-ea"/>
                      </a:rPr>
                      <a:t>与</a:t>
                    </a:r>
                    <a:r>
                      <a:rPr lang="en-US" altLang="zh-CN" sz="2400" b="1" i="1" kern="1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  <a:sym typeface="+mn-ea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altLang="zh-CN" sz="2400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𝒚</m:t>
                        </m:r>
                        <m:r>
                          <a:rPr lang="en-US" altLang="zh-CN" sz="2400" b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  <a:sym typeface="+mn-ea"/>
                          </a:rPr>
                          <m:t>=</m:t>
                        </m:r>
                        <m:r>
                          <a:rPr lang="en-US" altLang="zh-CN" sz="2400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pitchFamily="18" charset="0"/>
                            <a:sym typeface="+mn-ea"/>
                          </a:rPr>
                          <m:t>𝒌𝒙</m:t>
                        </m:r>
                      </m:oMath>
                    </a14:m>
                    <a:r>
                      <a:rPr lang="en-US" altLang="zh-CN" sz="2400" b="1" i="1" kern="10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  <a:sym typeface="+mn-ea"/>
                      </a:rPr>
                      <a:t> </a:t>
                    </a:r>
                  </a:p>
                </p:txBody>
              </p:sp>
            </mc:Choice>
  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  <p:sp>
                <p:nvSpPr>
                  <p:cNvPr id="4" name="文本框 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>
                    <p:custDataLst>
                      <p:tags r:id="rId27"/>
                    </p:custDataLst>
                  </p:nvPr>
                </p:nvSpPr>
                <p:spPr>
                  <a:xfrm>
                    <a:off x="4675" y="2581"/>
                    <a:ext cx="12781" cy="725"/>
                  </a:xfrm>
                  <a:prstGeom prst="rect">
                    <a:avLst/>
                  </a:prstGeom>
                  <a:blipFill rotWithShape="1">
                    <a:blip r:embed="rId2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本框 9"/>
                <p:cNvSpPr txBox="1"/>
                <p:nvPr>
                  <p:custDataLst>
                    <p:tags r:id="rId9"/>
                  </p:custDataLst>
                </p:nvPr>
              </p:nvSpPr>
              <p:spPr>
                <a:xfrm>
                  <a:off x="6598" y="3501"/>
                  <a:ext cx="11654" cy="91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indent="41910">
                    <a:lnSpc>
                      <a:spcPct val="100000"/>
                    </a:lnSpc>
                  </a:pPr>
                  <a:r>
                    <a:rPr 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②</a:t>
                  </a:r>
                  <a:r>
                    <a:rPr lang="en-US" alt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 </a:t>
                  </a:r>
                  <a:r>
                    <a:rPr 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截距成倍数</a:t>
                  </a:r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，设方程为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zh-CN" altLang="en-US" sz="24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fPr>
                        <m:num>
                          <m:r>
                            <a:rPr lang="en-US" altLang="zh-CN" sz="24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𝑥</m:t>
                          </m:r>
                        </m:num>
                        <m:den>
                          <m:r>
                            <a:rPr lang="en-US" altLang="zh-CN" sz="24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𝑎</m:t>
                          </m:r>
                        </m:den>
                      </m:f>
                      <m:r>
                        <a:rPr lang="en-US" altLang="zh-CN" sz="2400" b="1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  <a:sym typeface="+mn-ea"/>
                        </a:rPr>
                        <m:t>+</m:t>
                      </m:r>
                      <m:f>
                        <m:fPr>
                          <m:ctrlP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fPr>
                        <m:num>
                          <m: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𝒚</m:t>
                          </m:r>
                        </m:num>
                        <m:den>
                          <m: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𝟐</m:t>
                          </m:r>
                          <m: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𝒂</m:t>
                          </m:r>
                        </m:den>
                      </m:f>
                      <m:r>
                        <a:rPr lang="en-US" altLang="zh-CN" sz="2400" b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  <a:sym typeface="+mn-ea"/>
                        </a:rPr>
                        <m:t>=</m:t>
                      </m:r>
                      <m:r>
                        <a:rPr lang="en-US" altLang="zh-CN" sz="2400" b="1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𝟏</m:t>
                      </m:r>
                    </m:oMath>
                  </a14:m>
                  <a:r>
                    <a:rPr lang="en-US" alt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 </a:t>
                  </a:r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与</a:t>
                  </a:r>
                  <a:r>
                    <a:rPr lang="en-US" alt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altLang="zh-CN" sz="2400" b="1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𝒚</m:t>
                      </m:r>
                      <m:r>
                        <a:rPr lang="en-US" altLang="zh-CN" sz="2400" b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  <a:sym typeface="+mn-ea"/>
                        </a:rPr>
                        <m:t>=</m:t>
                      </m:r>
                      <m:r>
                        <a:rPr lang="en-US" altLang="zh-CN" sz="2400" b="1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𝒌𝒙</m:t>
                      </m:r>
                    </m:oMath>
                  </a14:m>
                  <a:endParaRPr lang="en-US" altLang="zh-CN" sz="2400" kern="10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mc:Choice>
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<p:sp>
              <p:nvSpPr>
                <p:cNvPr id="10" name="文本框 9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30"/>
                  </p:custDataLst>
                </p:nvPr>
              </p:nvSpPr>
              <p:spPr>
                <a:xfrm>
                  <a:off x="6598" y="3501"/>
                  <a:ext cx="11654" cy="910"/>
                </a:xfrm>
                <a:prstGeom prst="rect">
                  <a:avLst/>
                </a:prstGeom>
                <a:blipFill rotWithShape="1">
                  <a:blip r:embed="rId3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/>
                <p:cNvSpPr txBox="1"/>
                <p:nvPr>
                  <p:custDataLst>
                    <p:tags r:id="rId10"/>
                  </p:custDataLst>
                </p:nvPr>
              </p:nvSpPr>
              <p:spPr>
                <a:xfrm>
                  <a:off x="6601" y="4510"/>
                  <a:ext cx="11977" cy="91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indent="41910">
                    <a:lnSpc>
                      <a:spcPct val="100000"/>
                    </a:lnSpc>
                  </a:pPr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③</a:t>
                  </a:r>
                  <a:r>
                    <a:rPr lang="en-US" alt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 </a:t>
                  </a:r>
                  <a:r>
                    <a:rPr 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截距互为相反数</a:t>
                  </a:r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，设方程为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zh-CN" altLang="en-US" sz="24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fPr>
                        <m:num>
                          <m:r>
                            <a:rPr lang="en-US" altLang="zh-CN" sz="24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𝑥</m:t>
                          </m:r>
                        </m:num>
                        <m:den>
                          <m:r>
                            <a:rPr lang="en-US" altLang="zh-CN" sz="24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𝑎</m:t>
                          </m:r>
                        </m:den>
                      </m:f>
                      <m:r>
                        <a:rPr lang="en-US" altLang="zh-CN" sz="2400" b="1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  <a:sym typeface="+mn-ea"/>
                        </a:rPr>
                        <m:t>+</m:t>
                      </m:r>
                      <m:f>
                        <m:fPr>
                          <m:ctrlP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fPr>
                        <m:num>
                          <m: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𝒚</m:t>
                          </m:r>
                        </m:num>
                        <m:den>
                          <m: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  <a:sym typeface="+mn-ea"/>
                            </a:rPr>
                            <m:t>−</m:t>
                          </m:r>
                          <m: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𝒂</m:t>
                          </m:r>
                        </m:den>
                      </m:f>
                      <m:r>
                        <a:rPr lang="en-US" altLang="zh-CN" sz="2400" b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  <a:sym typeface="+mn-ea"/>
                        </a:rPr>
                        <m:t>=</m:t>
                      </m:r>
                      <m:r>
                        <a:rPr lang="en-US" altLang="zh-CN" sz="2400" b="1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𝟏</m:t>
                      </m:r>
                    </m:oMath>
                  </a14:m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与</a:t>
                  </a:r>
                  <a:r>
                    <a:rPr lang="en-US" alt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altLang="zh-CN" sz="2400" b="1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𝒚</m:t>
                      </m:r>
                      <m:r>
                        <a:rPr lang="en-US" altLang="zh-CN" sz="2400" b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  <a:sym typeface="+mn-ea"/>
                        </a:rPr>
                        <m:t>=</m:t>
                      </m:r>
                      <m:r>
                        <a:rPr lang="en-US" altLang="zh-CN" sz="2400" b="1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𝒌𝒙</m:t>
                      </m:r>
                    </m:oMath>
                  </a14:m>
                  <a:endParaRPr lang="zh-CN" altLang="en-US" sz="2400" kern="10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mc:Choice>
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<p:sp>
              <p:nvSpPr>
                <p:cNvPr id="15" name="文本框 14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33"/>
                  </p:custDataLst>
                </p:nvPr>
              </p:nvSpPr>
              <p:spPr>
                <a:xfrm>
                  <a:off x="6601" y="4510"/>
                  <a:ext cx="11977" cy="910"/>
                </a:xfrm>
                <a:prstGeom prst="rect">
                  <a:avLst/>
                </a:prstGeom>
                <a:blipFill rotWithShape="1">
                  <a:blip r:embed="rId3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/>
                <p:cNvSpPr txBox="1"/>
                <p:nvPr>
                  <p:custDataLst>
                    <p:tags r:id="rId11"/>
                  </p:custDataLst>
                </p:nvPr>
              </p:nvSpPr>
              <p:spPr>
                <a:xfrm>
                  <a:off x="6601" y="5519"/>
                  <a:ext cx="11977" cy="91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indent="41910">
                    <a:lnSpc>
                      <a:spcPct val="100000"/>
                    </a:lnSpc>
                  </a:pPr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④</a:t>
                  </a:r>
                  <a:r>
                    <a:rPr lang="en-US" alt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 </a:t>
                  </a:r>
                  <a:r>
                    <a:rPr lang="zh-CN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截距和差</a:t>
                  </a:r>
                  <a:r>
                    <a:rPr lang="zh-CN" altLang="en-US" sz="2400" kern="10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黑体" panose="02010609060101010101" charset="-122"/>
                      <a:cs typeface="Times New Roman" panose="02020603050405020304" pitchFamily="18" charset="0"/>
                      <a:sym typeface="+mn-ea"/>
                    </a:rPr>
                    <a:t>，设方程为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zh-CN" altLang="en-US" sz="24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fPr>
                        <m:num>
                          <m:r>
                            <a:rPr lang="en-US" altLang="zh-CN" sz="24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𝑥</m:t>
                          </m:r>
                        </m:num>
                        <m:den>
                          <m:r>
                            <a:rPr lang="en-US" altLang="zh-CN" sz="24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𝑎</m:t>
                          </m:r>
                        </m:den>
                      </m:f>
                      <m:r>
                        <a:rPr lang="en-US" altLang="zh-CN" sz="2400" b="1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  <a:sym typeface="+mn-ea"/>
                        </a:rPr>
                        <m:t>+</m:t>
                      </m:r>
                      <m:f>
                        <m:fPr>
                          <m:ctrlP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</m:ctrlPr>
                        </m:fPr>
                        <m:num>
                          <m: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𝒚</m:t>
                          </m:r>
                        </m:num>
                        <m:den>
                          <m:r>
                            <a:rPr lang="en-US" altLang="zh-CN" sz="2400" b="1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黑体" panose="02010609060101010101" charset="-122"/>
                              <a:cs typeface="Cambria Math" panose="02040503050406030204" pitchFamily="18" charset="0"/>
                              <a:sym typeface="+mn-ea"/>
                            </a:rPr>
                            <m:t>𝒃</m:t>
                          </m:r>
                        </m:den>
                      </m:f>
                      <m:r>
                        <a:rPr lang="en-US" altLang="zh-CN" sz="2400" b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  <a:sym typeface="+mn-ea"/>
                        </a:rPr>
                        <m:t>=</m:t>
                      </m:r>
                      <m:r>
                        <a:rPr lang="en-US" altLang="zh-CN" sz="2400" b="1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黑体" panose="02010609060101010101" charset="-122"/>
                          <a:cs typeface="Cambria Math" panose="02040503050406030204" pitchFamily="18" charset="0"/>
                          <a:sym typeface="+mn-ea"/>
                        </a:rPr>
                        <m:t>𝟏</m:t>
                      </m:r>
                    </m:oMath>
                  </a14:m>
                  <a:endParaRPr lang="zh-CN" altLang="en-US" sz="2400" kern="100">
                    <a:solidFill>
                      <a:prstClr val="black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endParaRPr>
                </a:p>
              </p:txBody>
            </p:sp>
          </mc:Choice>
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<p:sp>
              <p:nvSpPr>
                <p:cNvPr id="17" name="文本框 16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36"/>
                  </p:custDataLst>
                </p:nvPr>
              </p:nvSpPr>
              <p:spPr>
                <a:xfrm>
                  <a:off x="6601" y="5519"/>
                  <a:ext cx="11977" cy="910"/>
                </a:xfrm>
                <a:prstGeom prst="rect">
                  <a:avLst/>
                </a:prstGeom>
                <a:blipFill rotWithShape="1">
                  <a:blip r:embed="rId3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623392" y="361227"/>
            <a:ext cx="11987860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defTabSz="91394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已知直线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l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过点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P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(3,2)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，且与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x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轴、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y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轴的正半轴分别交于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A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，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B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两点，</a:t>
            </a:r>
            <a:endParaRPr lang="en-US" altLang="zh-CN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3942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如右图所示，求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△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ABO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的面积的最小值及此时直线</a:t>
            </a:r>
            <a:r>
              <a:rPr lang="en-US" altLang="zh-CN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l</a:t>
            </a:r>
            <a:r>
              <a:rPr lang="zh-CN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的方程．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738758" y="1762610"/>
            <a:ext cx="10682406" cy="0"/>
          </a:xfrm>
          <a:prstGeom prst="line">
            <a:avLst/>
          </a:prstGeom>
          <a:ln w="85725" cmpd="thickThin">
            <a:solidFill>
              <a:srgbClr val="2C0BF5">
                <a:alpha val="71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374" y="2033722"/>
            <a:ext cx="2981984" cy="1816884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1473354" y="1953265"/>
                <a:ext cx="6981889" cy="43402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indent="266566" algn="just"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设</a:t>
                </a: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A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(</a:t>
                </a: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a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, 0)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，</a:t>
                </a: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B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(0</a:t>
                </a:r>
                <a:r>
                  <a:rPr lang="zh-CN" altLang="en-US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，</a:t>
                </a: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b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)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，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(</a:t>
                </a: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a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＞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0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，</a:t>
                </a: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b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＞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0)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，</a:t>
                </a:r>
                <a:endParaRPr lang="en-US" altLang="zh-CN" sz="2399" b="1" kern="100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  <a:p>
                <a:pPr indent="266566" algn="just"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则直线</a:t>
                </a: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l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的方程为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  <a:cs typeface="宋体-方正超大字符集"/>
                          </a:rPr>
                        </m:ctrlPr>
                      </m:fPr>
                      <m:num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𝒙</m:t>
                        </m:r>
                      </m:num>
                      <m:den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𝒂</m:t>
                        </m:r>
                      </m:den>
                    </m:f>
                    <m:r>
                      <a:rPr lang="en-US" altLang="zh-CN" sz="2399" b="1" i="1" kern="100">
                        <a:solidFill>
                          <a:prstClr val="black"/>
                        </a:solidFill>
                        <a:latin typeface="Cambria Math"/>
                        <a:ea typeface="宋体-方正超大字符集"/>
                        <a:cs typeface="宋体-方正超大字符集"/>
                      </a:rPr>
                      <m:t>+</m:t>
                    </m:r>
                    <m:f>
                      <m:fPr>
                        <m:ctrlPr>
                          <a:rPr lang="zh-CN" altLang="zh-CN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  <a:cs typeface="宋体-方正超大字符集"/>
                          </a:rPr>
                        </m:ctrlPr>
                      </m:fPr>
                      <m:num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𝒚</m:t>
                        </m:r>
                      </m:num>
                      <m:den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𝒃</m:t>
                        </m:r>
                      </m:den>
                    </m:f>
                  </m:oMath>
                </a14:m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1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，</a:t>
                </a:r>
              </a:p>
              <a:p>
                <a:pPr indent="266566" algn="just"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                          ∴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  <a:cs typeface="宋体-方正超大字符集"/>
                          </a:rPr>
                        </m:ctrlPr>
                      </m:fPr>
                      <m:num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𝟑</m:t>
                        </m:r>
                      </m:num>
                      <m:den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𝒂</m:t>
                        </m:r>
                      </m:den>
                    </m:f>
                    <m:r>
                      <a:rPr lang="en-US" altLang="zh-CN" sz="2399" b="1" i="1" kern="100">
                        <a:solidFill>
                          <a:prstClr val="black"/>
                        </a:solidFill>
                        <a:latin typeface="Cambria Math"/>
                        <a:ea typeface="宋体-方正超大字符集"/>
                        <a:cs typeface="宋体-方正超大字符集"/>
                      </a:rPr>
                      <m:t>+</m:t>
                    </m:r>
                    <m:f>
                      <m:fPr>
                        <m:ctrlPr>
                          <a:rPr lang="zh-CN" altLang="zh-CN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  <a:cs typeface="宋体-方正超大字符集"/>
                          </a:rPr>
                        </m:ctrlPr>
                      </m:fPr>
                      <m:num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𝟐</m:t>
                        </m:r>
                      </m:num>
                      <m:den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𝒃</m:t>
                        </m:r>
                      </m:den>
                    </m:f>
                  </m:oMath>
                </a14:m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1.</a:t>
                </a:r>
                <a:endParaRPr lang="zh-CN" altLang="zh-CN" sz="2399" b="1" kern="100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  <a:p>
                <a:pPr indent="266566" algn="just"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∴1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  <a:cs typeface="宋体-方正超大字符集"/>
                          </a:rPr>
                        </m:ctrlPr>
                      </m:fPr>
                      <m:num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𝟑</m:t>
                        </m:r>
                      </m:num>
                      <m:den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𝒂</m:t>
                        </m:r>
                      </m:den>
                    </m:f>
                    <m:r>
                      <a:rPr lang="en-US" altLang="zh-CN" sz="2399" b="1" i="1" kern="100">
                        <a:solidFill>
                          <a:prstClr val="black"/>
                        </a:solidFill>
                        <a:latin typeface="Cambria Math"/>
                        <a:ea typeface="宋体-方正超大字符集"/>
                        <a:cs typeface="宋体-方正超大字符集"/>
                      </a:rPr>
                      <m:t>+</m:t>
                    </m:r>
                    <m:f>
                      <m:fPr>
                        <m:ctrlPr>
                          <a:rPr lang="zh-CN" altLang="zh-CN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  <a:cs typeface="宋体-方正超大字符集"/>
                          </a:rPr>
                        </m:ctrlPr>
                      </m:fPr>
                      <m:num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𝟐</m:t>
                        </m:r>
                      </m:num>
                      <m:den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𝒃</m:t>
                        </m:r>
                      </m:den>
                    </m:f>
                  </m:oMath>
                </a14:m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≥2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zh-CN" altLang="zh-CN" sz="2399" b="1" i="1" kern="1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/>
                                <a:cs typeface="Times New Roman"/>
                              </a:rPr>
                            </m:ctrlPr>
                          </m:fPr>
                          <m:num>
                            <m: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/>
                                <a:cs typeface="Times New Roman"/>
                              </a:rPr>
                              <m:t>𝟔</m:t>
                            </m:r>
                          </m:num>
                          <m:den>
                            <m:r>
                              <a:rPr lang="en-US" altLang="zh-CN" sz="2399" b="1" i="1" kern="100">
                                <a:solidFill>
                                  <a:prstClr val="black"/>
                                </a:solidFill>
                                <a:latin typeface="Cambria Math"/>
                                <a:cs typeface="Times New Roman"/>
                              </a:rPr>
                              <m:t>𝒂𝒃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,</a:t>
                </a:r>
              </a:p>
              <a:p>
                <a:pPr indent="266566" algn="just"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∴</a:t>
                </a: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S</a:t>
                </a:r>
                <a:r>
                  <a:rPr lang="en-US" altLang="zh-CN" sz="2399" b="1" kern="100" baseline="-250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△</a:t>
                </a:r>
                <a:r>
                  <a:rPr lang="en-US" altLang="zh-CN" sz="2399" b="1" i="1" kern="100" baseline="-250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ABO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ab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≥12.</a:t>
                </a:r>
              </a:p>
              <a:p>
                <a:pPr indent="266566" algn="just"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即</a:t>
                </a: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a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6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，</a:t>
                </a: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b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4</a:t>
                </a:r>
                <a:r>
                  <a:rPr lang="zh-CN" altLang="en-US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时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△</a:t>
                </a: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ABO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的面积最小，最小值为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12.</a:t>
                </a:r>
                <a:endParaRPr lang="zh-CN" altLang="zh-CN" sz="2399" b="1" kern="100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  <a:p>
                <a:pPr indent="266566" algn="just" defTabSz="913942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此时直线</a:t>
                </a:r>
                <a:r>
                  <a:rPr lang="en-US" altLang="zh-CN" sz="2399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l</a:t>
                </a: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的方程为：</a:t>
                </a:r>
                <a14:m>
                  <m:oMath xmlns:m="http://schemas.openxmlformats.org/officeDocument/2006/math">
                    <m:r>
                      <a:rPr lang="zh-CN" altLang="zh-CN" sz="2399" b="1" kern="100">
                        <a:solidFill>
                          <a:prstClr val="black"/>
                        </a:solidFill>
                        <a:latin typeface="Cambria Math"/>
                        <a:ea typeface="Cambria Math"/>
                        <a:cs typeface="宋体-方正超大字符集"/>
                      </a:rPr>
                      <m:t> </m:t>
                    </m:r>
                    <m:f>
                      <m:fPr>
                        <m:ctrlPr>
                          <a:rPr lang="zh-CN" altLang="zh-CN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  <a:cs typeface="宋体-方正超大字符集"/>
                          </a:rPr>
                        </m:ctrlPr>
                      </m:fPr>
                      <m:num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𝒙</m:t>
                        </m:r>
                      </m:num>
                      <m:den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𝟔</m:t>
                        </m:r>
                      </m:den>
                    </m:f>
                    <m:r>
                      <a:rPr lang="en-US" altLang="zh-CN" sz="2399" b="1" i="1" kern="100">
                        <a:solidFill>
                          <a:prstClr val="black"/>
                        </a:solidFill>
                        <a:latin typeface="Cambria Math"/>
                        <a:ea typeface="宋体-方正超大字符集"/>
                        <a:cs typeface="宋体-方正超大字符集"/>
                      </a:rPr>
                      <m:t>+</m:t>
                    </m:r>
                    <m:f>
                      <m:fPr>
                        <m:ctrlPr>
                          <a:rPr lang="zh-CN" altLang="zh-CN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  <a:cs typeface="宋体-方正超大字符集"/>
                          </a:rPr>
                        </m:ctrlPr>
                      </m:fPr>
                      <m:num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𝒚</m:t>
                        </m:r>
                      </m:num>
                      <m:den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𝟒</m:t>
                        </m:r>
                      </m:den>
                    </m:f>
                  </m:oMath>
                </a14:m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＝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1,</a:t>
                </a:r>
                <a:endParaRPr lang="zh-CN" altLang="zh-CN" sz="2399" b="1" kern="100" dirty="0">
                  <a:solidFill>
                    <a:prstClr val="black"/>
                  </a:solidFill>
                  <a:latin typeface="Times New Roman" panose="02020603050405020304" pitchFamily="18" charset="0"/>
                  <a:ea typeface="宋体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3354" y="1953265"/>
                <a:ext cx="6981889" cy="4340227"/>
              </a:xfrm>
              <a:prstGeom prst="rect">
                <a:avLst/>
              </a:prstGeom>
              <a:blipFill>
                <a:blip r:embed="rId3"/>
                <a:stretch>
                  <a:fillRect t="-843" r="-1310" b="-4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/>
          <p:cNvSpPr/>
          <p:nvPr/>
        </p:nvSpPr>
        <p:spPr>
          <a:xfrm>
            <a:off x="1689288" y="3147291"/>
            <a:ext cx="2284600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4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399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∵</a:t>
            </a:r>
            <a:r>
              <a:rPr lang="en-US" altLang="zh-CN" sz="2399" b="1" i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l</a:t>
            </a:r>
            <a:r>
              <a:rPr lang="zh-CN" altLang="zh-CN" sz="2399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过点</a:t>
            </a:r>
            <a:r>
              <a:rPr lang="en-US" altLang="zh-CN" sz="2399" b="1" i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P</a:t>
            </a:r>
            <a:r>
              <a:rPr lang="en-US" altLang="zh-CN" sz="2399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(3,2)</a:t>
            </a:r>
            <a:r>
              <a:rPr lang="zh-CN" altLang="zh-CN" sz="2399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，</a:t>
            </a:r>
            <a:endParaRPr lang="zh-CN" altLang="en-US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80310" y="3937194"/>
            <a:ext cx="1624163" cy="493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66566" algn="just" defTabSz="91394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399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即</a:t>
            </a:r>
            <a:r>
              <a:rPr lang="en-US" altLang="zh-CN" sz="2399" b="1" i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ab</a:t>
            </a:r>
            <a:r>
              <a:rPr lang="en-US" altLang="zh-CN" sz="2399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≥24.</a:t>
            </a:r>
            <a:endParaRPr lang="zh-CN" altLang="zh-CN" sz="2399" b="1" kern="100" dirty="0">
              <a:solidFill>
                <a:prstClr val="black"/>
              </a:solidFill>
              <a:latin typeface="Times New Roman" panose="02020603050405020304" pitchFamily="18" charset="0"/>
              <a:ea typeface="宋体"/>
              <a:cs typeface="Times New Roman" pitchFamily="18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009025" y="3752714"/>
            <a:ext cx="1279176" cy="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15" name="矩形 14"/>
          <p:cNvSpPr/>
          <p:nvPr/>
        </p:nvSpPr>
        <p:spPr>
          <a:xfrm>
            <a:off x="9345158" y="3373789"/>
            <a:ext cx="338554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4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399" b="1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a</a:t>
            </a:r>
            <a:endParaRPr lang="zh-CN" altLang="en-US" dirty="0">
              <a:solidFill>
                <a:srgbClr val="FF0000"/>
              </a:solidFill>
              <a:latin typeface="Calibri"/>
              <a:ea typeface="宋体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743155" y="2711426"/>
            <a:ext cx="338554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4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399" b="1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b</a:t>
            </a:r>
            <a:endParaRPr lang="zh-CN" altLang="en-US" dirty="0">
              <a:solidFill>
                <a:srgbClr val="FF0000"/>
              </a:solidFill>
              <a:latin typeface="Calibri"/>
              <a:ea typeface="宋体"/>
            </a:endParaRPr>
          </a:p>
        </p:txBody>
      </p:sp>
      <p:sp>
        <p:nvSpPr>
          <p:cNvPr id="17" name="右箭头 16"/>
          <p:cNvSpPr/>
          <p:nvPr/>
        </p:nvSpPr>
        <p:spPr>
          <a:xfrm rot="5400000">
            <a:off x="9460806" y="3843272"/>
            <a:ext cx="496090" cy="227055"/>
          </a:xfrm>
          <a:prstGeom prst="rightArrow">
            <a:avLst/>
          </a:prstGeom>
          <a:solidFill>
            <a:srgbClr val="FFFF00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3942">
              <a:defRPr/>
            </a:pPr>
            <a:endParaRPr lang="zh-CN" altLang="en-US">
              <a:solidFill>
                <a:srgbClr val="FFFFFF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8784272" y="4333479"/>
                <a:ext cx="1974276" cy="624017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 defTabSz="91394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399" b="1" i="1" kern="100" dirty="0">
                    <a:solidFill>
                      <a:srgbClr val="002060"/>
                    </a:solidFill>
                    <a:latin typeface="Times New Roman" pitchFamily="18" charset="0"/>
                    <a:ea typeface="等线" panose="02010600030101010101" pitchFamily="2" charset="-122"/>
                    <a:cs typeface="Times New Roman" pitchFamily="18" charset="0"/>
                  </a:rPr>
                  <a:t>S</a:t>
                </a:r>
                <a:r>
                  <a:rPr lang="en-US" altLang="zh-CN" sz="2399" b="1" kern="100" baseline="-25000" dirty="0">
                    <a:solidFill>
                      <a:srgbClr val="002060"/>
                    </a:solidFill>
                    <a:latin typeface="Times New Roman" pitchFamily="18" charset="0"/>
                    <a:ea typeface="等线" panose="02010600030101010101" pitchFamily="2" charset="-122"/>
                    <a:cs typeface="Times New Roman" pitchFamily="18" charset="0"/>
                  </a:rPr>
                  <a:t>△</a:t>
                </a:r>
                <a:r>
                  <a:rPr lang="en-US" altLang="zh-CN" sz="2399" b="1" i="1" kern="100" baseline="-25000" dirty="0">
                    <a:solidFill>
                      <a:srgbClr val="002060"/>
                    </a:solidFill>
                    <a:latin typeface="Times New Roman" pitchFamily="18" charset="0"/>
                    <a:ea typeface="等线" panose="02010600030101010101" pitchFamily="2" charset="-122"/>
                    <a:cs typeface="Times New Roman" pitchFamily="18" charset="0"/>
                  </a:rPr>
                  <a:t>ABO</a:t>
                </a:r>
                <a:r>
                  <a:rPr lang="zh-CN" altLang="zh-CN" sz="2399" b="1" kern="100" dirty="0">
                    <a:solidFill>
                      <a:srgbClr val="002060"/>
                    </a:solidFill>
                    <a:latin typeface="Times New Roman" pitchFamily="18" charset="0"/>
                    <a:ea typeface="等线" panose="02010600030101010101" pitchFamily="2" charset="-122"/>
                    <a:cs typeface="Times New Roman" pitchFamily="18" charset="0"/>
                  </a:rPr>
                  <a:t>＝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399" b="1" i="1" kern="10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altLang="zh-CN" sz="2399" b="1" i="1" kern="10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𝟏</m:t>
                        </m:r>
                      </m:num>
                      <m:den>
                        <m:r>
                          <a:rPr lang="en-US" altLang="zh-CN" sz="2399" b="1" i="1" kern="100">
                            <a:solidFill>
                              <a:srgbClr val="002060"/>
                            </a:solidFill>
                            <a:latin typeface="Cambria Math"/>
                            <a:cs typeface="Times New Roman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399" b="1" i="1" kern="100" dirty="0">
                    <a:solidFill>
                      <a:srgbClr val="002060"/>
                    </a:solidFill>
                    <a:latin typeface="Times New Roman" pitchFamily="18" charset="0"/>
                    <a:ea typeface="等线" panose="02010600030101010101" pitchFamily="2" charset="-122"/>
                    <a:cs typeface="Times New Roman" pitchFamily="18" charset="0"/>
                  </a:rPr>
                  <a:t>ab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itchFamily="18" charset="0"/>
                    <a:ea typeface="等线" panose="02010600030101010101" pitchFamily="2" charset="-122"/>
                    <a:cs typeface="Times New Roman" pitchFamily="18" charset="0"/>
                  </a:rPr>
                  <a:t> </a:t>
                </a:r>
                <a:endParaRPr lang="zh-CN" altLang="en-US" dirty="0">
                  <a:solidFill>
                    <a:prstClr val="black"/>
                  </a:solidFill>
                  <a:latin typeface="Calibri" panose="020F0502020204030204"/>
                  <a:ea typeface="等线" panose="02010600030101010101" pitchFamily="2" charset="-122"/>
                </a:endParaRPr>
              </a:p>
            </p:txBody>
          </p:sp>
        </mc:Choice>
        <mc:Fallback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4272" y="4333479"/>
                <a:ext cx="1974276" cy="624017"/>
              </a:xfrm>
              <a:prstGeom prst="rect">
                <a:avLst/>
              </a:prstGeom>
              <a:blipFill>
                <a:blip r:embed="rId4"/>
                <a:stretch>
                  <a:fillRect b="-7477"/>
                </a:stretch>
              </a:blipFill>
              <a:ln w="28575"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/>
              <p:cNvSpPr/>
              <p:nvPr/>
            </p:nvSpPr>
            <p:spPr>
              <a:xfrm>
                <a:off x="4294805" y="4603785"/>
                <a:ext cx="3944506" cy="6258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3942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当且仅当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  <a:cs typeface="宋体-方正超大字符集"/>
                          </a:rPr>
                        </m:ctrlPr>
                      </m:fPr>
                      <m:num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𝟑</m:t>
                        </m:r>
                      </m:num>
                      <m:den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𝒂</m:t>
                        </m:r>
                      </m:den>
                    </m:f>
                    <m:r>
                      <a:rPr lang="en-US" altLang="zh-CN" sz="2399" b="1" i="1" kern="100">
                        <a:solidFill>
                          <a:prstClr val="black"/>
                        </a:solidFill>
                        <a:latin typeface="Cambria Math"/>
                        <a:ea typeface="宋体-方正超大字符集"/>
                        <a:cs typeface="宋体-方正超大字符集"/>
                      </a:rPr>
                      <m:t>=</m:t>
                    </m:r>
                    <m:f>
                      <m:fPr>
                        <m:ctrlPr>
                          <a:rPr lang="zh-CN" altLang="zh-CN" sz="2399" b="1" i="1" kern="1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/>
                            <a:cs typeface="宋体-方正超大字符集"/>
                          </a:rPr>
                        </m:ctrlPr>
                      </m:fPr>
                      <m:num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𝟐</m:t>
                        </m:r>
                      </m:num>
                      <m:den>
                        <m:r>
                          <a:rPr lang="en-US" altLang="zh-CN" sz="2399" b="1" i="1" kern="100">
                            <a:solidFill>
                              <a:prstClr val="black"/>
                            </a:solidFill>
                            <a:latin typeface="Cambria Math"/>
                            <a:ea typeface="宋体-方正超大字符集"/>
                            <a:cs typeface="宋体-方正超大字符集"/>
                          </a:rPr>
                          <m:t>𝒃</m:t>
                        </m:r>
                      </m:den>
                    </m:f>
                  </m:oMath>
                </a14:m>
                <a:r>
                  <a:rPr lang="zh-CN" altLang="en-US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时等号成立</a:t>
                </a:r>
                <a:r>
                  <a:rPr lang="en-US" altLang="zh-CN" sz="2399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宋体"/>
                    <a:cs typeface="Times New Roman" pitchFamily="18" charset="0"/>
                  </a:rPr>
                  <a:t>,</a:t>
                </a:r>
                <a:endParaRPr lang="zh-CN" altLang="en-US" dirty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mc:Choice>
        <mc:Fallback xmlns="">
          <p:sp>
            <p:nvSpPr>
              <p:cNvPr id="19" name="矩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805" y="4603785"/>
                <a:ext cx="3944506" cy="625812"/>
              </a:xfrm>
              <a:prstGeom prst="rect">
                <a:avLst/>
              </a:prstGeom>
              <a:blipFill>
                <a:blip r:embed="rId5"/>
                <a:stretch>
                  <a:fillRect l="-2473" b="-77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矩形 19"/>
          <p:cNvSpPr/>
          <p:nvPr/>
        </p:nvSpPr>
        <p:spPr>
          <a:xfrm>
            <a:off x="5695225" y="5705691"/>
            <a:ext cx="2828018" cy="4930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66566" algn="just" defTabSz="913942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399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即</a:t>
            </a:r>
            <a:r>
              <a:rPr lang="en-US" altLang="zh-CN" sz="2399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2</a:t>
            </a:r>
            <a:r>
              <a:rPr lang="en-US" altLang="zh-CN" sz="2399" b="1" i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x</a:t>
            </a:r>
            <a:r>
              <a:rPr lang="zh-CN" altLang="zh-CN" sz="2399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＋</a:t>
            </a:r>
            <a:r>
              <a:rPr lang="en-US" altLang="zh-CN" sz="2399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3</a:t>
            </a:r>
            <a:r>
              <a:rPr lang="en-US" altLang="zh-CN" sz="2399" b="1" i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y</a:t>
            </a:r>
            <a:r>
              <a:rPr lang="zh-CN" altLang="zh-CN" sz="2399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－</a:t>
            </a:r>
            <a:r>
              <a:rPr lang="en-US" altLang="zh-CN" sz="2399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12</a:t>
            </a:r>
            <a:r>
              <a:rPr lang="zh-CN" altLang="zh-CN" sz="2399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＝</a:t>
            </a:r>
            <a:r>
              <a:rPr lang="en-US" altLang="zh-CN" sz="2399" b="1" kern="100" dirty="0">
                <a:solidFill>
                  <a:prstClr val="black"/>
                </a:solidFill>
                <a:latin typeface="Times New Roman" panose="02020603050405020304" pitchFamily="18" charset="0"/>
                <a:ea typeface="宋体"/>
                <a:cs typeface="Times New Roman" pitchFamily="18" charset="0"/>
              </a:rPr>
              <a:t>0.</a:t>
            </a:r>
            <a:endParaRPr lang="zh-CN" altLang="zh-CN" sz="2399" b="1" kern="100" dirty="0">
              <a:solidFill>
                <a:prstClr val="black"/>
              </a:solidFill>
              <a:latin typeface="Times New Roman" panose="02020603050405020304" pitchFamily="18" charset="0"/>
              <a:ea typeface="宋体"/>
              <a:cs typeface="Times New Roman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38761" y="2003256"/>
            <a:ext cx="1107996" cy="4615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4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399" b="1" kern="100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解</a:t>
            </a:r>
            <a:r>
              <a:rPr lang="zh-CN" altLang="en-US" sz="2399" b="1" kern="100" dirty="0">
                <a:solidFill>
                  <a:srgbClr val="0000CC"/>
                </a:solidFill>
                <a:latin typeface="微软雅黑" pitchFamily="34" charset="-122"/>
                <a:ea typeface="微软雅黑" pitchFamily="34" charset="-122"/>
                <a:cs typeface="Times New Roman"/>
              </a:rPr>
              <a:t>法二</a:t>
            </a:r>
          </a:p>
        </p:txBody>
      </p:sp>
    </p:spTree>
    <p:extLst>
      <p:ext uri="{BB962C8B-B14F-4D97-AF65-F5344CB8AC3E}">
        <p14:creationId xmlns:p14="http://schemas.microsoft.com/office/powerpoint/2010/main" val="426696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75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75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15" grpId="1"/>
      <p:bldP spid="16" grpId="0"/>
      <p:bldP spid="16" grpId="1"/>
      <p:bldP spid="17" grpId="0" animBg="1"/>
      <p:bldP spid="18" grpId="0" animBg="1"/>
      <p:bldP spid="19" grpId="0"/>
      <p:bldP spid="20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7" name="标题 116737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22935" y="187960"/>
            <a:ext cx="4724400" cy="676275"/>
          </a:xfrm>
        </p:spPr>
        <p:txBody>
          <a:bodyPr lIns="91440" tIns="45720" rIns="91440" bIns="45720" anchor="ctr" anchorCtr="0"/>
          <a:lstStyle/>
          <a:p>
            <a:r>
              <a:rPr lang="zh-CN" sz="280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综合应用</a:t>
            </a: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2639695" y="265430"/>
            <a:ext cx="395224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2800" kern="10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对称思想</a:t>
            </a:r>
            <a:r>
              <a:rPr lang="en-US" altLang="zh-CN" sz="2800" kern="10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(</a:t>
            </a:r>
            <a:r>
              <a:rPr lang="zh-CN" altLang="zh-CN" sz="2800" kern="10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一般找对称点</a:t>
            </a:r>
            <a:r>
              <a:rPr lang="en-US" altLang="zh-CN" sz="2800" kern="100">
                <a:solidFill>
                  <a:srgbClr val="1D41D5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)</a:t>
            </a:r>
          </a:p>
        </p:txBody>
      </p:sp>
      <p:sp>
        <p:nvSpPr>
          <p:cNvPr id="7" name="内容占位符 2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-162878" y="843976"/>
            <a:ext cx="11020425" cy="1132244"/>
          </a:xfrm>
          <a:prstGeom prst="rect">
            <a:avLst/>
          </a:prstGeom>
        </p:spPr>
        <p:txBody>
          <a:bodyPr vert="horz" wrap="square" lIns="108850" tIns="54425" rIns="108850" bIns="54425" rtlCol="0">
            <a:spAutoFit/>
          </a:bodyPr>
          <a:lstStyle>
            <a:lvl1pPr marL="0" indent="720090" algn="l" defTabSz="1088390" rtl="0" eaLnBrk="1" latinLnBrk="0" hangingPunct="1">
              <a:lnSpc>
                <a:spcPct val="140000"/>
              </a:lnSpc>
              <a:spcBef>
                <a:spcPct val="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4195" indent="720090" algn="l" defTabSz="1088390" rtl="0" eaLnBrk="1" latinLnBrk="0" hangingPunct="1">
              <a:lnSpc>
                <a:spcPct val="14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8390" indent="720090" algn="l" defTabSz="1088390" rtl="0" eaLnBrk="1" latinLnBrk="0" hangingPunct="1">
              <a:lnSpc>
                <a:spcPct val="14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2585" indent="720090" algn="l" defTabSz="1088390" rtl="0" eaLnBrk="1" latinLnBrk="0" hangingPunct="1">
              <a:lnSpc>
                <a:spcPct val="14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6780" indent="720090" algn="l" defTabSz="1088390" rtl="0" eaLnBrk="1" latinLnBrk="0" hangingPunct="1">
              <a:lnSpc>
                <a:spcPct val="14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390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585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780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5975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711200" algn="just">
              <a:lnSpc>
                <a:spcPct val="125000"/>
              </a:lnSpc>
              <a:spcAft>
                <a:spcPct val="0"/>
              </a:spcAft>
              <a:tabLst>
                <a:tab pos="5372100" algn="l"/>
                <a:tab pos="9258300" algn="l"/>
              </a:tabLst>
            </a:pPr>
            <a:r>
              <a:rPr lang="zh-CN" altLang="en-US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</a:t>
            </a:r>
            <a:r>
              <a:rPr lang="en-US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一条光线从点</a:t>
            </a:r>
            <a:r>
              <a:rPr lang="en-US" altLang="zh-CN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(3,2)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发出，经</a:t>
            </a:r>
            <a:r>
              <a:rPr lang="en-US" altLang="zh-CN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轴反射，通过点</a:t>
            </a:r>
            <a:r>
              <a:rPr lang="en-US" altLang="zh-CN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1,6)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</a:p>
          <a:p>
            <a:pPr indent="711200" algn="just">
              <a:lnSpc>
                <a:spcPct val="125000"/>
              </a:lnSpc>
              <a:spcAft>
                <a:spcPct val="0"/>
              </a:spcAft>
              <a:tabLst>
                <a:tab pos="5372100" algn="l"/>
                <a:tab pos="9258300" algn="l"/>
              </a:tabLst>
            </a:pP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</a:t>
            </a:r>
            <a:r>
              <a:rPr lang="zh-CN" altLang="zh-CN" kern="1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入射光线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zh-CN" altLang="zh-CN" kern="1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反射光线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所在直线的方程．</a:t>
            </a:r>
            <a:endParaRPr lang="zh-CN" altLang="zh-CN" kern="100" dirty="0"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1511" name="Picture 7" descr="G:\陈敏\全优\高中新教材\数学选择性必修第1册人教A版\新建文件夹\DA61.TIF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67979" y="1806574"/>
            <a:ext cx="3168377" cy="424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7" name="对象 3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557012243"/>
              </p:ext>
            </p:extLst>
          </p:nvPr>
        </p:nvGraphicFramePr>
        <p:xfrm>
          <a:off x="638215" y="2274717"/>
          <a:ext cx="5094632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2349500" imgH="215900" progId="Equation.KSEE3">
                  <p:embed/>
                </p:oleObj>
              </mc:Choice>
              <mc:Fallback>
                <p:oleObj r:id="rId12" imgW="2349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38215" y="2274717"/>
                        <a:ext cx="5094632" cy="46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195555993"/>
              </p:ext>
            </p:extLst>
          </p:nvPr>
        </p:nvGraphicFramePr>
        <p:xfrm>
          <a:off x="1084088" y="2837819"/>
          <a:ext cx="476504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2197100" imgH="215900" progId="Equation.KSEE3">
                  <p:embed/>
                </p:oleObj>
              </mc:Choice>
              <mc:Fallback>
                <p:oleObj r:id="rId14" imgW="21971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084088" y="2837819"/>
                        <a:ext cx="4765040" cy="4679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544560566"/>
              </p:ext>
            </p:extLst>
          </p:nvPr>
        </p:nvGraphicFramePr>
        <p:xfrm>
          <a:off x="1037642" y="3305814"/>
          <a:ext cx="6308090" cy="1375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2908300" imgH="634365" progId="Equation.KSEE3">
                  <p:embed/>
                </p:oleObj>
              </mc:Choice>
              <mc:Fallback>
                <p:oleObj r:id="rId16" imgW="2908300" imgH="6343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037642" y="3305814"/>
                        <a:ext cx="6308090" cy="13754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4287138648"/>
              </p:ext>
            </p:extLst>
          </p:nvPr>
        </p:nvGraphicFramePr>
        <p:xfrm>
          <a:off x="1032341" y="4643340"/>
          <a:ext cx="6198235" cy="13754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2857500" imgH="634365" progId="Equation.KSEE3">
                  <p:embed/>
                </p:oleObj>
              </mc:Choice>
              <mc:Fallback>
                <p:oleObj r:id="rId18" imgW="2857500" imgH="6343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032341" y="4643340"/>
                        <a:ext cx="6198235" cy="13754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551384" y="476250"/>
            <a:ext cx="11024031" cy="54504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【小结】直线方程的选择技巧</a:t>
            </a:r>
          </a:p>
          <a:p>
            <a:pPr>
              <a:lnSpc>
                <a:spcPct val="14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(1)已知</a:t>
            </a:r>
            <a:r>
              <a:rPr lang="zh-CN" altLang="en-US" sz="28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一点的坐标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，求过该点的直线方程，一般选取点斜式方程，再由其他条件确定直线的斜率．</a:t>
            </a:r>
          </a:p>
          <a:p>
            <a:pPr>
              <a:lnSpc>
                <a:spcPct val="14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(2)若已知</a:t>
            </a:r>
            <a:r>
              <a:rPr lang="zh-CN" altLang="en-US" sz="28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直线的斜率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，一般选用直线的斜截式，再由其他条件确定直线的一个点或者截距．</a:t>
            </a:r>
          </a:p>
          <a:p>
            <a:pPr>
              <a:lnSpc>
                <a:spcPct val="14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(3)若已知</a:t>
            </a:r>
            <a:r>
              <a:rPr lang="zh-CN" altLang="en-US" sz="28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两点坐标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，一般选用直线的点斜式或两点式方程，若两点是与坐标轴的交点，就用截距式方程．</a:t>
            </a:r>
          </a:p>
          <a:p>
            <a:pPr>
              <a:lnSpc>
                <a:spcPct val="140000"/>
              </a:lnSpc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(4)不论选用怎样的直线方程，都要注意各自方程的限制条件，对</a:t>
            </a:r>
            <a:r>
              <a:rPr lang="zh-CN" altLang="en-US" sz="28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特殊情况下的直线要单独讨论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解决．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>
          <a:xfrm>
            <a:off x="711201" y="-310242"/>
            <a:ext cx="7282180" cy="1890395"/>
          </a:xfrm>
        </p:spPr>
        <p:txBody>
          <a:bodyPr>
            <a:normAutofit/>
          </a:bodyPr>
          <a:lstStyle/>
          <a:p>
            <a:r>
              <a:rPr lang="zh-CN" altLang="en-US" sz="5400" dirty="0"/>
              <a:t>课后作业：</a:t>
            </a:r>
            <a:endParaRPr lang="en-US" altLang="zh-CN" sz="540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93DF819-1B0B-E266-0172-9ED883E802C6}"/>
              </a:ext>
            </a:extLst>
          </p:cNvPr>
          <p:cNvSpPr txBox="1">
            <a:spLocks/>
          </p:cNvSpPr>
          <p:nvPr/>
        </p:nvSpPr>
        <p:spPr>
          <a:xfrm>
            <a:off x="1271464" y="2018998"/>
            <a:ext cx="1116124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1.</a:t>
            </a:r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活页</a:t>
            </a:r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P49-51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《2.1.2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直线的两点式方程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》</a:t>
            </a:r>
            <a:endParaRPr lang="zh-CN" sz="3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651055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 idx="1"/>
            <p:custDataLst>
              <p:tags r:id="rId2"/>
            </p:custDataLst>
          </p:nvPr>
        </p:nvSpPr>
        <p:spPr/>
        <p:txBody>
          <a:bodyPr>
            <a:normAutofit fontScale="90000"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2.2.3 </a:t>
            </a:r>
            <a:r>
              <a:rPr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直线的一般式方程</a:t>
            </a:r>
            <a:endParaRPr lang="en-US" altLang="zh-CN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idx="2"/>
          </p:nvPr>
        </p:nvSpPr>
        <p:spPr>
          <a:xfrm>
            <a:off x="1343660" y="1916430"/>
            <a:ext cx="7505065" cy="477520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选择性</a:t>
            </a:r>
            <a:r>
              <a:rPr sz="1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必修第一册 第二章《直线和圆的方程》</a:t>
            </a:r>
            <a:endParaRPr lang="en-US" altLang="zh-CN" sz="1800" b="1" spc="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_GB2312" panose="02010609030101010101" pitchFamily="49" charset="-122"/>
              <a:ea typeface="楷体_GB2312" panose="02010609030101010101" pitchFamily="49" charset="-122"/>
              <a:cs typeface="汉仪中黑 简" panose="00020600040101010101" charset="-122"/>
            </a:endParaRPr>
          </a:p>
          <a:p>
            <a:endParaRPr lang="en-US" altLang="zh-CN" sz="1600" b="1" spc="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252E695-8799-5DAA-CB83-D3C3C476C11A}"/>
              </a:ext>
            </a:extLst>
          </p:cNvPr>
          <p:cNvGrpSpPr/>
          <p:nvPr/>
        </p:nvGrpSpPr>
        <p:grpSpPr>
          <a:xfrm>
            <a:off x="-612" y="3704906"/>
            <a:ext cx="11523313" cy="2932717"/>
            <a:chOff x="0" y="3889375"/>
            <a:chExt cx="12192001" cy="3103707"/>
          </a:xfrm>
        </p:grpSpPr>
        <p:pic>
          <p:nvPicPr>
            <p:cNvPr id="5" name="矩形 5">
              <a:extLst>
                <a:ext uri="{FF2B5EF4-FFF2-40B4-BE49-F238E27FC236}">
                  <a16:creationId xmlns:a16="http://schemas.microsoft.com/office/drawing/2014/main" id="{7253A19C-A6A8-738A-A62C-BB3400A7F1F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889375"/>
              <a:ext cx="12192000" cy="51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矩形 5">
              <a:extLst>
                <a:ext uri="{FF2B5EF4-FFF2-40B4-BE49-F238E27FC236}">
                  <a16:creationId xmlns:a16="http://schemas.microsoft.com/office/drawing/2014/main" id="{BC42A584-E2D9-B1F7-0D69-DB5229CE51C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6475557"/>
              <a:ext cx="12192000" cy="51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矩形 5">
              <a:extLst>
                <a:ext uri="{FF2B5EF4-FFF2-40B4-BE49-F238E27FC236}">
                  <a16:creationId xmlns:a16="http://schemas.microsoft.com/office/drawing/2014/main" id="{EBDC9776-6BDA-F16F-F4C1-E57DC64C274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2532939" y="5198905"/>
              <a:ext cx="2518395" cy="427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矩形 5">
              <a:extLst>
                <a:ext uri="{FF2B5EF4-FFF2-40B4-BE49-F238E27FC236}">
                  <a16:creationId xmlns:a16="http://schemas.microsoft.com/office/drawing/2014/main" id="{4BE896D9-E610-BC74-8E6D-75E9D78F366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6752967" y="5193645"/>
              <a:ext cx="2518395" cy="427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6">
            <a:extLst>
              <a:ext uri="{FF2B5EF4-FFF2-40B4-BE49-F238E27FC236}">
                <a16:creationId xmlns:a16="http://schemas.microsoft.com/office/drawing/2014/main" id="{B701E69D-2ADB-4234-EE9C-F11AFBE176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32"/>
          <a:stretch/>
        </p:blipFill>
        <p:spPr bwMode="auto">
          <a:xfrm>
            <a:off x="8316432" y="3984953"/>
            <a:ext cx="2664072" cy="2209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AA2FBA5-095F-EA53-0CFD-CC955EBAA8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291" y="3996960"/>
            <a:ext cx="2629865" cy="223887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9FD38FA-C634-C50C-49CB-CBAE8F6CDD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8273" y="4215754"/>
            <a:ext cx="3459506" cy="190239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 flipH="1">
            <a:off x="-15240" y="0"/>
            <a:ext cx="12206605" cy="685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>
            <p:custDataLst>
              <p:tags r:id="rId2"/>
            </p:custDataLst>
          </p:nvPr>
        </p:nvGrpSpPr>
        <p:grpSpPr>
          <a:xfrm>
            <a:off x="407368" y="149474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30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复习回顾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31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32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33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>
            <p:custDataLst>
              <p:tags r:id="rId4"/>
            </p:custDataLst>
          </p:nvPr>
        </p:nvGrpSpPr>
        <p:grpSpPr>
          <a:xfrm>
            <a:off x="675252" y="886250"/>
            <a:ext cx="11056287" cy="4925943"/>
            <a:chOff x="881" y="2477"/>
            <a:chExt cx="17411" cy="7757"/>
          </a:xfrm>
        </p:grpSpPr>
        <p:grpSp>
          <p:nvGrpSpPr>
            <p:cNvPr id="26" name="组合 25"/>
            <p:cNvGrpSpPr/>
            <p:nvPr>
              <p:custDataLst>
                <p:tags r:id="rId20"/>
              </p:custDataLst>
            </p:nvPr>
          </p:nvGrpSpPr>
          <p:grpSpPr>
            <a:xfrm>
              <a:off x="881" y="2477"/>
              <a:ext cx="17411" cy="7734"/>
              <a:chOff x="881" y="2477"/>
              <a:chExt cx="17411" cy="7734"/>
            </a:xfrm>
          </p:grpSpPr>
          <p:grpSp>
            <p:nvGrpSpPr>
              <p:cNvPr id="22" name="组合 21"/>
              <p:cNvGrpSpPr/>
              <p:nvPr>
                <p:custDataLst>
                  <p:tags r:id="rId22"/>
                </p:custDataLst>
              </p:nvPr>
            </p:nvGrpSpPr>
            <p:grpSpPr>
              <a:xfrm>
                <a:off x="881" y="2477"/>
                <a:ext cx="17411" cy="7734"/>
                <a:chOff x="881" y="2903"/>
                <a:chExt cx="17411" cy="7280"/>
              </a:xfrm>
            </p:grpSpPr>
            <p:grpSp>
              <p:nvGrpSpPr>
                <p:cNvPr id="4" name="组合 3"/>
                <p:cNvGrpSpPr/>
                <p:nvPr>
                  <p:custDataLst>
                    <p:tags r:id="rId26"/>
                  </p:custDataLst>
                </p:nvPr>
              </p:nvGrpSpPr>
              <p:grpSpPr>
                <a:xfrm>
                  <a:off x="881" y="2903"/>
                  <a:ext cx="17411" cy="7280"/>
                  <a:chOff x="2466" y="2391"/>
                  <a:chExt cx="14064" cy="7016"/>
                </a:xfrm>
              </p:grpSpPr>
              <p:sp>
                <p:nvSpPr>
                  <p:cNvPr id="5" name="圆角矩形 4"/>
                  <p:cNvSpPr/>
                  <p:nvPr>
                    <p:custDataLst>
                      <p:tags r:id="rId28"/>
                    </p:custDataLst>
                  </p:nvPr>
                </p:nvSpPr>
                <p:spPr>
                  <a:xfrm>
                    <a:off x="2468" y="2391"/>
                    <a:ext cx="14062" cy="7016"/>
                  </a:xfrm>
                  <a:prstGeom prst="roundRect">
                    <a:avLst>
                      <a:gd name="adj" fmla="val 8281"/>
                    </a:avLst>
                  </a:prstGeom>
                  <a:solidFill>
                    <a:srgbClr val="FAF7FE"/>
                  </a:solidFill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" name="同侧圆角矩形 8"/>
                  <p:cNvSpPr/>
                  <p:nvPr>
                    <p:custDataLst>
                      <p:tags r:id="rId29"/>
                    </p:custDataLst>
                  </p:nvPr>
                </p:nvSpPr>
                <p:spPr>
                  <a:xfrm>
                    <a:off x="2466" y="2448"/>
                    <a:ext cx="14063" cy="1004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E4D5F6"/>
                  </a:solidFill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2400" b="1">
                      <a:solidFill>
                        <a:prstClr val="black"/>
                      </a:solidFill>
                      <a:latin typeface="黑体" panose="02010609060101010101" charset="-122"/>
                      <a:ea typeface="黑体" panose="02010609060101010101" charset="-122"/>
                      <a:sym typeface="+mn-ea"/>
                    </a:endParaRPr>
                  </a:p>
                </p:txBody>
              </p:sp>
            </p:grpSp>
            <p:cxnSp>
              <p:nvCxnSpPr>
                <p:cNvPr id="19" name="直接连接符 18"/>
                <p:cNvCxnSpPr/>
                <p:nvPr>
                  <p:custDataLst>
                    <p:tags r:id="rId27"/>
                  </p:custDataLst>
                </p:nvPr>
              </p:nvCxnSpPr>
              <p:spPr>
                <a:xfrm>
                  <a:off x="883" y="5555"/>
                  <a:ext cx="17409" cy="0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3" name="直接连接符 22"/>
              <p:cNvCxnSpPr/>
              <p:nvPr>
                <p:custDataLst>
                  <p:tags r:id="rId23"/>
                </p:custDataLst>
              </p:nvPr>
            </p:nvCxnSpPr>
            <p:spPr>
              <a:xfrm>
                <a:off x="881" y="6954"/>
                <a:ext cx="17409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>
                <p:custDataLst>
                  <p:tags r:id="rId24"/>
                </p:custDataLst>
              </p:nvPr>
            </p:nvCxnSpPr>
            <p:spPr>
              <a:xfrm>
                <a:off x="881" y="8584"/>
                <a:ext cx="17409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>
                <p:custDataLst>
                  <p:tags r:id="rId25"/>
                </p:custDataLst>
              </p:nvPr>
            </p:nvCxnSpPr>
            <p:spPr>
              <a:xfrm flipH="1">
                <a:off x="4568" y="2477"/>
                <a:ext cx="0" cy="7734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cxnSp>
          <p:nvCxnSpPr>
            <p:cNvPr id="3" name="直接连接符 2"/>
            <p:cNvCxnSpPr/>
            <p:nvPr>
              <p:custDataLst>
                <p:tags r:id="rId21"/>
              </p:custDataLst>
            </p:nvPr>
          </p:nvCxnSpPr>
          <p:spPr>
            <a:xfrm flipH="1">
              <a:off x="9048" y="2500"/>
              <a:ext cx="0" cy="7734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27" name="文本框 26"/>
          <p:cNvSpPr txBox="1"/>
          <p:nvPr>
            <p:custDataLst>
              <p:tags r:id="rId5"/>
            </p:custDataLst>
          </p:nvPr>
        </p:nvSpPr>
        <p:spPr>
          <a:xfrm>
            <a:off x="681764" y="987107"/>
            <a:ext cx="22948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直线方程名称</a:t>
            </a: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>
          <a:xfrm>
            <a:off x="532942" y="1763250"/>
            <a:ext cx="23412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点斜式</a:t>
            </a: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572135" y="2776077"/>
            <a:ext cx="23418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斜截式</a:t>
            </a:r>
          </a:p>
        </p:txBody>
      </p:sp>
      <p:sp>
        <p:nvSpPr>
          <p:cNvPr id="30" name="文本框 29"/>
          <p:cNvSpPr txBox="1"/>
          <p:nvPr>
            <p:custDataLst>
              <p:tags r:id="rId8"/>
            </p:custDataLst>
          </p:nvPr>
        </p:nvSpPr>
        <p:spPr>
          <a:xfrm>
            <a:off x="585678" y="3757857"/>
            <a:ext cx="23412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两点式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515042" y="4889180"/>
            <a:ext cx="23418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截距式</a:t>
            </a: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3010102" y="984571"/>
            <a:ext cx="2868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直线方程形式</a:t>
            </a: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5356299" y="1036809"/>
            <a:ext cx="58375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不能表示的直线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40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2789618" y="1825771"/>
                <a:ext cx="3129915" cy="436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68554" tIns="34277" rIns="68554" bIns="34277">
                <a:spAutoFit/>
              </a:bodyPr>
              <a:lstStyle/>
              <a:p>
                <a:pPr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solidFill>
                            <a:srgbClr val="62439B"/>
                          </a:solidFill>
                          <a:latin typeface="Cambria Math" panose="02040503050406030204"/>
                          <a:ea typeface="+mj-ea"/>
                        </a:rPr>
                        <m:t>𝒚</m:t>
                      </m:r>
                      <m:r>
                        <a:rPr lang="en-US" altLang="zh-CN" sz="2400" b="1" i="1">
                          <a:solidFill>
                            <a:srgbClr val="62439B"/>
                          </a:solidFill>
                          <a:latin typeface="Cambria Math" panose="02040503050406030204"/>
                          <a:ea typeface="+mj-ea"/>
                        </a:rPr>
                        <m:t>−</m:t>
                      </m:r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 pitchFamily="18" charset="0"/>
                              <a:ea typeface="+mj-ea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/>
                              <a:ea typeface="+mj-ea"/>
                            </a:rPr>
                            <m:t>𝒚</m:t>
                          </m:r>
                        </m:e>
                        <m:sub>
                          <m: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/>
                              <a:ea typeface="+mj-ea"/>
                            </a:rPr>
                            <m:t>𝟎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rgbClr val="62439B"/>
                          </a:solidFill>
                          <a:latin typeface="Cambria Math" panose="02040503050406030204"/>
                          <a:ea typeface="+mj-ea"/>
                        </a:rPr>
                        <m:t>=</m:t>
                      </m:r>
                      <m:r>
                        <a:rPr lang="en-US" altLang="zh-CN" sz="2400" b="1" i="1">
                          <a:solidFill>
                            <a:srgbClr val="62439B"/>
                          </a:solidFill>
                          <a:latin typeface="Cambria Math" panose="02040503050406030204"/>
                          <a:ea typeface="+mj-ea"/>
                        </a:rPr>
                        <m:t>𝒌</m:t>
                      </m:r>
                      <m:r>
                        <a:rPr lang="en-US" altLang="zh-CN" sz="2400" b="1" i="1">
                          <a:solidFill>
                            <a:srgbClr val="62439B"/>
                          </a:solidFill>
                          <a:latin typeface="Cambria Math" panose="02040503050406030204"/>
                          <a:ea typeface="+mj-ea"/>
                        </a:rPr>
                        <m:t>(</m:t>
                      </m:r>
                      <m:r>
                        <a:rPr lang="en-US" altLang="zh-CN" sz="2400" b="1" i="1">
                          <a:solidFill>
                            <a:srgbClr val="62439B"/>
                          </a:solidFill>
                          <a:latin typeface="Cambria Math" panose="02040503050406030204"/>
                          <a:ea typeface="+mj-ea"/>
                        </a:rPr>
                        <m:t>𝒙</m:t>
                      </m:r>
                      <m:r>
                        <a:rPr lang="en-US" altLang="zh-CN" sz="2400" b="1" i="1">
                          <a:solidFill>
                            <a:srgbClr val="62439B"/>
                          </a:solidFill>
                          <a:latin typeface="Cambria Math" panose="02040503050406030204"/>
                          <a:ea typeface="+mj-ea"/>
                        </a:rPr>
                        <m:t>−</m:t>
                      </m:r>
                      <m:sSub>
                        <m:sSubPr>
                          <m:ctrlP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 pitchFamily="18" charset="0"/>
                              <a:ea typeface="+mj-ea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/>
                              <a:ea typeface="+mj-ea"/>
                            </a:rPr>
                            <m:t>𝒙</m:t>
                          </m:r>
                        </m:e>
                        <m:sub>
                          <m: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/>
                              <a:ea typeface="+mj-ea"/>
                            </a:rPr>
                            <m:t>𝟎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rgbClr val="62439B"/>
                          </a:solidFill>
                          <a:latin typeface="Cambria Math" panose="02040503050406030204"/>
                          <a:ea typeface="MS Mincho" charset="0"/>
                          <a:cs typeface="Cambria Math" panose="02040503050406030204"/>
                        </a:rPr>
                        <m:t>)</m:t>
                      </m:r>
                    </m:oMath>
                  </m:oMathPara>
                </a14:m>
                <a:endParaRPr lang="en-US" altLang="zh-CN" sz="2400" b="1" i="1" dirty="0">
                  <a:solidFill>
                    <a:srgbClr val="62439B"/>
                  </a:solidFill>
                  <a:latin typeface="Cambria Math" panose="02040503050406030204"/>
                  <a:ea typeface="MS Mincho" charset="0"/>
                  <a:cs typeface="Cambria Math" panose="02040503050406030204"/>
                </a:endParaRPr>
              </a:p>
            </p:txBody>
          </p:sp>
        </mc:Choice>
        <mc:Fallback>
          <p:sp>
            <p:nvSpPr>
              <p:cNvPr id="15" name="Rectangle 40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2789618" y="1825771"/>
                <a:ext cx="3129915" cy="436245"/>
              </a:xfrm>
              <a:prstGeom prst="rect">
                <a:avLst/>
              </a:prstGeom>
              <a:blipFill>
                <a:blip r:embed="rId35"/>
                <a:stretch>
                  <a:fillRect b="-253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40"/>
              <p:cNvSpPr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3272179" y="2857168"/>
                <a:ext cx="1731554" cy="436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68554" tIns="34277" rIns="68554" bIns="34277">
                <a:spAutoFit/>
              </a:bodyPr>
              <a:lstStyle/>
              <a:p>
                <a:pPr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solidFill>
                            <a:srgbClr val="62439B"/>
                          </a:solidFill>
                          <a:latin typeface="Cambria Math" panose="02040503050406030204"/>
                          <a:ea typeface="+mj-ea"/>
                        </a:rPr>
                        <m:t>𝒚</m:t>
                      </m:r>
                      <m:r>
                        <a:rPr lang="en-US" altLang="zh-CN" sz="2400" b="1" i="1">
                          <a:solidFill>
                            <a:srgbClr val="62439B"/>
                          </a:solidFill>
                          <a:latin typeface="Cambria Math" panose="02040503050406030204"/>
                          <a:ea typeface="+mj-ea"/>
                        </a:rPr>
                        <m:t>=</m:t>
                      </m:r>
                      <m:r>
                        <a:rPr lang="en-US" altLang="zh-CN" sz="2400" b="1" i="1">
                          <a:solidFill>
                            <a:srgbClr val="62439B"/>
                          </a:solidFill>
                          <a:latin typeface="Cambria Math" panose="02040503050406030204"/>
                          <a:ea typeface="+mj-ea"/>
                        </a:rPr>
                        <m:t>𝒌𝒙</m:t>
                      </m:r>
                      <m:r>
                        <a:rPr lang="en-US" altLang="zh-CN" sz="2400" b="1" i="1">
                          <a:solidFill>
                            <a:srgbClr val="62439B"/>
                          </a:solidFill>
                          <a:latin typeface="Cambria Math" panose="02040503050406030204"/>
                          <a:ea typeface="+mj-ea"/>
                        </a:rPr>
                        <m:t>+</m:t>
                      </m:r>
                      <m:r>
                        <a:rPr lang="en-US" altLang="zh-CN" sz="2400" b="1" i="1">
                          <a:solidFill>
                            <a:srgbClr val="62439B"/>
                          </a:solidFill>
                          <a:latin typeface="Cambria Math" panose="02040503050406030204"/>
                          <a:ea typeface="+mj-ea"/>
                          <a:cs typeface="Cambria Math" panose="02040503050406030204"/>
                        </a:rPr>
                        <m:t>𝒃</m:t>
                      </m:r>
                    </m:oMath>
                  </m:oMathPara>
                </a14:m>
                <a:endParaRPr lang="en-US" altLang="zh-CN" sz="2400" b="1" i="1" dirty="0">
                  <a:solidFill>
                    <a:srgbClr val="62439B"/>
                  </a:solidFill>
                  <a:latin typeface="Cambria Math" panose="02040503050406030204"/>
                  <a:ea typeface="+mj-ea"/>
                  <a:cs typeface="Cambria Math" panose="02040503050406030204"/>
                </a:endParaRPr>
              </a:p>
            </p:txBody>
          </p:sp>
        </mc:Choice>
        <mc:Fallback>
          <p:sp>
            <p:nvSpPr>
              <p:cNvPr id="16" name="Rectangle 40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3272179" y="2857168"/>
                <a:ext cx="1731554" cy="436245"/>
              </a:xfrm>
              <a:prstGeom prst="rect">
                <a:avLst/>
              </a:prstGeom>
              <a:blipFill>
                <a:blip r:embed="rId36"/>
                <a:stretch>
                  <a:fillRect b="-1831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40"/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2852925" y="3757857"/>
                <a:ext cx="2969557" cy="762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68554" tIns="34277" rIns="68554" bIns="34277">
                <a:spAutoFit/>
              </a:bodyPr>
              <a:lstStyle/>
              <a:p>
                <a:pPr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 pitchFamily="18" charset="0"/>
                              <a:ea typeface="+mj-ea"/>
                            </a:rPr>
                          </m:ctrlPr>
                        </m:fPr>
                        <m:num>
                          <m: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/>
                              <a:ea typeface="+mj-ea"/>
                            </a:rPr>
                            <m:t>𝒚</m:t>
                          </m:r>
                          <m: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/>
                              <a:ea typeface="+mj-ea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 pitchFamily="18" charset="0"/>
                                  <a:ea typeface="+mj-ea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/>
                                  <a:ea typeface="+mj-ea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/>
                                  <a:ea typeface="+mj-ea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 pitchFamily="18" charset="0"/>
                                  <a:ea typeface="+mj-ea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/>
                                  <a:ea typeface="+mj-ea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/>
                                  <a:ea typeface="+mj-ea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/>
                              <a:ea typeface="+mj-ea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 pitchFamily="18" charset="0"/>
                                  <a:ea typeface="+mj-ea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/>
                                  <a:ea typeface="+mj-ea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/>
                                  <a:ea typeface="+mj-ea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altLang="zh-CN" sz="2400" b="1" i="1">
                          <a:solidFill>
                            <a:srgbClr val="62439B"/>
                          </a:solidFill>
                          <a:latin typeface="Cambria Math" panose="02040503050406030204"/>
                          <a:ea typeface="+mj-ea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 pitchFamily="18" charset="0"/>
                              <a:ea typeface="+mj-ea"/>
                            </a:rPr>
                          </m:ctrlPr>
                        </m:fPr>
                        <m:num>
                          <m: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/>
                              <a:ea typeface="+mj-ea"/>
                            </a:rPr>
                            <m:t>𝒙</m:t>
                          </m:r>
                          <m: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/>
                              <a:ea typeface="+mj-ea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 pitchFamily="18" charset="0"/>
                                  <a:ea typeface="+mj-ea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/>
                                  <a:ea typeface="+mj-ea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/>
                                  <a:ea typeface="+mj-ea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 pitchFamily="18" charset="0"/>
                                  <a:ea typeface="+mj-ea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/>
                                  <a:ea typeface="+mj-ea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/>
                                  <a:ea typeface="+mj-ea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/>
                              <a:ea typeface="+mj-ea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 pitchFamily="18" charset="0"/>
                                  <a:ea typeface="+mj-ea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/>
                                  <a:ea typeface="+mj-ea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sz="2400" b="1" i="1">
                                  <a:solidFill>
                                    <a:srgbClr val="62439B"/>
                                  </a:solidFill>
                                  <a:latin typeface="Cambria Math" panose="02040503050406030204"/>
                                  <a:ea typeface="+mj-ea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zh-CN" sz="2400" b="1" i="1" dirty="0">
                  <a:solidFill>
                    <a:srgbClr val="62439B"/>
                  </a:solidFill>
                  <a:latin typeface="Cambria Math" panose="02040503050406030204"/>
                  <a:ea typeface="+mj-ea"/>
                  <a:cs typeface="Cambria Math" panose="02040503050406030204"/>
                </a:endParaRPr>
              </a:p>
            </p:txBody>
          </p:sp>
        </mc:Choice>
        <mc:Fallback>
          <p:sp>
            <p:nvSpPr>
              <p:cNvPr id="17" name="Rectangle 40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2852925" y="3757857"/>
                <a:ext cx="2969557" cy="762635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40"/>
              <p:cNvSpPr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3374019" y="4945081"/>
                <a:ext cx="1731554" cy="699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68554" tIns="34277" rIns="68554" bIns="34277">
                <a:spAutoFit/>
              </a:bodyPr>
              <a:lstStyle/>
              <a:p>
                <a:pPr>
                  <a:spcBef>
                    <a:spcPct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 pitchFamily="18" charset="0"/>
                              <a:ea typeface="+mj-ea"/>
                            </a:rPr>
                          </m:ctrlPr>
                        </m:fPr>
                        <m:num>
                          <m: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/>
                              <a:ea typeface="+mj-ea"/>
                            </a:rPr>
                            <m:t>𝒙</m:t>
                          </m:r>
                        </m:num>
                        <m:den>
                          <m: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/>
                              <a:ea typeface="+mj-ea"/>
                            </a:rPr>
                            <m:t>𝒂</m:t>
                          </m:r>
                        </m:den>
                      </m:f>
                      <m:r>
                        <a:rPr lang="en-US" altLang="zh-CN" sz="2400" b="1" i="1">
                          <a:solidFill>
                            <a:srgbClr val="62439B"/>
                          </a:solidFill>
                          <a:latin typeface="Cambria Math" panose="02040503050406030204"/>
                          <a:ea typeface="+mj-ea"/>
                        </a:rPr>
                        <m:t>+</m:t>
                      </m:r>
                      <m:f>
                        <m:fPr>
                          <m:ctrlP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 pitchFamily="18" charset="0"/>
                              <a:ea typeface="+mj-ea"/>
                            </a:rPr>
                          </m:ctrlPr>
                        </m:fPr>
                        <m:num>
                          <m: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/>
                              <a:ea typeface="+mj-ea"/>
                            </a:rPr>
                            <m:t>𝒚</m:t>
                          </m:r>
                        </m:num>
                        <m:den>
                          <m:r>
                            <a:rPr lang="en-US" altLang="zh-CN" sz="2400" b="1" i="1">
                              <a:solidFill>
                                <a:srgbClr val="62439B"/>
                              </a:solidFill>
                              <a:latin typeface="Cambria Math" panose="02040503050406030204"/>
                              <a:ea typeface="+mj-ea"/>
                            </a:rPr>
                            <m:t>𝒃</m:t>
                          </m:r>
                        </m:den>
                      </m:f>
                      <m:r>
                        <a:rPr lang="en-US" altLang="zh-CN" sz="2400" b="1" i="1">
                          <a:solidFill>
                            <a:srgbClr val="62439B"/>
                          </a:solidFill>
                          <a:latin typeface="Cambria Math" panose="02040503050406030204"/>
                          <a:ea typeface="+mj-ea"/>
                        </a:rPr>
                        <m:t>=</m:t>
                      </m:r>
                      <m:r>
                        <a:rPr lang="en-US" altLang="zh-CN" sz="2400" b="1" i="1">
                          <a:solidFill>
                            <a:srgbClr val="62439B"/>
                          </a:solidFill>
                          <a:latin typeface="Cambria Math" panose="02040503050406030204"/>
                          <a:ea typeface="+mj-ea"/>
                          <a:cs typeface="Cambria Math" panose="02040503050406030204"/>
                        </a:rPr>
                        <m:t>𝟏</m:t>
                      </m:r>
                    </m:oMath>
                  </m:oMathPara>
                </a14:m>
                <a:endParaRPr lang="en-US" altLang="zh-CN" sz="2400" b="1" i="1" dirty="0">
                  <a:solidFill>
                    <a:srgbClr val="62439B"/>
                  </a:solidFill>
                  <a:latin typeface="Cambria Math" panose="02040503050406030204"/>
                  <a:ea typeface="+mj-ea"/>
                  <a:cs typeface="Cambria Math" panose="02040503050406030204"/>
                </a:endParaRPr>
              </a:p>
            </p:txBody>
          </p:sp>
        </mc:Choice>
        <mc:Fallback>
          <p:sp>
            <p:nvSpPr>
              <p:cNvPr id="18" name="Rectangle 40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3374019" y="4945081"/>
                <a:ext cx="1731554" cy="699135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40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822482" y="1896701"/>
            <a:ext cx="5808980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4" tIns="34277" rIns="68554" bIns="34277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斜率</a:t>
            </a:r>
            <a:r>
              <a:rPr lang="en-US" altLang="zh-CN" sz="2400" b="1" i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k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不存在的直线，即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垂直</a:t>
            </a:r>
            <a:r>
              <a:rPr lang="en-US" altLang="zh-CN" sz="2400" b="1" i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x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轴的直线</a:t>
            </a:r>
          </a:p>
        </p:txBody>
      </p:sp>
      <p:sp>
        <p:nvSpPr>
          <p:cNvPr id="33" name="Rectangle 40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5797550" y="2920827"/>
            <a:ext cx="5845810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4" tIns="34277" rIns="68554" bIns="34277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斜率</a:t>
            </a:r>
            <a:r>
              <a:rPr lang="en-US" altLang="zh-CN" sz="2400" b="1" i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k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不存在的直线，即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垂直</a:t>
            </a:r>
            <a:r>
              <a:rPr lang="en-US" altLang="zh-CN" sz="2400" b="1" i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x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轴的直线</a:t>
            </a:r>
          </a:p>
        </p:txBody>
      </p:sp>
      <p:sp>
        <p:nvSpPr>
          <p:cNvPr id="37" name="Rectangle 40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438775" y="4000109"/>
            <a:ext cx="5871210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4" tIns="34277" rIns="68554" bIns="34277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①垂直</a:t>
            </a:r>
            <a:r>
              <a:rPr lang="en-US" altLang="zh-CN" sz="2400" b="1" i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x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轴的直线；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垂直</a:t>
            </a:r>
            <a:r>
              <a:rPr lang="en-US" altLang="zh-CN" sz="2400" b="1" i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y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轴的直线</a:t>
            </a:r>
          </a:p>
        </p:txBody>
      </p:sp>
      <p:sp>
        <p:nvSpPr>
          <p:cNvPr id="45" name="Rectangle 40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915911" y="5008289"/>
            <a:ext cx="5885180" cy="4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4" tIns="34277" rIns="68554" bIns="34277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①垂直</a:t>
            </a:r>
            <a:r>
              <a:rPr lang="en-US" altLang="zh-CN" sz="2400" b="1" i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x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轴的；②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垂直</a:t>
            </a:r>
            <a:r>
              <a:rPr lang="en-US" altLang="zh-CN" sz="2400" b="1" i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Times New Roman" panose="02020603050405020304"/>
              </a:rPr>
              <a:t>y</a:t>
            </a:r>
            <a:r>
              <a:rPr lang="zh-CN" altLang="en-US" sz="2400" b="1" dirty="0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轴的；③过原点的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3" grpId="0"/>
      <p:bldP spid="37" grpId="0"/>
      <p:bldP spid="4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8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创设背景，引入新知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9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0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1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>
            <p:custDataLst>
              <p:tags r:id="rId3"/>
            </p:custDataLst>
          </p:nvPr>
        </p:nvSpPr>
        <p:spPr>
          <a:xfrm>
            <a:off x="1108075" y="973455"/>
            <a:ext cx="10062845" cy="1423035"/>
          </a:xfrm>
          <a:prstGeom prst="rect">
            <a:avLst/>
          </a:prstGeom>
          <a:gradFill>
            <a:gsLst>
              <a:gs pos="0">
                <a:srgbClr val="C6E5F9">
                  <a:alpha val="65000"/>
                </a:srgbClr>
              </a:gs>
              <a:gs pos="100000">
                <a:srgbClr val="C6E0F1">
                  <a:alpha val="23000"/>
                </a:srgbClr>
              </a:gs>
            </a:gsLst>
            <a:lin ang="5220000" scaled="0"/>
          </a:gradFill>
          <a:ln w="12700">
            <a:noFill/>
            <a:prstDash val="solid"/>
          </a:ln>
        </p:spPr>
        <p:txBody>
          <a:bodyPr wrap="square" rtlCol="0" anchor="ctr" anchorCtr="0">
            <a:noAutofit/>
          </a:bodyPr>
          <a:lstStyle/>
          <a:p>
            <a:pPr indent="0" algn="l" fontAlgn="auto">
              <a:lnSpc>
                <a:spcPct val="140000"/>
              </a:lnSpc>
            </a:pPr>
            <a:r>
              <a:rPr lang="zh-CN" sz="2400" b="1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思考：</a:t>
            </a:r>
            <a:r>
              <a:rPr lang="zh-CN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我们知道以上四种形式的直线方程，都有其使用的局限性，也就是</a:t>
            </a:r>
          </a:p>
          <a:p>
            <a:pPr indent="0" algn="l" fontAlgn="auto">
              <a:lnSpc>
                <a:spcPct val="140000"/>
              </a:lnSpc>
            </a:pPr>
            <a:r>
              <a:rPr lang="zh-CN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en-US" altLang="zh-CN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     </a:t>
            </a:r>
            <a:r>
              <a:rPr lang="zh-CN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说，每一种形式都不能表示所有直线.</a:t>
            </a:r>
            <a:endParaRPr lang="zh-CN" sz="24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270000" y="2797175"/>
            <a:ext cx="96850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b="1">
                <a:solidFill>
                  <a:srgbClr val="1751D9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那么，是否能找到一种直线方程，它没有局限性，可以表示所有直线呢？</a:t>
            </a:r>
            <a:endParaRPr lang="zh-CN" altLang="en-US" sz="2400" b="1">
              <a:solidFill>
                <a:srgbClr val="1751D9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grpSp>
        <p:nvGrpSpPr>
          <p:cNvPr id="5" name="组合 4"/>
          <p:cNvGrpSpPr/>
          <p:nvPr>
            <p:custDataLst>
              <p:tags r:id="rId5"/>
            </p:custDataLst>
          </p:nvPr>
        </p:nvGrpSpPr>
        <p:grpSpPr>
          <a:xfrm>
            <a:off x="1108710" y="3658235"/>
            <a:ext cx="10062210" cy="1955165"/>
            <a:chOff x="1746" y="5761"/>
            <a:chExt cx="15846" cy="3079"/>
          </a:xfrm>
        </p:grpSpPr>
        <p:sp>
          <p:nvSpPr>
            <p:cNvPr id="3" name="圆角矩形 2"/>
            <p:cNvSpPr/>
            <p:nvPr>
              <p:custDataLst>
                <p:tags r:id="rId6"/>
              </p:custDataLst>
            </p:nvPr>
          </p:nvSpPr>
          <p:spPr>
            <a:xfrm>
              <a:off x="1746" y="5761"/>
              <a:ext cx="15846" cy="3079"/>
            </a:xfrm>
            <a:prstGeom prst="roundRect">
              <a:avLst>
                <a:gd name="adj" fmla="val 50000"/>
              </a:avLst>
            </a:prstGeom>
            <a:solidFill>
              <a:srgbClr val="DFF0FA">
                <a:alpha val="53000"/>
              </a:srgbClr>
            </a:solidFill>
            <a:ln>
              <a:gradFill>
                <a:gsLst>
                  <a:gs pos="0">
                    <a:srgbClr val="7030A0"/>
                  </a:gs>
                  <a:gs pos="100000">
                    <a:srgbClr val="1751D9"/>
                  </a:gs>
                </a:gsLst>
                <a:lin ang="10200000" scaled="1"/>
              </a:gra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7"/>
              </p:custDataLst>
            </p:nvPr>
          </p:nvSpPr>
          <p:spPr>
            <a:xfrm>
              <a:off x="2439" y="6670"/>
              <a:ext cx="14296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4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这就是今天我们要学习的内容</a:t>
              </a:r>
              <a:r>
                <a:rPr lang="en-US" altLang="zh-CN" sz="24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 ———</a:t>
              </a:r>
              <a:r>
                <a:rPr lang="en-US" altLang="zh-CN" sz="2400" b="1">
                  <a:solidFill>
                    <a:srgbClr val="1751D9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 </a:t>
              </a:r>
              <a:r>
                <a:rPr lang="zh-CN" altLang="en-US" sz="2400" b="1">
                  <a:solidFill>
                    <a:srgbClr val="1751D9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直线的一般式方程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24896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23392" y="1210919"/>
            <a:ext cx="414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都是关于</a:t>
            </a:r>
            <a:r>
              <a:rPr lang="zh-CN" altLang="en-US" sz="2400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4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2400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y</a:t>
            </a:r>
            <a:r>
              <a:rPr lang="zh-CN" altLang="en-US" sz="24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的二元一次方程</a:t>
            </a:r>
          </a:p>
        </p:txBody>
      </p:sp>
      <p:sp>
        <p:nvSpPr>
          <p:cNvPr id="6155" name="直接连接符 6154"/>
          <p:cNvSpPr/>
          <p:nvPr>
            <p:custDataLst>
              <p:tags r:id="rId3"/>
            </p:custDataLst>
          </p:nvPr>
        </p:nvSpPr>
        <p:spPr>
          <a:xfrm flipV="1">
            <a:off x="3359696" y="2405387"/>
            <a:ext cx="1195388" cy="3175"/>
          </a:xfrm>
          <a:prstGeom prst="line">
            <a:avLst/>
          </a:prstGeom>
          <a:ln w="38100" cap="flat" cmpd="sng">
            <a:solidFill>
              <a:schemeClr val="tx1">
                <a:lumMod val="50000"/>
              </a:schemeClr>
            </a:solidFill>
            <a:prstDash val="solid"/>
            <a:headEnd type="none" w="med" len="med"/>
            <a:tailEnd type="arrow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6" name="直接连接符 6155"/>
          <p:cNvSpPr/>
          <p:nvPr>
            <p:custDataLst>
              <p:tags r:id="rId4"/>
            </p:custDataLst>
          </p:nvPr>
        </p:nvSpPr>
        <p:spPr>
          <a:xfrm flipV="1">
            <a:off x="3259587" y="3098869"/>
            <a:ext cx="1213485" cy="635"/>
          </a:xfrm>
          <a:prstGeom prst="line">
            <a:avLst/>
          </a:prstGeom>
          <a:ln w="38100" cap="flat" cmpd="sng">
            <a:solidFill>
              <a:schemeClr val="tx1">
                <a:lumMod val="50000"/>
              </a:schemeClr>
            </a:solidFill>
            <a:prstDash val="solid"/>
            <a:headEnd type="none" w="med" len="med"/>
            <a:tailEnd type="arrow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7" name="直接连接符 6156"/>
          <p:cNvSpPr/>
          <p:nvPr>
            <p:custDataLst>
              <p:tags r:id="rId5"/>
            </p:custDataLst>
          </p:nvPr>
        </p:nvSpPr>
        <p:spPr>
          <a:xfrm>
            <a:off x="3236091" y="3927254"/>
            <a:ext cx="1260475" cy="635"/>
          </a:xfrm>
          <a:prstGeom prst="line">
            <a:avLst/>
          </a:prstGeom>
          <a:ln w="38100" cap="flat" cmpd="sng">
            <a:solidFill>
              <a:schemeClr val="tx1">
                <a:lumMod val="50000"/>
              </a:schemeClr>
            </a:solidFill>
            <a:prstDash val="solid"/>
            <a:headEnd type="none" w="med" len="med"/>
            <a:tailEnd type="arrow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8" name="直接连接符 6157"/>
          <p:cNvSpPr/>
          <p:nvPr>
            <p:custDataLst>
              <p:tags r:id="rId6"/>
            </p:custDataLst>
          </p:nvPr>
        </p:nvSpPr>
        <p:spPr>
          <a:xfrm flipV="1">
            <a:off x="3163830" y="4836408"/>
            <a:ext cx="1260475" cy="3175"/>
          </a:xfrm>
          <a:prstGeom prst="line">
            <a:avLst/>
          </a:prstGeom>
          <a:ln w="38100" cap="flat" cmpd="sng">
            <a:solidFill>
              <a:schemeClr val="tx1">
                <a:lumMod val="50000"/>
              </a:schemeClr>
            </a:solidFill>
            <a:prstDash val="solid"/>
            <a:headEnd type="none" w="med" len="med"/>
            <a:tailEnd type="arrow" w="med" len="med"/>
          </a:ln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2091989"/>
              </p:ext>
            </p:extLst>
          </p:nvPr>
        </p:nvGraphicFramePr>
        <p:xfrm>
          <a:off x="767408" y="2120769"/>
          <a:ext cx="2489701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066800" imgH="215900" progId="Equation.KSEE3">
                  <p:embed/>
                </p:oleObj>
              </mc:Choice>
              <mc:Fallback>
                <p:oleObj r:id="rId12" imgW="1066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67408" y="2120769"/>
                        <a:ext cx="2489701" cy="50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57383799"/>
              </p:ext>
            </p:extLst>
          </p:nvPr>
        </p:nvGraphicFramePr>
        <p:xfrm>
          <a:off x="1557838" y="2869054"/>
          <a:ext cx="1480820" cy="474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634365" imgH="203200" progId="Equation.KSEE3">
                  <p:embed/>
                </p:oleObj>
              </mc:Choice>
              <mc:Fallback>
                <p:oleObj r:id="rId14" imgW="634365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57838" y="2869054"/>
                        <a:ext cx="1480820" cy="474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326942941"/>
              </p:ext>
            </p:extLst>
          </p:nvPr>
        </p:nvGraphicFramePr>
        <p:xfrm>
          <a:off x="860685" y="3459150"/>
          <a:ext cx="2303145" cy="944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054100" imgH="431800" progId="Equation.KSEE3">
                  <p:embed/>
                </p:oleObj>
              </mc:Choice>
              <mc:Fallback>
                <p:oleObj r:id="rId16" imgW="10541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60685" y="3459150"/>
                        <a:ext cx="2303145" cy="9442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281198292"/>
              </p:ext>
            </p:extLst>
          </p:nvPr>
        </p:nvGraphicFramePr>
        <p:xfrm>
          <a:off x="1645785" y="4376716"/>
          <a:ext cx="1304925" cy="861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596900" imgH="393700" progId="Equation.KSEE3">
                  <p:embed/>
                </p:oleObj>
              </mc:Choice>
              <mc:Fallback>
                <p:oleObj r:id="rId18" imgW="5969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645785" y="4376716"/>
                        <a:ext cx="1304925" cy="8610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8838498"/>
              </p:ext>
            </p:extLst>
          </p:nvPr>
        </p:nvGraphicFramePr>
        <p:xfrm>
          <a:off x="4687887" y="2166594"/>
          <a:ext cx="281622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206500" imgH="215900" progId="Equation.KSEE3">
                  <p:embed/>
                </p:oleObj>
              </mc:Choice>
              <mc:Fallback>
                <p:oleObj r:id="rId20" imgW="1206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687887" y="2166594"/>
                        <a:ext cx="2816225" cy="50419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5932389"/>
              </p:ext>
            </p:extLst>
          </p:nvPr>
        </p:nvGraphicFramePr>
        <p:xfrm>
          <a:off x="4637846" y="2912966"/>
          <a:ext cx="1957070" cy="474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838200" imgH="203200" progId="Equation.KSEE3">
                  <p:embed/>
                </p:oleObj>
              </mc:Choice>
              <mc:Fallback>
                <p:oleObj r:id="rId22" imgW="8382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637846" y="2912966"/>
                        <a:ext cx="1957070" cy="47498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5040807"/>
              </p:ext>
            </p:extLst>
          </p:nvPr>
        </p:nvGraphicFramePr>
        <p:xfrm>
          <a:off x="4628614" y="3761051"/>
          <a:ext cx="68262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3124200" imgH="215900" progId="Equation.KSEE3">
                  <p:embed/>
                </p:oleObj>
              </mc:Choice>
              <mc:Fallback>
                <p:oleObj r:id="rId24" imgW="3124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4628614" y="3761051"/>
                        <a:ext cx="6826250" cy="47307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1057042"/>
              </p:ext>
            </p:extLst>
          </p:nvPr>
        </p:nvGraphicFramePr>
        <p:xfrm>
          <a:off x="4628614" y="4633729"/>
          <a:ext cx="2164715" cy="446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990600" imgH="203200" progId="Equation.KSEE3">
                  <p:embed/>
                </p:oleObj>
              </mc:Choice>
              <mc:Fallback>
                <p:oleObj r:id="rId26" imgW="9906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4628614" y="4633729"/>
                        <a:ext cx="2164715" cy="44640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64677618-2DAB-3F42-626A-07C2C8B20522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623392" y="301556"/>
            <a:ext cx="10062845" cy="588010"/>
          </a:xfrm>
          <a:prstGeom prst="rect">
            <a:avLst/>
          </a:prstGeom>
          <a:gradFill>
            <a:gsLst>
              <a:gs pos="0">
                <a:srgbClr val="C6E5F9">
                  <a:alpha val="65000"/>
                </a:srgbClr>
              </a:gs>
              <a:gs pos="100000">
                <a:srgbClr val="C6E0F1">
                  <a:alpha val="23000"/>
                </a:srgbClr>
              </a:gs>
            </a:gsLst>
            <a:lin ang="5220000" scaled="0"/>
          </a:gradFill>
          <a:ln w="12700">
            <a:noFill/>
            <a:prstDash val="solid"/>
          </a:ln>
        </p:spPr>
        <p:txBody>
          <a:bodyPr wrap="square" rtlCol="0" anchor="ctr" anchorCtr="0">
            <a:noAutofit/>
          </a:bodyPr>
          <a:lstStyle/>
          <a:p>
            <a:pPr indent="0" algn="l" fontAlgn="auto">
              <a:lnSpc>
                <a:spcPct val="110000"/>
              </a:lnSpc>
            </a:pPr>
            <a:r>
              <a:rPr lang="zh-CN" sz="2400" b="1" dirty="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思考：</a:t>
            </a:r>
            <a:r>
              <a:rPr lang="zh-CN" sz="2400" dirty="0">
                <a:latin typeface="黑体" panose="02010609060101010101" charset="-122"/>
                <a:ea typeface="黑体" panose="02010609060101010101" charset="-122"/>
              </a:rPr>
              <a:t>从</a:t>
            </a:r>
            <a:r>
              <a:rPr lang="zh-CN" sz="2400" b="1" dirty="0">
                <a:solidFill>
                  <a:srgbClr val="1751D9"/>
                </a:solidFill>
                <a:latin typeface="黑体" panose="02010609060101010101" charset="-122"/>
                <a:ea typeface="黑体" panose="02010609060101010101" charset="-122"/>
              </a:rPr>
              <a:t>代数的角度</a:t>
            </a:r>
            <a:r>
              <a:rPr lang="zh-CN" sz="2400" dirty="0">
                <a:latin typeface="黑体" panose="02010609060101010101" charset="-122"/>
                <a:ea typeface="黑体" panose="02010609060101010101" charset="-122"/>
              </a:rPr>
              <a:t>，观察以上四个方程式都是一个怎样的方程？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0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1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3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>
            <p:custDataLst>
              <p:tags r:id="rId3"/>
            </p:custDataLst>
          </p:nvPr>
        </p:nvSpPr>
        <p:spPr>
          <a:xfrm>
            <a:off x="1108710" y="979170"/>
            <a:ext cx="9961880" cy="1565910"/>
          </a:xfrm>
          <a:prstGeom prst="rect">
            <a:avLst/>
          </a:prstGeom>
          <a:gradFill>
            <a:gsLst>
              <a:gs pos="0">
                <a:srgbClr val="C6E5F9">
                  <a:alpha val="65000"/>
                </a:srgbClr>
              </a:gs>
              <a:gs pos="100000">
                <a:srgbClr val="C6E0F1">
                  <a:alpha val="23000"/>
                </a:srgbClr>
              </a:gs>
            </a:gsLst>
            <a:lin ang="5220000" scaled="0"/>
          </a:gradFill>
          <a:ln w="12700">
            <a:noFill/>
            <a:prstDash val="solid"/>
          </a:ln>
        </p:spPr>
        <p:txBody>
          <a:bodyPr wrap="square" rtlCol="0" anchor="ctr" anchorCtr="0">
            <a:noAutofit/>
          </a:bodyPr>
          <a:lstStyle/>
          <a:p>
            <a:pPr indent="0" algn="l" fontAlgn="auto">
              <a:lnSpc>
                <a:spcPct val="130000"/>
              </a:lnSpc>
            </a:pPr>
            <a:r>
              <a:rPr lang="zh-CN" sz="2400" b="1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思考：</a:t>
            </a:r>
            <a:r>
              <a:rPr lang="en-US" altLang="zh-CN" sz="2400" b="1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sz="2400">
                <a:latin typeface="黑体" panose="02010609060101010101" charset="-122"/>
                <a:ea typeface="黑体" panose="02010609060101010101" charset="-122"/>
              </a:rPr>
              <a:t>我们知道，直线与二元一次方程有关系，那么</a:t>
            </a:r>
            <a:r>
              <a:rPr lang="en-US" altLang="zh-CN" sz="2400">
                <a:latin typeface="黑体" panose="02010609060101010101" charset="-122"/>
                <a:ea typeface="黑体" panose="02010609060101010101" charset="-122"/>
              </a:rPr>
              <a:t>:</a:t>
            </a:r>
            <a:endParaRPr lang="zh-CN" sz="2400">
              <a:latin typeface="黑体" panose="02010609060101010101" charset="-122"/>
              <a:ea typeface="黑体" panose="02010609060101010101" charset="-122"/>
            </a:endParaRPr>
          </a:p>
          <a:p>
            <a:pPr indent="0" algn="l" fontAlgn="auto">
              <a:lnSpc>
                <a:spcPct val="130000"/>
              </a:lnSpc>
            </a:pPr>
            <a:r>
              <a:rPr lang="en-US" altLang="zh-CN" sz="2400">
                <a:latin typeface="黑体" panose="02010609060101010101" charset="-122"/>
                <a:ea typeface="黑体" panose="02010609060101010101" charset="-122"/>
              </a:rPr>
              <a:t>       </a:t>
            </a:r>
            <a:r>
              <a:rPr lang="zh-CN" sz="2400">
                <a:latin typeface="黑体" panose="02010609060101010101" charset="-122"/>
                <a:ea typeface="黑体" panose="02010609060101010101" charset="-122"/>
              </a:rPr>
              <a:t>平面直角坐标系中的</a:t>
            </a:r>
            <a:r>
              <a:rPr lang="zh-CN" sz="2400" b="1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</a:rPr>
              <a:t>任意一条直线</a:t>
            </a:r>
            <a:r>
              <a:rPr lang="zh-CN" sz="2400">
                <a:latin typeface="黑体" panose="02010609060101010101" charset="-122"/>
                <a:ea typeface="黑体" panose="02010609060101010101" charset="-122"/>
              </a:rPr>
              <a:t>都可以用</a:t>
            </a:r>
            <a:r>
              <a:rPr lang="zh-CN" sz="2400" b="1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</a:rPr>
              <a:t>一个关于</a:t>
            </a:r>
            <a:r>
              <a:rPr lang="zh-CN" sz="24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x</a:t>
            </a:r>
            <a:r>
              <a:rPr lang="zh-CN" sz="24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，</a:t>
            </a:r>
            <a:r>
              <a:rPr lang="zh-CN" sz="24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y</a:t>
            </a:r>
            <a:r>
              <a:rPr lang="zh-CN" sz="24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的二</a:t>
            </a:r>
            <a:r>
              <a:rPr lang="zh-CN" sz="2400" b="1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</a:rPr>
              <a:t>元</a:t>
            </a:r>
          </a:p>
          <a:p>
            <a:pPr indent="0" algn="l" fontAlgn="auto">
              <a:lnSpc>
                <a:spcPct val="130000"/>
              </a:lnSpc>
            </a:pPr>
            <a:r>
              <a:rPr lang="zh-CN" sz="2400" b="1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en-US" altLang="zh-CN" sz="2400" b="1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</a:rPr>
              <a:t>      </a:t>
            </a:r>
            <a:r>
              <a:rPr lang="zh-CN" sz="2400" b="1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</a:rPr>
              <a:t>一次方程</a:t>
            </a:r>
            <a:r>
              <a:rPr lang="zh-CN" sz="2400">
                <a:latin typeface="黑体" panose="02010609060101010101" charset="-122"/>
                <a:ea typeface="黑体" panose="02010609060101010101" charset="-122"/>
              </a:rPr>
              <a:t>表示吗？</a:t>
            </a:r>
          </a:p>
        </p:txBody>
      </p:sp>
      <p:grpSp>
        <p:nvGrpSpPr>
          <p:cNvPr id="3" name="组合 2"/>
          <p:cNvGrpSpPr/>
          <p:nvPr>
            <p:custDataLst>
              <p:tags r:id="rId4"/>
            </p:custDataLst>
          </p:nvPr>
        </p:nvGrpSpPr>
        <p:grpSpPr>
          <a:xfrm>
            <a:off x="1121410" y="2661920"/>
            <a:ext cx="10362565" cy="1624330"/>
            <a:chOff x="1612" y="4213"/>
            <a:chExt cx="16319" cy="2558"/>
          </a:xfrm>
        </p:grpSpPr>
        <p:sp>
          <p:nvSpPr>
            <p:cNvPr id="2" name="圆角矩形 1"/>
            <p:cNvSpPr/>
            <p:nvPr>
              <p:custDataLst>
                <p:tags r:id="rId8"/>
              </p:custDataLst>
            </p:nvPr>
          </p:nvSpPr>
          <p:spPr>
            <a:xfrm>
              <a:off x="1685" y="4213"/>
              <a:ext cx="1762" cy="785"/>
            </a:xfrm>
            <a:prstGeom prst="roundRect">
              <a:avLst>
                <a:gd name="adj" fmla="val 35416"/>
              </a:avLst>
            </a:prstGeom>
            <a:gradFill>
              <a:gsLst>
                <a:gs pos="0">
                  <a:srgbClr val="145AE2"/>
                </a:gs>
                <a:gs pos="100000">
                  <a:srgbClr val="7E5CC9"/>
                </a:gs>
              </a:gsLst>
              <a:lin ang="114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</a:rPr>
                <a:t>解析</a:t>
              </a:r>
            </a:p>
          </p:txBody>
        </p:sp>
        <p:graphicFrame>
          <p:nvGraphicFramePr>
            <p:cNvPr id="45064" name="对象 45063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1612" y="4932"/>
            <a:ext cx="16319" cy="18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5" imgW="5270500" imgH="596900" progId="Equation.DSMT4">
                    <p:embed/>
                  </p:oleObj>
                </mc:Choice>
                <mc:Fallback>
                  <p:oleObj r:id="rId15" imgW="5270500" imgH="596900" progId="Equation.DSMT4">
                    <p:embed/>
                    <p:pic>
                      <p:nvPicPr>
                        <p:cNvPr id="45064" name="对象 45063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612" y="4932"/>
                          <a:ext cx="16319" cy="183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" name="对象 7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146810" y="4311650"/>
          <a:ext cx="8857615" cy="1186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4483100" imgH="596900" progId="Equation.DSMT4">
                  <p:embed/>
                </p:oleObj>
              </mc:Choice>
              <mc:Fallback>
                <p:oleObj r:id="rId17" imgW="4483100" imgH="596900" progId="Equation.DSMT4">
                  <p:embed/>
                  <p:pic>
                    <p:nvPicPr>
                      <p:cNvPr id="8" name="对象 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146810" y="4311650"/>
                        <a:ext cx="8857615" cy="11861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1123315" y="5753100"/>
            <a:ext cx="9947910" cy="629285"/>
          </a:xfrm>
          <a:prstGeom prst="rect">
            <a:avLst/>
          </a:prstGeom>
          <a:gradFill>
            <a:gsLst>
              <a:gs pos="0">
                <a:srgbClr val="C6E5F9">
                  <a:alpha val="65000"/>
                </a:srgbClr>
              </a:gs>
              <a:gs pos="100000">
                <a:srgbClr val="C6E0F1">
                  <a:alpha val="23000"/>
                </a:srgbClr>
              </a:gs>
            </a:gsLst>
            <a:lin ang="5220000" scaled="0"/>
          </a:gradFill>
          <a:ln w="12700">
            <a:noFill/>
            <a:prstDash val="solid"/>
          </a:ln>
        </p:spPr>
        <p:txBody>
          <a:bodyPr wrap="square" rtlCol="0" anchor="t" anchorCtr="0">
            <a:noAutofit/>
          </a:bodyPr>
          <a:lstStyle/>
          <a:p>
            <a:pPr indent="0" algn="ctr" fontAlgn="auto">
              <a:lnSpc>
                <a:spcPct val="130000"/>
              </a:lnSpc>
            </a:pPr>
            <a:r>
              <a:rPr lang="zh-CN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综上，</a:t>
            </a:r>
            <a:r>
              <a:rPr sz="24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任意一条直线</a:t>
            </a:r>
            <a:r>
              <a:rPr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都可以用</a:t>
            </a:r>
            <a:r>
              <a:rPr sz="24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一个关于</a:t>
            </a:r>
            <a:r>
              <a:rPr sz="24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sz="24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24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sz="24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的二元一次方程</a:t>
            </a:r>
            <a:r>
              <a:rPr lang="zh-CN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表示</a:t>
            </a:r>
            <a:endParaRPr lang="zh-CN" sz="24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6" name="Picture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/>
          <a:stretch>
            <a:fillRect/>
          </a:stretch>
        </p:blipFill>
        <p:spPr>
          <a:xfrm flipH="1">
            <a:off x="12674600" y="109474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2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3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4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5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>
            <p:custDataLst>
              <p:tags r:id="rId3"/>
            </p:custDataLst>
          </p:nvPr>
        </p:nvSpPr>
        <p:spPr>
          <a:xfrm>
            <a:off x="1108710" y="979170"/>
            <a:ext cx="9961880" cy="590550"/>
          </a:xfrm>
          <a:prstGeom prst="rect">
            <a:avLst/>
          </a:prstGeom>
          <a:gradFill>
            <a:gsLst>
              <a:gs pos="0">
                <a:srgbClr val="C6E5F9">
                  <a:alpha val="65000"/>
                </a:srgbClr>
              </a:gs>
              <a:gs pos="100000">
                <a:srgbClr val="C6E0F1">
                  <a:alpha val="23000"/>
                </a:srgbClr>
              </a:gs>
            </a:gsLst>
            <a:lin ang="5220000" scaled="0"/>
          </a:gradFill>
          <a:ln w="12700">
            <a:noFill/>
            <a:prstDash val="solid"/>
          </a:ln>
        </p:spPr>
        <p:txBody>
          <a:bodyPr wrap="square" rtlCol="0" anchor="ctr" anchorCtr="0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sz="2400" b="1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思考：</a:t>
            </a:r>
            <a:r>
              <a:rPr lang="en-US" altLang="zh-CN" sz="2400" b="1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sz="2400">
                <a:latin typeface="黑体" panose="02010609060101010101" charset="-122"/>
                <a:ea typeface="黑体" panose="02010609060101010101" charset="-122"/>
              </a:rPr>
              <a:t>任意一个关于</a:t>
            </a:r>
            <a:r>
              <a:rPr sz="2400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x</a:t>
            </a:r>
            <a:r>
              <a:rPr sz="24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，</a:t>
            </a:r>
            <a:r>
              <a:rPr sz="2400" i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y</a:t>
            </a:r>
            <a:r>
              <a:rPr sz="2400">
                <a:latin typeface="黑体" panose="02010609060101010101" charset="-122"/>
                <a:ea typeface="黑体" panose="02010609060101010101" charset="-122"/>
              </a:rPr>
              <a:t>的二元一次方程都表示一条直线吗？</a:t>
            </a: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993140" y="5657215"/>
            <a:ext cx="9947910" cy="629285"/>
          </a:xfrm>
          <a:prstGeom prst="rect">
            <a:avLst/>
          </a:prstGeom>
          <a:gradFill>
            <a:gsLst>
              <a:gs pos="0">
                <a:srgbClr val="C6E5F9">
                  <a:alpha val="65000"/>
                </a:srgbClr>
              </a:gs>
              <a:gs pos="100000">
                <a:srgbClr val="C6E0F1">
                  <a:alpha val="23000"/>
                </a:srgbClr>
              </a:gs>
            </a:gsLst>
            <a:lin ang="5220000" scaled="0"/>
          </a:gradFill>
          <a:ln w="12700">
            <a:noFill/>
            <a:prstDash val="solid"/>
          </a:ln>
        </p:spPr>
        <p:txBody>
          <a:bodyPr wrap="square" rtlCol="0" anchor="t" anchorCtr="0">
            <a:noAutofit/>
          </a:bodyPr>
          <a:lstStyle/>
          <a:p>
            <a:pPr indent="0" algn="ctr" fontAlgn="auto">
              <a:lnSpc>
                <a:spcPct val="130000"/>
              </a:lnSpc>
            </a:pPr>
            <a:r>
              <a:rPr lang="zh-CN"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综上，</a:t>
            </a:r>
            <a:r>
              <a:rPr sz="24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关于</a:t>
            </a:r>
            <a:r>
              <a:rPr sz="24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sz="24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2400" b="1" i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sz="24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的二元一次方程</a:t>
            </a:r>
            <a:r>
              <a:rPr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都表示</a:t>
            </a:r>
            <a:r>
              <a:rPr sz="2400" b="1">
                <a:solidFill>
                  <a:srgbClr val="154CD8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一条直线</a:t>
            </a:r>
            <a:r>
              <a:rPr sz="2400" b="1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．</a:t>
            </a:r>
          </a:p>
        </p:txBody>
      </p:sp>
      <p:graphicFrame>
        <p:nvGraphicFramePr>
          <p:cNvPr id="61444" name="对象 61443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049655" y="3420745"/>
          <a:ext cx="10121265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5524500" imgH="444500" progId="Equation.DSMT4">
                  <p:embed/>
                </p:oleObj>
              </mc:Choice>
              <mc:Fallback>
                <p:oleObj r:id="rId17" imgW="5524500" imgH="444500" progId="Equation.DSMT4">
                  <p:embed/>
                  <p:pic>
                    <p:nvPicPr>
                      <p:cNvPr id="61444" name="对象 61443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049655" y="3420745"/>
                        <a:ext cx="10121265" cy="892175"/>
                      </a:xfrm>
                      <a:prstGeom prst="rect">
                        <a:avLst/>
                      </a:prstGeom>
                      <a:solidFill>
                        <a:srgbClr val="E6F3FA"/>
                      </a:solidFill>
                      <a:ln w="15875">
                        <a:noFill/>
                        <a:prstDash val="dash"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/>
          <p:cNvGrpSpPr/>
          <p:nvPr>
            <p:custDataLst>
              <p:tags r:id="rId6"/>
            </p:custDataLst>
          </p:nvPr>
        </p:nvGrpSpPr>
        <p:grpSpPr>
          <a:xfrm>
            <a:off x="1049655" y="1791970"/>
            <a:ext cx="10390505" cy="1386840"/>
            <a:chOff x="1653" y="2822"/>
            <a:chExt cx="16363" cy="2184"/>
          </a:xfrm>
        </p:grpSpPr>
        <p:sp>
          <p:nvSpPr>
            <p:cNvPr id="2" name="圆角矩形 1"/>
            <p:cNvSpPr/>
            <p:nvPr>
              <p:custDataLst>
                <p:tags r:id="rId10"/>
              </p:custDataLst>
            </p:nvPr>
          </p:nvSpPr>
          <p:spPr>
            <a:xfrm>
              <a:off x="1745" y="2822"/>
              <a:ext cx="1634" cy="785"/>
            </a:xfrm>
            <a:prstGeom prst="roundRect">
              <a:avLst>
                <a:gd name="adj" fmla="val 35416"/>
              </a:avLst>
            </a:prstGeom>
            <a:gradFill>
              <a:gsLst>
                <a:gs pos="0">
                  <a:srgbClr val="145AE2"/>
                </a:gs>
                <a:gs pos="100000">
                  <a:srgbClr val="7E5CC9"/>
                </a:gs>
              </a:gsLst>
              <a:lin ang="114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>
                  <a:latin typeface="黑体" panose="02010609060101010101" charset="-122"/>
                  <a:ea typeface="黑体" panose="02010609060101010101" charset="-122"/>
                </a:rPr>
                <a:t>解析</a:t>
              </a:r>
            </a:p>
          </p:txBody>
        </p:sp>
        <p:graphicFrame>
          <p:nvGraphicFramePr>
            <p:cNvPr id="61447" name="对象 61446"/>
            <p:cNvGraphicFramePr>
              <a:graphicFrameLocks noChangeAspect="1"/>
            </p:cNvGraphicFramePr>
            <p:nvPr>
              <p:custDataLst>
                <p:tags r:id="rId11"/>
              </p:custDataLst>
            </p:nvPr>
          </p:nvGraphicFramePr>
          <p:xfrm>
            <a:off x="1653" y="2868"/>
            <a:ext cx="16363" cy="2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9" imgW="4965700" imgH="698500" progId="Equation.DSMT4">
                    <p:embed/>
                  </p:oleObj>
                </mc:Choice>
                <mc:Fallback>
                  <p:oleObj r:id="rId19" imgW="4965700" imgH="698500" progId="Equation.DSMT4">
                    <p:embed/>
                    <p:pic>
                      <p:nvPicPr>
                        <p:cNvPr id="61447" name="对象 61446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1653" y="2868"/>
                          <a:ext cx="16363" cy="213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组合 6"/>
          <p:cNvGrpSpPr/>
          <p:nvPr>
            <p:custDataLst>
              <p:tags r:id="rId7"/>
            </p:custDataLst>
          </p:nvPr>
        </p:nvGrpSpPr>
        <p:grpSpPr>
          <a:xfrm>
            <a:off x="1049020" y="4523105"/>
            <a:ext cx="10118955" cy="920115"/>
            <a:chOff x="871" y="7123"/>
            <a:chExt cx="17521" cy="1449"/>
          </a:xfrm>
          <a:solidFill>
            <a:srgbClr val="E6F3FA"/>
          </a:solidFill>
        </p:grpSpPr>
        <p:sp>
          <p:nvSpPr>
            <p:cNvPr id="6" name="矩形 5"/>
            <p:cNvSpPr/>
            <p:nvPr>
              <p:custDataLst>
                <p:tags r:id="rId8"/>
              </p:custDataLst>
            </p:nvPr>
          </p:nvSpPr>
          <p:spPr>
            <a:xfrm>
              <a:off x="871" y="7123"/>
              <a:ext cx="17521" cy="1440"/>
            </a:xfrm>
            <a:prstGeom prst="rect">
              <a:avLst/>
            </a:prstGeom>
            <a:grpFill/>
            <a:ln>
              <a:noFill/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61445" name="对象 61444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1057" y="7158"/>
            <a:ext cx="17280" cy="14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1" imgW="5638800" imgH="444500" progId="Equation.DSMT4">
                    <p:embed/>
                  </p:oleObj>
                </mc:Choice>
                <mc:Fallback>
                  <p:oleObj r:id="rId21" imgW="5638800" imgH="444500" progId="Equation.DSMT4">
                    <p:embed/>
                    <p:pic>
                      <p:nvPicPr>
                        <p:cNvPr id="61445" name="对象 61444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1057" y="7158"/>
                          <a:ext cx="17280" cy="141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流程图: 过程 5">
            <a:extLst>
              <a:ext uri="{FF2B5EF4-FFF2-40B4-BE49-F238E27FC236}">
                <a16:creationId xmlns:a16="http://schemas.microsoft.com/office/drawing/2014/main" id="{FB4EBBCC-8FF0-C3E6-5B35-95EC5FE10E12}"/>
              </a:ext>
            </a:extLst>
          </p:cNvPr>
          <p:cNvSpPr/>
          <p:nvPr/>
        </p:nvSpPr>
        <p:spPr>
          <a:xfrm>
            <a:off x="1108075" y="3429000"/>
            <a:ext cx="3048000" cy="462280"/>
          </a:xfrm>
          <a:prstGeom prst="flowChartProcess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>
            <p:custDataLst>
              <p:tags r:id="rId1"/>
            </p:custDataLst>
          </p:nvPr>
        </p:nvSpPr>
        <p:spPr>
          <a:xfrm flipH="1">
            <a:off x="-15240" y="0"/>
            <a:ext cx="12206605" cy="685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>
            <p:custDataLst>
              <p:tags r:id="rId2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0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1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3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圆角矩形 1"/>
          <p:cNvSpPr/>
          <p:nvPr>
            <p:custDataLst>
              <p:tags r:id="rId4"/>
            </p:custDataLst>
          </p:nvPr>
        </p:nvSpPr>
        <p:spPr>
          <a:xfrm>
            <a:off x="1108075" y="976630"/>
            <a:ext cx="3048000" cy="498475"/>
          </a:xfrm>
          <a:prstGeom prst="roundRect">
            <a:avLst>
              <a:gd name="adj" fmla="val 35416"/>
            </a:avLst>
          </a:prstGeom>
          <a:gradFill>
            <a:gsLst>
              <a:gs pos="0">
                <a:srgbClr val="145AE2"/>
              </a:gs>
              <a:gs pos="100000">
                <a:srgbClr val="7E5CC9"/>
              </a:gs>
            </a:gsLst>
            <a:lin ang="114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直线的一般式方程</a:t>
            </a: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123315" y="4375785"/>
            <a:ext cx="9961880" cy="590550"/>
          </a:xfrm>
          <a:prstGeom prst="rect">
            <a:avLst/>
          </a:prstGeom>
          <a:gradFill>
            <a:gsLst>
              <a:gs pos="0">
                <a:srgbClr val="C6E5F9">
                  <a:alpha val="65000"/>
                </a:srgbClr>
              </a:gs>
              <a:gs pos="100000">
                <a:srgbClr val="C6E0F1">
                  <a:alpha val="23000"/>
                </a:srgbClr>
              </a:gs>
            </a:gsLst>
            <a:lin ang="5220000" scaled="0"/>
          </a:gradFill>
          <a:ln w="12700">
            <a:noFill/>
            <a:prstDash val="solid"/>
          </a:ln>
        </p:spPr>
        <p:txBody>
          <a:bodyPr wrap="square" rtlCol="0" anchor="ctr" anchorCtr="0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sz="2400" b="1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思考：</a:t>
            </a:r>
            <a:r>
              <a:rPr lang="en-US" altLang="zh-CN" sz="2400" b="1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sz="2400">
                <a:ea typeface="黑体" panose="02010609060101010101" charset="-122"/>
              </a:rPr>
              <a:t>直线的一般式方程与其他几种形式的直线方程相比，有什么优点？</a:t>
            </a:r>
          </a:p>
        </p:txBody>
      </p:sp>
      <p:sp>
        <p:nvSpPr>
          <p:cNvPr id="8" name="圆角矩形 7"/>
          <p:cNvSpPr/>
          <p:nvPr>
            <p:custDataLst>
              <p:tags r:id="rId6"/>
            </p:custDataLst>
          </p:nvPr>
        </p:nvSpPr>
        <p:spPr>
          <a:xfrm>
            <a:off x="2555191" y="5322252"/>
            <a:ext cx="5074285" cy="800735"/>
          </a:xfrm>
          <a:prstGeom prst="roundRect">
            <a:avLst>
              <a:gd name="adj" fmla="val 50000"/>
            </a:avLst>
          </a:prstGeom>
          <a:solidFill>
            <a:srgbClr val="DFF0FA">
              <a:alpha val="53000"/>
            </a:srgbClr>
          </a:solidFill>
          <a:ln>
            <a:gradFill>
              <a:gsLst>
                <a:gs pos="0">
                  <a:srgbClr val="7030A0"/>
                </a:gs>
                <a:gs pos="100000">
                  <a:srgbClr val="1751D9"/>
                </a:gs>
              </a:gsLst>
              <a:lin ang="10200000" scaled="1"/>
            </a:gra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2400" b="1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  <a:cs typeface="华文中宋" panose="02010600040101010101" charset="-122"/>
                <a:sym typeface="+mn-ea"/>
              </a:rPr>
              <a:t>没有局限性，可以表示所有直线</a:t>
            </a:r>
            <a:endParaRPr lang="zh-CN" altLang="en-US" sz="2400" b="1">
              <a:solidFill>
                <a:srgbClr val="154CD8"/>
              </a:solidFill>
              <a:latin typeface="黑体" panose="02010609060101010101" charset="-122"/>
              <a:ea typeface="黑体" panose="02010609060101010101" charset="-122"/>
              <a:cs typeface="华文中宋" panose="02010600040101010101" charset="-122"/>
              <a:sym typeface="+mn-ea"/>
            </a:endParaRPr>
          </a:p>
        </p:txBody>
      </p:sp>
      <p:grpSp>
        <p:nvGrpSpPr>
          <p:cNvPr id="10" name="组合 9"/>
          <p:cNvGrpSpPr/>
          <p:nvPr>
            <p:custDataLst>
              <p:tags r:id="rId7"/>
            </p:custDataLst>
          </p:nvPr>
        </p:nvGrpSpPr>
        <p:grpSpPr>
          <a:xfrm>
            <a:off x="1157605" y="1831340"/>
            <a:ext cx="10053955" cy="2059940"/>
            <a:chOff x="1823" y="2884"/>
            <a:chExt cx="15833" cy="3244"/>
          </a:xfrm>
        </p:grpSpPr>
        <p:sp>
          <p:nvSpPr>
            <p:cNvPr id="9" name="圆角矩形 8"/>
            <p:cNvSpPr/>
            <p:nvPr>
              <p:custDataLst>
                <p:tags r:id="rId8"/>
              </p:custDataLst>
            </p:nvPr>
          </p:nvSpPr>
          <p:spPr>
            <a:xfrm>
              <a:off x="7548" y="4022"/>
              <a:ext cx="4446" cy="943"/>
            </a:xfrm>
            <a:prstGeom prst="roundRect">
              <a:avLst>
                <a:gd name="adj" fmla="val 50000"/>
              </a:avLst>
            </a:prstGeom>
            <a:solidFill>
              <a:srgbClr val="DFF0FA">
                <a:alpha val="53000"/>
              </a:srgbClr>
            </a:solidFill>
            <a:ln>
              <a:gradFill>
                <a:gsLst>
                  <a:gs pos="0">
                    <a:srgbClr val="7030A0"/>
                  </a:gs>
                  <a:gs pos="100000">
                    <a:srgbClr val="1751D9"/>
                  </a:gs>
                </a:gsLst>
                <a:lin ang="10200000" scaled="1"/>
              </a:gra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solidFill>
                  <a:srgbClr val="154CD8"/>
                </a:solidFill>
                <a:latin typeface="黑体" panose="02010609060101010101" charset="-122"/>
                <a:ea typeface="黑体" panose="02010609060101010101" charset="-122"/>
                <a:cs typeface="华文中宋" panose="02010600040101010101" charset="-122"/>
                <a:sym typeface="+mn-ea"/>
              </a:endParaRPr>
            </a:p>
          </p:txBody>
        </p:sp>
        <p:graphicFrame>
          <p:nvGraphicFramePr>
            <p:cNvPr id="62468" name="对象 62467"/>
            <p:cNvGraphicFramePr>
              <a:graphicFrameLocks noChangeAspect="1"/>
            </p:cNvGraphicFramePr>
            <p:nvPr>
              <p:custDataLst>
                <p:tags r:id="rId9"/>
              </p:custDataLst>
            </p:nvPr>
          </p:nvGraphicFramePr>
          <p:xfrm>
            <a:off x="1823" y="2884"/>
            <a:ext cx="15833" cy="32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5" imgW="4800600" imgH="990600" progId="Equation.DSMT4">
                    <p:embed/>
                  </p:oleObj>
                </mc:Choice>
                <mc:Fallback>
                  <p:oleObj r:id="rId15" imgW="4800600" imgH="990600" progId="Equation.DSMT4">
                    <p:embed/>
                    <p:pic>
                      <p:nvPicPr>
                        <p:cNvPr id="62468" name="对象 62467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823" y="2884"/>
                          <a:ext cx="15833" cy="32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20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21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22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23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469" name="对象 62468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115891462"/>
              </p:ext>
            </p:extLst>
          </p:nvPr>
        </p:nvGraphicFramePr>
        <p:xfrm>
          <a:off x="1010285" y="1024890"/>
          <a:ext cx="10059670" cy="944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4977765" imgH="457200" progId="Equation.DSMT4">
                  <p:embed/>
                </p:oleObj>
              </mc:Choice>
              <mc:Fallback>
                <p:oleObj r:id="rId25" imgW="4977765" imgH="457200" progId="Equation.DSMT4">
                  <p:embed/>
                  <p:pic>
                    <p:nvPicPr>
                      <p:cNvPr id="62469" name="对象 62468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010285" y="1024890"/>
                        <a:ext cx="10059670" cy="9442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组合 3"/>
          <p:cNvGrpSpPr/>
          <p:nvPr>
            <p:custDataLst>
              <p:tags r:id="rId4"/>
            </p:custDataLst>
          </p:nvPr>
        </p:nvGrpSpPr>
        <p:grpSpPr>
          <a:xfrm>
            <a:off x="714401" y="2224405"/>
            <a:ext cx="10146665" cy="603250"/>
            <a:chOff x="1454" y="4371"/>
            <a:chExt cx="15979" cy="950"/>
          </a:xfrm>
        </p:grpSpPr>
        <p:sp>
          <p:nvSpPr>
            <p:cNvPr id="3" name="文本框 2"/>
            <p:cNvSpPr txBox="1"/>
            <p:nvPr>
              <p:custDataLst>
                <p:tags r:id="rId17"/>
              </p:custDataLst>
            </p:nvPr>
          </p:nvSpPr>
          <p:spPr>
            <a:xfrm>
              <a:off x="3015" y="4371"/>
              <a:ext cx="14418" cy="950"/>
            </a:xfrm>
            <a:prstGeom prst="rect">
              <a:avLst/>
            </a:prstGeom>
            <a:gradFill>
              <a:gsLst>
                <a:gs pos="0">
                  <a:srgbClr val="C6E5F9">
                    <a:alpha val="65000"/>
                  </a:srgbClr>
                </a:gs>
                <a:gs pos="100000">
                  <a:srgbClr val="C6E0F1">
                    <a:alpha val="23000"/>
                  </a:srgbClr>
                </a:gs>
              </a:gsLst>
              <a:lin ang="5220000" scaled="0"/>
            </a:gradFill>
            <a:ln w="12700">
              <a:noFill/>
              <a:prstDash val="solid"/>
            </a:ln>
          </p:spPr>
          <p:txBody>
            <a:bodyPr wrap="square" rtlCol="0" anchor="ctr" anchorCtr="0">
              <a:noAutofit/>
            </a:bodyPr>
            <a:lstStyle/>
            <a:p>
              <a:pPr indent="0" algn="l" fontAlgn="auto">
                <a:lnSpc>
                  <a:spcPct val="100000"/>
                </a:lnSpc>
              </a:pPr>
              <a:endParaRPr sz="2400">
                <a:ea typeface="黑体" panose="02010609060101010101" charset="-122"/>
              </a:endParaRPr>
            </a:p>
          </p:txBody>
        </p:sp>
        <p:sp>
          <p:nvSpPr>
            <p:cNvPr id="23" name="文本框 22"/>
            <p:cNvSpPr txBox="1"/>
            <p:nvPr>
              <p:custDataLst>
                <p:tags r:id="rId18"/>
              </p:custDataLst>
            </p:nvPr>
          </p:nvSpPr>
          <p:spPr>
            <a:xfrm>
              <a:off x="1454" y="4465"/>
              <a:ext cx="231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154CD8"/>
                  </a:solidFill>
                  <a:latin typeface="黑体" panose="02010609060101010101" charset="-122"/>
                  <a:ea typeface="黑体" panose="02010609060101010101" charset="-122"/>
                </a:rPr>
                <a:t>解析：</a:t>
              </a:r>
            </a:p>
          </p:txBody>
        </p:sp>
        <p:sp>
          <p:nvSpPr>
            <p:cNvPr id="2" name="文本框 1"/>
            <p:cNvSpPr txBox="1"/>
            <p:nvPr>
              <p:custDataLst>
                <p:tags r:id="rId19"/>
              </p:custDataLst>
            </p:nvPr>
          </p:nvSpPr>
          <p:spPr>
            <a:xfrm>
              <a:off x="3060" y="4489"/>
              <a:ext cx="1303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①</a:t>
              </a:r>
              <a:r>
                <a:rPr lang="en-US" altLang="zh-CN"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zh-CN" altLang="en-US"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当</a:t>
              </a:r>
              <a:r>
                <a:rPr lang="en-US" altLang="zh-CN" sz="2400" b="1" i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Times New Roman" panose="02020603050405020304"/>
                </a:rPr>
                <a:t>A</a:t>
              </a:r>
              <a:r>
                <a:rPr lang="en-US" altLang="zh-CN"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=</a:t>
              </a:r>
              <a:r>
                <a:rPr lang="en-US" altLang="zh-CN"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Times New Roman" panose="02020603050405020304"/>
                </a:rPr>
                <a:t>0</a:t>
              </a:r>
              <a:r>
                <a:rPr lang="zh-CN" altLang="en-US"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，</a:t>
              </a:r>
              <a:r>
                <a:rPr lang="en-US" altLang="zh-CN" sz="2400" b="1" i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Times New Roman" panose="02020603050405020304"/>
                </a:rPr>
                <a:t>B</a:t>
              </a:r>
              <a:r>
                <a:rPr lang="en-US" altLang="zh-CN"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≠</a:t>
              </a:r>
              <a:r>
                <a:rPr lang="en-US" altLang="zh-CN"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Times New Roman" panose="02020603050405020304"/>
                </a:rPr>
                <a:t>0</a:t>
              </a:r>
              <a:r>
                <a:rPr lang="zh-CN" altLang="en-US"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，</a:t>
              </a:r>
              <a:r>
                <a:rPr lang="en-US" altLang="zh-CN" sz="2400" b="1" i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Times New Roman" panose="02020603050405020304"/>
                </a:rPr>
                <a:t>C</a:t>
              </a:r>
              <a:r>
                <a:rPr lang="en-US" altLang="zh-CN"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≠</a:t>
              </a:r>
              <a:r>
                <a:rPr lang="en-US" altLang="zh-CN"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Times New Roman" panose="02020603050405020304"/>
                </a:rPr>
                <a:t>0</a:t>
              </a:r>
              <a:r>
                <a:rPr lang="zh-CN" altLang="en-US"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时，方程表示的直线与</a:t>
              </a:r>
              <a:r>
                <a:rPr lang="en-US" altLang="zh-CN"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 </a:t>
              </a:r>
              <a:r>
                <a:rPr lang="en-US" altLang="zh-CN" sz="2400" b="1" i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Times New Roman" panose="02020603050405020304"/>
                </a:rPr>
                <a:t>x </a:t>
              </a:r>
              <a:r>
                <a:rPr lang="zh-CN" altLang="en-US"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轴平行；</a:t>
              </a:r>
            </a:p>
          </p:txBody>
        </p:sp>
      </p:grpSp>
      <p:grpSp>
        <p:nvGrpSpPr>
          <p:cNvPr id="6" name="组合 5"/>
          <p:cNvGrpSpPr/>
          <p:nvPr>
            <p:custDataLst>
              <p:tags r:id="rId5"/>
            </p:custDataLst>
          </p:nvPr>
        </p:nvGrpSpPr>
        <p:grpSpPr>
          <a:xfrm>
            <a:off x="1698547" y="3027860"/>
            <a:ext cx="9155430" cy="603250"/>
            <a:chOff x="3015" y="5563"/>
            <a:chExt cx="14418" cy="950"/>
          </a:xfrm>
        </p:grpSpPr>
        <p:sp>
          <p:nvSpPr>
            <p:cNvPr id="24" name="文本框 23"/>
            <p:cNvSpPr txBox="1"/>
            <p:nvPr>
              <p:custDataLst>
                <p:tags r:id="rId15"/>
              </p:custDataLst>
            </p:nvPr>
          </p:nvSpPr>
          <p:spPr>
            <a:xfrm>
              <a:off x="3015" y="5563"/>
              <a:ext cx="14418" cy="950"/>
            </a:xfrm>
            <a:prstGeom prst="rect">
              <a:avLst/>
            </a:prstGeom>
            <a:gradFill>
              <a:gsLst>
                <a:gs pos="0">
                  <a:srgbClr val="C6E5F9">
                    <a:alpha val="65000"/>
                  </a:srgbClr>
                </a:gs>
                <a:gs pos="100000">
                  <a:srgbClr val="C6E0F1">
                    <a:alpha val="23000"/>
                  </a:srgbClr>
                </a:gs>
              </a:gsLst>
              <a:lin ang="5220000" scaled="0"/>
            </a:gradFill>
            <a:ln w="12700">
              <a:noFill/>
              <a:prstDash val="solid"/>
            </a:ln>
          </p:spPr>
          <p:txBody>
            <a:bodyPr wrap="square" rtlCol="0" anchor="ctr" anchorCtr="0">
              <a:noAutofit/>
            </a:bodyPr>
            <a:lstStyle/>
            <a:p>
              <a:pPr indent="0" algn="l" fontAlgn="auto">
                <a:lnSpc>
                  <a:spcPct val="100000"/>
                </a:lnSpc>
              </a:pPr>
              <a:endParaRPr sz="2400">
                <a:ea typeface="黑体" panose="02010609060101010101" charset="-122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16"/>
              </p:custDataLst>
            </p:nvPr>
          </p:nvSpPr>
          <p:spPr>
            <a:xfrm>
              <a:off x="3060" y="5675"/>
              <a:ext cx="1303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400" b="1" dirty="0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② </a:t>
              </a:r>
              <a:r>
                <a:rPr sz="2400" b="1" dirty="0" err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当B</a:t>
              </a:r>
              <a:r>
                <a:rPr sz="2400" b="1" dirty="0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=0，A≠0，C≠0 </a:t>
              </a:r>
              <a:r>
                <a:rPr sz="2400" b="1" dirty="0" err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时，方程表示的直线与</a:t>
              </a:r>
              <a:r>
                <a:rPr lang="en-US" sz="2400" b="1" dirty="0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</a:t>
              </a:r>
              <a:r>
                <a:rPr sz="2400" b="1" i="1" dirty="0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y</a:t>
              </a:r>
              <a:r>
                <a:rPr lang="en-US" sz="2400" b="1" i="1" dirty="0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</a:t>
              </a:r>
              <a:r>
                <a:rPr sz="2400" b="1" dirty="0" err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轴平行</a:t>
              </a:r>
              <a:r>
                <a:rPr sz="2400" b="1" dirty="0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；</a:t>
              </a:r>
            </a:p>
          </p:txBody>
        </p:sp>
      </p:grpSp>
      <p:grpSp>
        <p:nvGrpSpPr>
          <p:cNvPr id="10" name="组合 9"/>
          <p:cNvGrpSpPr/>
          <p:nvPr>
            <p:custDataLst>
              <p:tags r:id="rId6"/>
            </p:custDataLst>
          </p:nvPr>
        </p:nvGrpSpPr>
        <p:grpSpPr>
          <a:xfrm>
            <a:off x="1705636" y="3813402"/>
            <a:ext cx="9155430" cy="603250"/>
            <a:chOff x="3015" y="6755"/>
            <a:chExt cx="14418" cy="950"/>
          </a:xfrm>
        </p:grpSpPr>
        <p:sp>
          <p:nvSpPr>
            <p:cNvPr id="29" name="文本框 28"/>
            <p:cNvSpPr txBox="1"/>
            <p:nvPr>
              <p:custDataLst>
                <p:tags r:id="rId13"/>
              </p:custDataLst>
            </p:nvPr>
          </p:nvSpPr>
          <p:spPr>
            <a:xfrm>
              <a:off x="3015" y="6755"/>
              <a:ext cx="14418" cy="950"/>
            </a:xfrm>
            <a:prstGeom prst="rect">
              <a:avLst/>
            </a:prstGeom>
            <a:gradFill>
              <a:gsLst>
                <a:gs pos="0">
                  <a:srgbClr val="C6E5F9">
                    <a:alpha val="65000"/>
                  </a:srgbClr>
                </a:gs>
                <a:gs pos="100000">
                  <a:srgbClr val="C6E0F1">
                    <a:alpha val="23000"/>
                  </a:srgbClr>
                </a:gs>
              </a:gsLst>
              <a:lin ang="5220000" scaled="0"/>
            </a:gradFill>
            <a:ln w="12700">
              <a:noFill/>
              <a:prstDash val="solid"/>
            </a:ln>
          </p:spPr>
          <p:txBody>
            <a:bodyPr wrap="square" rtlCol="0" anchor="ctr" anchorCtr="0">
              <a:noAutofit/>
            </a:bodyPr>
            <a:lstStyle/>
            <a:p>
              <a:pPr indent="0" algn="l" fontAlgn="auto">
                <a:lnSpc>
                  <a:spcPct val="100000"/>
                </a:lnSpc>
              </a:pPr>
              <a:endParaRPr sz="2400">
                <a:ea typeface="黑体" panose="02010609060101010101" charset="-122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14"/>
              </p:custDataLst>
            </p:nvPr>
          </p:nvSpPr>
          <p:spPr>
            <a:xfrm>
              <a:off x="3060" y="6885"/>
              <a:ext cx="1303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③ 当 A=0，B≠0，C=0时，方程表示的直线与</a:t>
              </a:r>
              <a:r>
                <a:rPr lang="en-US"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</a:t>
              </a:r>
              <a:r>
                <a:rPr sz="2400" b="1" i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x</a:t>
              </a:r>
              <a:r>
                <a:rPr lang="en-US" sz="2400" b="1" i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</a:t>
              </a:r>
              <a:r>
                <a:rPr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轴重合 ；</a:t>
              </a:r>
            </a:p>
          </p:txBody>
        </p:sp>
      </p:grpSp>
      <p:grpSp>
        <p:nvGrpSpPr>
          <p:cNvPr id="11" name="组合 10"/>
          <p:cNvGrpSpPr/>
          <p:nvPr>
            <p:custDataLst>
              <p:tags r:id="rId7"/>
            </p:custDataLst>
          </p:nvPr>
        </p:nvGrpSpPr>
        <p:grpSpPr>
          <a:xfrm>
            <a:off x="1727122" y="4616857"/>
            <a:ext cx="9155430" cy="603250"/>
            <a:chOff x="3015" y="7947"/>
            <a:chExt cx="14418" cy="950"/>
          </a:xfrm>
        </p:grpSpPr>
        <p:sp>
          <p:nvSpPr>
            <p:cNvPr id="30" name="文本框 29"/>
            <p:cNvSpPr txBox="1"/>
            <p:nvPr>
              <p:custDataLst>
                <p:tags r:id="rId11"/>
              </p:custDataLst>
            </p:nvPr>
          </p:nvSpPr>
          <p:spPr>
            <a:xfrm>
              <a:off x="3015" y="7947"/>
              <a:ext cx="14418" cy="950"/>
            </a:xfrm>
            <a:prstGeom prst="rect">
              <a:avLst/>
            </a:prstGeom>
            <a:gradFill>
              <a:gsLst>
                <a:gs pos="0">
                  <a:srgbClr val="C6E5F9">
                    <a:alpha val="65000"/>
                  </a:srgbClr>
                </a:gs>
                <a:gs pos="100000">
                  <a:srgbClr val="C6E0F1">
                    <a:alpha val="23000"/>
                  </a:srgbClr>
                </a:gs>
              </a:gsLst>
              <a:lin ang="5220000" scaled="0"/>
            </a:gradFill>
            <a:ln w="12700">
              <a:noFill/>
              <a:prstDash val="solid"/>
            </a:ln>
          </p:spPr>
          <p:txBody>
            <a:bodyPr wrap="square" rtlCol="0" anchor="ctr" anchorCtr="0">
              <a:noAutofit/>
            </a:bodyPr>
            <a:lstStyle/>
            <a:p>
              <a:pPr indent="0" algn="l" fontAlgn="auto">
                <a:lnSpc>
                  <a:spcPct val="100000"/>
                </a:lnSpc>
              </a:pPr>
              <a:endParaRPr sz="2400">
                <a:ea typeface="黑体" panose="02010609060101010101" charset="-122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12"/>
              </p:custDataLst>
            </p:nvPr>
          </p:nvSpPr>
          <p:spPr>
            <a:xfrm>
              <a:off x="3060" y="8042"/>
              <a:ext cx="1303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④ 当 B=0，A≠0，C=0 时，方程表示的直线与</a:t>
              </a:r>
              <a:r>
                <a:rPr lang="en-US"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</a:t>
              </a:r>
              <a:r>
                <a:rPr sz="2400" b="1" i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y</a:t>
              </a:r>
              <a:r>
                <a:rPr lang="en-US" sz="2400" b="1" i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 </a:t>
              </a:r>
              <a:r>
                <a:rPr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轴重合；</a:t>
              </a:r>
            </a:p>
          </p:txBody>
        </p:sp>
      </p:grpSp>
      <p:grpSp>
        <p:nvGrpSpPr>
          <p:cNvPr id="12" name="组合 11"/>
          <p:cNvGrpSpPr/>
          <p:nvPr>
            <p:custDataLst>
              <p:tags r:id="rId8"/>
            </p:custDataLst>
          </p:nvPr>
        </p:nvGrpSpPr>
        <p:grpSpPr>
          <a:xfrm>
            <a:off x="1705933" y="5465097"/>
            <a:ext cx="9155430" cy="603250"/>
            <a:chOff x="3015" y="9139"/>
            <a:chExt cx="14418" cy="950"/>
          </a:xfrm>
        </p:grpSpPr>
        <p:sp>
          <p:nvSpPr>
            <p:cNvPr id="31" name="文本框 30"/>
            <p:cNvSpPr txBox="1"/>
            <p:nvPr>
              <p:custDataLst>
                <p:tags r:id="rId9"/>
              </p:custDataLst>
            </p:nvPr>
          </p:nvSpPr>
          <p:spPr>
            <a:xfrm>
              <a:off x="3015" y="9139"/>
              <a:ext cx="14418" cy="950"/>
            </a:xfrm>
            <a:prstGeom prst="rect">
              <a:avLst/>
            </a:prstGeom>
            <a:gradFill>
              <a:gsLst>
                <a:gs pos="0">
                  <a:srgbClr val="C6E5F9">
                    <a:alpha val="65000"/>
                  </a:srgbClr>
                </a:gs>
                <a:gs pos="100000">
                  <a:srgbClr val="C6E0F1">
                    <a:alpha val="23000"/>
                  </a:srgbClr>
                </a:gs>
              </a:gsLst>
              <a:lin ang="5220000" scaled="0"/>
            </a:gradFill>
            <a:ln w="12700">
              <a:noFill/>
              <a:prstDash val="solid"/>
            </a:ln>
          </p:spPr>
          <p:txBody>
            <a:bodyPr wrap="square" rtlCol="0" anchor="ctr" anchorCtr="0">
              <a:noAutofit/>
            </a:bodyPr>
            <a:lstStyle/>
            <a:p>
              <a:pPr indent="0" algn="l" fontAlgn="auto">
                <a:lnSpc>
                  <a:spcPct val="100000"/>
                </a:lnSpc>
              </a:pPr>
              <a:endParaRPr sz="2400">
                <a:ea typeface="黑体" panose="02010609060101010101" charset="-122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0"/>
              </p:custDataLst>
            </p:nvPr>
          </p:nvSpPr>
          <p:spPr>
            <a:xfrm>
              <a:off x="3060" y="9246"/>
              <a:ext cx="11269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2400" b="1">
                  <a:solidFill>
                    <a:srgbClr val="154CD8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</a:rPr>
                <a:t>⑤ 当C=0时，方程表示的直线过原点.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7" name="标题 116737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79425" y="187960"/>
            <a:ext cx="4724400" cy="676275"/>
          </a:xfrm>
        </p:spPr>
        <p:txBody>
          <a:bodyPr lIns="91440" tIns="45720" rIns="91440" bIns="45720" anchor="ctr" anchorCtr="0"/>
          <a:lstStyle/>
          <a:p>
            <a:r>
              <a:rPr lang="zh-CN" sz="280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深化理解，巩固练习</a:t>
            </a: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551384" y="977679"/>
            <a:ext cx="11305073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</a:t>
            </a:r>
            <a:r>
              <a:rPr lang="en-US" altLang="zh-CN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已知方程(</a:t>
            </a:r>
            <a:r>
              <a:rPr lang="en-US" altLang="zh-CN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baseline="30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8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－3)</a:t>
            </a:r>
            <a:r>
              <a:rPr lang="zh-CN" altLang="en-US" sz="28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＋(</a:t>
            </a:r>
            <a:r>
              <a:rPr lang="zh-CN" altLang="en-US" sz="28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baseline="30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zh-CN" altLang="en-US" sz="28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y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＝0</a:t>
            </a:r>
            <a:r>
              <a:rPr lang="zh-CN" altLang="en-US" sz="2800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表示一条直线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</a:p>
          <a:p>
            <a:pPr algn="l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则</a:t>
            </a:r>
            <a:r>
              <a:rPr lang="en-US" altLang="zh-CN" sz="28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的取值范围是</a:t>
            </a:r>
            <a:r>
              <a:rPr lang="en-US" altLang="zh-CN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_____________.</a:t>
            </a:r>
          </a:p>
        </p:txBody>
      </p:sp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480943327"/>
              </p:ext>
            </p:extLst>
          </p:nvPr>
        </p:nvGraphicFramePr>
        <p:xfrm>
          <a:off x="8400415" y="1845529"/>
          <a:ext cx="2023091" cy="17490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749300" imgH="647700" progId="Equation.KSEE3">
                  <p:embed/>
                </p:oleObj>
              </mc:Choice>
              <mc:Fallback>
                <p:oleObj r:id="rId11" imgW="749300" imgH="647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400415" y="1845529"/>
                        <a:ext cx="2023091" cy="1749079"/>
                      </a:xfrm>
                      <a:prstGeom prst="rect">
                        <a:avLst/>
                      </a:prstGeom>
                      <a:solidFill>
                        <a:srgbClr val="DAF6FB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61647922"/>
              </p:ext>
            </p:extLst>
          </p:nvPr>
        </p:nvGraphicFramePr>
        <p:xfrm>
          <a:off x="7496740" y="3699112"/>
          <a:ext cx="4277928" cy="1818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701800" imgH="723900" progId="Equation.KSEE3">
                  <p:embed/>
                </p:oleObj>
              </mc:Choice>
              <mc:Fallback>
                <p:oleObj r:id="rId13" imgW="1701800" imgH="723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496740" y="3699112"/>
                        <a:ext cx="4277928" cy="18181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04451743"/>
              </p:ext>
            </p:extLst>
          </p:nvPr>
        </p:nvGraphicFramePr>
        <p:xfrm>
          <a:off x="1511380" y="2859745"/>
          <a:ext cx="5727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2641600" imgH="203200" progId="Equation.KSEE3">
                  <p:embed/>
                </p:oleObj>
              </mc:Choice>
              <mc:Fallback>
                <p:oleObj r:id="rId15" imgW="26416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11380" y="2859745"/>
                        <a:ext cx="5727700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430125781"/>
              </p:ext>
            </p:extLst>
          </p:nvPr>
        </p:nvGraphicFramePr>
        <p:xfrm>
          <a:off x="1757217" y="4437112"/>
          <a:ext cx="3968767" cy="10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930400" imgH="508000" progId="Equation.KSEE3">
                  <p:embed/>
                </p:oleObj>
              </mc:Choice>
              <mc:Fallback>
                <p:oleObj r:id="rId17" imgW="1930400" imgH="508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757217" y="4437112"/>
                        <a:ext cx="3968767" cy="104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359194189"/>
              </p:ext>
            </p:extLst>
          </p:nvPr>
        </p:nvGraphicFramePr>
        <p:xfrm>
          <a:off x="4829641" y="1742214"/>
          <a:ext cx="748367" cy="3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368300" imgH="177165" progId="Equation.KSEE3">
                  <p:embed/>
                </p:oleObj>
              </mc:Choice>
              <mc:Fallback>
                <p:oleObj r:id="rId19" imgW="3683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829641" y="1742214"/>
                        <a:ext cx="748367" cy="36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313418136"/>
              </p:ext>
            </p:extLst>
          </p:nvPr>
        </p:nvGraphicFramePr>
        <p:xfrm>
          <a:off x="1496790" y="3795919"/>
          <a:ext cx="556641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2565400" imgH="203200" progId="Equation.KSEE3">
                  <p:embed/>
                </p:oleObj>
              </mc:Choice>
              <mc:Fallback>
                <p:oleObj r:id="rId21" imgW="25654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496790" y="3795919"/>
                        <a:ext cx="5566410" cy="431800"/>
                      </a:xfrm>
                      <a:prstGeom prst="rect">
                        <a:avLst/>
                      </a:prstGeom>
                      <a:solidFill>
                        <a:srgbClr val="FFF2CC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7" name="标题 116737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79425" y="187960"/>
            <a:ext cx="4724400" cy="676275"/>
          </a:xfrm>
        </p:spPr>
        <p:txBody>
          <a:bodyPr lIns="91440" tIns="45720" rIns="91440" bIns="45720" anchor="ctr" anchorCtr="0"/>
          <a:lstStyle/>
          <a:p>
            <a:r>
              <a:rPr lang="zh-CN" sz="2800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深化理解，巩固练习</a:t>
            </a:r>
          </a:p>
        </p:txBody>
      </p:sp>
      <p:sp>
        <p:nvSpPr>
          <p:cNvPr id="14" name="内容占位符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-168696" y="1141855"/>
            <a:ext cx="11350914" cy="1670853"/>
          </a:xfrm>
          <a:prstGeom prst="rect">
            <a:avLst/>
          </a:prstGeom>
        </p:spPr>
        <p:txBody>
          <a:bodyPr vert="horz" wrap="square" lIns="108850" tIns="54425" rIns="108850" bIns="54425" rtlCol="0">
            <a:spAutoFit/>
          </a:bodyPr>
          <a:lstStyle>
            <a:lvl1pPr marL="0" indent="720090" algn="l" defTabSz="1088390" rtl="0" eaLnBrk="1" latinLnBrk="0" hangingPunct="1">
              <a:lnSpc>
                <a:spcPct val="140000"/>
              </a:lnSpc>
              <a:spcBef>
                <a:spcPct val="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4195" indent="720090" algn="l" defTabSz="1088390" rtl="0" eaLnBrk="1" latinLnBrk="0" hangingPunct="1">
              <a:lnSpc>
                <a:spcPct val="14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8390" indent="720090" algn="l" defTabSz="1088390" rtl="0" eaLnBrk="1" latinLnBrk="0" hangingPunct="1">
              <a:lnSpc>
                <a:spcPct val="14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2585" indent="720090" algn="l" defTabSz="1088390" rtl="0" eaLnBrk="1" latinLnBrk="0" hangingPunct="1">
              <a:lnSpc>
                <a:spcPct val="14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6145" indent="720090" algn="l" defTabSz="1088390" rtl="0" eaLnBrk="1" latinLnBrk="0" hangingPunct="1">
              <a:lnSpc>
                <a:spcPct val="14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2755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950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145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5340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711200" algn="l">
              <a:lnSpc>
                <a:spcPct val="125000"/>
              </a:lnSpc>
              <a:spcAft>
                <a:spcPct val="0"/>
              </a:spcAft>
              <a:tabLst>
                <a:tab pos="5372100" algn="l"/>
                <a:tab pos="9258300" algn="l"/>
              </a:tabLst>
            </a:pP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</a:t>
            </a:r>
            <a:r>
              <a:rPr lang="en-US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方程</a:t>
            </a:r>
            <a:r>
              <a:rPr lang="en-US" altLang="zh-CN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Ax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By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zh-CN" altLang="zh-CN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倾斜角为锐角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的直线，则必有</a:t>
            </a:r>
            <a:r>
              <a:rPr lang="en-US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(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zh-CN" kern="1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711200" algn="l">
              <a:lnSpc>
                <a:spcPct val="125000"/>
              </a:lnSpc>
              <a:spcAft>
                <a:spcPct val="0"/>
              </a:spcAft>
              <a:tabLst>
                <a:tab pos="5372100" algn="l"/>
                <a:tab pos="9258300" algn="l"/>
              </a:tabLst>
            </a:pPr>
            <a:r>
              <a:rPr lang="en-US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．</a:t>
            </a:r>
            <a:r>
              <a:rPr lang="en-US" altLang="zh-CN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en-US" altLang="zh-CN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&gt;0	B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．</a:t>
            </a:r>
            <a:r>
              <a:rPr lang="en-US" altLang="zh-CN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en-US" altLang="zh-CN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&lt;0</a:t>
            </a:r>
            <a:endParaRPr lang="zh-CN" altLang="zh-CN" kern="1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711200" algn="l">
              <a:lnSpc>
                <a:spcPct val="125000"/>
              </a:lnSpc>
              <a:spcAft>
                <a:spcPct val="0"/>
              </a:spcAft>
              <a:tabLst>
                <a:tab pos="5372100" algn="l"/>
                <a:tab pos="9258300" algn="l"/>
              </a:tabLst>
            </a:pPr>
            <a:r>
              <a:rPr lang="en-US" altLang="zh-CN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．</a:t>
            </a:r>
            <a:r>
              <a:rPr lang="en-US" altLang="zh-CN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&gt;0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且</a:t>
            </a:r>
            <a:r>
              <a:rPr lang="en-US" altLang="zh-CN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&lt;0	D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．</a:t>
            </a:r>
            <a:r>
              <a:rPr lang="en-US" altLang="zh-CN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&gt;0</a:t>
            </a:r>
            <a:r>
              <a:rPr lang="zh-CN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&lt;0</a:t>
            </a:r>
            <a:endParaRPr lang="en-US" altLang="zh-CN" sz="2400" kern="100" dirty="0"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10272464" y="1268760"/>
            <a:ext cx="49276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B</a:t>
            </a:r>
          </a:p>
        </p:txBody>
      </p:sp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62213521"/>
              </p:ext>
            </p:extLst>
          </p:nvPr>
        </p:nvGraphicFramePr>
        <p:xfrm>
          <a:off x="7968208" y="2102997"/>
          <a:ext cx="3420745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625600" imgH="393700" progId="Equation.KSEE3">
                  <p:embed/>
                </p:oleObj>
              </mc:Choice>
              <mc:Fallback>
                <p:oleObj r:id="rId7" imgW="1625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968208" y="2102997"/>
                        <a:ext cx="3420745" cy="82804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16737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488180" y="439324"/>
            <a:ext cx="4724400" cy="676275"/>
          </a:xfrm>
        </p:spPr>
        <p:txBody>
          <a:bodyPr lIns="91440" tIns="45720" rIns="91440" bIns="45720" anchor="ctr" anchorCtr="0"/>
          <a:lstStyle/>
          <a:p>
            <a:r>
              <a:rPr lang="en-US" altLang="zh-CN" sz="2800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-------</a:t>
            </a:r>
            <a:r>
              <a:rPr lang="zh-CN" altLang="en-US" sz="2800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直线恒过定点问题</a:t>
            </a:r>
            <a:endParaRPr lang="zh-CN" sz="2800" dirty="0">
              <a:solidFill>
                <a:srgbClr val="222324"/>
              </a:solidFill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553085" y="1123950"/>
            <a:ext cx="11519579" cy="2062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1200" algn="l">
              <a:lnSpc>
                <a:spcPct val="135000"/>
              </a:lnSpc>
              <a:spcAft>
                <a:spcPct val="0"/>
              </a:spcAft>
              <a:tabLst>
                <a:tab pos="5372100" algn="l"/>
                <a:tab pos="9258300" algn="l"/>
              </a:tabLst>
            </a:pP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</a:t>
            </a:r>
            <a:r>
              <a:rPr lang="en-US" altLang="zh-CN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直线</a:t>
            </a:r>
            <a:r>
              <a:rPr lang="en-US" altLang="zh-CN" sz="28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</a:t>
            </a:r>
            <a:r>
              <a:rPr lang="en-US" altLang="zh-CN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+2)+3</a:t>
            </a:r>
            <a:r>
              <a:rPr lang="zh-CN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恒过定点</a:t>
            </a:r>
            <a:r>
              <a:rPr lang="en-US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________</a:t>
            </a:r>
            <a:r>
              <a:rPr lang="zh-CN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．</a:t>
            </a:r>
            <a:endParaRPr lang="en-US" altLang="zh-CN" sz="28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711200" algn="l">
              <a:lnSpc>
                <a:spcPct val="135000"/>
              </a:lnSpc>
              <a:spcAft>
                <a:spcPct val="0"/>
              </a:spcAft>
              <a:tabLst>
                <a:tab pos="5372100" algn="l"/>
                <a:tab pos="9258300" algn="l"/>
              </a:tabLst>
            </a:pPr>
            <a:endParaRPr lang="en-US" altLang="zh-CN" sz="2400" kern="1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indent="711200" algn="l">
              <a:lnSpc>
                <a:spcPct val="135000"/>
              </a:lnSpc>
              <a:spcAft>
                <a:spcPct val="0"/>
              </a:spcAft>
              <a:tabLst>
                <a:tab pos="5372100" algn="l"/>
                <a:tab pos="9258300" algn="l"/>
              </a:tabLst>
            </a:pPr>
            <a:endParaRPr lang="en-US" altLang="zh-CN" sz="1800" kern="1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indent="711200" algn="l">
              <a:lnSpc>
                <a:spcPct val="135000"/>
              </a:lnSpc>
              <a:spcAft>
                <a:spcPct val="0"/>
              </a:spcAft>
              <a:tabLst>
                <a:tab pos="5372100" algn="l"/>
                <a:tab pos="9258300" algn="l"/>
              </a:tabLst>
            </a:pPr>
            <a:r>
              <a:rPr lang="en-US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[</a:t>
            </a:r>
            <a:r>
              <a:rPr lang="zh-CN" altLang="en-US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变式</a:t>
            </a:r>
            <a:r>
              <a:rPr lang="en-US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1]</a:t>
            </a:r>
            <a:r>
              <a:rPr lang="zh-CN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无论</a:t>
            </a:r>
            <a:r>
              <a:rPr lang="en-US" altLang="zh-CN" sz="2800" i="1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k</a:t>
            </a:r>
            <a:r>
              <a:rPr lang="zh-CN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为何值时，直线</a:t>
            </a:r>
            <a:r>
              <a:rPr lang="en-US" altLang="zh-CN" sz="2800" i="1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kx</a:t>
            </a:r>
            <a:r>
              <a:rPr lang="zh-CN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800" i="1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＋</a:t>
            </a:r>
            <a:r>
              <a:rPr lang="en-US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＋</a:t>
            </a:r>
            <a:r>
              <a:rPr lang="en-US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800" i="1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k</a:t>
            </a:r>
            <a:r>
              <a:rPr lang="zh-CN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＝</a:t>
            </a:r>
            <a:r>
              <a:rPr lang="en-US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lang="zh-CN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恒过定点</a:t>
            </a:r>
            <a:r>
              <a:rPr lang="en-US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________</a:t>
            </a:r>
            <a:r>
              <a:rPr lang="zh-CN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．</a:t>
            </a: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6384290" y="1160165"/>
          <a:ext cx="932180" cy="452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419100" imgH="203200" progId="Equation.KSEE3">
                  <p:embed/>
                </p:oleObj>
              </mc:Choice>
              <mc:Fallback>
                <p:oleObj r:id="rId19" imgW="419100" imgH="203200" progId="Equation.KSEE3">
                  <p:embed/>
                  <p:pic>
                    <p:nvPicPr>
                      <p:cNvPr id="2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384290" y="1160165"/>
                        <a:ext cx="932180" cy="452120"/>
                      </a:xfrm>
                      <a:prstGeom prst="rect">
                        <a:avLst/>
                      </a:prstGeom>
                      <a:solidFill>
                        <a:srgbClr val="DAF6FB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4944110" y="1844040"/>
            <a:ext cx="178498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3=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k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+2)</a:t>
            </a: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1273175" y="3109595"/>
            <a:ext cx="316166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法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：化为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2=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k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+2)</a:t>
            </a:r>
          </a:p>
        </p:txBody>
      </p:sp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0099675" y="2513330"/>
          <a:ext cx="960755" cy="452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431800" imgH="203200" progId="Equation.KSEE3">
                  <p:embed/>
                </p:oleObj>
              </mc:Choice>
              <mc:Fallback>
                <p:oleObj r:id="rId21" imgW="431800" imgH="203200" progId="Equation.KSEE3">
                  <p:embed/>
                  <p:pic>
                    <p:nvPicPr>
                      <p:cNvPr id="8" name="对象 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0099675" y="2513330"/>
                        <a:ext cx="960755" cy="452120"/>
                      </a:xfrm>
                      <a:prstGeom prst="rect">
                        <a:avLst/>
                      </a:prstGeom>
                      <a:solidFill>
                        <a:srgbClr val="DAF6FB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文本框 20"/>
          <p:cNvSpPr txBox="1"/>
          <p:nvPr>
            <p:custDataLst>
              <p:tags r:id="rId8"/>
            </p:custDataLst>
          </p:nvPr>
        </p:nvSpPr>
        <p:spPr>
          <a:xfrm>
            <a:off x="1201420" y="4722495"/>
            <a:ext cx="10588155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[</a:t>
            </a:r>
            <a:r>
              <a:rPr lang="zh-CN" altLang="en-US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变式</a:t>
            </a:r>
            <a:r>
              <a:rPr lang="en-US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2]</a:t>
            </a:r>
            <a:r>
              <a:rPr 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不论</a:t>
            </a:r>
            <a:r>
              <a:rPr lang="zh-CN" sz="2800" i="1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为何值，</a:t>
            </a:r>
            <a:r>
              <a:rPr altLang="zh-CN" sz="2800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直线</a:t>
            </a:r>
            <a:r>
              <a:rPr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altLang="zh-CN" sz="2800" i="1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＋1)</a:t>
            </a:r>
            <a:r>
              <a:rPr altLang="zh-CN" sz="2800" i="1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＋</a:t>
            </a:r>
            <a:r>
              <a:rPr altLang="zh-CN" sz="2800" i="1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＋2－</a:t>
            </a:r>
            <a:r>
              <a:rPr altLang="zh-CN" sz="2800" i="1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＝0</a:t>
            </a:r>
            <a:r>
              <a:rPr lang="zh-CN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恒过定点</a:t>
            </a:r>
            <a:r>
              <a:rPr lang="en-US" altLang="zh-CN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________</a:t>
            </a:r>
            <a:r>
              <a:rPr lang="en-US" sz="2800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.</a:t>
            </a:r>
            <a:endParaRPr lang="en-US" sz="2000" dirty="0"/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273175" y="1844040"/>
            <a:ext cx="46761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法1：将方程化为</a:t>
            </a:r>
            <a:r>
              <a:rPr lang="zh-CN" altLang="en-US" sz="2400">
                <a:solidFill>
                  <a:srgbClr val="FF0000"/>
                </a:solidFill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点斜式</a:t>
            </a: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273175" y="3596005"/>
            <a:ext cx="379412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法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：化为</a:t>
            </a:r>
            <a:r>
              <a:rPr lang="en-US" altLang="zh-CN" sz="2400" b="1" i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k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+2)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+2=0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2135505" y="4059555"/>
            <a:ext cx="37287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只需</a:t>
            </a:r>
            <a:r>
              <a:rPr lang="en-US" altLang="zh-CN" sz="2400" b="1" i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400" b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+2=0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且</a:t>
            </a:r>
            <a:r>
              <a:rPr lang="zh-CN" altLang="en-US" sz="2400" b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400" b="1" i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en-US" altLang="zh-CN" sz="2400" b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+2=0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5233670" y="4051300"/>
            <a:ext cx="37287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得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﹣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=2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.</a:t>
            </a: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345565" y="5370195"/>
            <a:ext cx="412051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法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：化为</a:t>
            </a:r>
            <a:r>
              <a:rPr lang="en-US" altLang="zh-CN" sz="2400" b="1" i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1)+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+2=0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5233670" y="5365115"/>
            <a:ext cx="345884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只需</a:t>
            </a:r>
            <a:r>
              <a:rPr lang="en-US" altLang="zh-CN" sz="2400" b="1" i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400" b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sz="2400" b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1=0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且</a:t>
            </a:r>
            <a:r>
              <a:rPr lang="en-US" altLang="zh-CN" sz="2400" b="1" i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400" b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</a:t>
            </a:r>
            <a:r>
              <a:rPr lang="en-US" altLang="zh-CN" sz="2400" b="1" i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en-US" altLang="zh-CN" sz="2400" b="1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+2=0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8474075" y="5377180"/>
            <a:ext cx="37287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得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﹣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.</a:t>
            </a: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6384290" y="3500755"/>
            <a:ext cx="46761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法</a:t>
            </a:r>
            <a:r>
              <a:rPr lang="en-US" altLang="zh-CN" sz="240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</a:t>
            </a:r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：将含参数的项放一起</a:t>
            </a:r>
          </a:p>
        </p:txBody>
      </p:sp>
      <p:sp>
        <p:nvSpPr>
          <p:cNvPr id="4" name="标题 116737">
            <a:extLst>
              <a:ext uri="{FF2B5EF4-FFF2-40B4-BE49-F238E27FC236}">
                <a16:creationId xmlns:a16="http://schemas.microsoft.com/office/drawing/2014/main" id="{500B37D2-226F-F4F1-BE58-D21B386259AD}"/>
              </a:ext>
            </a:extLst>
          </p:cNvPr>
          <p:cNvSpPr txBox="1">
            <a:spLocks/>
          </p:cNvSpPr>
          <p:nvPr>
            <p:custDataLst>
              <p:tags r:id="rId17"/>
            </p:custDataLst>
          </p:nvPr>
        </p:nvSpPr>
        <p:spPr>
          <a:xfrm>
            <a:off x="808037" y="452755"/>
            <a:ext cx="4724400" cy="6762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中黑 简" panose="00020600040101010101" charset="-122"/>
                <a:cs typeface="+mj-cs"/>
              </a:defRPr>
            </a:lvl1pPr>
          </a:lstStyle>
          <a:p>
            <a:pPr>
              <a:spcAft>
                <a:spcPts val="0"/>
              </a:spcAft>
              <a:buFontTx/>
            </a:pPr>
            <a:r>
              <a:rPr lang="zh-CN" sz="2800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深化理解，巩固练习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76671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  <p:bldP spid="12" grpId="0"/>
      <p:bldP spid="13" grpId="0"/>
      <p:bldP spid="15" grpId="0"/>
      <p:bldP spid="16" grpId="0"/>
      <p:bldP spid="17" grpId="0"/>
      <p:bldP spid="1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7" name="标题 116737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79425" y="187960"/>
            <a:ext cx="4724400" cy="676275"/>
          </a:xfrm>
        </p:spPr>
        <p:txBody>
          <a:bodyPr lIns="91440" tIns="45720" rIns="91440" bIns="45720" anchor="ctr" anchorCtr="0"/>
          <a:lstStyle/>
          <a:p>
            <a:r>
              <a:rPr lang="zh-CN" sz="2800" dirty="0">
                <a:solidFill>
                  <a:srgbClr val="222324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深化理解，巩固练习</a:t>
            </a:r>
          </a:p>
        </p:txBody>
      </p:sp>
      <p:sp>
        <p:nvSpPr>
          <p:cNvPr id="5" name="内容占位符 2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408305" y="979805"/>
            <a:ext cx="11089640" cy="1056839"/>
          </a:xfrm>
          <a:prstGeom prst="rect">
            <a:avLst/>
          </a:prstGeom>
        </p:spPr>
        <p:txBody>
          <a:bodyPr vert="horz" wrap="square" lIns="108850" tIns="54425" rIns="108850" bIns="54425" rtlCol="0">
            <a:spAutoFit/>
          </a:bodyPr>
          <a:lstStyle>
            <a:lvl1pPr marL="0" indent="720090" algn="l" defTabSz="1088390" rtl="0" eaLnBrk="1" latinLnBrk="0" hangingPunct="1">
              <a:lnSpc>
                <a:spcPct val="140000"/>
              </a:lnSpc>
              <a:spcBef>
                <a:spcPct val="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4195" indent="720090" algn="l" defTabSz="1088390" rtl="0" eaLnBrk="1" latinLnBrk="0" hangingPunct="1">
              <a:lnSpc>
                <a:spcPct val="14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8390" indent="720090" algn="l" defTabSz="1088390" rtl="0" eaLnBrk="1" latinLnBrk="0" hangingPunct="1">
              <a:lnSpc>
                <a:spcPct val="14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2585" indent="720090" algn="l" defTabSz="1088390" rtl="0" eaLnBrk="1" latinLnBrk="0" hangingPunct="1">
              <a:lnSpc>
                <a:spcPct val="14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6145" indent="720090" algn="l" defTabSz="1088390" rtl="0" eaLnBrk="1" latinLnBrk="0" hangingPunct="1">
              <a:lnSpc>
                <a:spcPct val="14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2755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950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145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5340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711200" algn="just">
              <a:lnSpc>
                <a:spcPct val="115000"/>
              </a:lnSpc>
              <a:spcAft>
                <a:spcPct val="0"/>
              </a:spcAft>
              <a:tabLst>
                <a:tab pos="5372100" algn="l"/>
                <a:tab pos="9258300" algn="l"/>
              </a:tabLst>
            </a:pPr>
            <a:r>
              <a:rPr lang="zh-CN" altLang="en-US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</a:t>
            </a:r>
            <a:r>
              <a:rPr lang="en-US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en-US" altLang="zh-CN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设直线</a:t>
            </a:r>
            <a:r>
              <a:rPr lang="en-US" altLang="zh-CN" i="1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en-US" altLang="zh-CN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的方程为</a:t>
            </a:r>
            <a:r>
              <a:rPr lang="en-US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i="1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－1)</a:t>
            </a:r>
            <a:r>
              <a:rPr lang="en-US" altLang="zh-CN" i="1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en-US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＋</a:t>
            </a:r>
            <a:r>
              <a:rPr lang="en-US" altLang="zh-CN" i="1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en-US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－2－</a:t>
            </a:r>
            <a:r>
              <a:rPr lang="en-US" altLang="zh-CN" i="1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＝0(</a:t>
            </a:r>
            <a:r>
              <a:rPr lang="en-US" altLang="zh-CN" i="1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∈</a:t>
            </a:r>
            <a:r>
              <a:rPr lang="en-US" altLang="zh-CN" b="1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R</a:t>
            </a:r>
            <a:r>
              <a:rPr lang="en-US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)，</a:t>
            </a:r>
            <a:r>
              <a:rPr lang="en-US" altLang="zh-CN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若直线</a:t>
            </a:r>
            <a:r>
              <a:rPr lang="en-US" altLang="zh-CN" i="1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en-US" altLang="zh-CN" b="1" kern="100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不过第三象限</a:t>
            </a:r>
            <a:r>
              <a:rPr lang="en-US" altLang="zh-CN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，则</a:t>
            </a:r>
            <a:r>
              <a:rPr lang="en-US" altLang="zh-CN" i="1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的取值范围为</a:t>
            </a:r>
            <a:r>
              <a:rPr lang="en-US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________．</a:t>
            </a:r>
            <a:endParaRPr lang="en-US" altLang="zh-CN" kern="1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415375" y="2276932"/>
          <a:ext cx="3528060" cy="454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676400" imgH="215900" progId="Equation.KSEE3">
                  <p:embed/>
                </p:oleObj>
              </mc:Choice>
              <mc:Fallback>
                <p:oleObj r:id="rId16" imgW="1676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415375" y="2276932"/>
                        <a:ext cx="3528060" cy="4546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593969304"/>
              </p:ext>
            </p:extLst>
          </p:nvPr>
        </p:nvGraphicFramePr>
        <p:xfrm>
          <a:off x="4845010" y="2035230"/>
          <a:ext cx="4062730" cy="963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1930400" imgH="457200" progId="Equation.KSEE3">
                  <p:embed/>
                </p:oleObj>
              </mc:Choice>
              <mc:Fallback>
                <p:oleObj r:id="rId18" imgW="19304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845010" y="2035230"/>
                        <a:ext cx="4062730" cy="9632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9006483" y="2255977"/>
          <a:ext cx="1416685" cy="427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673100" imgH="203200" progId="Equation.KSEE3">
                  <p:embed/>
                </p:oleObj>
              </mc:Choice>
              <mc:Fallback>
                <p:oleObj r:id="rId20" imgW="6731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9006483" y="2255977"/>
                        <a:ext cx="1416685" cy="427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内容占位符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408305" y="3094990"/>
            <a:ext cx="10961370" cy="1056839"/>
          </a:xfrm>
          <a:prstGeom prst="rect">
            <a:avLst/>
          </a:prstGeom>
        </p:spPr>
        <p:txBody>
          <a:bodyPr vert="horz" wrap="square" lIns="108850" tIns="54425" rIns="108850" bIns="54425" rtlCol="0">
            <a:spAutoFit/>
          </a:bodyPr>
          <a:lstStyle>
            <a:lvl1pPr marL="0" indent="720090" algn="l" defTabSz="1088390" rtl="0" eaLnBrk="1" latinLnBrk="0" hangingPunct="1">
              <a:lnSpc>
                <a:spcPct val="140000"/>
              </a:lnSpc>
              <a:spcBef>
                <a:spcPct val="0"/>
              </a:spcBef>
              <a:buFont typeface="Arial" panose="020B0604020202020204" pitchFamily="34" charset="0"/>
              <a:buNone/>
              <a:defRPr sz="2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4195" indent="720090" algn="l" defTabSz="1088390" rtl="0" eaLnBrk="1" latinLnBrk="0" hangingPunct="1">
              <a:lnSpc>
                <a:spcPct val="14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8390" indent="720090" algn="l" defTabSz="1088390" rtl="0" eaLnBrk="1" latinLnBrk="0" hangingPunct="1">
              <a:lnSpc>
                <a:spcPct val="14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32585" indent="720090" algn="l" defTabSz="1088390" rtl="0" eaLnBrk="1" latinLnBrk="0" hangingPunct="1">
              <a:lnSpc>
                <a:spcPct val="14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76145" indent="720090" algn="l" defTabSz="1088390" rtl="0" eaLnBrk="1" latinLnBrk="0" hangingPunct="1">
              <a:lnSpc>
                <a:spcPct val="14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2755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6950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145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5340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711200" algn="just">
              <a:lnSpc>
                <a:spcPct val="115000"/>
              </a:lnSpc>
              <a:spcAft>
                <a:spcPct val="0"/>
              </a:spcAft>
              <a:tabLst>
                <a:tab pos="5372100" algn="l"/>
                <a:tab pos="9258300" algn="l"/>
              </a:tabLst>
            </a:pPr>
            <a:r>
              <a:rPr lang="en-US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变式</a:t>
            </a:r>
            <a:r>
              <a:rPr lang="en-US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r>
              <a:rPr lang="en-US" altLang="zh-CN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设直线</a:t>
            </a:r>
            <a:r>
              <a:rPr lang="en-US" altLang="zh-CN" i="1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lang="en-US" altLang="zh-CN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的方程为</a:t>
            </a:r>
            <a:r>
              <a:rPr lang="en-US" altLang="zh-CN" i="1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＋</a:t>
            </a:r>
            <a:r>
              <a:rPr lang="en-US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en-US" altLang="zh-CN" i="1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zh-CN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1)</a:t>
            </a:r>
            <a:r>
              <a:rPr lang="en-US" altLang="zh-CN" i="1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y</a:t>
            </a:r>
            <a:r>
              <a:rPr lang="zh-CN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altLang="zh-CN" i="1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＝0(</a:t>
            </a:r>
            <a:r>
              <a:rPr lang="en-US" altLang="zh-CN" i="1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∈</a:t>
            </a:r>
            <a:r>
              <a:rPr lang="en-US" altLang="zh-CN" b="1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en-US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)，</a:t>
            </a:r>
            <a:r>
              <a:rPr lang="en-US" altLang="zh-CN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若直线</a:t>
            </a:r>
            <a:r>
              <a:rPr lang="en-US" altLang="zh-CN" i="1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</a:t>
            </a:r>
            <a:r>
              <a:rPr lang="en-US" altLang="zh-CN" b="1" kern="100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不过第三象限</a:t>
            </a:r>
            <a:r>
              <a:rPr lang="en-US" altLang="zh-CN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i="1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kern="1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的取值范围为</a:t>
            </a:r>
            <a:r>
              <a:rPr lang="en-US" altLang="zh-CN" kern="1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________．</a:t>
            </a:r>
            <a:endParaRPr lang="en-US" altLang="zh-CN" kern="1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162953533"/>
              </p:ext>
            </p:extLst>
          </p:nvPr>
        </p:nvGraphicFramePr>
        <p:xfrm>
          <a:off x="984249" y="4830477"/>
          <a:ext cx="3714750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765300" imgH="393700" progId="Equation.KSEE3">
                  <p:embed/>
                </p:oleObj>
              </mc:Choice>
              <mc:Fallback>
                <p:oleObj r:id="rId22" imgW="17653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984249" y="4830477"/>
                        <a:ext cx="3714750" cy="8280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988936348"/>
              </p:ext>
            </p:extLst>
          </p:nvPr>
        </p:nvGraphicFramePr>
        <p:xfrm>
          <a:off x="4772163" y="4828218"/>
          <a:ext cx="5586095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2654300" imgH="393700" progId="Equation.KSEE3">
                  <p:embed/>
                </p:oleObj>
              </mc:Choice>
              <mc:Fallback>
                <p:oleObj r:id="rId24" imgW="26543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4772163" y="4828218"/>
                        <a:ext cx="5586095" cy="8280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3027821014"/>
              </p:ext>
            </p:extLst>
          </p:nvPr>
        </p:nvGraphicFramePr>
        <p:xfrm>
          <a:off x="10499408" y="5028243"/>
          <a:ext cx="1416685" cy="427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673100" imgH="203200" progId="Equation.KSEE3">
                  <p:embed/>
                </p:oleObj>
              </mc:Choice>
              <mc:Fallback>
                <p:oleObj r:id="rId26" imgW="6731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0499408" y="5028243"/>
                        <a:ext cx="1416685" cy="427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1130578" y="4077792"/>
          <a:ext cx="3154045" cy="454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1498600" imgH="215900" progId="Equation.KSEE3">
                  <p:embed/>
                </p:oleObj>
              </mc:Choice>
              <mc:Fallback>
                <p:oleObj r:id="rId28" imgW="1498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130578" y="4077792"/>
                        <a:ext cx="3154045" cy="45466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977695536"/>
              </p:ext>
            </p:extLst>
          </p:nvPr>
        </p:nvGraphicFramePr>
        <p:xfrm>
          <a:off x="1264602" y="5971343"/>
          <a:ext cx="3154045" cy="454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1498600" imgH="215900" progId="Equation.KSEE3">
                  <p:embed/>
                </p:oleObj>
              </mc:Choice>
              <mc:Fallback>
                <p:oleObj r:id="rId30" imgW="1498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264602" y="5971343"/>
                        <a:ext cx="3154045" cy="45466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706867687"/>
              </p:ext>
            </p:extLst>
          </p:nvPr>
        </p:nvGraphicFramePr>
        <p:xfrm>
          <a:off x="4511824" y="5981522"/>
          <a:ext cx="2138680" cy="454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1016000" imgH="215900" progId="Equation.KSEE3">
                  <p:embed/>
                </p:oleObj>
              </mc:Choice>
              <mc:Fallback>
                <p:oleObj r:id="rId32" imgW="10160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4511824" y="5981522"/>
                        <a:ext cx="2138680" cy="4546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1784106962"/>
              </p:ext>
            </p:extLst>
          </p:nvPr>
        </p:nvGraphicFramePr>
        <p:xfrm>
          <a:off x="6648867" y="6038593"/>
          <a:ext cx="2058670" cy="427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977900" imgH="203200" progId="Equation.KSEE3">
                  <p:embed/>
                </p:oleObj>
              </mc:Choice>
              <mc:Fallback>
                <p:oleObj r:id="rId34" imgW="9779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6648867" y="6038593"/>
                        <a:ext cx="2058670" cy="427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>
          <a:xfrm>
            <a:off x="711201" y="-310242"/>
            <a:ext cx="7282180" cy="1890395"/>
          </a:xfrm>
        </p:spPr>
        <p:txBody>
          <a:bodyPr>
            <a:normAutofit/>
          </a:bodyPr>
          <a:lstStyle/>
          <a:p>
            <a:r>
              <a:rPr lang="zh-CN" altLang="en-US" sz="5400" dirty="0"/>
              <a:t>课后作业：</a:t>
            </a:r>
            <a:endParaRPr lang="en-US" altLang="zh-CN" sz="5400" dirty="0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93DF819-1B0B-E266-0172-9ED883E802C6}"/>
              </a:ext>
            </a:extLst>
          </p:cNvPr>
          <p:cNvSpPr txBox="1">
            <a:spLocks/>
          </p:cNvSpPr>
          <p:nvPr/>
        </p:nvSpPr>
        <p:spPr>
          <a:xfrm>
            <a:off x="1271464" y="2018998"/>
            <a:ext cx="1116124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1.</a:t>
            </a:r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活页</a:t>
            </a:r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P52-53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《2.1.3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直线的一般方程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》</a:t>
            </a:r>
            <a:endParaRPr lang="zh-CN" sz="3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7aa60b90-8c7f-4d69-af4f-d02afd5866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25249"/>
  <p:tag name="KSO_WM_UNIT_TEXT_FILL_FORE_SCHEMECOLOR_INDEX" val="13"/>
  <p:tag name="KSO_WM_UNIT_TEXT_FILL_FORE_SCHEMECOLOR_INDEX_BRIGHTNESS" val="0"/>
  <p:tag name="KSO_WM_UNIT_TEXT_FILL_TYPE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225249"/>
  <p:tag name="KSO_WM_UNIT_TEXT_FILL_FORE_SCHEMECOLOR_INDEX" val="13"/>
  <p:tag name="KSO_WM_UNIT_TEXT_FILL_FORE_SCHEMECOLOR_INDEX_BRIGHTNESS" val="0"/>
  <p:tag name="KSO_WM_UNIT_TEXT_FILL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COLORING" val="1"/>
  <p:tag name="KSO_WM_TAG_VERSION" val="1.0"/>
  <p:tag name="KSO_WM_TEMPLATE_CATEGORY" val="custom"/>
  <p:tag name="KSO_WM_TEMPLATE_INDEX" val="2022524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63f1e5712e0042cab86c6534872ca9fb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4"/>
  <p:tag name="KSO_WM_TAG_VERSION" val="1.0"/>
  <p:tag name="KSO_WM_TEMPLATE_CATEGORY" val="chip"/>
  <p:tag name="KSO_WM_TEMPLATE_INDEX" val="20225249"/>
  <p:tag name="KSO_WM_UNIT_DEC_AREA_ID" val="4f73a800281748ada069645908b943f2"/>
  <p:tag name="KSO_WM_UNIT_DEC_CHANGEPICRESERVED" val="1"/>
  <p:tag name="KSO_WM_UNIT_DEC_SUPPORTCHANGEPIC" val="0"/>
  <p:tag name="KSO_WM_UNIT_ID" val="chip20225249_10*i*1"/>
  <p:tag name="KSO_WM_UNIT_INDEX" val="1"/>
  <p:tag name="KSO_WM_UNIT_SUBTYPE" val="v"/>
  <p:tag name="KSO_WM_UNIT_TYPE" val="i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08e4cc59115c440788e6de546ea9db6a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62ea3b39295c1bf6da6a834d"/>
  <p:tag name="KSO_WM_CHIP_XID" val="62ea3b65295c1bf6da6a8362"/>
  <p:tag name="KSO_WM_TAG_VERSION" val="1.0"/>
  <p:tag name="KSO_WM_TEMPLATE_CATEGORY" val="chip"/>
  <p:tag name="KSO_WM_TEMPLATE_INDEX" val="20225249"/>
  <p:tag name="KSO_WM_UNIT_DEC_AREA_ID" val="7243a46e3f0f43a8b07646221b677b2d"/>
  <p:tag name="KSO_WM_UNIT_DEC_CHANGEPICRESERVED" val="1"/>
  <p:tag name="KSO_WM_UNIT_DEC_SUPPORTCHANGEPIC" val="0"/>
  <p:tag name="KSO_WM_UNIT_ID" val="chip20225249_11*i*1"/>
  <p:tag name="KSO_WM_UNIT_INDEX" val="1"/>
  <p:tag name="KSO_WM_UNIT_SUBTYPE" val="u"/>
  <p:tag name="KSO_WM_UNIT_TYPE" val="i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7e9e12c7e4f9457aa4a7a4a35d3684e2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a3b39295c1bf6da6a834d"/>
  <p:tag name="KSO_WM_CHIP_XID" val="62ea3b65295c1bf6da6a8361"/>
  <p:tag name="KSO_WM_TAG_VERSION" val="1.0"/>
  <p:tag name="KSO_WM_TEMPLATE_CATEGORY" val="chip"/>
  <p:tag name="KSO_WM_TEMPLATE_INDEX" val="20225249"/>
  <p:tag name="KSO_WM_UNIT_DEC_AREA_ID" val="92d23a2b74b0492896f433d078197895"/>
  <p:tag name="KSO_WM_UNIT_DEC_CHANGEPICRESERVED" val="1"/>
  <p:tag name="KSO_WM_UNIT_DEC_SUPPORTCHANGEPIC" val="0"/>
  <p:tag name="KSO_WM_UNIT_ID" val="chip20225249_13*i*1"/>
  <p:tag name="KSO_WM_UNIT_INDEX" val="1"/>
  <p:tag name="KSO_WM_UNIT_SUBTYPE" val="t"/>
  <p:tag name="KSO_WM_UNIT_TYPE" val="i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9714616c210548cda16aa45851437208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63"/>
  <p:tag name="KSO_WM_TAG_VERSION" val="1.0"/>
  <p:tag name="KSO_WM_TEMPLATE_CATEGORY" val="chip"/>
  <p:tag name="KSO_WM_TEMPLATE_INDEX" val="20225249"/>
  <p:tag name="KSO_WM_UNIT_DEC_AREA_ID" val="76f5bbd341304aeaa973d86534d3a4bb"/>
  <p:tag name="KSO_WM_UNIT_DEC_CHANGEPICRESERVED" val="1"/>
  <p:tag name="KSO_WM_UNIT_DEC_SUPPORTCHANGEPIC" val="0"/>
  <p:tag name="KSO_WM_UNIT_ID" val="chip20225249_12*i*1"/>
  <p:tag name="KSO_WM_UNIT_INDEX" val="1"/>
  <p:tag name="KSO_WM_UNIT_SUBTYPE" val="u"/>
  <p:tag name="KSO_WM_UNIT_TYPE" val="i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b9f32ccc72114876b0a2077a03ebcbd7"/>
  <p:tag name="KSO_WM_UNIT_DEC_CHANGEPICRESERVED" val="0"/>
  <p:tag name="KSO_WM_UNIT_DEC_SUPPORTCHANGEPIC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25249_1*i*2"/>
  <p:tag name="KSO_WM_UNIT_INDEX" val="2"/>
  <p:tag name="KSO_WM_UNIT_LAYERLEVEL" val="1"/>
  <p:tag name="KSO_WM_UNIT_TEXT_FILL_FORE_SCHEMECOLOR_INDEX" val="13"/>
  <p:tag name="KSO_WM_UNIT_TEXT_FILL_FORE_SCHEMECOLOR_INDEX_BRIGHTNESS" val="0"/>
  <p:tag name="KSO_WM_UNIT_TEXT_FILL_TYPE" val="1"/>
  <p:tag name="KSO_WM_UNIT_TYPE" val="i"/>
  <p:tag name="KSO_WM_UNIT_VALUE" val="1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242f74932421438ca59299f44637baf5"/>
  <p:tag name="KSO_WM_UNIT_DEC_CHANGEPICRESERVED" val="0"/>
  <p:tag name="KSO_WM_UNIT_DEC_SUPPORTCHANGEPIC" val="0"/>
  <p:tag name="KSO_WM_UNIT_DIAGRAM_ISNUMVISUAL" val="0"/>
  <p:tag name="KSO_WM_UNIT_DIAGRAM_ISREFERUNIT" val="0"/>
  <p:tag name="KSO_WM_UNIT_HIGHLIGHT" val="0"/>
  <p:tag name="KSO_WM_UNIT_ID" val="custom20225249_1*i*1"/>
  <p:tag name="KSO_WM_UNIT_INDEX" val="1"/>
  <p:tag name="KSO_WM_UNIT_LAYERLEVEL" val="1"/>
  <p:tag name="KSO_WM_UNIT_LINE_FILL_TYPE" val="2"/>
  <p:tag name="KSO_WM_UNIT_LINE_FORE_SCHEMECOLOR_INDEX" val="5"/>
  <p:tag name="KSO_WM_UNIT_LINE_FORE_SCHEMECOLOR_INDEX_BRIGHTNESS" val="0"/>
  <p:tag name="KSO_WM_UNIT_TYPE" val="i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b2193d30ecd7481db388fe966aa17327"/>
  <p:tag name="KSO_WM_UNIT_DEFAULT_FONT" val="66;72;2"/>
  <p:tag name="KSO_WM_UNIT_DIAGRAM_ISNUMVISUAL" val="0"/>
  <p:tag name="KSO_WM_UNIT_DIAGRAM_ISREFERUNIT" val="0"/>
  <p:tag name="KSO_WM_UNIT_HIGHLIGHT" val="0"/>
  <p:tag name="KSO_WM_UNIT_ID" val="custom2022524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简约风销售管理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82471a06c97f4b2da4d5b5a4741e6cb9"/>
  <p:tag name="KSO_WM_UNIT_DEFAULT_FONT" val="16;18;2"/>
  <p:tag name="KSO_WM_UNIT_DIAGRAM_ISNUMVISUAL" val="0"/>
  <p:tag name="KSO_WM_UNIT_DIAGRAM_ISREFERUNIT" val="0"/>
  <p:tag name="KSO_WM_UNIT_HIGHLIGHT" val="0"/>
  <p:tag name="KSO_WM_UNIT_ID" val="custom20225249_1*f*1"/>
  <p:tag name="KSO_WM_UNIT_INDEX" val="1"/>
  <p:tag name="KSO_WM_UNIT_LAYERLEVEL" val="1"/>
  <p:tag name="KSO_WM_UNIT_NOCLEAR" val="0"/>
  <p:tag name="KSO_WM_UNIT_PRESET_TEXT" val="单击此处添加文本具体内容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f"/>
  <p:tag name="KSO_WM_UNIT_VALUE" val="7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70b8237f58404025a5d36c9d88cc2720"/>
  <p:tag name="KSO_WM_UNIT_DEFAULT_FONT" val="18;20;2"/>
  <p:tag name="KSO_WM_UNIT_DIAGRAM_ISNUMVISUAL" val="0"/>
  <p:tag name="KSO_WM_UNIT_DIAGRAM_ISREFERUNIT" val="0"/>
  <p:tag name="KSO_WM_UNIT_HIGHLIGHT" val="0"/>
  <p:tag name="KSO_WM_UNIT_ID" val="custom20225249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 单/击/此/处/添/加/副/标/题"/>
  <p:tag name="KSO_WM_UNIT_TEXT_FILL_FORE_SCHEMECOLOR_INDEX" val="13"/>
  <p:tag name="KSO_WM_UNIT_TEXT_FILL_FORE_SCHEMECOLOR_INDEX_BRIGHTNESS" val="0.15"/>
  <p:tag name="KSO_WM_UNIT_TEXT_FILL_TYPE" val="1"/>
  <p:tag name="KSO_WM_UNIT_TYPE" val="b"/>
  <p:tag name="KSO_WM_UNIT_VALUE" val="7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f3d7bc88b1ed4eacb22f94ce12e3aa9e"/>
  <p:tag name="KSO_WM_BEAUTIFY_FLAG" val="#wm#"/>
  <p:tag name="KSO_WM_CHIP_FILLAREA_FILL_RULE" val="{&quot;fill_align&quot;:&quot;rb&quot;,&quot;fill_mode&quot;:&quot;adaptive&quot;,&quot;sacle_strategy&quot;:&quot;smart&quot;}"/>
  <p:tag name="KSO_WM_CHIP_GROUPID" val="6193207418adb49c6c1f3e1f"/>
  <p:tag name="KSO_WM_CHIP_XID" val="6193207418adb49c6c1f3e1c"/>
  <p:tag name="KSO_WM_TAG_VERSION" val="1.0"/>
  <p:tag name="KSO_WM_TEMPLATE_ASSEMBLE_GROUPID" val="62ea3b39295c1bf6da6a834d"/>
  <p:tag name="KSO_WM_TEMPLATE_ASSEMBLE_XID" val="62eb7a19295c1bf6da6b7e3e"/>
  <p:tag name="KSO_WM_TEMPLATE_CATEGORY" val="custom"/>
  <p:tag name="KSO_WM_TEMPLATE_INDEX" val="20225249"/>
  <p:tag name="KSO_WM_UNIT_BLOCK" val="0"/>
  <p:tag name="KSO_WM_UNIT_COMPATIBLE" val="0"/>
  <p:tag name="KSO_WM_UNIT_DEC_AREA_ID" val="8589430f047e44a5bf20ac0fd44c52ed"/>
  <p:tag name="KSO_WM_UNIT_DIAGRAM_ISNUMVISUAL" val="0"/>
  <p:tag name="KSO_WM_UNIT_DIAGRAM_ISREFERUNIT" val="0"/>
  <p:tag name="KSO_WM_UNIT_HIGHLIGHT" val="0"/>
  <p:tag name="KSO_WM_UNIT_ID" val="custom20225249_1*f*2"/>
  <p:tag name="KSO_WM_UNIT_INDEX" val="2"/>
  <p:tag name="KSO_WM_UNIT_LAYERLEVEL" val="1"/>
  <p:tag name="KSO_WM_UNIT_NOCLEAR" val="0"/>
  <p:tag name="KSO_WM_UNIT_PRESET_TEXT" val="演讲人姓名"/>
  <p:tag name="KSO_WM_UNIT_SUBTYPE" val="a"/>
  <p:tag name="KSO_WM_UNIT_TEXT_FILL_FORE_SCHEMECOLOR_INDEX" val="13"/>
  <p:tag name="KSO_WM_UNIT_TEXT_FILL_FORE_SCHEMECOLOR_INDEX_BRIGHTNESS" val="0.15"/>
  <p:tag name="KSO_WM_UNIT_TEXT_FILL_TYPE" val="1"/>
  <p:tag name="KSO_WM_UNIT_TYPE" val="f"/>
  <p:tag name="KSO_WM_UNIT_VALUE" val="3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6d4ab17fe4c245b1bb5a2cba9459cc2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5d"/>
  <p:tag name="KSO_WM_TAG_VERSION" val="1.0"/>
  <p:tag name="KSO_WM_TEMPLATE_CATEGORY" val="chip"/>
  <p:tag name="KSO_WM_TEMPLATE_INDEX" val="20225249"/>
  <p:tag name="KSO_WM_UNIT_DEC_AREA_ID" val="23c95233111e4d9887c9cfac60925860"/>
  <p:tag name="KSO_WM_UNIT_DEC_CHANGEPICRESERVED" val="1"/>
  <p:tag name="KSO_WM_UNIT_DEC_SUPPORTCHANGEPIC" val="0"/>
  <p:tag name="KSO_WM_UNIT_ID" val="chip20225249_4*i*1"/>
  <p:tag name="KSO_WM_UNIT_INDEX" val="1"/>
  <p:tag name="KSO_WM_UNIT_SUBTYPE" val="v"/>
  <p:tag name="KSO_WM_UNIT_TYPE" val="i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5d43de0b0384cbeb6635e100f1c1500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b"/>
  <p:tag name="KSO_WM_TAG_VERSION" val="1.0"/>
  <p:tag name="KSO_WM_TEMPLATE_CATEGORY" val="chip"/>
  <p:tag name="KSO_WM_TEMPLATE_INDEX" val="20225249"/>
  <p:tag name="KSO_WM_UNIT_DEC_AREA_ID" val="91ed965455ce4911bd23f707392315be"/>
  <p:tag name="KSO_WM_UNIT_DEC_CHANGEPICRESERVED" val="1"/>
  <p:tag name="KSO_WM_UNIT_DEC_SUPPORTCHANGEPIC" val="0"/>
  <p:tag name="KSO_WM_UNIT_ID" val="chip20225249_6*i*1"/>
  <p:tag name="KSO_WM_UNIT_INDEX" val="1"/>
  <p:tag name="KSO_WM_UNIT_SUBTYPE" val="w"/>
  <p:tag name="KSO_WM_UNIT_TYPE" val="i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8e0d4709057433e8d0ec7821c44cccb"/>
  <p:tag name="KSO_WM_BEAUTIFY_FLAG" val="#wm#"/>
  <p:tag name="KSO_WM_CHIP_FILLAREA_FILL_RULE" val="{&quot;fill_align&quot;:&quot;rm&quot;,&quot;fill_effect&quot;:[],&quot;fill_mode&quot;:&quot;adaptive&quot;,&quot;sacle_strategy&quot;:&quot;stretch&quot;}"/>
  <p:tag name="KSO_WM_CHIP_GROUPID" val="62ea3b39295c1bf6da6a834d"/>
  <p:tag name="KSO_WM_CHIP_XID" val="62ea3b65295c1bf6da6a835c"/>
  <p:tag name="KSO_WM_TAG_VERSION" val="1.0"/>
  <p:tag name="KSO_WM_TEMPLATE_CATEGORY" val="chip"/>
  <p:tag name="KSO_WM_TEMPLATE_INDEX" val="20225249"/>
  <p:tag name="KSO_WM_UNIT_DEC_AREA_ID" val="5f0cbbad29784579bc8ae1b1511a72ca"/>
  <p:tag name="KSO_WM_UNIT_DEC_CHANGEPICRESERVED" val="1"/>
  <p:tag name="KSO_WM_UNIT_DEC_SUPPORTCHANGEPIC" val="0"/>
  <p:tag name="KSO_WM_UNIT_ID" val="chip20225249_5*i*1"/>
  <p:tag name="KSO_WM_UNIT_INDEX" val="1"/>
  <p:tag name="KSO_WM_UNIT_SUBTYPE" val="u"/>
  <p:tag name="KSO_WM_UNIT_TYPE" val="i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8997da3bb1f4a37a5ef7fc7a0038587"/>
  <p:tag name="KSO_WM_BEAUTIFY_FLAG" val="#wm#"/>
  <p:tag name="KSO_WM_CHIP_FILLAREA_FILL_RULE" val="{&quot;fill_align&quot;:&quot;cm&quot;,&quot;fill_mode&quot;:&quot;adaptive&quot;,&quot;sacle_strategy&quot;:&quot;smart&quot;}"/>
  <p:tag name="KSO_WM_CHIP_GROUPID" val="61849109a6a891b1f9dbb830"/>
  <p:tag name="KSO_WM_CHIP_XID" val="61849109a6a891b1f9dbb82d"/>
  <p:tag name="KSO_WM_TAG_VERSION" val="1.0"/>
  <p:tag name="KSO_WM_TEMPLATE_ASSEMBLE_GROUPID" val="62ea3b39295c1bf6da6a834d"/>
  <p:tag name="KSO_WM_TEMPLATE_ASSEMBLE_XID" val="62eb7a19295c1bf6da6b7dd3"/>
  <p:tag name="KSO_WM_TEMPLATE_CATEGORY" val="custom"/>
  <p:tag name="KSO_WM_TEMPLATE_INDEX" val="20225249"/>
  <p:tag name="KSO_WM_UNIT_BLOCK" val="0"/>
  <p:tag name="KSO_WM_UNIT_COMPATIBLE" val="0"/>
  <p:tag name="KSO_WM_UNIT_DEC_AREA_ID" val="89504808097c41969e55a7d0cbccf773"/>
  <p:tag name="KSO_WM_UNIT_DEFAULT_FONT" val="60;66;2"/>
  <p:tag name="KSO_WM_UNIT_DIAGRAM_ISNUMVISUAL" val="0"/>
  <p:tag name="KSO_WM_UNIT_DIAGRAM_ISREFERUNIT" val="0"/>
  <p:tag name="KSO_WM_UNIT_HIGHLIGHT" val="0"/>
  <p:tag name="KSO_WM_UNIT_ID" val="custom2022524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8997da3bb1f4a37a5ef7fc7a0038587"/>
  <p:tag name="KSO_WM_BEAUTIFY_FLAG" val="#wm#"/>
  <p:tag name="KSO_WM_CHIP_FILLAREA_FILL_RULE" val="{&quot;fill_align&quot;:&quot;cm&quot;,&quot;fill_mode&quot;:&quot;adaptive&quot;,&quot;sacle_strategy&quot;:&quot;smart&quot;}"/>
  <p:tag name="KSO_WM_CHIP_GROUPID" val="61849109a6a891b1f9dbb830"/>
  <p:tag name="KSO_WM_CHIP_XID" val="61849109a6a891b1f9dbb82d"/>
  <p:tag name="KSO_WM_TAG_VERSION" val="1.0"/>
  <p:tag name="KSO_WM_TEMPLATE_ASSEMBLE_GROUPID" val="62ea3b39295c1bf6da6a834d"/>
  <p:tag name="KSO_WM_TEMPLATE_ASSEMBLE_XID" val="62eb7a19295c1bf6da6b7dd3"/>
  <p:tag name="KSO_WM_TEMPLATE_CATEGORY" val="custom"/>
  <p:tag name="KSO_WM_TEMPLATE_INDEX" val="20225249"/>
  <p:tag name="KSO_WM_UNIT_BLOCK" val="0"/>
  <p:tag name="KSO_WM_UNIT_COMPATIBLE" val="0"/>
  <p:tag name="KSO_WM_UNIT_DEC_AREA_ID" val="a6809b8ae3894ec482a533163d82fd8d"/>
  <p:tag name="KSO_WM_UNIT_DEFAULT_FONT" val="14;14;2"/>
  <p:tag name="KSO_WM_UNIT_DIAGRAM_ISNUMVISUAL" val="0"/>
  <p:tag name="KSO_WM_UNIT_DIAGRAM_ISREFERUNIT" val="0"/>
  <p:tag name="KSO_WM_UNIT_HIGHLIGHT" val="0"/>
  <p:tag name="KSO_WM_UNIT_ID" val="custom20225249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地阐述您的观点。"/>
  <p:tag name="KSO_WM_UNIT_SUBTYPE" val="a"/>
  <p:tag name="KSO_WM_UNIT_TEXT_FILL_FORE_SCHEMECOLOR_INDEX" val="13"/>
  <p:tag name="KSO_WM_UNIT_TEXT_FILL_FORE_SCHEMECOLOR_INDEX_BRIGHTNESS" val="0.5"/>
  <p:tag name="KSO_WM_UNIT_TEXT_FILL_TYPE" val="1"/>
  <p:tag name="KSO_WM_UNIT_TYPE" val="f"/>
  <p:tag name="KSO_WM_UNIT_VALUE" val="12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52a3f75251b54275b9ffd6f0a1b446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62ea3b39295c1bf6da6a834d"/>
  <p:tag name="KSO_WM_CHIP_XID" val="62ea3b65295c1bf6da6a8356"/>
  <p:tag name="KSO_WM_TAG_VERSION" val="1.0"/>
  <p:tag name="KSO_WM_TEMPLATE_CATEGORY" val="chip"/>
  <p:tag name="KSO_WM_TEMPLATE_INDEX" val="20225249"/>
  <p:tag name="KSO_WM_UNIT_DEC_AREA_ID" val="b31d85e45d4f44feaef807fc4aa74355"/>
  <p:tag name="KSO_WM_UNIT_DEC_CHANGEPICRESERVED" val="1"/>
  <p:tag name="KSO_WM_UNIT_DEC_SUPPORTCHANGEPIC" val="0"/>
  <p:tag name="KSO_WM_UNIT_ID" val="chip20225249_7*i*1"/>
  <p:tag name="KSO_WM_UNIT_INDEX" val="1"/>
  <p:tag name="KSO_WM_UNIT_SUBTYPE" val="v"/>
  <p:tag name="KSO_WM_UNIT_TYPE" val="i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f414ca9f80c4ecf8ebc95e8018be4e8"/>
  <p:tag name="KSO_WM_BEAUTIFY_FLAG" val="#wm#"/>
  <p:tag name="KSO_WM_CHIP_FILLAREA_FILL_RULE" val="{&quot;fill_align&quot;:&quot;lb&quot;,&quot;fill_effect&quot;:[],&quot;fill_mode&quot;:&quot;adaptive&quot;,&quot;sacle_strategy&quot;:&quot;stretch&quot;}"/>
  <p:tag name="KSO_WM_CHIP_GROUPID" val="62ea3b39295c1bf6da6a834d"/>
  <p:tag name="KSO_WM_CHIP_XID" val="62ea3b65295c1bf6da6a8355"/>
  <p:tag name="KSO_WM_TAG_VERSION" val="1.0"/>
  <p:tag name="KSO_WM_TEMPLATE_CATEGORY" val="chip"/>
  <p:tag name="KSO_WM_TEMPLATE_INDEX" val="20225249"/>
  <p:tag name="KSO_WM_UNIT_DEC_AREA_ID" val="ddb296db94e443de8e8f8662347b6b84"/>
  <p:tag name="KSO_WM_UNIT_DEC_CHANGEPICRESERVED" val="1"/>
  <p:tag name="KSO_WM_UNIT_DEC_SUPPORTCHANGEPIC" val="0"/>
  <p:tag name="KSO_WM_UNIT_ID" val="chip20225249_9*i*1"/>
  <p:tag name="KSO_WM_UNIT_INDEX" val="1"/>
  <p:tag name="KSO_WM_UNIT_SUBTYPE" val="u"/>
  <p:tag name="KSO_WM_UNIT_TYPE" val="i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efd44599b474bb5ac7d46febd4b1423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a3b39295c1bf6da6a834d"/>
  <p:tag name="KSO_WM_CHIP_XID" val="62ea3b65295c1bf6da6a8354"/>
  <p:tag name="KSO_WM_TAG_VERSION" val="1.0"/>
  <p:tag name="KSO_WM_TEMPLATE_CATEGORY" val="chip"/>
  <p:tag name="KSO_WM_TEMPLATE_INDEX" val="20225249"/>
  <p:tag name="KSO_WM_UNIT_DEC_AREA_ID" val="f0f750c76608420fb529b48cf47a1bed"/>
  <p:tag name="KSO_WM_UNIT_DEC_CHANGEPICRESERVED" val="1"/>
  <p:tag name="KSO_WM_UNIT_DEC_SUPPORTCHANGEPIC" val="0"/>
  <p:tag name="KSO_WM_UNIT_ID" val="chip20225249_8*i*1"/>
  <p:tag name="KSO_WM_UNIT_INDEX" val="1"/>
  <p:tag name="KSO_WM_UNIT_SUBTYPE" val="u"/>
  <p:tag name="KSO_WM_UNIT_TYPE" val="i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1f82c2076ad54042957d8ebcf7b57a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5a"/>
  <p:tag name="KSO_WM_TAG_VERSION" val="1.0"/>
  <p:tag name="KSO_WM_TEMPLATE_CATEGORY" val="chip"/>
  <p:tag name="KSO_WM_TEMPLATE_INDEX" val="20225249"/>
  <p:tag name="KSO_WM_UNIT_DEC_AREA_ID" val="a2e4bef4c57e4a2daf7e9664fedaae7a"/>
  <p:tag name="KSO_WM_UNIT_DEC_CHANGEPICRESERVED" val="1"/>
  <p:tag name="KSO_WM_UNIT_DEC_SUPPORTCHANGEPIC" val="0"/>
  <p:tag name="KSO_WM_UNIT_ID" val="chip20225249_14*i*1"/>
  <p:tag name="KSO_WM_UNIT_INDEX" val="1"/>
  <p:tag name="KSO_WM_UNIT_SUBTYPE" val="v"/>
  <p:tag name="KSO_WM_UNIT_TYPE" val="i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0125d65eee394226b68f71059031ba2c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62ea3b39295c1bf6da6a834d"/>
  <p:tag name="KSO_WM_CHIP_XID" val="62ea3b65295c1bf6da6a8358"/>
  <p:tag name="KSO_WM_TAG_VERSION" val="1.0"/>
  <p:tag name="KSO_WM_TEMPLATE_CATEGORY" val="chip"/>
  <p:tag name="KSO_WM_TEMPLATE_INDEX" val="20225249"/>
  <p:tag name="KSO_WM_UNIT_DEC_AREA_ID" val="fa5e15d5841b4d94abc3389886d17e73"/>
  <p:tag name="KSO_WM_UNIT_DEC_CHANGEPICRESERVED" val="1"/>
  <p:tag name="KSO_WM_UNIT_DEC_SUPPORTCHANGEPIC" val="0"/>
  <p:tag name="KSO_WM_UNIT_ID" val="chip20225249_15*i*1"/>
  <p:tag name="KSO_WM_UNIT_INDEX" val="1"/>
  <p:tag name="KSO_WM_UNIT_SUBTYPE" val="u"/>
  <p:tag name="KSO_WM_UNIT_TYPE" val="i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2a16ae4e8bc46e7a7e759a36875fc30"/>
  <p:tag name="KSO_WM_BEAUTIFY_FLAG" val="#wm#"/>
  <p:tag name="KSO_WM_CHIP_FILLAREA_FILL_RULE" val="{&quot;fill_align&quot;:&quot;rt&quot;,&quot;fill_effect&quot;:[],&quot;fill_mode&quot;:&quot;adaptive&quot;,&quot;sacle_strategy&quot;:&quot;stretch&quot;}"/>
  <p:tag name="KSO_WM_CHIP_GROUPID" val="62ea3b39295c1bf6da6a834d"/>
  <p:tag name="KSO_WM_CHIP_XID" val="62ea3b65295c1bf6da6a8357"/>
  <p:tag name="KSO_WM_TAG_VERSION" val="1.0"/>
  <p:tag name="KSO_WM_TEMPLATE_CATEGORY" val="chip"/>
  <p:tag name="KSO_WM_TEMPLATE_INDEX" val="20225249"/>
  <p:tag name="KSO_WM_UNIT_DEC_AREA_ID" val="3d9491e0f61d4158adc18a16b605e1dc"/>
  <p:tag name="KSO_WM_UNIT_DEC_CHANGEPICRESERVED" val="1"/>
  <p:tag name="KSO_WM_UNIT_DEC_SUPPORTCHANGEPIC" val="0"/>
  <p:tag name="KSO_WM_UNIT_ID" val="chip20225249_17*i*1"/>
  <p:tag name="KSO_WM_UNIT_INDEX" val="1"/>
  <p:tag name="KSO_WM_UNIT_SUBTYPE" val="t"/>
  <p:tag name="KSO_WM_UNIT_TYPE" val="i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31dc98fba0b147949cf00af33ed1fc11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9"/>
  <p:tag name="KSO_WM_TAG_VERSION" val="1.0"/>
  <p:tag name="KSO_WM_TEMPLATE_CATEGORY" val="chip"/>
  <p:tag name="KSO_WM_TEMPLATE_INDEX" val="20225249"/>
  <p:tag name="KSO_WM_UNIT_DEC_AREA_ID" val="8859a2445adf45af9bc423aa1291b46e"/>
  <p:tag name="KSO_WM_UNIT_DEC_CHANGEPICRESERVED" val="1"/>
  <p:tag name="KSO_WM_UNIT_DEC_SUPPORTCHANGEPIC" val="0"/>
  <p:tag name="KSO_WM_UNIT_ID" val="chip20225249_16*i*1"/>
  <p:tag name="KSO_WM_UNIT_INDEX" val="1"/>
  <p:tag name="KSO_WM_UNIT_SUBTYPE" val="u"/>
  <p:tag name="KSO_WM_UNIT_TYPE" val="i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42f273ae861b446593343b0cf316a758"/>
  <p:tag name="KSO_WM_BEAUTIFY_FLAG" val="#wm#"/>
  <p:tag name="KSO_WM_CHIP_FILLAREA_FILL_RULE" val="{&quot;fill_align&quot;:&quot;lb&quot;,&quot;fill_mode&quot;:&quot;adaptive&quot;,&quot;sacle_strategy&quot;:&quot;smart&quot;}"/>
  <p:tag name="KSO_WM_CHIP_GROUPID" val="620b5266d9f311da4dab656b"/>
  <p:tag name="KSO_WM_CHIP_XID" val="620b5266d9f311da4dab656a"/>
  <p:tag name="KSO_WM_TAG_VERSION" val="1.0"/>
  <p:tag name="KSO_WM_TEMPLATE_ASSEMBLE_GROUPID" val="62ea3b39295c1bf6da6a834d"/>
  <p:tag name="KSO_WM_TEMPLATE_ASSEMBLE_XID" val="62eb7a19295c1bf6da6b7dbd"/>
  <p:tag name="KSO_WM_TEMPLATE_CATEGORY" val="custom"/>
  <p:tag name="KSO_WM_TEMPLATE_INDEX" val="20225249"/>
  <p:tag name="KSO_WM_UNIT_BLOCK" val="0"/>
  <p:tag name="KSO_WM_UNIT_COMPATIBLE" val="0"/>
  <p:tag name="KSO_WM_UNIT_DEC_AREA_ID" val="dc8ac7ca95db4ddba43702a3608d8df8"/>
  <p:tag name="KSO_WM_UNIT_DEC_CHANGEPICRESERVED" val="0"/>
  <p:tag name="KSO_WM_UNIT_DEC_SUPPORTCHANGEPIC" val="0"/>
  <p:tag name="KSO_WM_UNIT_DIAGRAM_ISNUMVISUAL" val="0"/>
  <p:tag name="KSO_WM_UNIT_DIAGRAM_ISREFERUNIT" val="0"/>
  <p:tag name="KSO_WM_UNIT_FILL_FORE_SCHEMECOLOR_INDEX" val="5"/>
  <p:tag name="KSO_WM_UNIT_FILL_FORE_SCHEMECOLOR_INDEX_BRIGHTNESS" val="0"/>
  <p:tag name="KSO_WM_UNIT_FILL_TYPE" val="1"/>
  <p:tag name="KSO_WM_UNIT_HIGHLIGHT" val="0"/>
  <p:tag name="KSO_WM_UNIT_ID" val="custom20225249_1*i*1"/>
  <p:tag name="KSO_WM_UNIT_INDEX" val="1"/>
  <p:tag name="KSO_WM_UNIT_LAYERLEVEL" val="1"/>
  <p:tag name="KSO_WM_UNIT_TEXT_FILL_FORE_SCHEMECOLOR_INDEX" val="2"/>
  <p:tag name="KSO_WM_UNIT_TEXT_FILL_FORE_SCHEMECOLOR_INDEX_BRIGHTNESS" val="0"/>
  <p:tag name="KSO_WM_UNIT_TEXT_FILL_TYPE" val="1"/>
  <p:tag name="KSO_WM_UNIT_TYPE" val="i"/>
  <p:tag name="KSO_WM_UNIT_VALUE" val="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42f273ae861b446593343b0cf316a758"/>
  <p:tag name="KSO_WM_BEAUTIFY_FLAG" val="#wm#"/>
  <p:tag name="KSO_WM_CHIP_FILLAREA_FILL_RULE" val="{&quot;fill_align&quot;:&quot;lb&quot;,&quot;fill_mode&quot;:&quot;adaptive&quot;,&quot;sacle_strategy&quot;:&quot;smart&quot;}"/>
  <p:tag name="KSO_WM_CHIP_GROUPID" val="620b5266d9f311da4dab656b"/>
  <p:tag name="KSO_WM_CHIP_XID" val="620b5266d9f311da4dab656a"/>
  <p:tag name="KSO_WM_TAG_VERSION" val="1.0"/>
  <p:tag name="KSO_WM_TEMPLATE_ASSEMBLE_GROUPID" val="62ea3b39295c1bf6da6a834d"/>
  <p:tag name="KSO_WM_TEMPLATE_ASSEMBLE_XID" val="62eb7a19295c1bf6da6b7dbd"/>
  <p:tag name="KSO_WM_TEMPLATE_CATEGORY" val="custom"/>
  <p:tag name="KSO_WM_TEMPLATE_INDEX" val="20225249"/>
  <p:tag name="KSO_WM_UNIT_BLOCK" val="0"/>
  <p:tag name="KSO_WM_UNIT_COMPATIBLE" val="0"/>
  <p:tag name="KSO_WM_UNIT_DEC_AREA_ID" val="c68617263ac8433494ced28be36201a0"/>
  <p:tag name="KSO_WM_UNIT_DEFAULT_FONT" val="14;16;2"/>
  <p:tag name="KSO_WM_UNIT_DIAGRAM_ISNUMVISUAL" val="0"/>
  <p:tag name="KSO_WM_UNIT_DIAGRAM_ISREFERUNIT" val="0"/>
  <p:tag name="KSO_WM_UNIT_HIGHLIGHT" val="0"/>
  <p:tag name="KSO_WM_UNIT_ID" val="custom20225249_1*f*1"/>
  <p:tag name="KSO_WM_UNIT_INDEX" val="1"/>
  <p:tag name="KSO_WM_UNIT_LAYERLEVEL" val="1"/>
  <p:tag name="KSO_WM_UNIT_NOCLEAR" val="0"/>
  <p:tag name="KSO_WM_UNIT_PRESET_TEXT" val="单击此处添加正文，文字是您思想的提炼，为了演示发布的良好效果，请言简意赅地阐述您的观点。"/>
  <p:tag name="KSO_WM_UNIT_SUBTYPE" val="a"/>
  <p:tag name="KSO_WM_UNIT_TEXT_FILL_FORE_SCHEMECOLOR_INDEX" val="13"/>
  <p:tag name="KSO_WM_UNIT_TEXT_FILL_FORE_SCHEMECOLOR_INDEX_BRIGHTNESS" val="0"/>
  <p:tag name="KSO_WM_UNIT_TEXT_FILL_TYPE" val="1"/>
  <p:tag name="KSO_WM_UNIT_TYPE" val="f"/>
  <p:tag name="KSO_WM_UNIT_VALUE" val="21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42f273ae861b446593343b0cf316a758"/>
  <p:tag name="KSO_WM_BEAUTIFY_FLAG" val="#wm#"/>
  <p:tag name="KSO_WM_CHIP_FILLAREA_FILL_RULE" val="{&quot;fill_align&quot;:&quot;lb&quot;,&quot;fill_mode&quot;:&quot;adaptive&quot;,&quot;sacle_strategy&quot;:&quot;smart&quot;}"/>
  <p:tag name="KSO_WM_CHIP_GROUPID" val="620b5266d9f311da4dab656b"/>
  <p:tag name="KSO_WM_CHIP_XID" val="620b5266d9f311da4dab656a"/>
  <p:tag name="KSO_WM_TAG_VERSION" val="1.0"/>
  <p:tag name="KSO_WM_TEMPLATE_ASSEMBLE_GROUPID" val="62ea3b39295c1bf6da6a834d"/>
  <p:tag name="KSO_WM_TEMPLATE_ASSEMBLE_XID" val="62eb7a19295c1bf6da6b7dbd"/>
  <p:tag name="KSO_WM_TEMPLATE_CATEGORY" val="custom"/>
  <p:tag name="KSO_WM_TEMPLATE_INDEX" val="20225249"/>
  <p:tag name="KSO_WM_UNIT_BLOCK" val="0"/>
  <p:tag name="KSO_WM_UNIT_COMPATIBLE" val="0"/>
  <p:tag name="KSO_WM_UNIT_DEC_AREA_ID" val="3488a1553a2e49ecbc7715da99389c09"/>
  <p:tag name="KSO_WM_UNIT_DEFAULT_FONT" val="48;52;2"/>
  <p:tag name="KSO_WM_UNIT_DIAGRAM_ISNUMVISUAL" val="0"/>
  <p:tag name="KSO_WM_UNIT_DIAGRAM_ISREFERUNIT" val="0"/>
  <p:tag name="KSO_WM_UNIT_HIGHLIGHT" val="0"/>
  <p:tag name="KSO_WM_UNIT_ID" val="custom20225249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演讲完毕，感谢观看"/>
  <p:tag name="KSO_WM_UNIT_TEXT_FILL_FORE_SCHEMECOLOR_INDEX" val="13"/>
  <p:tag name="KSO_WM_UNIT_TEXT_FILL_FORE_SCHEMECOLOR_INDEX_BRIGHTNESS" val="0"/>
  <p:tag name="KSO_WM_UNIT_TEXT_FILL_TYPE" val="1"/>
  <p:tag name="KSO_WM_UNIT_TYPE" val="a"/>
  <p:tag name="KSO_WM_UNIT_VALUE" val="1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df21db4c21db4c50a9531936c823add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general"/>
  <p:tag name="KSO_WM_TAG_VERSION" val="1.0"/>
  <p:tag name="KSO_WM_TEMPLATE_CATEGORY" val="chip"/>
  <p:tag name="KSO_WM_TEMPLATE_INDEX" val="20225249"/>
  <p:tag name="KSO_WM_UNIT_DEC_AREA_ID" val="07a38579f4ff482892932fca097986c3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0a782fc3c8e4bcc8cd24002ee30c61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SLIDE_BACKGROUND_TYPE" val="general"/>
  <p:tag name="KSO_WM_TAG_VERSION" val="1.0"/>
  <p:tag name="KSO_WM_TEMPLATE_CATEGORY" val="chip"/>
  <p:tag name="KSO_WM_TEMPLATE_INDEX" val="20225249"/>
  <p:tag name="KSO_WM_UNIT_DEC_AREA_ID" val="4c9b3f477b69424bbf3f102870b00b4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d53036d528f42ab9bc01162b03fe262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general"/>
  <p:tag name="KSO_WM_TAG_VERSION" val="1.0"/>
  <p:tag name="KSO_WM_TEMPLATE_CATEGORY" val="chip"/>
  <p:tag name="KSO_WM_TEMPLATE_INDEX" val="20225249"/>
  <p:tag name="KSO_WM_UNIT_DEC_AREA_ID" val="8ba0d015e6f7463ca0aeea78f30a6285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UNIT_TEXT_FILL_FORE_SCHEMECOLOR_INDEX" val="13"/>
  <p:tag name="KSO_WM_UNIT_TEXT_FILL_FORE_SCHEMECOLOR_INDEX_BRIGHTNESS" val="0"/>
  <p:tag name="KSO_WM_UNIT_TEXT_FILL_TYPE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566d75451fbf4b93bf003a6d6f546eb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frame"/>
  <p:tag name="KSO_WM_TAG_VERSION" val="1.0"/>
  <p:tag name="KSO_WM_TEMPLATE_CATEGORY" val="chip"/>
  <p:tag name="KSO_WM_TEMPLATE_INDEX" val="20225249"/>
  <p:tag name="KSO_WM_UNIT_DEC_AREA_ID" val="19b4fd9c0e9243b2b9cf42d3511db381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4db5f812064e4778bfa3f0eafb578422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SLIDE_BACKGROUND_TYPE" val="frame"/>
  <p:tag name="KSO_WM_TAG_VERSION" val="1.0"/>
  <p:tag name="KSO_WM_TEMPLATE_CATEGORY" val="chip"/>
  <p:tag name="KSO_WM_TEMPLATE_INDEX" val="20225249"/>
  <p:tag name="KSO_WM_UNIT_DEC_AREA_ID" val="1099a3cc7c414d4fbcc28abee2bdce50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6fa7127ae4844f8a0260b389b40f06e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frame"/>
  <p:tag name="KSO_WM_TAG_VERSION" val="1.0"/>
  <p:tag name="KSO_WM_TEMPLATE_CATEGORY" val="chip"/>
  <p:tag name="KSO_WM_TEMPLATE_INDEX" val="20225249"/>
  <p:tag name="KSO_WM_UNIT_DEC_AREA_ID" val="2bccfbf7f40f44f5bcc511799d830f28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9b"/>
  <p:tag name="KSO_WM_SLIDE_BACKGROUND_TYPE" val="frame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2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UNIT_TEXT_FILL_FORE_SCHEMECOLOR_INDEX" val="13"/>
  <p:tag name="KSO_WM_UNIT_TEXT_FILL_FORE_SCHEMECOLOR_INDEX_BRIGHTNESS" val="0"/>
  <p:tag name="KSO_WM_UNIT_TEXT_FILL_TYPE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c3b78edd8ea49aea66d8aca9df10589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leftRight"/>
  <p:tag name="KSO_WM_TAG_VERSION" val="1.0"/>
  <p:tag name="KSO_WM_TEMPLATE_CATEGORY" val="chip"/>
  <p:tag name="KSO_WM_TEMPLATE_INDEX" val="20225249"/>
  <p:tag name="KSO_WM_UNIT_DEC_AREA_ID" val="8622300f6b7448f68ac5dcd685e86220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9c"/>
  <p:tag name="KSO_WM_SLIDE_BACKGROUND_TYPE" val="leftRight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3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e011beffdfc14bd0b684c4724609be64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leftRight"/>
  <p:tag name="KSO_WM_TAG_VERSION" val="1.0"/>
  <p:tag name="KSO_WM_TEMPLATE_CATEGORY" val="chip"/>
  <p:tag name="KSO_WM_TEMPLATE_INDEX" val="20225249"/>
  <p:tag name="KSO_WM_UNIT_DEC_AREA_ID" val="0a92420b749e486f8e6efca8ac6e907d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UNIT_TEXT_FILL_FORE_SCHEMECOLOR_INDEX" val="13"/>
  <p:tag name="KSO_WM_UNIT_TEXT_FILL_FORE_SCHEMECOLOR_INDEX_BRIGHTNESS" val="0"/>
  <p:tag name="KSO_WM_UNIT_TEXT_FILL_TYPE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54d6a941378d40b88144ca66608c411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topBottom"/>
  <p:tag name="KSO_WM_TAG_VERSION" val="1.0"/>
  <p:tag name="KSO_WM_TEMPLATE_CATEGORY" val="chip"/>
  <p:tag name="KSO_WM_TEMPLATE_INDEX" val="20225249"/>
  <p:tag name="KSO_WM_UNIT_DEC_AREA_ID" val="33b070fc731547f1807066fff06469f4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9d"/>
  <p:tag name="KSO_WM_SLIDE_BACKGROUND_TYPE" val="topBottom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4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3c748317554647d69ca55f5767c2e261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topBottom"/>
  <p:tag name="KSO_WM_TAG_VERSION" val="1.0"/>
  <p:tag name="KSO_WM_TEMPLATE_CATEGORY" val="chip"/>
  <p:tag name="KSO_WM_TEMPLATE_INDEX" val="20225249"/>
  <p:tag name="KSO_WM_UNIT_DEC_AREA_ID" val="16ffe4008548447bb47d658f119a536f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UNIT_TEXT_FILL_FORE_SCHEMECOLOR_INDEX" val="13"/>
  <p:tag name="KSO_WM_UNIT_TEXT_FILL_FORE_SCHEMECOLOR_INDEX_BRIGHTNESS" val="0"/>
  <p:tag name="KSO_WM_UNIT_TEXT_FILL_TYPE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e631cd0166944428badc8c808e01ab1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bottomTop"/>
  <p:tag name="KSO_WM_TAG_VERSION" val="1.0"/>
  <p:tag name="KSO_WM_TEMPLATE_CATEGORY" val="chip"/>
  <p:tag name="KSO_WM_TEMPLATE_INDEX" val="20225249"/>
  <p:tag name="KSO_WM_UNIT_DEC_AREA_ID" val="306a77616ef04bd8a4fad7ed2bbb05a0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9e"/>
  <p:tag name="KSO_WM_SLIDE_BACKGROUND_TYPE" val="bottomTop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5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b7122d1f9a6847c89015f807fec1dd4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SLIDE_BACKGROUND_TYPE" val="bottomTop"/>
  <p:tag name="KSO_WM_TAG_VERSION" val="1.0"/>
  <p:tag name="KSO_WM_TEMPLATE_CATEGORY" val="chip"/>
  <p:tag name="KSO_WM_TEMPLATE_INDEX" val="20225249"/>
  <p:tag name="KSO_WM_UNIT_DEC_AREA_ID" val="ccd6510a8c384170aeae4351ae3edd7a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UNIT_TEXT_FILL_FORE_SCHEMECOLOR_INDEX" val="13"/>
  <p:tag name="KSO_WM_UNIT_TEXT_FILL_FORE_SCHEMECOLOR_INDEX_BRIGHTNESS" val="0"/>
  <p:tag name="KSO_WM_UNIT_TEXT_FILL_TYPE" val="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0e555b733f0b4c43b5aa6437f73232a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navigation"/>
  <p:tag name="KSO_WM_TAG_VERSION" val="1.0"/>
  <p:tag name="KSO_WM_TEMPLATE_CATEGORY" val="chip"/>
  <p:tag name="KSO_WM_TEMPLATE_INDEX" val="20225249"/>
  <p:tag name="KSO_WM_UNIT_DEC_AREA_ID" val="876fc62f37c14deeadaad62a807c3e8a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9f"/>
  <p:tag name="KSO_WM_SLIDE_BACKGROUND_TYPE" val="navigation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6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7d30784f444457ea1a39d72ba20bbf9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navigation"/>
  <p:tag name="KSO_WM_TAG_VERSION" val="1.0"/>
  <p:tag name="KSO_WM_TEMPLATE_CATEGORY" val="chip"/>
  <p:tag name="KSO_WM_TEMPLATE_INDEX" val="20225249"/>
  <p:tag name="KSO_WM_UNIT_DEC_AREA_ID" val="6ca27e3c306747128257744fb890c75d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UNIT_TEXT_FILL_FORE_SCHEMECOLOR_INDEX" val="13"/>
  <p:tag name="KSO_WM_UNIT_TEXT_FILL_FORE_SCHEMECOLOR_INDEX_BRIGHTNESS" val="0"/>
  <p:tag name="KSO_WM_UNIT_TEXT_FILL_TYPE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8cbd08305f604b2fb29aeff087802bf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62ea3b39295c1bf6da6a834d"/>
  <p:tag name="KSO_WM_CHIP_XID" val="62ea3b65295c1bf6da6a8360"/>
  <p:tag name="KSO_WM_SLIDE_BACKGROUND_TYPE" val="belt"/>
  <p:tag name="KSO_WM_TAG_VERSION" val="1.0"/>
  <p:tag name="KSO_WM_TEMPLATE_CATEGORY" val="chip"/>
  <p:tag name="KSO_WM_TEMPLATE_INDEX" val="20225249"/>
  <p:tag name="KSO_WM_UNIT_DEC_AREA_ID" val="2fff9ecddc2941aeafa551c4e9b1f75d"/>
  <p:tag name="KSO_WM_UNIT_DEC_CHANGEPICRESERVED" val="1"/>
  <p:tag name="KSO_WM_UNIT_DEC_SUPPORTCHANGEPIC" val="0"/>
  <p:tag name="KSO_WM_UNIT_ID" val="chip20225249_1*i*1"/>
  <p:tag name="KSO_WM_UNIT_INDEX" val="1"/>
  <p:tag name="KSO_WM_UNIT_SUBTYPE" val="v"/>
  <p:tag name="KSO_WM_UNIT_TYPE" val="i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GROUPID" val="6204c06597788eba87d90874"/>
  <p:tag name="KSO_WM_CHIP_XID" val="627b2ac8a0f60d12b19e6ba0"/>
  <p:tag name="KSO_WM_SLIDE_BACKGROUND_TYPE" val="belt"/>
  <p:tag name="KSO_WM_SLIDE_BK_DARK_LIGHT" val="2"/>
  <p:tag name="KSO_WM_TAG_VERSION" val="1.0"/>
  <p:tag name="KSO_WM_TEMPLATE_CATEGORY" val="bg"/>
  <p:tag name="KSO_WM_TEMPLATE_INDEX" val="20221745"/>
  <p:tag name="KSO_WM_UNIT_BK_DARK_LIGHT" val="2"/>
  <p:tag name="KSO_WM_UNIT_COMPATIBLE" val="0"/>
  <p:tag name="KSO_WM_UNIT_DIAGRAM_ISNUMVISUAL" val="0"/>
  <p:tag name="KSO_WM_UNIT_DIAGRAM_ISREFERUNIT" val="0"/>
  <p:tag name="KSO_WM_UNIT_FILL_FORE_SCHEMECOLOR_INDEX_BRIGHTNESS" val="0"/>
  <p:tag name="KSO_WM_UNIT_FILL_TYPE" val="1"/>
  <p:tag name="KSO_WM_UNIT_HIGHLIGHT" val="0"/>
  <p:tag name="KSO_WM_UNIT_ID" val="bg20221745_7*i*1"/>
  <p:tag name="KSO_WM_UNIT_INDEX" val="1"/>
  <p:tag name="KSO_WM_UNIT_LAYERLEVEL" val="1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ac9819ccc4b74aefbe622db9b37e30b4"/>
  <p:tag name="KSO_WM_BEAUTIFY_FLAG" val="#wm#"/>
  <p:tag name="KSO_WM_CHIP_FILLAREA_FILL_RULE" val="{&quot;fill_align&quot;:&quot;lt&quot;,&quot;fill_effect&quot;:[],&quot;fill_mode&quot;:&quot;adaptive&quot;,&quot;sacle_strategy&quot;:&quot;stretch&quot;}"/>
  <p:tag name="KSO_WM_CHIP_GROUPID" val="62ea3b39295c1bf6da6a834d"/>
  <p:tag name="KSO_WM_CHIP_XID" val="62ea3b65295c1bf6da6a835e"/>
  <p:tag name="KSO_WM_SLIDE_BACKGROUND_TYPE" val="belt"/>
  <p:tag name="KSO_WM_TAG_VERSION" val="1.0"/>
  <p:tag name="KSO_WM_TEMPLATE_CATEGORY" val="chip"/>
  <p:tag name="KSO_WM_TEMPLATE_INDEX" val="20225249"/>
  <p:tag name="KSO_WM_UNIT_DEC_AREA_ID" val="d1793b0a3d9641fca3d9fb830270f6dd"/>
  <p:tag name="KSO_WM_UNIT_DEC_CHANGEPICRESERVED" val="1"/>
  <p:tag name="KSO_WM_UNIT_DEC_SUPPORTCHANGEPIC" val="0"/>
  <p:tag name="KSO_WM_UNIT_ID" val="chip20225249_2*i*1"/>
  <p:tag name="KSO_WM_UNIT_INDEX" val="1"/>
  <p:tag name="KSO_WM_UNIT_SUBTYPE" val="t"/>
  <p:tag name="KSO_WM_UNIT_TYPE" val="i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64400ea8a8344eb9a7d392f1294ce329"/>
  <p:tag name="KSO_WM_BEAUTIFY_FLAG" val="#wm#"/>
  <p:tag name="KSO_WM_CHIP_FILLAREA_FILL_RULE" val="{&quot;fill_align&quot;:&quot;rb&quot;,&quot;fill_effect&quot;:[],&quot;fill_mode&quot;:&quot;adaptive&quot;,&quot;sacle_strategy&quot;:&quot;stretch&quot;}"/>
  <p:tag name="KSO_WM_CHIP_GROUPID" val="62ea3b39295c1bf6da6a834d"/>
  <p:tag name="KSO_WM_CHIP_XID" val="62ea3b65295c1bf6da6a835f"/>
  <p:tag name="KSO_WM_SLIDE_BACKGROUND_TYPE" val="belt"/>
  <p:tag name="KSO_WM_TAG_VERSION" val="1.0"/>
  <p:tag name="KSO_WM_TEMPLATE_CATEGORY" val="chip"/>
  <p:tag name="KSO_WM_TEMPLATE_INDEX" val="20225249"/>
  <p:tag name="KSO_WM_UNIT_DEC_AREA_ID" val="5cc260f1dcbd4508b6eef40952fcd1a3"/>
  <p:tag name="KSO_WM_UNIT_DEC_CHANGEPICRESERVED" val="1"/>
  <p:tag name="KSO_WM_UNIT_DEC_SUPPORTCHANGEPIC" val="0"/>
  <p:tag name="KSO_WM_UNIT_ID" val="chip20225249_3*i*1"/>
  <p:tag name="KSO_WM_UNIT_INDEX" val="1"/>
  <p:tag name="KSO_WM_UNIT_SUBTYPE" val="t"/>
  <p:tag name="KSO_WM_UNIT_TYPE" val="i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UNIT_TEXT_FILL_FORE_SCHEMECOLOR_INDEX" val="13"/>
  <p:tag name="KSO_WM_UNIT_TEXT_FILL_FORE_SCHEMECOLOR_INDEX_BRIGHTNESS" val="0"/>
  <p:tag name="KSO_WM_UNIT_TEXT_FILL_TYPE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9"/>
  <p:tag name="KSO_WM_ASSEMBLE_CHIP_INDEX" val="d5962adbbcdb4fc78b86b2ec6cf17270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db859dd235f5470ca803a7f7d587e0af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4"/>
  <p:tag name="KSO_WM_ASSEMBLE_CHIP_INDEX" val="58d24081019e4f90b99bb5febb3faae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46c90350818342cd9c5d736f618c847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5"/>
  <p:tag name="KSO_WM_ASSEMBLE_CHIP_INDEX" val="7f63e7b3cb2d41989eafe57ae1ce05b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cafd0f1f2cc4cd2b80863ff3134d250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7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8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9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c4d810e3256841b58047a82c6ab67e57"/>
  <p:tag name="KSO_WM_UNIT_DEFAULT_FONT" val="14;18;2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87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0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f47686309c9b4e46836710b3d634dcad"/>
  <p:tag name="KSO_WM_UNIT_DEFAULT_FONT" val="40;56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0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1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2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3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4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6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7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39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6"/>
  <p:tag name="KSO_WM_BEAUTIFY_FLAG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8"/>
  <p:tag name="KSO_WM_BEAUTIFY_FLAG" val="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9"/>
  <p:tag name="KSO_WM_BEAUTIFY_FLAG" val="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3"/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45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COLORING" val="1"/>
  <p:tag name="KSO_WM_CHIP_DECFILLPROP" val="[]"/>
  <p:tag name="KSO_WM_CHIP_FILLPROP" val="[[{&quot;text_align&quot;:&quot;rm&quot;,&quot;text_direction&quot;:&quot;horizontal&quot;,&quot;support_big_font&quot;:false,&quot;picture_toward&quot;:0,&quot;picture_dockside&quot;:[],&quot;fill_id&quot;:&quot;5e565e6883334b0fa39aedf63a16dc5e&quot;,&quot;fill_align&quot;:&quot;c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5e565e6883334b0fa39aedf63a16dc5e&quot;,&quot;fill_align&quot;:&quot;lt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5e565e6883334b0fa39aedf63a16dc5e&quot;,&quot;fill_align&quot;:&quot;c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5e565e6883334b0fa39aedf63a16dc5e&quot;,&quot;fill_align&quot;:&quot;l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5e565e6883334b0fa39aedf63a16dc5e&quot;,&quot;fill_align&quot;:&quot;c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5e565e6883334b0fa39aedf63a16dc5e&quot;,&quot;fill_align&quot;:&quot;lb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5e565e6883334b0fa39aedf63a16dc5e&quot;,&quot;fill_align&quot;:&quot;lt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5e565e6883334b0fa39aedf63a16dc5e&quot;,&quot;fill_align&quot;:&quot;l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5e565e6883334b0fa39aedf63a16dc5e&quot;,&quot;fill_align&quot;:&quot;lb&quot;,&quot;chip_types&quot;:[&quot;diagram&quot;,&quot;header&quot;]}]]"/>
  <p:tag name="KSO_WM_CHIP_GROUPID" val="614a96e41e630cfd8f114c55"/>
  <p:tag name="KSO_WM_CHIP_INFOS" val="{&quot;type&quot;:0,&quot;layout_type&quot;:&quot;1_NF_LC_6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4a96e41e630cfd8f114c56"/>
  <p:tag name="KSO_WM_SLIDE_BACKGROUND_TYPE" val="general"/>
  <p:tag name="KSO_WM_SLIDE_BK_DARK_LIGHT" val="2"/>
  <p:tag name="KSO_WM_SLIDE_ID" val="custom20225249_7"/>
  <p:tag name="KSO_WM_SLIDE_INDEX" val="7"/>
  <p:tag name="KSO_WM_SLIDE_ITEM_CNT" val="0"/>
  <p:tag name="KSO_WM_SLIDE_LAYOUT" val="a_e_f"/>
  <p:tag name="KSO_WM_SLIDE_LAYOUT_CNT" val="1_1_1"/>
  <p:tag name="KSO_WM_SLIDE_LAYOUT_INFO" val="{&quot;id&quot;:&quot;2022-08-04T15:49:54&quot;,&quot;margin&quot;:{&quot;bottom&quot;:5.052073001861572,&quot;left&quot;:2.0866806507110596,&quot;right&quot;:7.77878475189209,&quot;top&quot;:3.7961840629577637},&quot;type&quot;:0}"/>
  <p:tag name="KSO_WM_SLIDE_SUBTYPE" val="pureTxt"/>
  <p:tag name="KSO_WM_SLIDE_SUPPORT_FEATURE_TYPE" val="0"/>
  <p:tag name="KSO_WM_SLIDE_TYPE" val="sectionTitle"/>
  <p:tag name="KSO_WM_TAG_VERSION" val="1.0"/>
  <p:tag name="KSO_WM_TEMPLATE_ASSEMBLE_GROUPID" val="62ea3b39295c1bf6da6a834d"/>
  <p:tag name="KSO_WM_TEMPLATE_ASSEMBLE_XID" val="62eb7a19295c1bf6da6b7dd3"/>
  <p:tag name="KSO_WM_TEMPLATE_CATEGORY" val="custom"/>
  <p:tag name="KSO_WM_TEMPLATE_COLOR_TYPE" val="1"/>
  <p:tag name="KSO_WM_TEMPLATE_INDEX" val="20225249"/>
  <p:tag name="KSO_WM_TEMPLATE_MASTER_TYPE" val="1"/>
  <p:tag name="KSO_WM_TEMPLATE_SUBCATEGORY" val="2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8997da3bb1f4a37a5ef7fc7a0038587"/>
  <p:tag name="KSO_WM_BEAUTIFY_FLAG" val="#wm#"/>
  <p:tag name="KSO_WM_CHIP_FILLAREA_FILL_RULE" val="{&quot;fill_align&quot;:&quot;cm&quot;,&quot;fill_mode&quot;:&quot;adaptive&quot;,&quot;sacle_strategy&quot;:&quot;smart&quot;}"/>
  <p:tag name="KSO_WM_CHIP_GROUPID" val="61849109a6a891b1f9dbb830"/>
  <p:tag name="KSO_WM_CHIP_XID" val="61849109a6a891b1f9dbb82d"/>
  <p:tag name="KSO_WM_TAG_VERSION" val="1.0"/>
  <p:tag name="KSO_WM_TEMPLATE_CATEGORY" val="custom"/>
  <p:tag name="KSO_WM_TEMPLATE_INDEX" val="20225249"/>
  <p:tag name="KSO_WM_UNIT_BLOCK" val="0"/>
  <p:tag name="KSO_WM_UNIT_COMPATIBLE" val="0"/>
  <p:tag name="KSO_WM_UNIT_DEC_AREA_ID" val="89504808097c41969e55a7d0cbccf773"/>
  <p:tag name="KSO_WM_UNIT_DEFAULT_FONT" val="60;66;2"/>
  <p:tag name="KSO_WM_UNIT_DIAGRAM_ISNUMVISUAL" val="0"/>
  <p:tag name="KSO_WM_UNIT_DIAGRAM_ISREFERUNIT" val="0"/>
  <p:tag name="KSO_WM_UNIT_HIGHLIGHT" val="0"/>
  <p:tag name="KSO_WM_UNIT_ID" val="custom2022524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1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18"/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19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0"/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1"/>
  <p:tag name="KSO_WM_BEAUTIFY_FLAG" val="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8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2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73"/>
  <p:tag name="KSO_WM_BEAUTIFY_FLAG" val="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5"/>
  <p:tag name="KSO_WM_BEAUTIFY_FLAG" val="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2"/>
  <p:tag name="KSO_WM_BEAUTIFY_FLAG" val=""/>
  <p:tag name="KSO_WM_DIAGRAM_VIRTUALLY_FRAME" val="{&quot;height&quot;:169.4,&quot;left&quot;:95.25,&quot;top&quot;:270,&quot;width&quot;:762.05}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1"/>
  <p:tag name="KSO_WM_BEAUTIFY_FLAG" val="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4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31"/>
  <p:tag name="KSO_WM_BEAUTIFY_FLAG" val="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32"/>
  <p:tag name="KSO_WM_BEAUTIFY_FLAG" val="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34"/>
  <p:tag name="KSO_WM_BEAUTIFY_FLAG" val="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36"/>
  <p:tag name="KSO_WM_BEAUTIFY_FLAG" val="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5"/>
  <p:tag name="KSO_WM_BEAUTIFY_FLAG" val="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6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7"/>
  <p:tag name="KSO_WM_BEAUTIFY_FLAG" val="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8"/>
  <p:tag name="KSO_WM_BEAUTIFY_FLAG" val="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8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3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6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7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1"/>
  <p:tag name="KSO_WM_BEAUTIFY_FLAG" val="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1"/>
  <p:tag name="KSO_WM_BEAUTIFY_FLAG" val="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2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0"/>
  <p:tag name="KSO_WM_BEAUTIFY_FLAG" val="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0"/>
  <p:tag name="KSO_WM_BEAUTIFY_FLAG" val="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8"/>
  <p:tag name="KSO_WM_BEAUTIFY_FLAG" val="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0"/>
  <p:tag name="KSO_WM_BEAUTIFY_FLAG" val="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9"/>
  <p:tag name="KSO_WM_BEAUTIFY_FLAG" val=""/>
  <p:tag name="KSO_WM_DIAGRAM_VIRTUALLY_FRAME" val="{&quot;height&quot;:169.4,&quot;left&quot;:95.25,&quot;top&quot;:270,&quot;width&quot;:762.05}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  <p:tag name="KSO_WM_BEAUTIFY_FLAG" val="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0"/>
  <p:tag name="KSO_WM_BEAUTIFY_FLAG" val="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9"/>
  <p:tag name="KSO_WM_BEAUTIFY_FLAG" val="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0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1"/>
  <p:tag name="KSO_WM_BEAUTIFY_FLAG" val="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2"/>
  <p:tag name="KSO_WM_BEAUTIFY_FLAG" val="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4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5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3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1"/>
  <p:tag name="KSO_WM_BEAUTIFY_FLAG" val="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1"/>
  <p:tag name="KSO_WM_BEAUTIFY_FLAG" val="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1"/>
  <p:tag name="KSO_WM_BEAUTIFY_FLAG" val="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4"/>
  <p:tag name="KSO_WM_BEAUTIFY_FLAG" val="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5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6"/>
  <p:tag name="KSO_WM_BEAUTIFY_FLAG" val="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7"/>
  <p:tag name="KSO_WM_BEAUTIFY_FLAG" val="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3"/>
  <p:tag name="KSO_WM_BEAUTIFY_FLAG" val="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4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9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  <p:tag name="KSO_WM_BEAUTIFY_FLAG" val="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4"/>
  <p:tag name="KSO_WM_BEAUTIFY_FLAG" val="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8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2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3"/>
  <p:tag name="KSO_WM_BEAUTIFY_FLAG" val=""/>
  <p:tag name="KSO_WM_DIAGRAM_VIRTUALLY_FRAME" val="{&quot;height&quot;:169.4,&quot;left&quot;:95.25,&quot;top&quot;:270,&quot;width&quot;:762.05}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4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5"/>
  <p:tag name="KSO_WM_BEAUTIFY_FLAG" val="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6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7"/>
  <p:tag name="KSO_WM_BEAUTIFY_FLAG" val="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8"/>
  <p:tag name="KSO_WM_BEAUTIFY_FLAG" val="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0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5582,&quot;width&quot;:6002}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2"/>
  <p:tag name="KSO_WM_BEAUTIFY_FLAG" val="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3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4"/>
  <p:tag name="KSO_WM_BEAUTIFY_FLAG" val="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5"/>
  <p:tag name="KSO_WM_BEAUTIFY_FLAG" val="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2"/>
  <p:tag name="KSO_WM_BEAUTIFY_FLAG" val="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3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4"/>
  <p:tag name="KSO_WM_BEAUTIFY_FLAG" val="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5"/>
  <p:tag name="KSO_WM_BEAUTIFY_FLAG" val="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2"/>
  <p:tag name="KSO_WM_BEAUTIFY_FLAG" val="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3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4"/>
  <p:tag name="KSO_WM_BEAUTIFY_FLAG" val="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5"/>
  <p:tag name="KSO_WM_BEAUTIFY_FLAG" val="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1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2"/>
  <p:tag name="KSO_WM_BEAUTIFY_FLAG" val="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3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4"/>
  <p:tag name="KSO_WM_BEAUTIFY_FLAG" val="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5"/>
  <p:tag name="KSO_WM_BEAUTIFY_FLAG" val="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4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COLORING" val="1"/>
  <p:tag name="KSO_WM_CHIP_DECFILLPROP" val="[]"/>
  <p:tag name="KSO_WM_CHIP_FILLPROP" val="[[{&quot;text_align&quot;:&quot;rm&quot;,&quot;text_direction&quot;:&quot;horizontal&quot;,&quot;support_big_font&quot;:false,&quot;picture_toward&quot;:0,&quot;picture_dockside&quot;:[],&quot;fill_id&quot;:&quot;5e565e6883334b0fa39aedf63a16dc5e&quot;,&quot;fill_align&quot;:&quot;c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5e565e6883334b0fa39aedf63a16dc5e&quot;,&quot;fill_align&quot;:&quot;lt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5e565e6883334b0fa39aedf63a16dc5e&quot;,&quot;fill_align&quot;:&quot;c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5e565e6883334b0fa39aedf63a16dc5e&quot;,&quot;fill_align&quot;:&quot;l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5e565e6883334b0fa39aedf63a16dc5e&quot;,&quot;fill_align&quot;:&quot;c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5e565e6883334b0fa39aedf63a16dc5e&quot;,&quot;fill_align&quot;:&quot;lb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5e565e6883334b0fa39aedf63a16dc5e&quot;,&quot;fill_align&quot;:&quot;lt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5e565e6883334b0fa39aedf63a16dc5e&quot;,&quot;fill_align&quot;:&quot;l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5e565e6883334b0fa39aedf63a16dc5e&quot;,&quot;fill_align&quot;:&quot;lb&quot;,&quot;chip_types&quot;:[&quot;diagram&quot;,&quot;header&quot;]}]]"/>
  <p:tag name="KSO_WM_CHIP_GROUPID" val="614a96e41e630cfd8f114c55"/>
  <p:tag name="KSO_WM_CHIP_INFOS" val="{&quot;type&quot;:0,&quot;layout_type&quot;:&quot;1_NF_LC_6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4a96e41e630cfd8f114c56"/>
  <p:tag name="KSO_WM_SLIDE_BACKGROUND_TYPE" val="general"/>
  <p:tag name="KSO_WM_SLIDE_BK_DARK_LIGHT" val="2"/>
  <p:tag name="KSO_WM_SLIDE_ID" val="custom20225249_7"/>
  <p:tag name="KSO_WM_SLIDE_INDEX" val="7"/>
  <p:tag name="KSO_WM_SLIDE_ITEM_CNT" val="0"/>
  <p:tag name="KSO_WM_SLIDE_LAYOUT" val="a_e_f"/>
  <p:tag name="KSO_WM_SLIDE_LAYOUT_CNT" val="1_1_1"/>
  <p:tag name="KSO_WM_SLIDE_LAYOUT_INFO" val="{&quot;id&quot;:&quot;2022-08-04T15:49:54&quot;,&quot;margin&quot;:{&quot;bottom&quot;:5.052073001861572,&quot;left&quot;:2.0866806507110596,&quot;right&quot;:7.77878475189209,&quot;top&quot;:3.7961840629577637},&quot;type&quot;:0}"/>
  <p:tag name="KSO_WM_SLIDE_SUBTYPE" val="pureTxt"/>
  <p:tag name="KSO_WM_SLIDE_SUPPORT_FEATURE_TYPE" val="0"/>
  <p:tag name="KSO_WM_SLIDE_TYPE" val="sectionTitle"/>
  <p:tag name="KSO_WM_TAG_VERSION" val="1.0"/>
  <p:tag name="KSO_WM_TEMPLATE_ASSEMBLE_GROUPID" val="62ea3b39295c1bf6da6a834d"/>
  <p:tag name="KSO_WM_TEMPLATE_ASSEMBLE_XID" val="62eb7a19295c1bf6da6b7dd3"/>
  <p:tag name="KSO_WM_TEMPLATE_CATEGORY" val="custom"/>
  <p:tag name="KSO_WM_TEMPLATE_COLOR_TYPE" val="1"/>
  <p:tag name="KSO_WM_TEMPLATE_INDEX" val="20225249"/>
  <p:tag name="KSO_WM_TEMPLATE_MASTER_TYPE" val="1"/>
  <p:tag name="KSO_WM_TEMPLATE_SUBCATEGORY" val="21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8997da3bb1f4a37a5ef7fc7a0038587"/>
  <p:tag name="KSO_WM_BEAUTIFY_FLAG" val="#wm#"/>
  <p:tag name="KSO_WM_CHIP_FILLAREA_FILL_RULE" val="{&quot;fill_align&quot;:&quot;cm&quot;,&quot;fill_mode&quot;:&quot;adaptive&quot;,&quot;sacle_strategy&quot;:&quot;smart&quot;}"/>
  <p:tag name="KSO_WM_CHIP_GROUPID" val="61849109a6a891b1f9dbb830"/>
  <p:tag name="KSO_WM_CHIP_XID" val="61849109a6a891b1f9dbb82d"/>
  <p:tag name="KSO_WM_TAG_VERSION" val="1.0"/>
  <p:tag name="KSO_WM_TEMPLATE_CATEGORY" val="custom"/>
  <p:tag name="KSO_WM_TEMPLATE_INDEX" val="20225249"/>
  <p:tag name="KSO_WM_UNIT_BLOCK" val="0"/>
  <p:tag name="KSO_WM_UNIT_COMPATIBLE" val="0"/>
  <p:tag name="KSO_WM_UNIT_DEC_AREA_ID" val="89504808097c41969e55a7d0cbccf773"/>
  <p:tag name="KSO_WM_UNIT_DEFAULT_FONT" val="60;66;2"/>
  <p:tag name="KSO_WM_UNIT_DIAGRAM_ISNUMVISUAL" val="0"/>
  <p:tag name="KSO_WM_UNIT_DIAGRAM_ISREFERUNIT" val="0"/>
  <p:tag name="KSO_WM_UNIT_HIGHLIGHT" val="0"/>
  <p:tag name="KSO_WM_UNIT_ID" val="custom2022524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6"/>
  <p:tag name="KSO_WM_BEAUTIFY_FLAG" val="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8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3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  <p:tag name="KSO_WM_BEAUTIFY_FLAG" val="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51"/>
  <p:tag name="KSO_WM_BEAUTIFY_FLAG" val="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9"/>
  <p:tag name="KSO_WM_BEAUTIFY_FLAG" val="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0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1"/>
  <p:tag name="KSO_WM_BEAUTIFY_FLAG" val="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2"/>
  <p:tag name="KSO_WM_BEAUTIFY_FLAG" val="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8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8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9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0"/>
  <p:tag name="KSO_WM_BEAUTIFY_FLAG" val="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9"/>
  <p:tag name="KSO_WM_BEAUTIFY_FLAG" val="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0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1"/>
  <p:tag name="KSO_WM_BEAUTIFY_FLAG" val="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2"/>
  <p:tag name="KSO_WM_BEAUTIFY_FLAG" val="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0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4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6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8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0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1"/>
  <p:tag name="KSO_WM_BEAUTIFY_FLAG" val="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2"/>
  <p:tag name="KSO_WM_BEAUTIFY_FLAG" val="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9"/>
  <p:tag name="KSO_WM_BEAUTIFY_FLAG" val="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1"/>
  <p:tag name="KSO_WM_BEAUTIFY_FLAG" val="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7"/>
  <p:tag name="KSO_WM_BEAUTIFY_FLAG" val="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1"/>
  <p:tag name="KSO_WM_BEAUTIFY_FLAG" val="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5"/>
  <p:tag name="KSO_WM_BEAUTIFY_FLAG" val="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1"/>
  <p:tag name="KSO_WM_BEAUTIFY_FLAG" val="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2"/>
  <p:tag name="KSO_WM_BEAUTIFY_FLAG" val=""/>
  <p:tag name="KSO_WM_DIAGRAM_VIRTUALLY_FRAME" val="{&quot;height&quot;:361.528188976378,&quot;left&quot;:121,&quot;top&quot;:118.59480314960629,&quot;width&quot;:718}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3"/>
  <p:tag name="KSO_WM_BEAUTIFY_FLAG" val="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3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0"/>
  <p:tag name="KSO_WM_BEAUTIFY_FLAG" val="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4"/>
  <p:tag name="KSO_WM_BEAUTIFY_FLAG" val="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5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6"/>
  <p:tag name="KSO_WM_BEAUTIFY_FLAG" val="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7"/>
  <p:tag name="KSO_WM_BEAUTIFY_FLAG" val="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3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8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4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6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8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0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1"/>
  <p:tag name="KSO_WM_BEAUTIFY_FLAG" val="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2"/>
  <p:tag name="KSO_WM_BEAUTIFY_FLAG" val="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3"/>
  <p:tag name="KSO_WM_BEAUTIFY_FLAG" val="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9"/>
  <p:tag name="KSO_WM_BEAUTIFY_FLAG" val="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1"/>
  <p:tag name="KSO_WM_BEAUTIFY_FLAG" val="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7"/>
  <p:tag name="KSO_WM_BEAUTIFY_FLAG" val="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1"/>
  <p:tag name="KSO_WM_BEAUTIFY_FLAG" val="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5"/>
  <p:tag name="KSO_WM_BEAUTIFY_FLAG" val="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1"/>
  <p:tag name="KSO_WM_BEAUTIFY_FLAG" val="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2"/>
  <p:tag name="KSO_WM_BEAUTIFY_FLAG" val=""/>
  <p:tag name="KSO_WM_DIAGRAM_VIRTUALLY_FRAME" val="{&quot;height&quot;:361.528188976378,&quot;left&quot;:121,&quot;top&quot;:118.59480314960629,&quot;width&quot;:718}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03"/>
  <p:tag name="KSO_WM_BEAUTIFY_FLAG" val="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4"/>
  <p:tag name="KSO_WM_BEAUTIFY_FLAG" val="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5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6"/>
  <p:tag name="KSO_WM_BEAUTIFY_FLAG" val="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7"/>
  <p:tag name="KSO_WM_BEAUTIFY_FLAG" val="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6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1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3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5"/>
  <p:tag name="KSO_WM_BEAUTIFY_FLAG" val="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6"/>
  <p:tag name="KSO_WM_BEAUTIFY_FLAG" val="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7"/>
  <p:tag name="KSO_WM_BEAUTIFY_FLAG" val="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8"/>
  <p:tag name="KSO_WM_BEAUTIFY_FLAG" val=""/>
  <p:tag name="KSO_WM_DIAGRAM_VIRTUALLY_FRAME" val="{&quot;height&quot;:361.528188976378,&quot;left&quot;:121,&quot;top&quot;:118.59480314960629,&quot;width&quot;:718}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9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0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7"/>
  <p:tag name="KSO_WM_BEAUTIFY_FLAG" val="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8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9"/>
  <p:tag name="KSO_WM_BEAUTIFY_FLAG" val="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0"/>
  <p:tag name="KSO_WM_BEAUTIFY_FLAG" val="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1"/>
  <p:tag name="KSO_WM_BEAUTIFY_FLAG" val="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2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7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8"/>
  <p:tag name="KSO_WM_DIAGRAM_VIRTUALLY_FRAME" val="{&quot;height&quot;:411.42299212598425,&quot;left&quot;:91.49393700787401,&quot;top&quot;:68.7,&quot;width&quot;:852.813307086614}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2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4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3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4"/>
  <p:tag name="KSO_WM_BEAUTIFY_FLAG" val=""/>
  <p:tag name="KSO_WM_DIAGRAM_VIRTUALLY_FRAME" val="{&quot;height&quot;:411.42299212598425,&quot;left&quot;:91.49393700787401,&quot;top&quot;:68.7,&quot;width&quot;:852.813307086614}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6"/>
  <p:tag name="KSO_WM_BEAUTIFY_FLAG" val="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5"/>
  <p:tag name="KSO_WM_BEAUTIFY_FLAG" val="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6"/>
  <p:tag name="KSO_WM_BEAUTIFY_FLAG" val="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8"/>
  <p:tag name="KSO_WM_BEAUTIFY_FLAG" val="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0"/>
  <p:tag name="KSO_WM_BEAUTIFY_FLAG" val="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02"/>
  <p:tag name="KSO_WM_BEAUTIFY_FLAG" val=""/>
  <p:tag name="KSO_WM_DIAGRAM_VIRTUALLY_FRAME" val="{&quot;height&quot;:411.42299212598425,&quot;left&quot;:91.49393700787401,&quot;top&quot;:68.7,&quot;width&quot;:852.813307086614}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6"/>
  <p:tag name="KSO_WM_BEAUTIFY_FLAG" val="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93"/>
  <p:tag name="KSO_WM_BEAUTIFY_FLAG" val=""/>
  <p:tag name="KSO_WM_DIAGRAM_VIRTUALLY_FRAME" val="{&quot;height&quot;:411.42299212598425,&quot;left&quot;:91.49393700787401,&quot;top&quot;:68.7,&quot;width&quot;:852.813307086614}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9"/>
  <p:tag name="KSO_WM_BEAUTIFY_FLAG" val=""/>
  <p:tag name="KSO_WM_DIAGRAM_VIRTUALLY_FRAME" val="{&quot;height&quot;:411.42299212598425,&quot;left&quot;:91.49393700787401,&quot;top&quot;:68.7,&quot;width&quot;:852.813307086614}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  <p:tag name="KSO_WM_BEAUTIFY_FLAG" val="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3"/>
  <p:tag name="KSO_WM_BEAUTIFY_FLAG" val="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4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5"/>
  <p:tag name="KSO_WM_BEAUTIFY_FLAG" val="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86"/>
  <p:tag name="KSO_WM_BEAUTIFY_FLAG" val="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5582,&quot;width&quot;:6002}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1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  <p:tag name="KSO_WM_BEAUTIFY_FLAG" val="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  <p:tag name="KSO_WM_BEAUTIFY_FLAG" val="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  <p:tag name="KSO_WM_BEAUTIFY_FLAG" val="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  <p:tag name="KSO_WM_BEAUTIFY_FLAG" val="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2"/>
  <p:tag name="KSO_WM_BEAUTIFY_FLAG" val="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3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4"/>
  <p:tag name="KSO_WM_BEAUTIFY_FLAG" val="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05"/>
  <p:tag name="KSO_WM_BEAUTIFY_FLAG" val="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9"/>
  <p:tag name="KSO_WM_BEAUTIFY_FLAG" val="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0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5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6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0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4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7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8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0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2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4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9"/>
  <p:tag name="KSO_WM_BEAUTIFY_FLAG" val="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46"/>
  <p:tag name="KSO_WM_BEAUTIFY_FLAG" val="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5"/>
  <p:tag name="KSO_WM_BEAUTIFY_FLAG" val="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6"/>
  <p:tag name="KSO_WM_BEAUTIFY_FLAG" val="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1"/>
  <p:tag name="KSO_WM_BEAUTIFY_FLAG" val="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2"/>
  <p:tag name="KSO_WM_BEAUTIFY_FLAG" val="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7"/>
  <p:tag name="KSO_WM_BEAUTIFY_FLAG" val=""/>
  <p:tag name="KSO_WM_DIAGRAM_VIRTUALLY_FRAME" val="{&quot;height&quot;:361.528188976378,&quot;left&quot;:121,&quot;top&quot;:118.59480314960629,&quot;width&quot;:718}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6"/>
  <p:tag name="KSO_WM_BEAUTIFY_FLAG" val="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1"/>
  <p:tag name="KSO_WM_BEAUTIFY_FLAG" val="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2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3"/>
  <p:tag name="KSO_WM_BEAUTIFY_FLAG" val="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4"/>
  <p:tag name="KSO_WM_BEAUTIFY_FLAG" val="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4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COLORING" val="1"/>
  <p:tag name="KSO_WM_CHIP_DECFILLPROP" val="[]"/>
  <p:tag name="KSO_WM_CHIP_FILLPROP" val="[[{&quot;text_align&quot;:&quot;rm&quot;,&quot;text_direction&quot;:&quot;horizontal&quot;,&quot;support_big_font&quot;:false,&quot;picture_toward&quot;:0,&quot;picture_dockside&quot;:[],&quot;fill_id&quot;:&quot;5e565e6883334b0fa39aedf63a16dc5e&quot;,&quot;fill_align&quot;:&quot;c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5e565e6883334b0fa39aedf63a16dc5e&quot;,&quot;fill_align&quot;:&quot;lt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5e565e6883334b0fa39aedf63a16dc5e&quot;,&quot;fill_align&quot;:&quot;c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5e565e6883334b0fa39aedf63a16dc5e&quot;,&quot;fill_align&quot;:&quot;l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5e565e6883334b0fa39aedf63a16dc5e&quot;,&quot;fill_align&quot;:&quot;cm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5e565e6883334b0fa39aedf63a16dc5e&quot;,&quot;fill_align&quot;:&quot;lb&quot;,&quot;chip_types&quot;:[&quot;diagram&quot;,&quot;header&quot;]}],[{&quot;text_align&quot;:&quot;lm&quot;,&quot;text_direction&quot;:&quot;horizontal&quot;,&quot;support_big_font&quot;:false,&quot;picture_toward&quot;:0,&quot;picture_dockside&quot;:[],&quot;fill_id&quot;:&quot;5e565e6883334b0fa39aedf63a16dc5e&quot;,&quot;fill_align&quot;:&quot;lt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5e565e6883334b0fa39aedf63a16dc5e&quot;,&quot;fill_align&quot;:&quot;lm&quot;,&quot;chip_types&quot;:[&quot;diagram&quot;,&quot;header&quot;]}],[{&quot;text_align&quot;:&quot;cm&quot;,&quot;text_direction&quot;:&quot;horizontal&quot;,&quot;support_big_font&quot;:false,&quot;picture_toward&quot;:0,&quot;picture_dockside&quot;:[],&quot;fill_id&quot;:&quot;5e565e6883334b0fa39aedf63a16dc5e&quot;,&quot;fill_align&quot;:&quot;lb&quot;,&quot;chip_types&quot;:[&quot;diagram&quot;,&quot;header&quot;]}]]"/>
  <p:tag name="KSO_WM_CHIP_GROUPID" val="614a96e41e630cfd8f114c55"/>
  <p:tag name="KSO_WM_CHIP_INFOS" val="{&quot;type&quot;:0,&quot;layout_type&quot;:&quot;1_NF_LC_6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4a96e41e630cfd8f114c56"/>
  <p:tag name="KSO_WM_SLIDE_BACKGROUND_TYPE" val="general"/>
  <p:tag name="KSO_WM_SLIDE_BK_DARK_LIGHT" val="2"/>
  <p:tag name="KSO_WM_SLIDE_ID" val="custom20225249_7"/>
  <p:tag name="KSO_WM_SLIDE_INDEX" val="7"/>
  <p:tag name="KSO_WM_SLIDE_ITEM_CNT" val="0"/>
  <p:tag name="KSO_WM_SLIDE_LAYOUT" val="a_e_f"/>
  <p:tag name="KSO_WM_SLIDE_LAYOUT_CNT" val="1_1_1"/>
  <p:tag name="KSO_WM_SLIDE_LAYOUT_INFO" val="{&quot;id&quot;:&quot;2022-08-04T15:49:54&quot;,&quot;margin&quot;:{&quot;bottom&quot;:5.052073001861572,&quot;left&quot;:2.0866806507110596,&quot;right&quot;:7.77878475189209,&quot;top&quot;:3.7961840629577637},&quot;type&quot;:0}"/>
  <p:tag name="KSO_WM_SLIDE_SUBTYPE" val="pureTxt"/>
  <p:tag name="KSO_WM_SLIDE_SUPPORT_FEATURE_TYPE" val="0"/>
  <p:tag name="KSO_WM_SLIDE_TYPE" val="sectionTitle"/>
  <p:tag name="KSO_WM_TAG_VERSION" val="1.0"/>
  <p:tag name="KSO_WM_TEMPLATE_ASSEMBLE_GROUPID" val="62ea3b39295c1bf6da6a834d"/>
  <p:tag name="KSO_WM_TEMPLATE_ASSEMBLE_XID" val="62eb7a19295c1bf6da6b7dd3"/>
  <p:tag name="KSO_WM_TEMPLATE_CATEGORY" val="custom"/>
  <p:tag name="KSO_WM_TEMPLATE_COLOR_TYPE" val="1"/>
  <p:tag name="KSO_WM_TEMPLATE_INDEX" val="20225249"/>
  <p:tag name="KSO_WM_TEMPLATE_MASTER_TYPE" val="1"/>
  <p:tag name="KSO_WM_TEMPLATE_SUBCATEGORY" val="21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c8997da3bb1f4a37a5ef7fc7a0038587"/>
  <p:tag name="KSO_WM_BEAUTIFY_FLAG" val="#wm#"/>
  <p:tag name="KSO_WM_CHIP_FILLAREA_FILL_RULE" val="{&quot;fill_align&quot;:&quot;cm&quot;,&quot;fill_mode&quot;:&quot;adaptive&quot;,&quot;sacle_strategy&quot;:&quot;smart&quot;}"/>
  <p:tag name="KSO_WM_CHIP_GROUPID" val="61849109a6a891b1f9dbb830"/>
  <p:tag name="KSO_WM_CHIP_XID" val="61849109a6a891b1f9dbb82d"/>
  <p:tag name="KSO_WM_TAG_VERSION" val="1.0"/>
  <p:tag name="KSO_WM_TEMPLATE_CATEGORY" val="custom"/>
  <p:tag name="KSO_WM_TEMPLATE_INDEX" val="20225249"/>
  <p:tag name="KSO_WM_UNIT_BLOCK" val="0"/>
  <p:tag name="KSO_WM_UNIT_COMPATIBLE" val="0"/>
  <p:tag name="KSO_WM_UNIT_DEC_AREA_ID" val="89504808097c41969e55a7d0cbccf773"/>
  <p:tag name="KSO_WM_UNIT_DEFAULT_FONT" val="60;66;2"/>
  <p:tag name="KSO_WM_UNIT_DIAGRAM_ISNUMVISUAL" val="0"/>
  <p:tag name="KSO_WM_UNIT_DIAGRAM_ISREFERUNIT" val="0"/>
  <p:tag name="KSO_WM_UNIT_HIGHLIGHT" val="0"/>
  <p:tag name="KSO_WM_UNIT_ID" val="custom20225249_7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0"/>
  <p:tag name="KSO_WM_BEAUTIFY_FLAG" val="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1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6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9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0"/>
  <p:tag name="KSO_WM_BEAUTIFY_FLAG" val="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1"/>
  <p:tag name="KSO_WM_BEAUTIFY_FLAG" val="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2"/>
  <p:tag name="KSO_WM_BEAUTIFY_FLAG" val="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3"/>
  <p:tag name="KSO_WM_BEAUTIFY_FLAG" val="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4"/>
  <p:tag name="KSO_WM_BEAUTIFY_FLAG" val="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5"/>
  <p:tag name="KSO_WM_BEAUTIFY_FLAG" val="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56"/>
  <p:tag name="KSO_WM_BEAUTIFY_FLAG" val="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0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2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4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6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6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6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6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6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0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9"/>
  <p:tag name="KSO_WM_BEAUTIFY_FLAG" val="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6"/>
  <p:tag name="KSO_WM_BEAUTIFY_FLAG" val="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7"/>
  <p:tag name="KSO_WM_BEAUTIFY_FLAG" val="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8"/>
  <p:tag name="KSO_WM_BEAUTIFY_FLAG" val="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2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5"/>
  <p:tag name="KSO_WM_BEAUTIFY_FLAG" val="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3"/>
  <p:tag name="KSO_WM_BEAUTIFY_FLAG" val="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44"/>
  <p:tag name="KSO_WM_BEAUTIFY_FLAG" val="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2"/>
  <p:tag name="KSO_WM_BEAUTIFY_FLAG" val="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3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4"/>
  <p:tag name="KSO_WM_BEAUTIFY_FLAG" val="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935"/>
  <p:tag name="KSO_WM_BEAUTIFY_FLAG" val="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99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4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7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8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9"/>
  <p:tag name="KSO_WM_BEAUTIFY_FLAG" val=""/>
  <p:tag name="KSO_WM_DIAGRAM_VIRTUALLY_FRAME" val="{&quot;height&quot;:169.4,&quot;left&quot;:95.25,&quot;top&quot;:270,&quot;width&quot;:762.05}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9"/>
  <p:tag name="KSO_WM_BEAUTIFY_FLAG" val="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0"/>
  <p:tag name="KSO_WM_BEAUTIFY_FLAG" val="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1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2"/>
  <p:tag name="KSO_WM_BEAUTIFY_FLAG" val="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3"/>
  <p:tag name="KSO_WM_BEAUTIFY_FLAG" val="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8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3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4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7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57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5"/>
  <p:tag name="KSO_WM_DIAGRAM_VIRTUALLY_FRAME" val="{&quot;height&quot;:169.4,&quot;left&quot;:95.25,&quot;top&quot;:270,&quot;width&quot;:762.05}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6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9"/>
  <p:tag name="KSO_WM_BEAUTIFY_FLAG" val="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0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1"/>
  <p:tag name="KSO_WM_BEAUTIFY_FLAG" val="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2"/>
  <p:tag name="KSO_WM_BEAUTIFY_FLAG" val="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2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7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8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9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2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3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4"/>
  <p:tag name="KSO_WM_BEAUTIFY_FLAG" val="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0"/>
  <p:tag name="KSO_WM_DIAGRAM_VIRTUALLY_FRAME" val="{&quot;height&quot;:169.4,&quot;left&quot;:95.25,&quot;top&quot;:270,&quot;width&quot;:762.05}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1"/>
  <p:tag name="KSO_WM_BEAUTIFY_FLAG" val="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3"/>
  <p:tag name="KSO_WM_BEAUTIFY_FLAG" val="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4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5"/>
  <p:tag name="KSO_WM_BEAUTIFY_FLAG" val="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46"/>
  <p:tag name="KSO_WM_BEAUTIFY_FLAG" val="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8"/>
  <p:tag name="KSO_WM_BEAUTIFY_FLAG" val="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59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4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5"/>
  <p:tag name="KSO_WM_DIAGRAM_VIRTUALLY_FRAME" val="{&quot;height&quot;:169.4,&quot;left&quot;:95.25,&quot;top&quot;:270,&quot;width&quot;:762.05}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6"/>
  <p:tag name="KSO_WM_DIAGRAM_VIRTUALLY_FRAME" val="{&quot;height&quot;:169.4,&quot;left&quot;:95.25,&quot;top&quot;:270,&quot;width&quot;:762.05}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9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0"/>
  <p:tag name="KSO_WM_BEAUTIFY_FLAG" val=""/>
  <p:tag name="KSO_WM_DIAGRAM_VIRTUALLY_FRAME" val="{&quot;height&quot;:169.4,&quot;left&quot;:95.25,&quot;top&quot;:270,&quot;width&quot;:762.05}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71"/>
  <p:tag name="KSO_WM_BEAUTIFY_FLAG" val="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0"/>
  <p:tag name="KSO_WM_BEAUTIFY_FLAG" val="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1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2"/>
  <p:tag name="KSO_WM_BEAUTIFY_FLAG" val="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63"/>
  <p:tag name="KSO_WM_BEAUTIFY_FLAG" val="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0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5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9"/>
  <p:tag name="KSO_WM_BEAUTIFY_FLAG" val="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0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3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5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7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9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  <p:tag name="KSO_WM_BEAUTIFY_FLAG" val="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0"/>
  <p:tag name="KSO_WM_BEAUTIFY_FLAG" val="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  <p:tag name="KSO_WM_BEAUTIFY_FLAG" val="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8"/>
  <p:tag name="KSO_WM_BEAUTIFY_FLAG" val="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  <p:tag name="KSO_WM_BEAUTIFY_FLAG" val="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6"/>
  <p:tag name="KSO_WM_BEAUTIFY_FLAG" val="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  <p:tag name="KSO_WM_BEAUTIFY_FLAG" val="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4"/>
  <p:tag name="KSO_WM_BEAUTIFY_FLAG" val="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1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2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1"/>
  <p:tag name="KSO_WM_BEAUTIFY_FLAG" val="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2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3"/>
  <p:tag name="KSO_WM_BEAUTIFY_FLAG" val="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4"/>
  <p:tag name="KSO_WM_BEAUTIFY_FLAG" val="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25249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4"/>
</p:tagLst>
</file>

<file path=ppt/tags/tag3170.xml><?xml version="1.0" encoding="utf-8"?>
<p:tagLst xmlns:p="http://schemas.openxmlformats.org/presentationml/2006/main">
  <p:tag name="AS_UNIQUEID" val="136"/>
  <p:tag name="KSO_WM_BEAUTIFY_FLAG" val=""/>
</p:tagLst>
</file>

<file path=ppt/tags/tag3260.xml><?xml version="1.0" encoding="utf-8"?>
<p:tagLst xmlns:p="http://schemas.openxmlformats.org/presentationml/2006/main">
  <p:tag name="AS_UNIQUEID" val="3897"/>
  <p:tag name="KSO_WM_BEAUTIFY_FLAG" val=""/>
</p:tagLst>
</file>

<file path=ppt/tags/tag3280.xml><?xml version="1.0" encoding="utf-8"?>
<p:tagLst xmlns:p="http://schemas.openxmlformats.org/presentationml/2006/main">
  <p:tag name="AS_UNIQUEID" val="3899"/>
  <p:tag name="KSO_WM_BEAUTIFY_FLAG" val=""/>
</p:tagLst>
</file>

<file path=ppt/tags/tag3300.xml><?xml version="1.0" encoding="utf-8"?>
<p:tagLst xmlns:p="http://schemas.openxmlformats.org/presentationml/2006/main">
  <p:tag name="AS_UNIQUEID" val="3901"/>
  <p:tag name="KSO_WM_BEAUTIFY_FLAG" val=""/>
</p:tagLst>
</file>

<file path=ppt/tags/tag3350.xml><?xml version="1.0" encoding="utf-8"?>
<p:tagLst xmlns:p="http://schemas.openxmlformats.org/presentationml/2006/main">
  <p:tag name="AS_UNIQUEID" val="2946"/>
  <p:tag name="KSO_WM_BEAUTIFY_FLAG" val=""/>
</p:tagLst>
</file>

<file path=ppt/tags/tag5770.xml><?xml version="1.0" encoding="utf-8"?>
<p:tagLst xmlns:p="http://schemas.openxmlformats.org/presentationml/2006/main">
  <p:tag name="AS_UNIQUEID" val="4123"/>
  <p:tag name="KSO_WM_BEAUTIFY_FLAG" val=""/>
</p:tagLst>
</file>

<file path=ppt/tags/tag5850.xml><?xml version="1.0" encoding="utf-8"?>
<p:tagLst xmlns:p="http://schemas.openxmlformats.org/presentationml/2006/main">
  <p:tag name="AS_UNIQUEID" val="2946"/>
  <p:tag name="KSO_WM_BEAUTIFY_FLAG" val=""/>
</p:tagLst>
</file>

<file path=ppt/tags/tag5870.xml><?xml version="1.0" encoding="utf-8"?>
<p:tagLst xmlns:p="http://schemas.openxmlformats.org/presentationml/2006/main">
  <p:tag name="AS_UNIQUEID" val="4131"/>
</p:tagLst>
</file>

<file path=ppt/tags/tag5890.xml><?xml version="1.0" encoding="utf-8"?>
<p:tagLst xmlns:p="http://schemas.openxmlformats.org/presentationml/2006/main">
  <p:tag name="AS_UNIQUEID" val="4133"/>
</p:tagLst>
</file>

<file path=ppt/tags/tag5910.xml><?xml version="1.0" encoding="utf-8"?>
<p:tagLst xmlns:p="http://schemas.openxmlformats.org/presentationml/2006/main">
  <p:tag name="AS_UNIQUEID" val="4135"/>
</p:tagLst>
</file>

<file path=ppt/theme/theme1.xml><?xml version="1.0" encoding="utf-8"?>
<a:theme xmlns:a="http://schemas.openxmlformats.org/drawingml/2006/main" name="3_Office 主题​​">
  <a:themeElements>
    <a:clrScheme name="">
      <a:dk1>
        <a:srgbClr val="000000"/>
      </a:dk1>
      <a:lt1>
        <a:srgbClr val="FFFFFF"/>
      </a:lt1>
      <a:dk2>
        <a:srgbClr val="FFEA97"/>
      </a:dk2>
      <a:lt2>
        <a:srgbClr val="FFFFFF"/>
      </a:lt2>
      <a:accent1>
        <a:srgbClr val="97CBE0"/>
      </a:accent1>
      <a:accent2>
        <a:srgbClr val="FFD1BA"/>
      </a:accent2>
      <a:accent3>
        <a:srgbClr val="FD8CB4"/>
      </a:accent3>
      <a:accent4>
        <a:srgbClr val="FF8782"/>
      </a:accent4>
      <a:accent5>
        <a:srgbClr val="8EE6E8"/>
      </a:accent5>
      <a:accent6>
        <a:srgbClr val="84C1DA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1350</TotalTime>
  <Words>2681</Words>
  <Application>Microsoft Office PowerPoint</Application>
  <PresentationFormat>宽屏</PresentationFormat>
  <Paragraphs>254</Paragraphs>
  <Slides>41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41</vt:i4>
      </vt:variant>
    </vt:vector>
  </HeadingPairs>
  <TitlesOfParts>
    <vt:vector size="58" baseType="lpstr">
      <vt:lpstr>方正黑体_GBK</vt:lpstr>
      <vt:lpstr>华文中宋</vt:lpstr>
      <vt:lpstr>楷体_GB2312</vt:lpstr>
      <vt:lpstr>Arial</vt:lpstr>
      <vt:lpstr>Arial Black</vt:lpstr>
      <vt:lpstr>Calibri</vt:lpstr>
      <vt:lpstr>Calibri Light</vt:lpstr>
      <vt:lpstr>Cambria Math</vt:lpstr>
      <vt:lpstr>Times New Roman</vt:lpstr>
      <vt:lpstr>Wingdings</vt:lpstr>
      <vt:lpstr>黑体</vt:lpstr>
      <vt:lpstr>微软雅黑</vt:lpstr>
      <vt:lpstr>3_Office 主题​​</vt:lpstr>
      <vt:lpstr>4_Office 主题</vt:lpstr>
      <vt:lpstr>WPS 公式 3.0</vt:lpstr>
      <vt:lpstr>Equation</vt:lpstr>
      <vt:lpstr>MathType 6.0 Equation</vt:lpstr>
      <vt:lpstr>PowerPoint 演示文稿</vt:lpstr>
      <vt:lpstr>2.2.1 直线的点斜式方程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课后作业：</vt:lpstr>
      <vt:lpstr>2.2.2 直线的两点式方程</vt:lpstr>
      <vt:lpstr>PowerPoint 演示文稿</vt:lpstr>
      <vt:lpstr>PowerPoint 演示文稿</vt:lpstr>
      <vt:lpstr>PowerPoint 演示文稿</vt:lpstr>
      <vt:lpstr>直线的截距式方程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综合应用</vt:lpstr>
      <vt:lpstr>PowerPoint 演示文稿</vt:lpstr>
      <vt:lpstr>课后作业：</vt:lpstr>
      <vt:lpstr>2.2.3 直线的一般式方程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深化理解，巩固练习</vt:lpstr>
      <vt:lpstr>深化理解，巩固练习</vt:lpstr>
      <vt:lpstr>-------直线恒过定点问题</vt:lpstr>
      <vt:lpstr>深化理解，巩固练习</vt:lpstr>
      <vt:lpstr>课后作业：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2.2 直线的方程</dc:title>
  <dc:creator>LLD</dc:creator>
  <cp:lastModifiedBy>微软用户</cp:lastModifiedBy>
  <cp:revision>8</cp:revision>
  <cp:lastPrinted>2023-07-28T14:33:13Z</cp:lastPrinted>
  <dcterms:created xsi:type="dcterms:W3CDTF">2023-07-28T14:33:13Z</dcterms:created>
  <dcterms:modified xsi:type="dcterms:W3CDTF">2024-09-23T01:28:30Z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