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heme/theme2.xml" ContentType="application/vnd.openxmlformats-officedocument.them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notesSlides/notesSlide1.xml" ContentType="application/vnd.openxmlformats-officedocument.presentationml.notesSlide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441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97" r:id="rId2"/>
    <p:sldId id="773" r:id="rId3"/>
    <p:sldId id="351" r:id="rId4"/>
    <p:sldId id="517" r:id="rId5"/>
    <p:sldId id="518" r:id="rId6"/>
    <p:sldId id="519" r:id="rId7"/>
    <p:sldId id="520" r:id="rId8"/>
    <p:sldId id="775" r:id="rId9"/>
    <p:sldId id="940" r:id="rId10"/>
    <p:sldId id="604" r:id="rId11"/>
    <p:sldId id="943" r:id="rId12"/>
    <p:sldId id="941" r:id="rId13"/>
    <p:sldId id="609" r:id="rId14"/>
    <p:sldId id="946" r:id="rId15"/>
    <p:sldId id="608" r:id="rId16"/>
    <p:sldId id="606" r:id="rId17"/>
    <p:sldId id="945" r:id="rId18"/>
    <p:sldId id="947" r:id="rId19"/>
    <p:sldId id="337" r:id="rId20"/>
  </p:sldIdLst>
  <p:sldSz cx="12192000" cy="6858000"/>
  <p:notesSz cx="9144000" cy="6858000"/>
  <p:custDataLst>
    <p:tags r:id="rId22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50C" initials="P" lastIdx="0" clrIdx="0"/>
  <p:cmAuthor id="2" name="作者" initials="A" lastIdx="0" clrIdx="1"/>
  <p:cmAuthor id="3" name="微软用户" initials="微软用户" lastIdx="1" clrIdx="2">
    <p:extLst>
      <p:ext uri="{19B8F6BF-5375-455C-9EA6-DF929625EA0E}">
        <p15:presenceInfo xmlns:p15="http://schemas.microsoft.com/office/powerpoint/2012/main" userId="微软用户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56"/>
      </p:cViewPr>
      <p:guideLst>
        <p:guide orient="horz" pos="1823"/>
        <p:guide pos="381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0964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965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5626818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4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image" Target="../media/image5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image" Target="../media/image4.png"/><Relationship Id="rId2" Type="http://schemas.openxmlformats.org/officeDocument/2006/relationships/tags" Target="../tags/tag9.xml"/><Relationship Id="rId16" Type="http://schemas.openxmlformats.org/officeDocument/2006/relationships/image" Target="../media/image3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image" Target="../media/image2.png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4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6.png"/><Relationship Id="rId5" Type="http://schemas.openxmlformats.org/officeDocument/2006/relationships/tags" Target="../tags/tag25.xml"/><Relationship Id="rId10" Type="http://schemas.openxmlformats.org/officeDocument/2006/relationships/image" Target="../media/image2.png"/><Relationship Id="rId4" Type="http://schemas.openxmlformats.org/officeDocument/2006/relationships/tags" Target="../tags/tag24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7.png"/><Relationship Id="rId5" Type="http://schemas.openxmlformats.org/officeDocument/2006/relationships/tags" Target="../tags/tag33.xml"/><Relationship Id="rId10" Type="http://schemas.openxmlformats.org/officeDocument/2006/relationships/image" Target="../media/image2.png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4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2.png"/><Relationship Id="rId5" Type="http://schemas.openxmlformats.org/officeDocument/2006/relationships/tags" Target="../tags/tag4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image" Target="../media/image2.png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image" Target="../media/image4.png"/><Relationship Id="rId10" Type="http://schemas.openxmlformats.org/officeDocument/2006/relationships/tags" Target="../tags/tag55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../media/image10.png"/><Relationship Id="rId5" Type="http://schemas.openxmlformats.org/officeDocument/2006/relationships/tags" Target="../tags/tag61.xml"/><Relationship Id="rId10" Type="http://schemas.openxmlformats.org/officeDocument/2006/relationships/image" Target="../media/image9.png"/><Relationship Id="rId4" Type="http://schemas.openxmlformats.org/officeDocument/2006/relationships/tags" Target="../tags/tag60.xml"/><Relationship Id="rId9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4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6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image" Target="../media/image2.png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6.png"/><Relationship Id="rId5" Type="http://schemas.openxmlformats.org/officeDocument/2006/relationships/tags" Target="../tags/tag80.xml"/><Relationship Id="rId10" Type="http://schemas.openxmlformats.org/officeDocument/2006/relationships/image" Target="../media/image2.png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4.png"/><Relationship Id="rId5" Type="http://schemas.openxmlformats.org/officeDocument/2006/relationships/tags" Target="../tags/tag88.xml"/><Relationship Id="rId10" Type="http://schemas.openxmlformats.org/officeDocument/2006/relationships/image" Target="../media/image6.png"/><Relationship Id="rId4" Type="http://schemas.openxmlformats.org/officeDocument/2006/relationships/tags" Target="../tags/tag87.xml"/><Relationship Id="rId9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3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2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95.xml"/><Relationship Id="rId15" Type="http://schemas.openxmlformats.org/officeDocument/2006/relationships/image" Target="../media/image5.png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4.png"/><Relationship Id="rId5" Type="http://schemas.openxmlformats.org/officeDocument/2006/relationships/tags" Target="../tags/tag105.xml"/><Relationship Id="rId10" Type="http://schemas.openxmlformats.org/officeDocument/2006/relationships/image" Target="../media/image6.png"/><Relationship Id="rId4" Type="http://schemas.openxmlformats.org/officeDocument/2006/relationships/tags" Target="../tags/tag104.xml"/><Relationship Id="rId9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image" Target="../media/image4.png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image" Target="../media/image6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2.png"/><Relationship Id="rId5" Type="http://schemas.openxmlformats.org/officeDocument/2006/relationships/tags" Target="../tags/tag11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1.xml"/><Relationship Id="rId9" Type="http://schemas.openxmlformats.org/officeDocument/2006/relationships/tags" Target="../tags/tag116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12" Type="http://schemas.openxmlformats.org/officeDocument/2006/relationships/image" Target="../media/image4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image" Target="../media/image2.png"/><Relationship Id="rId5" Type="http://schemas.openxmlformats.org/officeDocument/2006/relationships/tags" Target="../tags/tag12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0.xml"/><Relationship Id="rId9" Type="http://schemas.openxmlformats.org/officeDocument/2006/relationships/tags" Target="../tags/tag125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image" Target="../media/image4.pn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2.png"/><Relationship Id="rId5" Type="http://schemas.openxmlformats.org/officeDocument/2006/relationships/tags" Target="../tags/tag13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9.xml"/><Relationship Id="rId9" Type="http://schemas.openxmlformats.org/officeDocument/2006/relationships/tags" Target="../tags/tag134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image" Target="../media/image6.pn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image" Target="../media/image2.png"/><Relationship Id="rId5" Type="http://schemas.openxmlformats.org/officeDocument/2006/relationships/tags" Target="../tags/tag13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38.xml"/><Relationship Id="rId9" Type="http://schemas.openxmlformats.org/officeDocument/2006/relationships/tags" Target="../tags/tag143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2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0" Type="http://schemas.openxmlformats.org/officeDocument/2006/relationships/tags" Target="../tags/tag153.xml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image" Target="../media/image4.png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image" Target="../media/image6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image" Target="../media/image2.png"/><Relationship Id="rId5" Type="http://schemas.openxmlformats.org/officeDocument/2006/relationships/tags" Target="../tags/tag15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58.xml"/><Relationship Id="rId9" Type="http://schemas.openxmlformats.org/officeDocument/2006/relationships/tags" Target="../tags/tag16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tags" Target="../tags/tag175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tags" Target="../tags/tag174.xml"/><Relationship Id="rId5" Type="http://schemas.openxmlformats.org/officeDocument/2006/relationships/tags" Target="../tags/tag168.xml"/><Relationship Id="rId10" Type="http://schemas.openxmlformats.org/officeDocument/2006/relationships/tags" Target="../tags/tag173.xml"/><Relationship Id="rId4" Type="http://schemas.openxmlformats.org/officeDocument/2006/relationships/tags" Target="../tags/tag167.xml"/><Relationship Id="rId9" Type="http://schemas.openxmlformats.org/officeDocument/2006/relationships/tags" Target="../tags/tag17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"/>
          <p:cNvPicPr/>
          <p:nvPr>
            <p:custDataLst>
              <p:tags r:id="rId1"/>
            </p:custDataLst>
          </p:nvPr>
        </p:nvPicPr>
        <p:blipFill>
          <a:blip r:embed="rId15">
            <a:lum bright="12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5" name="图片 4" descr="7-01"/>
          <p:cNvPicPr/>
          <p:nvPr>
            <p:custDataLst>
              <p:tags r:id="rId2"/>
            </p:custDataLst>
          </p:nvPr>
        </p:nvPicPr>
        <p:blipFill>
          <a:blip r:embed="rId16"/>
          <a:srcRect l="3439" r="34124"/>
          <a:stretch>
            <a:fillRect/>
          </a:stretch>
        </p:blipFill>
        <p:spPr>
          <a:xfrm flipV="1">
            <a:off x="-7620" y="7620"/>
            <a:ext cx="4488950" cy="6858000"/>
          </a:xfrm>
          <a:prstGeom prst="rect">
            <a:avLst/>
          </a:prstGeom>
        </p:spPr>
      </p:pic>
      <p:pic>
        <p:nvPicPr>
          <p:cNvPr id="8" name="图片 7" descr="4-01"/>
          <p:cNvPicPr/>
          <p:nvPr>
            <p:custDataLst>
              <p:tags r:id="rId3"/>
            </p:custDataLst>
          </p:nvPr>
        </p:nvPicPr>
        <p:blipFill>
          <a:blip r:embed="rId17"/>
          <a:srcRect l="3411" t="9871" r="12791" b="-7179"/>
          <a:stretch>
            <a:fillRect/>
          </a:stretch>
        </p:blipFill>
        <p:spPr>
          <a:xfrm>
            <a:off x="10310255" y="-7620"/>
            <a:ext cx="1889365" cy="2093930"/>
          </a:xfrm>
          <a:prstGeom prst="rect">
            <a:avLst/>
          </a:prstGeom>
        </p:spPr>
      </p:pic>
      <p:pic>
        <p:nvPicPr>
          <p:cNvPr id="9" name="图片 8" descr="3-01"/>
          <p:cNvPicPr/>
          <p:nvPr>
            <p:custDataLst>
              <p:tags r:id="rId4"/>
            </p:custDataLst>
          </p:nvPr>
        </p:nvPicPr>
        <p:blipFill>
          <a:blip r:embed="rId18"/>
          <a:srcRect l="6805" t="13479" r="-53395" b="-9377"/>
          <a:stretch>
            <a:fillRect/>
          </a:stretch>
        </p:blipFill>
        <p:spPr>
          <a:xfrm flipH="1" flipV="1">
            <a:off x="6867430" y="3743325"/>
            <a:ext cx="5332825" cy="3122295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4189954" y="4588738"/>
            <a:ext cx="873760" cy="958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37500" lnSpcReduction="2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9"/>
            </p:custDataLst>
          </p:nvPr>
        </p:nvCxnSpPr>
        <p:spPr>
          <a:xfrm>
            <a:off x="4219164" y="4636998"/>
            <a:ext cx="45593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2"/>
          <p:cNvSpPr>
            <a:spLocks noGrp="1"/>
          </p:cNvSpPr>
          <p:nvPr>
            <p:ph type="ctrTitle" idx="3" hasCustomPrompt="1"/>
            <p:custDataLst>
              <p:tags r:id="rId10"/>
            </p:custDataLst>
          </p:nvPr>
        </p:nvSpPr>
        <p:spPr>
          <a:xfrm>
            <a:off x="3989294" y="2519247"/>
            <a:ext cx="8202701" cy="1227455"/>
          </a:xfrm>
        </p:spPr>
        <p:txBody>
          <a:bodyPr vert="horz" wrap="square" lIns="101600" tIns="0" rIns="7620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00" b="0" i="0" u="none" strike="noStrike" kern="1200" cap="none" spc="15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大黑简" panose="0201060000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文本占位符 3"/>
          <p:cNvSpPr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4189954" y="1912796"/>
            <a:ext cx="8002041" cy="558826"/>
          </a:xfrm>
        </p:spPr>
        <p:txBody>
          <a:bodyPr vert="horz" wrap="square" lIns="101600" tIns="0" rIns="82550" bIns="0" rtlCol="0" anchor="b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6" name="副标题 4"/>
          <p:cNvSpPr>
            <a:spLocks noGrp="1"/>
          </p:cNvSpPr>
          <p:nvPr>
            <p:ph type="subTitle" idx="5" hasCustomPrompt="1"/>
            <p:custDataLst>
              <p:tags r:id="rId12"/>
            </p:custDataLst>
          </p:nvPr>
        </p:nvSpPr>
        <p:spPr>
          <a:xfrm>
            <a:off x="3989929" y="3794962"/>
            <a:ext cx="8202066" cy="558826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000" b="0" i="0" u="none" strike="noStrike" kern="1200" cap="none" spc="8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汉仪中黑 简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7" name="文本占位符 5"/>
          <p:cNvSpPr>
            <a:spLocks noGrp="1"/>
          </p:cNvSpPr>
          <p:nvPr>
            <p:ph type="body" idx="6" hasCustomPrompt="1"/>
            <p:custDataLst>
              <p:tags r:id="rId13"/>
            </p:custDataLst>
          </p:nvPr>
        </p:nvSpPr>
        <p:spPr>
          <a:xfrm>
            <a:off x="4168364" y="5301843"/>
            <a:ext cx="3412896" cy="552107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1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7" name="图片 6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2" name="图片 1" descr="10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rcRect l="-128254" t="51436" b="-19677"/>
          <a:stretch>
            <a:fillRect/>
          </a:stretch>
        </p:blipFill>
        <p:spPr>
          <a:xfrm>
            <a:off x="4703461" y="4724400"/>
            <a:ext cx="7494889" cy="2133600"/>
          </a:xfrm>
          <a:prstGeom prst="rect">
            <a:avLst/>
          </a:prstGeom>
        </p:spPr>
      </p:pic>
      <p:pic>
        <p:nvPicPr>
          <p:cNvPr id="7" name="图片 6" descr="11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20942" t="32407" r="7274" b="-8796"/>
          <a:stretch>
            <a:fillRect/>
          </a:stretch>
        </p:blipFill>
        <p:spPr>
          <a:xfrm>
            <a:off x="7028816" y="1051289"/>
            <a:ext cx="5163184" cy="5231671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ctrTitle" idx="1" hasCustomPrompt="1"/>
            <p:custDataLst>
              <p:tags r:id="rId7"/>
            </p:custDataLst>
          </p:nvPr>
        </p:nvSpPr>
        <p:spPr>
          <a:xfrm>
            <a:off x="751205" y="2600326"/>
            <a:ext cx="8640432" cy="1200150"/>
          </a:xfrm>
          <a:noFill/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600" b="0" i="0" u="none" strike="noStrike" kern="1200" cap="none" spc="1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大黑简" panose="0201060000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9" name="文本占位符 2"/>
          <p:cNvSpPr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318895" y="4062731"/>
            <a:ext cx="7505052" cy="976523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dk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d"/>
          <p:cNvPicPr/>
          <p:nvPr>
            <p:custDataLst>
              <p:tags r:id="rId1"/>
            </p:custDataLst>
          </p:nvPr>
        </p:nvPicPr>
        <p:blipFill>
          <a:blip r:embed="rId13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4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10" name="图片 9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829" y="497"/>
            <a:ext cx="12191930" cy="6857325"/>
          </a:xfrm>
          <a:prstGeom prst="rect">
            <a:avLst/>
          </a:prstGeom>
        </p:spPr>
      </p:pic>
      <p:pic>
        <p:nvPicPr>
          <p:cNvPr id="7" name="图片 6" descr="8-01"/>
          <p:cNvPicPr/>
          <p:nvPr>
            <p:custDataLst>
              <p:tags r:id="rId2"/>
            </p:custDataLst>
          </p:nvPr>
        </p:nvPicPr>
        <p:blipFill>
          <a:blip r:embed="rId10"/>
          <a:srcRect l="14020" t="-1394" r="12259" b="18475"/>
          <a:stretch>
            <a:fillRect/>
          </a:stretch>
        </p:blipFill>
        <p:spPr>
          <a:xfrm>
            <a:off x="159" y="2349419"/>
            <a:ext cx="4217520" cy="4508264"/>
          </a:xfrm>
          <a:prstGeom prst="rect">
            <a:avLst/>
          </a:prstGeom>
        </p:spPr>
      </p:pic>
      <p:pic>
        <p:nvPicPr>
          <p:cNvPr id="6" name="图片 5" descr="1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8125" t="-50493" r="9256" b="6496"/>
          <a:stretch>
            <a:fillRect/>
          </a:stretch>
        </p:blipFill>
        <p:spPr>
          <a:xfrm flipV="1">
            <a:off x="10371296" y="318"/>
            <a:ext cx="1821497" cy="25196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1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7" name="图片 6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2">
            <a:lum bright="18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17" name="图片 16" descr="7-01"/>
          <p:cNvPicPr/>
          <p:nvPr>
            <p:custDataLst>
              <p:tags r:id="rId2"/>
            </p:custDataLst>
          </p:nvPr>
        </p:nvPicPr>
        <p:blipFill>
          <a:blip r:embed="rId13"/>
          <a:srcRect l="3439" r="34124"/>
          <a:stretch>
            <a:fillRect/>
          </a:stretch>
        </p:blipFill>
        <p:spPr>
          <a:xfrm flipV="1">
            <a:off x="-7620" y="7620"/>
            <a:ext cx="4488950" cy="6858000"/>
          </a:xfrm>
          <a:prstGeom prst="rect">
            <a:avLst/>
          </a:prstGeom>
        </p:spPr>
      </p:pic>
      <p:pic>
        <p:nvPicPr>
          <p:cNvPr id="13" name="图片 12" descr="4-01"/>
          <p:cNvPicPr/>
          <p:nvPr>
            <p:custDataLst>
              <p:tags r:id="rId3"/>
            </p:custDataLst>
          </p:nvPr>
        </p:nvPicPr>
        <p:blipFill>
          <a:blip r:embed="rId14"/>
          <a:srcRect l="3411" t="9871" r="12791" b="-7179"/>
          <a:stretch>
            <a:fillRect/>
          </a:stretch>
        </p:blipFill>
        <p:spPr>
          <a:xfrm>
            <a:off x="10310255" y="-7620"/>
            <a:ext cx="1889365" cy="2093930"/>
          </a:xfrm>
          <a:prstGeom prst="rect">
            <a:avLst/>
          </a:prstGeom>
        </p:spPr>
      </p:pic>
      <p:pic>
        <p:nvPicPr>
          <p:cNvPr id="12" name="图片 11" descr="3-01"/>
          <p:cNvPicPr/>
          <p:nvPr>
            <p:custDataLst>
              <p:tags r:id="rId4"/>
            </p:custDataLst>
          </p:nvPr>
        </p:nvPicPr>
        <p:blipFill>
          <a:blip r:embed="rId15"/>
          <a:srcRect l="6805" t="13479" r="-53395" b="-9377"/>
          <a:stretch>
            <a:fillRect/>
          </a:stretch>
        </p:blipFill>
        <p:spPr>
          <a:xfrm flipH="1" flipV="1">
            <a:off x="6867430" y="3743325"/>
            <a:ext cx="5332825" cy="312229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9" name="任意多边形 1"/>
          <p:cNvSpPr/>
          <p:nvPr>
            <p:custDataLst>
              <p:tags r:id="rId8"/>
            </p:custDataLst>
          </p:nvPr>
        </p:nvSpPr>
        <p:spPr>
          <a:xfrm>
            <a:off x="4091529" y="3560236"/>
            <a:ext cx="802005" cy="88900"/>
          </a:xfrm>
          <a:custGeom>
            <a:avLst/>
            <a:gdLst>
              <a:gd name="connsiteX0" fmla="*/ 757388 w 802005"/>
              <a:gd name="connsiteY0" fmla="*/ 0 h 88900"/>
              <a:gd name="connsiteX1" fmla="*/ 802005 w 802005"/>
              <a:gd name="connsiteY1" fmla="*/ 44450 h 88900"/>
              <a:gd name="connsiteX2" fmla="*/ 757388 w 802005"/>
              <a:gd name="connsiteY2" fmla="*/ 88900 h 88900"/>
              <a:gd name="connsiteX3" fmla="*/ 712771 w 802005"/>
              <a:gd name="connsiteY3" fmla="*/ 44450 h 88900"/>
              <a:gd name="connsiteX4" fmla="*/ 757388 w 802005"/>
              <a:gd name="connsiteY4" fmla="*/ 0 h 88900"/>
              <a:gd name="connsiteX5" fmla="*/ 579195 w 802005"/>
              <a:gd name="connsiteY5" fmla="*/ 0 h 88900"/>
              <a:gd name="connsiteX6" fmla="*/ 623812 w 802005"/>
              <a:gd name="connsiteY6" fmla="*/ 44450 h 88900"/>
              <a:gd name="connsiteX7" fmla="*/ 579195 w 802005"/>
              <a:gd name="connsiteY7" fmla="*/ 88900 h 88900"/>
              <a:gd name="connsiteX8" fmla="*/ 534578 w 802005"/>
              <a:gd name="connsiteY8" fmla="*/ 44450 h 88900"/>
              <a:gd name="connsiteX9" fmla="*/ 579195 w 802005"/>
              <a:gd name="connsiteY9" fmla="*/ 0 h 88900"/>
              <a:gd name="connsiteX10" fmla="*/ 401003 w 802005"/>
              <a:gd name="connsiteY10" fmla="*/ 0 h 88900"/>
              <a:gd name="connsiteX11" fmla="*/ 445620 w 802005"/>
              <a:gd name="connsiteY11" fmla="*/ 44450 h 88900"/>
              <a:gd name="connsiteX12" fmla="*/ 401003 w 802005"/>
              <a:gd name="connsiteY12" fmla="*/ 88900 h 88900"/>
              <a:gd name="connsiteX13" fmla="*/ 356386 w 802005"/>
              <a:gd name="connsiteY13" fmla="*/ 44450 h 88900"/>
              <a:gd name="connsiteX14" fmla="*/ 401003 w 802005"/>
              <a:gd name="connsiteY14" fmla="*/ 0 h 88900"/>
              <a:gd name="connsiteX15" fmla="*/ 222810 w 802005"/>
              <a:gd name="connsiteY15" fmla="*/ 0 h 88900"/>
              <a:gd name="connsiteX16" fmla="*/ 267427 w 802005"/>
              <a:gd name="connsiteY16" fmla="*/ 44450 h 88900"/>
              <a:gd name="connsiteX17" fmla="*/ 222810 w 802005"/>
              <a:gd name="connsiteY17" fmla="*/ 88900 h 88900"/>
              <a:gd name="connsiteX18" fmla="*/ 178193 w 802005"/>
              <a:gd name="connsiteY18" fmla="*/ 44450 h 88900"/>
              <a:gd name="connsiteX19" fmla="*/ 222810 w 802005"/>
              <a:gd name="connsiteY19" fmla="*/ 0 h 88900"/>
              <a:gd name="connsiteX20" fmla="*/ 44617 w 802005"/>
              <a:gd name="connsiteY20" fmla="*/ 0 h 88900"/>
              <a:gd name="connsiteX21" fmla="*/ 89234 w 802005"/>
              <a:gd name="connsiteY21" fmla="*/ 44450 h 88900"/>
              <a:gd name="connsiteX22" fmla="*/ 44617 w 802005"/>
              <a:gd name="connsiteY22" fmla="*/ 88900 h 88900"/>
              <a:gd name="connsiteX23" fmla="*/ 0 w 802005"/>
              <a:gd name="connsiteY23" fmla="*/ 44450 h 88900"/>
              <a:gd name="connsiteX24" fmla="*/ 44617 w 802005"/>
              <a:gd name="connsiteY24" fmla="*/ 0 h 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02005" h="88900">
                <a:moveTo>
                  <a:pt x="757388" y="0"/>
                </a:moveTo>
                <a:cubicBezTo>
                  <a:pt x="782029" y="0"/>
                  <a:pt x="802005" y="19901"/>
                  <a:pt x="802005" y="44450"/>
                </a:cubicBezTo>
                <a:cubicBezTo>
                  <a:pt x="802005" y="68999"/>
                  <a:pt x="782029" y="88900"/>
                  <a:pt x="757388" y="88900"/>
                </a:cubicBezTo>
                <a:cubicBezTo>
                  <a:pt x="732747" y="88900"/>
                  <a:pt x="712771" y="68999"/>
                  <a:pt x="712771" y="44450"/>
                </a:cubicBezTo>
                <a:cubicBezTo>
                  <a:pt x="712771" y="19901"/>
                  <a:pt x="732747" y="0"/>
                  <a:pt x="757388" y="0"/>
                </a:cubicBezTo>
                <a:close/>
                <a:moveTo>
                  <a:pt x="579195" y="0"/>
                </a:moveTo>
                <a:cubicBezTo>
                  <a:pt x="603836" y="0"/>
                  <a:pt x="623812" y="19901"/>
                  <a:pt x="623812" y="44450"/>
                </a:cubicBezTo>
                <a:cubicBezTo>
                  <a:pt x="623812" y="68999"/>
                  <a:pt x="603836" y="88900"/>
                  <a:pt x="579195" y="88900"/>
                </a:cubicBezTo>
                <a:cubicBezTo>
                  <a:pt x="554554" y="88900"/>
                  <a:pt x="534578" y="68999"/>
                  <a:pt x="534578" y="44450"/>
                </a:cubicBezTo>
                <a:cubicBezTo>
                  <a:pt x="534578" y="19901"/>
                  <a:pt x="554554" y="0"/>
                  <a:pt x="579195" y="0"/>
                </a:cubicBezTo>
                <a:close/>
                <a:moveTo>
                  <a:pt x="401003" y="0"/>
                </a:moveTo>
                <a:cubicBezTo>
                  <a:pt x="425644" y="0"/>
                  <a:pt x="445620" y="19901"/>
                  <a:pt x="445620" y="44450"/>
                </a:cubicBezTo>
                <a:cubicBezTo>
                  <a:pt x="445620" y="68999"/>
                  <a:pt x="425644" y="88900"/>
                  <a:pt x="401003" y="88900"/>
                </a:cubicBezTo>
                <a:cubicBezTo>
                  <a:pt x="376362" y="88900"/>
                  <a:pt x="356386" y="68999"/>
                  <a:pt x="356386" y="44450"/>
                </a:cubicBezTo>
                <a:cubicBezTo>
                  <a:pt x="356386" y="19901"/>
                  <a:pt x="376362" y="0"/>
                  <a:pt x="401003" y="0"/>
                </a:cubicBezTo>
                <a:close/>
                <a:moveTo>
                  <a:pt x="222810" y="0"/>
                </a:moveTo>
                <a:cubicBezTo>
                  <a:pt x="247451" y="0"/>
                  <a:pt x="267427" y="19901"/>
                  <a:pt x="267427" y="44450"/>
                </a:cubicBezTo>
                <a:cubicBezTo>
                  <a:pt x="267427" y="68999"/>
                  <a:pt x="247451" y="88900"/>
                  <a:pt x="222810" y="88900"/>
                </a:cubicBezTo>
                <a:cubicBezTo>
                  <a:pt x="198169" y="88900"/>
                  <a:pt x="178193" y="68999"/>
                  <a:pt x="178193" y="44450"/>
                </a:cubicBezTo>
                <a:cubicBezTo>
                  <a:pt x="178193" y="19901"/>
                  <a:pt x="198169" y="0"/>
                  <a:pt x="222810" y="0"/>
                </a:cubicBezTo>
                <a:close/>
                <a:moveTo>
                  <a:pt x="44617" y="0"/>
                </a:moveTo>
                <a:cubicBezTo>
                  <a:pt x="69258" y="0"/>
                  <a:pt x="89234" y="19901"/>
                  <a:pt x="89234" y="44450"/>
                </a:cubicBezTo>
                <a:cubicBezTo>
                  <a:pt x="89234" y="68999"/>
                  <a:pt x="69258" y="88900"/>
                  <a:pt x="44617" y="88900"/>
                </a:cubicBezTo>
                <a:cubicBezTo>
                  <a:pt x="19976" y="88900"/>
                  <a:pt x="0" y="68999"/>
                  <a:pt x="0" y="44450"/>
                </a:cubicBezTo>
                <a:cubicBezTo>
                  <a:pt x="0" y="19901"/>
                  <a:pt x="19976" y="0"/>
                  <a:pt x="446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en-US">
              <a:solidFill>
                <a:schemeClr val="lt1"/>
              </a:solidFill>
              <a:latin typeface="Arial Black" panose="020B0A04020102020204" charset="0"/>
              <a:ea typeface="汉仪中黑 简" panose="00020600040101010101" charset="-122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3989294" y="3846621"/>
            <a:ext cx="6289446" cy="2007329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dk1">
                    <a:alpha val="60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Source Sans Pro" panose="020B0403030403090204" charset="0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6" name="标题 2"/>
          <p:cNvSpPr>
            <a:spLocks noGrp="1" noChangeArrowheads="1"/>
          </p:cNvSpPr>
          <p:nvPr>
            <p:ph type="title" idx="3" hasCustomPrompt="1"/>
            <p:custDataLst>
              <p:tags r:id="rId10"/>
            </p:custDataLst>
          </p:nvPr>
        </p:nvSpPr>
        <p:spPr>
          <a:xfrm>
            <a:off x="3989294" y="2401361"/>
            <a:ext cx="8202701" cy="800100"/>
          </a:xfrm>
          <a:noFill/>
          <a:ln>
            <a:noFill/>
          </a:ln>
        </p:spPr>
        <p:txBody>
          <a:bodyPr vert="horz" wrap="square" lIns="0" tIns="0" rIns="0" bIns="0" numCol="1" rtlCol="0" anchor="t" anchorCtr="0" compatLnSpc="1">
            <a:norm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FillTx/>
                <a:latin typeface="Arial" panose="020B0604020202020204" pitchFamily="34" charset="0"/>
                <a:ea typeface="汉仪大黑简" panose="02010600000101010101" charset="-122"/>
                <a:cs typeface="微软雅黑" panose="020B050302020402020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8255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10322560" y="5171718"/>
            <a:ext cx="1871967" cy="168627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10617200" y="5437134"/>
            <a:ext cx="1577327" cy="14208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502983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3" name="图片 12" descr="12-01"/>
          <p:cNvPicPr/>
          <p:nvPr>
            <p:custDataLst>
              <p:tags r:id="rId3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3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rcRect l="-17684" t="13064" r="12782" b="-23305"/>
          <a:stretch>
            <a:fillRect/>
          </a:stretch>
        </p:blipFill>
        <p:spPr>
          <a:xfrm flipV="1">
            <a:off x="10495280" y="5327298"/>
            <a:ext cx="1699260" cy="15306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3" name="图片 12" descr="12-01"/>
          <p:cNvPicPr/>
          <p:nvPr>
            <p:custDataLst>
              <p:tags r:id="rId3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1" y="0"/>
            <a:ext cx="1579710" cy="1443376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10535920" y="5363910"/>
            <a:ext cx="1658620" cy="1494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内容与标题">
    <p:bg>
      <p:bgPr>
        <a:pattFill prst="dashVert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2276872"/>
            <a:ext cx="12190413" cy="4582716"/>
          </a:xfrm>
          <a:prstGeom prst="rect">
            <a:avLst/>
          </a:prstGeom>
          <a:solidFill>
            <a:srgbClr val="DBEEF4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1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val="13367211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Relationship Id="rId27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7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1073743875" descr="学科网 zxxk.com"/>
          <p:cNvPicPr>
            <a:picLocks noChangeAspect="1"/>
          </p:cNvPicPr>
          <p:nvPr/>
        </p:nvPicPr>
        <p:blipFill>
          <a:blip r:embed="rId28" r:link="rId2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703" r:id="rId19"/>
    <p:sldLayoutId id="2147483704" r:id="rId20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5" Type="http://schemas.openxmlformats.org/officeDocument/2006/relationships/tags" Target="../tags/tag180.xml"/><Relationship Id="rId10" Type="http://schemas.openxmlformats.org/officeDocument/2006/relationships/tags" Target="../tags/tag185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tags" Target="../tags/tag205.xml"/><Relationship Id="rId26" Type="http://schemas.openxmlformats.org/officeDocument/2006/relationships/tags" Target="../tags/tag213.xml"/><Relationship Id="rId39" Type="http://schemas.openxmlformats.org/officeDocument/2006/relationships/tags" Target="../tags/tag226.xml"/><Relationship Id="rId21" Type="http://schemas.openxmlformats.org/officeDocument/2006/relationships/tags" Target="../tags/tag208.xml"/><Relationship Id="rId34" Type="http://schemas.openxmlformats.org/officeDocument/2006/relationships/tags" Target="../tags/tag221.xml"/><Relationship Id="rId42" Type="http://schemas.openxmlformats.org/officeDocument/2006/relationships/tags" Target="../tags/tag229.xml"/><Relationship Id="rId47" Type="http://schemas.openxmlformats.org/officeDocument/2006/relationships/image" Target="../media/image12.emf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9" Type="http://schemas.openxmlformats.org/officeDocument/2006/relationships/tags" Target="../tags/tag216.xml"/><Relationship Id="rId11" Type="http://schemas.openxmlformats.org/officeDocument/2006/relationships/tags" Target="../tags/tag198.xml"/><Relationship Id="rId24" Type="http://schemas.openxmlformats.org/officeDocument/2006/relationships/tags" Target="../tags/tag211.xml"/><Relationship Id="rId32" Type="http://schemas.openxmlformats.org/officeDocument/2006/relationships/tags" Target="../tags/tag219.xml"/><Relationship Id="rId37" Type="http://schemas.openxmlformats.org/officeDocument/2006/relationships/tags" Target="../tags/tag224.xml"/><Relationship Id="rId40" Type="http://schemas.openxmlformats.org/officeDocument/2006/relationships/tags" Target="../tags/tag227.xml"/><Relationship Id="rId45" Type="http://schemas.openxmlformats.org/officeDocument/2006/relationships/notesSlide" Target="../notesSlides/notesSlide1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tags" Target="../tags/tag210.xml"/><Relationship Id="rId28" Type="http://schemas.openxmlformats.org/officeDocument/2006/relationships/tags" Target="../tags/tag215.xml"/><Relationship Id="rId36" Type="http://schemas.openxmlformats.org/officeDocument/2006/relationships/tags" Target="../tags/tag223.xml"/><Relationship Id="rId49" Type="http://schemas.openxmlformats.org/officeDocument/2006/relationships/image" Target="../media/image13.emf"/><Relationship Id="rId10" Type="http://schemas.openxmlformats.org/officeDocument/2006/relationships/tags" Target="../tags/tag197.xml"/><Relationship Id="rId19" Type="http://schemas.openxmlformats.org/officeDocument/2006/relationships/tags" Target="../tags/tag206.xml"/><Relationship Id="rId31" Type="http://schemas.openxmlformats.org/officeDocument/2006/relationships/tags" Target="../tags/tag218.xml"/><Relationship Id="rId44" Type="http://schemas.openxmlformats.org/officeDocument/2006/relationships/slideLayout" Target="../slideLayouts/slideLayout7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tags" Target="../tags/tag209.xml"/><Relationship Id="rId27" Type="http://schemas.openxmlformats.org/officeDocument/2006/relationships/tags" Target="../tags/tag214.xml"/><Relationship Id="rId30" Type="http://schemas.openxmlformats.org/officeDocument/2006/relationships/tags" Target="../tags/tag217.xml"/><Relationship Id="rId35" Type="http://schemas.openxmlformats.org/officeDocument/2006/relationships/tags" Target="../tags/tag222.xml"/><Relationship Id="rId43" Type="http://schemas.openxmlformats.org/officeDocument/2006/relationships/tags" Target="../tags/tag230.xml"/><Relationship Id="rId48" Type="http://schemas.openxmlformats.org/officeDocument/2006/relationships/oleObject" Target="../embeddings/oleObject2.bin"/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tags" Target="../tags/tag212.xml"/><Relationship Id="rId33" Type="http://schemas.openxmlformats.org/officeDocument/2006/relationships/tags" Target="../tags/tag220.xml"/><Relationship Id="rId38" Type="http://schemas.openxmlformats.org/officeDocument/2006/relationships/tags" Target="../tags/tag225.xml"/><Relationship Id="rId46" Type="http://schemas.openxmlformats.org/officeDocument/2006/relationships/oleObject" Target="../embeddings/oleObject1.bin"/><Relationship Id="rId20" Type="http://schemas.openxmlformats.org/officeDocument/2006/relationships/tags" Target="../tags/tag207.xml"/><Relationship Id="rId41" Type="http://schemas.openxmlformats.org/officeDocument/2006/relationships/tags" Target="../tags/tag228.xml"/><Relationship Id="rId1" Type="http://schemas.openxmlformats.org/officeDocument/2006/relationships/tags" Target="../tags/tag188.xml"/><Relationship Id="rId6" Type="http://schemas.openxmlformats.org/officeDocument/2006/relationships/tags" Target="../tags/tag19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image" Target="../media/image14.pn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37.xml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50.xml"/><Relationship Id="rId13" Type="http://schemas.openxmlformats.org/officeDocument/2006/relationships/tags" Target="../tags/tag255.xml"/><Relationship Id="rId18" Type="http://schemas.openxmlformats.org/officeDocument/2006/relationships/image" Target="../media/image16.emf"/><Relationship Id="rId3" Type="http://schemas.openxmlformats.org/officeDocument/2006/relationships/tags" Target="../tags/tag245.xml"/><Relationship Id="rId21" Type="http://schemas.openxmlformats.org/officeDocument/2006/relationships/oleObject" Target="../embeddings/oleObject3.bin"/><Relationship Id="rId7" Type="http://schemas.openxmlformats.org/officeDocument/2006/relationships/tags" Target="../tags/tag249.xml"/><Relationship Id="rId12" Type="http://schemas.openxmlformats.org/officeDocument/2006/relationships/tags" Target="../tags/tag254.xml"/><Relationship Id="rId17" Type="http://schemas.openxmlformats.org/officeDocument/2006/relationships/image" Target="../media/image15.emf"/><Relationship Id="rId2" Type="http://schemas.openxmlformats.org/officeDocument/2006/relationships/tags" Target="../tags/tag244.xml"/><Relationship Id="rId16" Type="http://schemas.openxmlformats.org/officeDocument/2006/relationships/slideLayout" Target="../slideLayouts/slideLayout12.xml"/><Relationship Id="rId20" Type="http://schemas.openxmlformats.org/officeDocument/2006/relationships/image" Target="../media/image18.png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11" Type="http://schemas.openxmlformats.org/officeDocument/2006/relationships/tags" Target="../tags/tag253.xml"/><Relationship Id="rId24" Type="http://schemas.openxmlformats.org/officeDocument/2006/relationships/image" Target="../media/image20.wmf"/><Relationship Id="rId5" Type="http://schemas.openxmlformats.org/officeDocument/2006/relationships/tags" Target="../tags/tag247.xml"/><Relationship Id="rId15" Type="http://schemas.openxmlformats.org/officeDocument/2006/relationships/tags" Target="../tags/tag257.xml"/><Relationship Id="rId23" Type="http://schemas.openxmlformats.org/officeDocument/2006/relationships/oleObject" Target="../embeddings/oleObject4.bin"/><Relationship Id="rId10" Type="http://schemas.openxmlformats.org/officeDocument/2006/relationships/tags" Target="../tags/tag252.xml"/><Relationship Id="rId19" Type="http://schemas.openxmlformats.org/officeDocument/2006/relationships/image" Target="../media/image17.emf"/><Relationship Id="rId4" Type="http://schemas.openxmlformats.org/officeDocument/2006/relationships/tags" Target="../tags/tag246.xml"/><Relationship Id="rId9" Type="http://schemas.openxmlformats.org/officeDocument/2006/relationships/tags" Target="../tags/tag251.xml"/><Relationship Id="rId14" Type="http://schemas.openxmlformats.org/officeDocument/2006/relationships/tags" Target="../tags/tag256.xml"/><Relationship Id="rId22" Type="http://schemas.openxmlformats.org/officeDocument/2006/relationships/image" Target="../media/image19.wm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270.xml"/><Relationship Id="rId18" Type="http://schemas.openxmlformats.org/officeDocument/2006/relationships/tags" Target="../tags/tag275.xml"/><Relationship Id="rId26" Type="http://schemas.openxmlformats.org/officeDocument/2006/relationships/oleObject" Target="../embeddings/oleObject6.bin"/><Relationship Id="rId39" Type="http://schemas.openxmlformats.org/officeDocument/2006/relationships/image" Target="../media/image28.wmf"/><Relationship Id="rId21" Type="http://schemas.openxmlformats.org/officeDocument/2006/relationships/slideLayout" Target="../slideLayouts/slideLayout17.xml"/><Relationship Id="rId34" Type="http://schemas.openxmlformats.org/officeDocument/2006/relationships/oleObject" Target="../embeddings/oleObject10.bin"/><Relationship Id="rId7" Type="http://schemas.openxmlformats.org/officeDocument/2006/relationships/tags" Target="../tags/tag264.xml"/><Relationship Id="rId2" Type="http://schemas.openxmlformats.org/officeDocument/2006/relationships/tags" Target="../tags/tag259.xml"/><Relationship Id="rId16" Type="http://schemas.openxmlformats.org/officeDocument/2006/relationships/tags" Target="../tags/tag273.xml"/><Relationship Id="rId20" Type="http://schemas.openxmlformats.org/officeDocument/2006/relationships/tags" Target="../tags/tag277.xml"/><Relationship Id="rId29" Type="http://schemas.openxmlformats.org/officeDocument/2006/relationships/image" Target="../media/image23.wmf"/><Relationship Id="rId41" Type="http://schemas.openxmlformats.org/officeDocument/2006/relationships/image" Target="../media/image29.wmf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1" Type="http://schemas.openxmlformats.org/officeDocument/2006/relationships/tags" Target="../tags/tag268.xml"/><Relationship Id="rId24" Type="http://schemas.openxmlformats.org/officeDocument/2006/relationships/image" Target="../media/image15.emf"/><Relationship Id="rId32" Type="http://schemas.openxmlformats.org/officeDocument/2006/relationships/oleObject" Target="../embeddings/oleObject9.bin"/><Relationship Id="rId37" Type="http://schemas.openxmlformats.org/officeDocument/2006/relationships/image" Target="../media/image27.wmf"/><Relationship Id="rId40" Type="http://schemas.openxmlformats.org/officeDocument/2006/relationships/oleObject" Target="../embeddings/oleObject13.bin"/><Relationship Id="rId5" Type="http://schemas.openxmlformats.org/officeDocument/2006/relationships/tags" Target="../tags/tag262.xml"/><Relationship Id="rId15" Type="http://schemas.openxmlformats.org/officeDocument/2006/relationships/tags" Target="../tags/tag272.xml"/><Relationship Id="rId23" Type="http://schemas.openxmlformats.org/officeDocument/2006/relationships/image" Target="../media/image21.wmf"/><Relationship Id="rId28" Type="http://schemas.openxmlformats.org/officeDocument/2006/relationships/oleObject" Target="../embeddings/oleObject7.bin"/><Relationship Id="rId36" Type="http://schemas.openxmlformats.org/officeDocument/2006/relationships/oleObject" Target="../embeddings/oleObject11.bin"/><Relationship Id="rId10" Type="http://schemas.openxmlformats.org/officeDocument/2006/relationships/tags" Target="../tags/tag267.xml"/><Relationship Id="rId19" Type="http://schemas.openxmlformats.org/officeDocument/2006/relationships/tags" Target="../tags/tag276.xml"/><Relationship Id="rId31" Type="http://schemas.openxmlformats.org/officeDocument/2006/relationships/image" Target="../media/image24.wmf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4" Type="http://schemas.openxmlformats.org/officeDocument/2006/relationships/tags" Target="../tags/tag271.xml"/><Relationship Id="rId22" Type="http://schemas.openxmlformats.org/officeDocument/2006/relationships/oleObject" Target="../embeddings/oleObject5.bin"/><Relationship Id="rId27" Type="http://schemas.openxmlformats.org/officeDocument/2006/relationships/image" Target="../media/image22.wmf"/><Relationship Id="rId30" Type="http://schemas.openxmlformats.org/officeDocument/2006/relationships/oleObject" Target="../embeddings/oleObject8.bin"/><Relationship Id="rId35" Type="http://schemas.openxmlformats.org/officeDocument/2006/relationships/image" Target="../media/image26.wmf"/><Relationship Id="rId8" Type="http://schemas.openxmlformats.org/officeDocument/2006/relationships/tags" Target="../tags/tag265.xml"/><Relationship Id="rId3" Type="http://schemas.openxmlformats.org/officeDocument/2006/relationships/tags" Target="../tags/tag260.xml"/><Relationship Id="rId12" Type="http://schemas.openxmlformats.org/officeDocument/2006/relationships/tags" Target="../tags/tag269.xml"/><Relationship Id="rId17" Type="http://schemas.openxmlformats.org/officeDocument/2006/relationships/tags" Target="../tags/tag274.xml"/><Relationship Id="rId25" Type="http://schemas.openxmlformats.org/officeDocument/2006/relationships/image" Target="../media/image18.png"/><Relationship Id="rId33" Type="http://schemas.openxmlformats.org/officeDocument/2006/relationships/image" Target="../media/image25.wmf"/><Relationship Id="rId38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290.xml"/><Relationship Id="rId18" Type="http://schemas.openxmlformats.org/officeDocument/2006/relationships/image" Target="../media/image38.png"/><Relationship Id="rId26" Type="http://schemas.openxmlformats.org/officeDocument/2006/relationships/image" Target="../media/image33.wmf"/><Relationship Id="rId3" Type="http://schemas.openxmlformats.org/officeDocument/2006/relationships/tags" Target="../tags/tag280.xml"/><Relationship Id="rId21" Type="http://schemas.openxmlformats.org/officeDocument/2006/relationships/oleObject" Target="../embeddings/oleObject15.bin"/><Relationship Id="rId7" Type="http://schemas.openxmlformats.org/officeDocument/2006/relationships/tags" Target="../tags/tag284.xml"/><Relationship Id="rId12" Type="http://schemas.openxmlformats.org/officeDocument/2006/relationships/tags" Target="../tags/tag289.xml"/><Relationship Id="rId17" Type="http://schemas.openxmlformats.org/officeDocument/2006/relationships/tags" Target="../tags/tag279.xml"/><Relationship Id="rId25" Type="http://schemas.openxmlformats.org/officeDocument/2006/relationships/oleObject" Target="../embeddings/oleObject17.bin"/><Relationship Id="rId33" Type="http://schemas.openxmlformats.org/officeDocument/2006/relationships/image" Target="../media/image37.png"/><Relationship Id="rId2" Type="http://schemas.openxmlformats.org/officeDocument/2006/relationships/tags" Target="../tags/tag279.xml"/><Relationship Id="rId16" Type="http://schemas.openxmlformats.org/officeDocument/2006/relationships/slideLayout" Target="../slideLayouts/slideLayout12.xml"/><Relationship Id="rId20" Type="http://schemas.openxmlformats.org/officeDocument/2006/relationships/image" Target="../media/image30.wmf"/><Relationship Id="rId29" Type="http://schemas.openxmlformats.org/officeDocument/2006/relationships/oleObject" Target="../embeddings/oleObject19.bin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tags" Target="../tags/tag288.xml"/><Relationship Id="rId24" Type="http://schemas.openxmlformats.org/officeDocument/2006/relationships/image" Target="../media/image32.wmf"/><Relationship Id="rId32" Type="http://schemas.openxmlformats.org/officeDocument/2006/relationships/image" Target="../media/image36.wmf"/><Relationship Id="rId5" Type="http://schemas.openxmlformats.org/officeDocument/2006/relationships/tags" Target="../tags/tag282.xml"/><Relationship Id="rId15" Type="http://schemas.openxmlformats.org/officeDocument/2006/relationships/tags" Target="../tags/tag292.xml"/><Relationship Id="rId23" Type="http://schemas.openxmlformats.org/officeDocument/2006/relationships/oleObject" Target="../embeddings/oleObject16.bin"/><Relationship Id="rId28" Type="http://schemas.openxmlformats.org/officeDocument/2006/relationships/image" Target="../media/image34.wmf"/><Relationship Id="rId10" Type="http://schemas.openxmlformats.org/officeDocument/2006/relationships/tags" Target="../tags/tag287.xml"/><Relationship Id="rId19" Type="http://schemas.openxmlformats.org/officeDocument/2006/relationships/oleObject" Target="../embeddings/oleObject14.bin"/><Relationship Id="rId31" Type="http://schemas.openxmlformats.org/officeDocument/2006/relationships/oleObject" Target="../embeddings/oleObject20.bin"/><Relationship Id="rId4" Type="http://schemas.openxmlformats.org/officeDocument/2006/relationships/tags" Target="../tags/tag281.xml"/><Relationship Id="rId9" Type="http://schemas.openxmlformats.org/officeDocument/2006/relationships/tags" Target="../tags/tag286.xml"/><Relationship Id="rId14" Type="http://schemas.openxmlformats.org/officeDocument/2006/relationships/tags" Target="../tags/tag291.xml"/><Relationship Id="rId22" Type="http://schemas.openxmlformats.org/officeDocument/2006/relationships/image" Target="../media/image31.wmf"/><Relationship Id="rId27" Type="http://schemas.openxmlformats.org/officeDocument/2006/relationships/oleObject" Target="../embeddings/oleObject18.bin"/><Relationship Id="rId30" Type="http://schemas.openxmlformats.org/officeDocument/2006/relationships/image" Target="../media/image35.wmf"/><Relationship Id="rId8" Type="http://schemas.openxmlformats.org/officeDocument/2006/relationships/tags" Target="../tags/tag28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tags" Target="../tags/tag305.xml"/><Relationship Id="rId18" Type="http://schemas.openxmlformats.org/officeDocument/2006/relationships/oleObject" Target="../embeddings/oleObject21.bin"/><Relationship Id="rId26" Type="http://schemas.openxmlformats.org/officeDocument/2006/relationships/image" Target="../media/image42.wmf"/><Relationship Id="rId3" Type="http://schemas.openxmlformats.org/officeDocument/2006/relationships/tags" Target="../tags/tag295.xml"/><Relationship Id="rId21" Type="http://schemas.openxmlformats.org/officeDocument/2006/relationships/image" Target="../media/image39.wmf"/><Relationship Id="rId7" Type="http://schemas.openxmlformats.org/officeDocument/2006/relationships/tags" Target="../tags/tag299.xml"/><Relationship Id="rId12" Type="http://schemas.openxmlformats.org/officeDocument/2006/relationships/tags" Target="../tags/tag304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24.bin"/><Relationship Id="rId2" Type="http://schemas.openxmlformats.org/officeDocument/2006/relationships/tags" Target="../tags/tag294.xml"/><Relationship Id="rId16" Type="http://schemas.openxmlformats.org/officeDocument/2006/relationships/tags" Target="../tags/tag308.xml"/><Relationship Id="rId20" Type="http://schemas.openxmlformats.org/officeDocument/2006/relationships/oleObject" Target="../embeddings/oleObject22.bin"/><Relationship Id="rId29" Type="http://schemas.openxmlformats.org/officeDocument/2006/relationships/oleObject" Target="../embeddings/oleObject26.bin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tags" Target="../tags/tag303.xml"/><Relationship Id="rId24" Type="http://schemas.openxmlformats.org/officeDocument/2006/relationships/image" Target="../media/image41.wmf"/><Relationship Id="rId32" Type="http://schemas.openxmlformats.org/officeDocument/2006/relationships/image" Target="../media/image45.wmf"/><Relationship Id="rId5" Type="http://schemas.openxmlformats.org/officeDocument/2006/relationships/tags" Target="../tags/tag297.xml"/><Relationship Id="rId15" Type="http://schemas.openxmlformats.org/officeDocument/2006/relationships/tags" Target="../tags/tag307.xml"/><Relationship Id="rId23" Type="http://schemas.openxmlformats.org/officeDocument/2006/relationships/oleObject" Target="../embeddings/oleObject23.bin"/><Relationship Id="rId28" Type="http://schemas.openxmlformats.org/officeDocument/2006/relationships/image" Target="../media/image43.wmf"/><Relationship Id="rId10" Type="http://schemas.openxmlformats.org/officeDocument/2006/relationships/tags" Target="../tags/tag302.xml"/><Relationship Id="rId19" Type="http://schemas.openxmlformats.org/officeDocument/2006/relationships/image" Target="../media/image38.wmf"/><Relationship Id="rId31" Type="http://schemas.openxmlformats.org/officeDocument/2006/relationships/oleObject" Target="../embeddings/oleObject27.bin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tags" Target="../tags/tag306.xml"/><Relationship Id="rId22" Type="http://schemas.openxmlformats.org/officeDocument/2006/relationships/image" Target="../media/image40.png"/><Relationship Id="rId27" Type="http://schemas.openxmlformats.org/officeDocument/2006/relationships/oleObject" Target="../embeddings/oleObject25.bin"/><Relationship Id="rId30" Type="http://schemas.openxmlformats.org/officeDocument/2006/relationships/image" Target="../media/image44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328.xml"/><Relationship Id="rId18" Type="http://schemas.openxmlformats.org/officeDocument/2006/relationships/image" Target="../media/image46.wmf"/><Relationship Id="rId26" Type="http://schemas.openxmlformats.org/officeDocument/2006/relationships/image" Target="../media/image50.wmf"/><Relationship Id="rId3" Type="http://schemas.openxmlformats.org/officeDocument/2006/relationships/tags" Target="../tags/tag318.xml"/><Relationship Id="rId21" Type="http://schemas.openxmlformats.org/officeDocument/2006/relationships/oleObject" Target="../embeddings/oleObject30.bin"/><Relationship Id="rId34" Type="http://schemas.openxmlformats.org/officeDocument/2006/relationships/image" Target="../media/image54.wmf"/><Relationship Id="rId7" Type="http://schemas.openxmlformats.org/officeDocument/2006/relationships/tags" Target="../tags/tag322.xml"/><Relationship Id="rId12" Type="http://schemas.openxmlformats.org/officeDocument/2006/relationships/tags" Target="../tags/tag327.xml"/><Relationship Id="rId17" Type="http://schemas.openxmlformats.org/officeDocument/2006/relationships/oleObject" Target="../embeddings/oleObject28.bin"/><Relationship Id="rId25" Type="http://schemas.openxmlformats.org/officeDocument/2006/relationships/oleObject" Target="../embeddings/oleObject32.bin"/><Relationship Id="rId33" Type="http://schemas.openxmlformats.org/officeDocument/2006/relationships/oleObject" Target="../embeddings/oleObject36.bin"/><Relationship Id="rId2" Type="http://schemas.openxmlformats.org/officeDocument/2006/relationships/tags" Target="../tags/tag317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47.wmf"/><Relationship Id="rId29" Type="http://schemas.openxmlformats.org/officeDocument/2006/relationships/oleObject" Target="../embeddings/oleObject34.bin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24" Type="http://schemas.openxmlformats.org/officeDocument/2006/relationships/image" Target="../media/image49.wmf"/><Relationship Id="rId32" Type="http://schemas.openxmlformats.org/officeDocument/2006/relationships/image" Target="../media/image53.wmf"/><Relationship Id="rId5" Type="http://schemas.openxmlformats.org/officeDocument/2006/relationships/tags" Target="../tags/tag320.xml"/><Relationship Id="rId15" Type="http://schemas.openxmlformats.org/officeDocument/2006/relationships/tags" Target="../tags/tag330.xml"/><Relationship Id="rId23" Type="http://schemas.openxmlformats.org/officeDocument/2006/relationships/oleObject" Target="../embeddings/oleObject31.bin"/><Relationship Id="rId28" Type="http://schemas.openxmlformats.org/officeDocument/2006/relationships/image" Target="../media/image51.wmf"/><Relationship Id="rId10" Type="http://schemas.openxmlformats.org/officeDocument/2006/relationships/tags" Target="../tags/tag325.xml"/><Relationship Id="rId19" Type="http://schemas.openxmlformats.org/officeDocument/2006/relationships/oleObject" Target="../embeddings/oleObject29.bin"/><Relationship Id="rId31" Type="http://schemas.openxmlformats.org/officeDocument/2006/relationships/oleObject" Target="../embeddings/oleObject35.bin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tags" Target="../tags/tag329.xml"/><Relationship Id="rId22" Type="http://schemas.openxmlformats.org/officeDocument/2006/relationships/image" Target="../media/image48.wmf"/><Relationship Id="rId27" Type="http://schemas.openxmlformats.org/officeDocument/2006/relationships/oleObject" Target="../embeddings/oleObject33.bin"/><Relationship Id="rId30" Type="http://schemas.openxmlformats.org/officeDocument/2006/relationships/image" Target="../media/image52.wmf"/><Relationship Id="rId8" Type="http://schemas.openxmlformats.org/officeDocument/2006/relationships/tags" Target="../tags/tag323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343.xml"/><Relationship Id="rId18" Type="http://schemas.openxmlformats.org/officeDocument/2006/relationships/slideLayout" Target="../slideLayouts/slideLayout17.xml"/><Relationship Id="rId26" Type="http://schemas.openxmlformats.org/officeDocument/2006/relationships/image" Target="../media/image53.wmf"/><Relationship Id="rId3" Type="http://schemas.openxmlformats.org/officeDocument/2006/relationships/tags" Target="../tags/tag333.xml"/><Relationship Id="rId21" Type="http://schemas.openxmlformats.org/officeDocument/2006/relationships/oleObject" Target="../embeddings/oleObject37.bin"/><Relationship Id="rId34" Type="http://schemas.openxmlformats.org/officeDocument/2006/relationships/image" Target="../media/image60.wmf"/><Relationship Id="rId7" Type="http://schemas.openxmlformats.org/officeDocument/2006/relationships/tags" Target="../tags/tag337.xml"/><Relationship Id="rId12" Type="http://schemas.openxmlformats.org/officeDocument/2006/relationships/tags" Target="../tags/tag342.xml"/><Relationship Id="rId17" Type="http://schemas.openxmlformats.org/officeDocument/2006/relationships/tags" Target="../tags/tag347.xml"/><Relationship Id="rId25" Type="http://schemas.openxmlformats.org/officeDocument/2006/relationships/oleObject" Target="../embeddings/oleObject35.bin"/><Relationship Id="rId33" Type="http://schemas.openxmlformats.org/officeDocument/2006/relationships/oleObject" Target="../embeddings/oleObject42.bin"/><Relationship Id="rId2" Type="http://schemas.openxmlformats.org/officeDocument/2006/relationships/tags" Target="../tags/tag332.xml"/><Relationship Id="rId16" Type="http://schemas.openxmlformats.org/officeDocument/2006/relationships/tags" Target="../tags/tag346.xml"/><Relationship Id="rId20" Type="http://schemas.openxmlformats.org/officeDocument/2006/relationships/image" Target="../media/image52.wmf"/><Relationship Id="rId29" Type="http://schemas.openxmlformats.org/officeDocument/2006/relationships/oleObject" Target="../embeddings/oleObject40.bin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tags" Target="../tags/tag341.xml"/><Relationship Id="rId24" Type="http://schemas.openxmlformats.org/officeDocument/2006/relationships/image" Target="../media/image56.wmf"/><Relationship Id="rId32" Type="http://schemas.openxmlformats.org/officeDocument/2006/relationships/image" Target="../media/image59.wmf"/><Relationship Id="rId5" Type="http://schemas.openxmlformats.org/officeDocument/2006/relationships/tags" Target="../tags/tag335.xml"/><Relationship Id="rId15" Type="http://schemas.openxmlformats.org/officeDocument/2006/relationships/tags" Target="../tags/tag345.xml"/><Relationship Id="rId23" Type="http://schemas.openxmlformats.org/officeDocument/2006/relationships/oleObject" Target="../embeddings/oleObject38.bin"/><Relationship Id="rId28" Type="http://schemas.openxmlformats.org/officeDocument/2006/relationships/image" Target="../media/image57.wmf"/><Relationship Id="rId36" Type="http://schemas.openxmlformats.org/officeDocument/2006/relationships/image" Target="../media/image61.wmf"/><Relationship Id="rId10" Type="http://schemas.openxmlformats.org/officeDocument/2006/relationships/tags" Target="../tags/tag340.xml"/><Relationship Id="rId19" Type="http://schemas.openxmlformats.org/officeDocument/2006/relationships/oleObject" Target="../embeddings/oleObject34.bin"/><Relationship Id="rId31" Type="http://schemas.openxmlformats.org/officeDocument/2006/relationships/oleObject" Target="../embeddings/oleObject41.bin"/><Relationship Id="rId4" Type="http://schemas.openxmlformats.org/officeDocument/2006/relationships/tags" Target="../tags/tag334.xml"/><Relationship Id="rId9" Type="http://schemas.openxmlformats.org/officeDocument/2006/relationships/tags" Target="../tags/tag339.xml"/><Relationship Id="rId14" Type="http://schemas.openxmlformats.org/officeDocument/2006/relationships/tags" Target="../tags/tag344.xml"/><Relationship Id="rId22" Type="http://schemas.openxmlformats.org/officeDocument/2006/relationships/image" Target="../media/image55.wmf"/><Relationship Id="rId27" Type="http://schemas.openxmlformats.org/officeDocument/2006/relationships/oleObject" Target="../embeddings/oleObject39.bin"/><Relationship Id="rId30" Type="http://schemas.openxmlformats.org/officeDocument/2006/relationships/image" Target="../media/image58.wmf"/><Relationship Id="rId35" Type="http://schemas.openxmlformats.org/officeDocument/2006/relationships/oleObject" Target="../embeddings/oleObject43.bin"/><Relationship Id="rId8" Type="http://schemas.openxmlformats.org/officeDocument/2006/relationships/tags" Target="../tags/tag33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55.xml"/><Relationship Id="rId13" Type="http://schemas.openxmlformats.org/officeDocument/2006/relationships/oleObject" Target="../embeddings/oleObject45.bin"/><Relationship Id="rId3" Type="http://schemas.openxmlformats.org/officeDocument/2006/relationships/tags" Target="../tags/tag350.xml"/><Relationship Id="rId7" Type="http://schemas.openxmlformats.org/officeDocument/2006/relationships/tags" Target="../tags/tag354.xml"/><Relationship Id="rId12" Type="http://schemas.openxmlformats.org/officeDocument/2006/relationships/image" Target="../media/image62.wmf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11" Type="http://schemas.openxmlformats.org/officeDocument/2006/relationships/oleObject" Target="../embeddings/oleObject44.bin"/><Relationship Id="rId5" Type="http://schemas.openxmlformats.org/officeDocument/2006/relationships/tags" Target="../tags/tag352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51.xml"/><Relationship Id="rId9" Type="http://schemas.openxmlformats.org/officeDocument/2006/relationships/tags" Target="../tags/tag356.xml"/><Relationship Id="rId14" Type="http://schemas.openxmlformats.org/officeDocument/2006/relationships/image" Target="../media/image63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oleObject" Target="../embeddings/oleObject47.bin"/><Relationship Id="rId3" Type="http://schemas.openxmlformats.org/officeDocument/2006/relationships/tags" Target="../tags/tag359.xml"/><Relationship Id="rId7" Type="http://schemas.openxmlformats.org/officeDocument/2006/relationships/tags" Target="../tags/tag363.xml"/><Relationship Id="rId12" Type="http://schemas.openxmlformats.org/officeDocument/2006/relationships/image" Target="../media/image64.wmf"/><Relationship Id="rId17" Type="http://schemas.openxmlformats.org/officeDocument/2006/relationships/image" Target="../media/image52.wmf"/><Relationship Id="rId2" Type="http://schemas.openxmlformats.org/officeDocument/2006/relationships/tags" Target="../tags/tag358.xml"/><Relationship Id="rId16" Type="http://schemas.openxmlformats.org/officeDocument/2006/relationships/oleObject" Target="../embeddings/oleObject34.bin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oleObject" Target="../embeddings/oleObject46.bin"/><Relationship Id="rId5" Type="http://schemas.openxmlformats.org/officeDocument/2006/relationships/tags" Target="../tags/tag361.xml"/><Relationship Id="rId15" Type="http://schemas.openxmlformats.org/officeDocument/2006/relationships/image" Target="../media/image66.png"/><Relationship Id="rId10" Type="http://schemas.openxmlformats.org/officeDocument/2006/relationships/slideLayout" Target="../slideLayouts/slideLayout17.xml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image" Target="../media/image65.w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378.xml"/><Relationship Id="rId18" Type="http://schemas.openxmlformats.org/officeDocument/2006/relationships/oleObject" Target="../embeddings/oleObject48.bin"/><Relationship Id="rId26" Type="http://schemas.openxmlformats.org/officeDocument/2006/relationships/oleObject" Target="../embeddings/oleObject52.bin"/><Relationship Id="rId3" Type="http://schemas.openxmlformats.org/officeDocument/2006/relationships/tags" Target="../tags/tag368.xml"/><Relationship Id="rId21" Type="http://schemas.openxmlformats.org/officeDocument/2006/relationships/image" Target="../media/image68.wmf"/><Relationship Id="rId34" Type="http://schemas.openxmlformats.org/officeDocument/2006/relationships/oleObject" Target="../embeddings/oleObject56.bin"/><Relationship Id="rId7" Type="http://schemas.openxmlformats.org/officeDocument/2006/relationships/tags" Target="../tags/tag372.xml"/><Relationship Id="rId12" Type="http://schemas.openxmlformats.org/officeDocument/2006/relationships/tags" Target="../tags/tag377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0.wmf"/><Relationship Id="rId33" Type="http://schemas.openxmlformats.org/officeDocument/2006/relationships/image" Target="../media/image74.wmf"/><Relationship Id="rId2" Type="http://schemas.openxmlformats.org/officeDocument/2006/relationships/tags" Target="../tags/tag367.xml"/><Relationship Id="rId16" Type="http://schemas.openxmlformats.org/officeDocument/2006/relationships/tags" Target="../tags/tag381.xml"/><Relationship Id="rId20" Type="http://schemas.openxmlformats.org/officeDocument/2006/relationships/oleObject" Target="../embeddings/oleObject49.bin"/><Relationship Id="rId29" Type="http://schemas.openxmlformats.org/officeDocument/2006/relationships/image" Target="../media/image72.wmf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tags" Target="../tags/tag376.xml"/><Relationship Id="rId24" Type="http://schemas.openxmlformats.org/officeDocument/2006/relationships/oleObject" Target="../embeddings/oleObject51.bin"/><Relationship Id="rId32" Type="http://schemas.openxmlformats.org/officeDocument/2006/relationships/oleObject" Target="../embeddings/oleObject55.bin"/><Relationship Id="rId5" Type="http://schemas.openxmlformats.org/officeDocument/2006/relationships/tags" Target="../tags/tag370.xml"/><Relationship Id="rId15" Type="http://schemas.openxmlformats.org/officeDocument/2006/relationships/tags" Target="../tags/tag380.xml"/><Relationship Id="rId23" Type="http://schemas.openxmlformats.org/officeDocument/2006/relationships/image" Target="../media/image69.wmf"/><Relationship Id="rId28" Type="http://schemas.openxmlformats.org/officeDocument/2006/relationships/oleObject" Target="../embeddings/oleObject53.bin"/><Relationship Id="rId10" Type="http://schemas.openxmlformats.org/officeDocument/2006/relationships/tags" Target="../tags/tag375.xml"/><Relationship Id="rId19" Type="http://schemas.openxmlformats.org/officeDocument/2006/relationships/image" Target="../media/image67.wmf"/><Relationship Id="rId31" Type="http://schemas.openxmlformats.org/officeDocument/2006/relationships/image" Target="../media/image73.wmf"/><Relationship Id="rId4" Type="http://schemas.openxmlformats.org/officeDocument/2006/relationships/tags" Target="../tags/tag369.xml"/><Relationship Id="rId9" Type="http://schemas.openxmlformats.org/officeDocument/2006/relationships/tags" Target="../tags/tag374.xml"/><Relationship Id="rId14" Type="http://schemas.openxmlformats.org/officeDocument/2006/relationships/tags" Target="../tags/tag379.xml"/><Relationship Id="rId22" Type="http://schemas.openxmlformats.org/officeDocument/2006/relationships/oleObject" Target="../embeddings/oleObject50.bin"/><Relationship Id="rId27" Type="http://schemas.openxmlformats.org/officeDocument/2006/relationships/image" Target="../media/image71.wmf"/><Relationship Id="rId30" Type="http://schemas.openxmlformats.org/officeDocument/2006/relationships/oleObject" Target="../embeddings/oleObject54.bin"/><Relationship Id="rId35" Type="http://schemas.openxmlformats.org/officeDocument/2006/relationships/image" Target="../media/image75.wmf"/><Relationship Id="rId8" Type="http://schemas.openxmlformats.org/officeDocument/2006/relationships/tags" Target="../tags/tag37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tags" Target="../tags/tag384.xml"/><Relationship Id="rId7" Type="http://schemas.openxmlformats.org/officeDocument/2006/relationships/tags" Target="../tags/tag388.xml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tags" Target="../tags/tag387.xml"/><Relationship Id="rId5" Type="http://schemas.openxmlformats.org/officeDocument/2006/relationships/tags" Target="../tags/tag386.xml"/><Relationship Id="rId4" Type="http://schemas.openxmlformats.org/officeDocument/2006/relationships/tags" Target="../tags/tag38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96.xml"/><Relationship Id="rId13" Type="http://schemas.openxmlformats.org/officeDocument/2006/relationships/tags" Target="../tags/tag401.xml"/><Relationship Id="rId18" Type="http://schemas.openxmlformats.org/officeDocument/2006/relationships/image" Target="../media/image76.wmf"/><Relationship Id="rId26" Type="http://schemas.openxmlformats.org/officeDocument/2006/relationships/image" Target="../media/image79.wmf"/><Relationship Id="rId3" Type="http://schemas.openxmlformats.org/officeDocument/2006/relationships/tags" Target="../tags/tag391.xml"/><Relationship Id="rId21" Type="http://schemas.openxmlformats.org/officeDocument/2006/relationships/oleObject" Target="../embeddings/oleObject59.bin"/><Relationship Id="rId7" Type="http://schemas.openxmlformats.org/officeDocument/2006/relationships/tags" Target="../tags/tag395.xml"/><Relationship Id="rId12" Type="http://schemas.openxmlformats.org/officeDocument/2006/relationships/tags" Target="../tags/tag400.xml"/><Relationship Id="rId17" Type="http://schemas.openxmlformats.org/officeDocument/2006/relationships/oleObject" Target="../embeddings/oleObject57.bin"/><Relationship Id="rId25" Type="http://schemas.openxmlformats.org/officeDocument/2006/relationships/oleObject" Target="../embeddings/oleObject61.bin"/><Relationship Id="rId2" Type="http://schemas.openxmlformats.org/officeDocument/2006/relationships/tags" Target="../tags/tag390.xml"/><Relationship Id="rId16" Type="http://schemas.openxmlformats.org/officeDocument/2006/relationships/image" Target="../media/image179.png"/><Relationship Id="rId20" Type="http://schemas.openxmlformats.org/officeDocument/2006/relationships/image" Target="../media/image77.wmf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tags" Target="../tags/tag399.xml"/><Relationship Id="rId24" Type="http://schemas.openxmlformats.org/officeDocument/2006/relationships/image" Target="../media/image78.wmf"/><Relationship Id="rId5" Type="http://schemas.openxmlformats.org/officeDocument/2006/relationships/tags" Target="../tags/tag393.xml"/><Relationship Id="rId15" Type="http://schemas.openxmlformats.org/officeDocument/2006/relationships/tags" Target="../tags/tag4410.xml"/><Relationship Id="rId23" Type="http://schemas.openxmlformats.org/officeDocument/2006/relationships/oleObject" Target="../embeddings/oleObject60.bin"/><Relationship Id="rId10" Type="http://schemas.openxmlformats.org/officeDocument/2006/relationships/tags" Target="../tags/tag398.xml"/><Relationship Id="rId19" Type="http://schemas.openxmlformats.org/officeDocument/2006/relationships/oleObject" Target="../embeddings/oleObject58.bin"/><Relationship Id="rId4" Type="http://schemas.openxmlformats.org/officeDocument/2006/relationships/tags" Target="../tags/tag392.xml"/><Relationship Id="rId9" Type="http://schemas.openxmlformats.org/officeDocument/2006/relationships/tags" Target="../tags/tag397.xml"/><Relationship Id="rId14" Type="http://schemas.openxmlformats.org/officeDocument/2006/relationships/slideLayout" Target="../slideLayouts/slideLayout17.xml"/><Relationship Id="rId22" Type="http://schemas.openxmlformats.org/officeDocument/2006/relationships/image" Target="../media/image7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oleObject" Target="../embeddings/oleObject62.bin"/><Relationship Id="rId18" Type="http://schemas.openxmlformats.org/officeDocument/2006/relationships/image" Target="../media/image82.wmf"/><Relationship Id="rId3" Type="http://schemas.openxmlformats.org/officeDocument/2006/relationships/tags" Target="../tags/tag404.xml"/><Relationship Id="rId21" Type="http://schemas.openxmlformats.org/officeDocument/2006/relationships/oleObject" Target="../embeddings/oleObject66.bin"/><Relationship Id="rId7" Type="http://schemas.openxmlformats.org/officeDocument/2006/relationships/tags" Target="../tags/tag408.xml"/><Relationship Id="rId12" Type="http://schemas.openxmlformats.org/officeDocument/2006/relationships/slideLayout" Target="../slideLayouts/slideLayout17.xml"/><Relationship Id="rId17" Type="http://schemas.openxmlformats.org/officeDocument/2006/relationships/oleObject" Target="../embeddings/oleObject64.bin"/><Relationship Id="rId2" Type="http://schemas.openxmlformats.org/officeDocument/2006/relationships/tags" Target="../tags/tag403.xml"/><Relationship Id="rId16" Type="http://schemas.openxmlformats.org/officeDocument/2006/relationships/image" Target="../media/image81.wmf"/><Relationship Id="rId20" Type="http://schemas.openxmlformats.org/officeDocument/2006/relationships/image" Target="../media/image83.wmf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tags" Target="../tags/tag412.xml"/><Relationship Id="rId24" Type="http://schemas.openxmlformats.org/officeDocument/2006/relationships/image" Target="../media/image85.wmf"/><Relationship Id="rId5" Type="http://schemas.openxmlformats.org/officeDocument/2006/relationships/tags" Target="../tags/tag406.xml"/><Relationship Id="rId15" Type="http://schemas.openxmlformats.org/officeDocument/2006/relationships/oleObject" Target="../embeddings/oleObject63.bin"/><Relationship Id="rId23" Type="http://schemas.openxmlformats.org/officeDocument/2006/relationships/oleObject" Target="../embeddings/oleObject67.bin"/><Relationship Id="rId10" Type="http://schemas.openxmlformats.org/officeDocument/2006/relationships/tags" Target="../tags/tag411.xml"/><Relationship Id="rId19" Type="http://schemas.openxmlformats.org/officeDocument/2006/relationships/oleObject" Target="../embeddings/oleObject65.bin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image" Target="../media/image80.wmf"/><Relationship Id="rId22" Type="http://schemas.openxmlformats.org/officeDocument/2006/relationships/image" Target="../media/image8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3.docx"/><Relationship Id="rId3" Type="http://schemas.openxmlformats.org/officeDocument/2006/relationships/image" Target="../media/image86.emf"/><Relationship Id="rId7" Type="http://schemas.openxmlformats.org/officeDocument/2006/relationships/image" Target="../media/image88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9.xml"/><Relationship Id="rId6" Type="http://schemas.openxmlformats.org/officeDocument/2006/relationships/package" Target="../embeddings/Microsoft_Word_Document2.docx"/><Relationship Id="rId5" Type="http://schemas.openxmlformats.org/officeDocument/2006/relationships/image" Target="../media/image87.emf"/><Relationship Id="rId4" Type="http://schemas.openxmlformats.org/officeDocument/2006/relationships/package" Target="../embeddings/Microsoft_Word_Document1.docx"/><Relationship Id="rId9" Type="http://schemas.openxmlformats.org/officeDocument/2006/relationships/image" Target="../media/image8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414.xml"/><Relationship Id="rId1" Type="http://schemas.openxmlformats.org/officeDocument/2006/relationships/tags" Target="../tags/tag4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EF6FF"/>
              </a:gs>
              <a:gs pos="79000">
                <a:srgbClr val="D0E9F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8"/>
          <p:cNvSpPr/>
          <p:nvPr>
            <p:custDataLst>
              <p:tags r:id="rId2"/>
            </p:custDataLst>
          </p:nvPr>
        </p:nvSpPr>
        <p:spPr>
          <a:xfrm flipH="1">
            <a:off x="6982460" y="4021455"/>
            <a:ext cx="814070" cy="100901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2762DD">
                  <a:alpha val="98000"/>
                </a:srgbClr>
              </a:gs>
              <a:gs pos="100000">
                <a:srgbClr val="DFE9C8">
                  <a:alpha val="4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平行四边形 8"/>
          <p:cNvSpPr/>
          <p:nvPr>
            <p:custDataLst>
              <p:tags r:id="rId3"/>
            </p:custDataLst>
          </p:nvPr>
        </p:nvSpPr>
        <p:spPr>
          <a:xfrm flipH="1">
            <a:off x="6178550" y="718185"/>
            <a:ext cx="415925" cy="51498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1F5BDD">
                  <a:alpha val="96000"/>
                </a:srgbClr>
              </a:gs>
              <a:gs pos="100000">
                <a:srgbClr val="DFE9C8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6" name="平行四边形 8"/>
          <p:cNvSpPr/>
          <p:nvPr>
            <p:custDataLst>
              <p:tags r:id="rId4"/>
            </p:custDataLst>
          </p:nvPr>
        </p:nvSpPr>
        <p:spPr>
          <a:xfrm flipH="1">
            <a:off x="289560" y="999490"/>
            <a:ext cx="1692275" cy="209740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6A94DE">
                  <a:alpha val="92000"/>
                </a:srgbClr>
              </a:gs>
              <a:gs pos="100000">
                <a:srgbClr val="DFE9C8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5" name="椭圆 34"/>
          <p:cNvSpPr/>
          <p:nvPr>
            <p:custDataLst>
              <p:tags r:id="rId5"/>
            </p:custDataLst>
          </p:nvPr>
        </p:nvSpPr>
        <p:spPr>
          <a:xfrm rot="9480000" flipH="1">
            <a:off x="1557655" y="-2430780"/>
            <a:ext cx="3687445" cy="3683000"/>
          </a:xfrm>
          <a:prstGeom prst="ellipse">
            <a:avLst/>
          </a:prstGeom>
          <a:gradFill flip="none" rotWithShape="1">
            <a:gsLst>
              <a:gs pos="0">
                <a:srgbClr val="C9EAFB"/>
              </a:gs>
              <a:gs pos="100000">
                <a:schemeClr val="bg1">
                  <a:alpha val="46000"/>
                </a:schemeClr>
              </a:gs>
            </a:gsLst>
            <a:lin ang="5400000" scaled="1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>
            <p:custDataLst>
              <p:tags r:id="rId6"/>
            </p:custDataLst>
          </p:nvPr>
        </p:nvGrpSpPr>
        <p:grpSpPr>
          <a:xfrm>
            <a:off x="6974840" y="556260"/>
            <a:ext cx="4653280" cy="5729605"/>
            <a:chOff x="10984" y="966"/>
            <a:chExt cx="7328" cy="9023"/>
          </a:xfrm>
        </p:grpSpPr>
        <p:sp>
          <p:nvSpPr>
            <p:cNvPr id="17" name="平行四边形 8"/>
            <p:cNvSpPr/>
            <p:nvPr>
              <p:custDataLst>
                <p:tags r:id="rId9"/>
              </p:custDataLst>
            </p:nvPr>
          </p:nvSpPr>
          <p:spPr>
            <a:xfrm flipH="1">
              <a:off x="11281" y="1200"/>
              <a:ext cx="7010" cy="8720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noFill/>
            <a:ln w="28575" cmpd="sng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平行四边形 8"/>
            <p:cNvSpPr/>
            <p:nvPr>
              <p:custDataLst>
                <p:tags r:id="rId10"/>
              </p:custDataLst>
            </p:nvPr>
          </p:nvSpPr>
          <p:spPr>
            <a:xfrm flipH="1">
              <a:off x="11212" y="1156"/>
              <a:ext cx="7100" cy="8833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gradFill>
              <a:gsLst>
                <a:gs pos="0">
                  <a:srgbClr val="1F5BDD"/>
                </a:gs>
                <a:gs pos="100000">
                  <a:srgbClr val="9DD1E0"/>
                </a:gs>
              </a:gsLst>
              <a:lin ang="18780000" scaled="0"/>
            </a:gradFill>
            <a:ln>
              <a:noFill/>
              <a:prstDash val="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1"/>
              </p:custDataLst>
            </p:nvPr>
          </p:nvSpPr>
          <p:spPr>
            <a:xfrm>
              <a:off x="10996" y="974"/>
              <a:ext cx="7020" cy="8753"/>
            </a:xfrm>
            <a:custGeom>
              <a:avLst/>
              <a:gdLst>
                <a:gd name="connsiteX0" fmla="*/ 0 w 7020"/>
                <a:gd name="connsiteY0" fmla="*/ 708 h 8753"/>
                <a:gd name="connsiteX1" fmla="*/ 838 w 7020"/>
                <a:gd name="connsiteY1" fmla="*/ 0 h 8753"/>
                <a:gd name="connsiteX2" fmla="*/ 3750 w 7020"/>
                <a:gd name="connsiteY2" fmla="*/ 3 h 8753"/>
                <a:gd name="connsiteX3" fmla="*/ 5000 w 7020"/>
                <a:gd name="connsiteY3" fmla="*/ 708 h 8753"/>
                <a:gd name="connsiteX4" fmla="*/ 7019 w 7020"/>
                <a:gd name="connsiteY4" fmla="*/ 7891 h 8753"/>
                <a:gd name="connsiteX5" fmla="*/ 6123 w 7020"/>
                <a:gd name="connsiteY5" fmla="*/ 8733 h 8753"/>
                <a:gd name="connsiteX6" fmla="*/ 3056 w 7020"/>
                <a:gd name="connsiteY6" fmla="*/ 8753 h 8753"/>
                <a:gd name="connsiteX7" fmla="*/ 1966 w 7020"/>
                <a:gd name="connsiteY7" fmla="*/ 7912 h 8753"/>
                <a:gd name="connsiteX8" fmla="*/ 0 w 7020"/>
                <a:gd name="connsiteY8" fmla="*/ 708 h 8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9" h="8753">
                  <a:moveTo>
                    <a:pt x="0" y="708"/>
                  </a:moveTo>
                  <a:cubicBezTo>
                    <a:pt x="0" y="243"/>
                    <a:pt x="342" y="0"/>
                    <a:pt x="838" y="0"/>
                  </a:cubicBezTo>
                  <a:lnTo>
                    <a:pt x="3750" y="3"/>
                  </a:lnTo>
                  <a:cubicBezTo>
                    <a:pt x="4386" y="26"/>
                    <a:pt x="4761" y="26"/>
                    <a:pt x="5000" y="708"/>
                  </a:cubicBezTo>
                  <a:lnTo>
                    <a:pt x="7019" y="7891"/>
                  </a:lnTo>
                  <a:cubicBezTo>
                    <a:pt x="7045" y="8503"/>
                    <a:pt x="6618" y="8733"/>
                    <a:pt x="6123" y="8733"/>
                  </a:cubicBezTo>
                  <a:lnTo>
                    <a:pt x="3056" y="8753"/>
                  </a:lnTo>
                  <a:cubicBezTo>
                    <a:pt x="2560" y="8753"/>
                    <a:pt x="2352" y="8730"/>
                    <a:pt x="1966" y="7912"/>
                  </a:cubicBezTo>
                  <a:lnTo>
                    <a:pt x="0" y="708"/>
                  </a:lnTo>
                  <a:close/>
                </a:path>
              </a:pathLst>
            </a:custGeom>
            <a:blipFill rotWithShape="1">
              <a:blip r:embed="rId14"/>
              <a:stretch>
                <a:fillRect l="-23000" r="-74000"/>
              </a:stretch>
            </a:blip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8"/>
            <p:cNvSpPr/>
            <p:nvPr>
              <p:custDataLst>
                <p:tags r:id="rId12"/>
              </p:custDataLst>
            </p:nvPr>
          </p:nvSpPr>
          <p:spPr>
            <a:xfrm flipH="1">
              <a:off x="10984" y="966"/>
              <a:ext cx="7040" cy="8761"/>
            </a:xfrm>
            <a:custGeom>
              <a:avLst/>
              <a:gdLst>
                <a:gd name="connsiteX0" fmla="*/ 21 w 7039"/>
                <a:gd name="connsiteY0" fmla="*/ 7853 h 8761"/>
                <a:gd name="connsiteX1" fmla="*/ 2061 w 7039"/>
                <a:gd name="connsiteY1" fmla="*/ 602 h 8761"/>
                <a:gd name="connsiteX2" fmla="*/ 2884 w 7039"/>
                <a:gd name="connsiteY2" fmla="*/ 3 h 8761"/>
                <a:gd name="connsiteX3" fmla="*/ 6388 w 7039"/>
                <a:gd name="connsiteY3" fmla="*/ 0 h 8761"/>
                <a:gd name="connsiteX4" fmla="*/ 6995 w 7039"/>
                <a:gd name="connsiteY4" fmla="*/ 893 h 8761"/>
                <a:gd name="connsiteX5" fmla="*/ 5094 w 7039"/>
                <a:gd name="connsiteY5" fmla="*/ 7871 h 8761"/>
                <a:gd name="connsiteX6" fmla="*/ 4108 w 7039"/>
                <a:gd name="connsiteY6" fmla="*/ 8761 h 8761"/>
                <a:gd name="connsiteX7" fmla="*/ 815 w 7039"/>
                <a:gd name="connsiteY7" fmla="*/ 8738 h 8761"/>
                <a:gd name="connsiteX8" fmla="*/ 21 w 7039"/>
                <a:gd name="connsiteY8" fmla="*/ 7853 h 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0" h="8761">
                  <a:moveTo>
                    <a:pt x="21" y="7853"/>
                  </a:moveTo>
                  <a:lnTo>
                    <a:pt x="2061" y="602"/>
                  </a:lnTo>
                  <a:cubicBezTo>
                    <a:pt x="2161" y="242"/>
                    <a:pt x="2595" y="3"/>
                    <a:pt x="2884" y="3"/>
                  </a:cubicBezTo>
                  <a:lnTo>
                    <a:pt x="6388" y="0"/>
                  </a:lnTo>
                  <a:cubicBezTo>
                    <a:pt x="6925" y="93"/>
                    <a:pt x="7141" y="460"/>
                    <a:pt x="6995" y="893"/>
                  </a:cubicBezTo>
                  <a:lnTo>
                    <a:pt x="5094" y="7871"/>
                  </a:lnTo>
                  <a:cubicBezTo>
                    <a:pt x="4975" y="8125"/>
                    <a:pt x="4734" y="8745"/>
                    <a:pt x="4108" y="8761"/>
                  </a:cubicBezTo>
                  <a:lnTo>
                    <a:pt x="815" y="8738"/>
                  </a:lnTo>
                  <a:cubicBezTo>
                    <a:pt x="245" y="8738"/>
                    <a:pt x="-90" y="8257"/>
                    <a:pt x="21" y="7853"/>
                  </a:cubicBezTo>
                </a:path>
              </a:pathLst>
            </a:custGeom>
            <a:gradFill flip="none" rotWithShape="1">
              <a:gsLst>
                <a:gs pos="42000">
                  <a:srgbClr val="A2CCE6">
                    <a:alpha val="44000"/>
                  </a:srgbClr>
                </a:gs>
                <a:gs pos="0">
                  <a:srgbClr val="BFDDED">
                    <a:alpha val="17000"/>
                  </a:srgbClr>
                </a:gs>
                <a:gs pos="100000">
                  <a:srgbClr val="2762DD"/>
                </a:gs>
              </a:gsLst>
              <a:lin ang="1656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 flipH="1">
            <a:off x="1336040" y="2057400"/>
            <a:ext cx="527431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zh-CN" altLang="en-US" sz="3200" b="1" dirty="0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3200" b="1" dirty="0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 </a:t>
            </a:r>
            <a:r>
              <a:rPr lang="en-US" altLang="zh-CN" sz="3200" b="1" dirty="0" err="1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直线与圆的方程</a:t>
            </a:r>
            <a:endParaRPr lang="en-US" altLang="zh-CN" sz="3200" b="1" dirty="0">
              <a:gradFill>
                <a:gsLst>
                  <a:gs pos="0">
                    <a:srgbClr val="387DE8"/>
                  </a:gs>
                  <a:gs pos="100000">
                    <a:srgbClr val="0E48D9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sz="6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6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6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6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两条直线平行和垂直的判定</a:t>
            </a:r>
          </a:p>
        </p:txBody>
      </p:sp>
      <p:sp>
        <p:nvSpPr>
          <p:cNvPr id="5" name="圆角矩形 4"/>
          <p:cNvSpPr/>
          <p:nvPr>
            <p:custDataLst>
              <p:tags r:id="rId8"/>
            </p:custDataLst>
          </p:nvPr>
        </p:nvSpPr>
        <p:spPr>
          <a:xfrm>
            <a:off x="2416175" y="5622303"/>
            <a:ext cx="3087370" cy="32893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47EB"/>
              </a:gs>
              <a:gs pos="100000">
                <a:srgbClr val="9ED2DF"/>
              </a:gs>
            </a:gsLst>
            <a:lin ang="1038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dist"/>
            <a:r>
              <a:rPr 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b="1" dirty="0" err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选择性必修第一册</a:t>
            </a:r>
            <a:r>
              <a:rPr lang="en-US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>
            <p:custDataLst>
              <p:tags r:id="rId1"/>
            </p:custDataLst>
          </p:nvPr>
        </p:nvSpPr>
        <p:spPr>
          <a:xfrm flipH="1">
            <a:off x="980975" y="10160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EF6FF">
                  <a:alpha val="0"/>
                </a:srgbClr>
              </a:gs>
              <a:gs pos="79000">
                <a:srgbClr val="D0E9F0">
                  <a:alpha val="36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4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复习回顾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4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4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4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457835" y="768350"/>
            <a:ext cx="112750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gradFill>
                  <a:gsLst>
                    <a:gs pos="0">
                      <a:srgbClr val="6434A7"/>
                    </a:gs>
                    <a:gs pos="100000">
                      <a:srgbClr val="154CD8"/>
                    </a:gs>
                  </a:gsLst>
                  <a:lin ang="12660000" scaled="0"/>
                </a:gradFill>
                <a:latin typeface="黑体" panose="02010609060101010101" charset="-122"/>
                <a:ea typeface="黑体" panose="02010609060101010101" charset="-122"/>
              </a:rPr>
              <a:t>直线五种形式的辨析比较</a:t>
            </a:r>
          </a:p>
        </p:txBody>
      </p:sp>
      <p:grpSp>
        <p:nvGrpSpPr>
          <p:cNvPr id="16" name="组合 15"/>
          <p:cNvGrpSpPr/>
          <p:nvPr>
            <p:custDataLst>
              <p:tags r:id="rId4"/>
            </p:custDataLst>
          </p:nvPr>
        </p:nvGrpSpPr>
        <p:grpSpPr>
          <a:xfrm>
            <a:off x="458470" y="1315085"/>
            <a:ext cx="11273790" cy="5190490"/>
            <a:chOff x="722" y="2071"/>
            <a:chExt cx="17754" cy="8174"/>
          </a:xfrm>
        </p:grpSpPr>
        <p:grpSp>
          <p:nvGrpSpPr>
            <p:cNvPr id="2" name="组合 1"/>
            <p:cNvGrpSpPr/>
            <p:nvPr>
              <p:custDataLst>
                <p:tags r:id="rId32"/>
              </p:custDataLst>
            </p:nvPr>
          </p:nvGrpSpPr>
          <p:grpSpPr>
            <a:xfrm>
              <a:off x="722" y="2071"/>
              <a:ext cx="17754" cy="8174"/>
              <a:chOff x="2303" y="2391"/>
              <a:chExt cx="14306" cy="6297"/>
            </a:xfrm>
          </p:grpSpPr>
          <p:grpSp>
            <p:nvGrpSpPr>
              <p:cNvPr id="10" name="组合 9"/>
              <p:cNvGrpSpPr/>
              <p:nvPr>
                <p:custDataLst>
                  <p:tags r:id="rId36"/>
                </p:custDataLst>
              </p:nvPr>
            </p:nvGrpSpPr>
            <p:grpSpPr>
              <a:xfrm>
                <a:off x="2303" y="2391"/>
                <a:ext cx="14306" cy="6297"/>
                <a:chOff x="2468" y="2391"/>
                <a:chExt cx="14062" cy="6297"/>
              </a:xfrm>
            </p:grpSpPr>
            <p:sp>
              <p:nvSpPr>
                <p:cNvPr id="8" name="圆角矩形 7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2468" y="2391"/>
                  <a:ext cx="14062" cy="6297"/>
                </a:xfrm>
                <a:prstGeom prst="roundRect">
                  <a:avLst>
                    <a:gd name="adj" fmla="val 8937"/>
                  </a:avLst>
                </a:prstGeom>
                <a:solidFill>
                  <a:srgbClr val="E6F3FA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" name="同侧圆角矩形 8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2468" y="2391"/>
                  <a:ext cx="14060" cy="837"/>
                </a:xfrm>
                <a:prstGeom prst="round2SameRect">
                  <a:avLst>
                    <a:gd name="adj1" fmla="val 50000"/>
                    <a:gd name="adj2" fmla="val 0"/>
                  </a:avLst>
                </a:prstGeom>
                <a:solidFill>
                  <a:srgbClr val="C7E1F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 b="1">
                    <a:solidFill>
                      <a:prstClr val="black"/>
                    </a:solidFill>
                    <a:latin typeface="黑体" panose="02010609060101010101" charset="-122"/>
                    <a:ea typeface="黑体" panose="02010609060101010101" charset="-122"/>
                    <a:sym typeface="+mn-ea"/>
                  </a:endParaRPr>
                </a:p>
              </p:txBody>
            </p:sp>
          </p:grpSp>
          <p:sp>
            <p:nvSpPr>
              <p:cNvPr id="4" name="文本框 3"/>
              <p:cNvSpPr txBox="1"/>
              <p:nvPr>
                <p:custDataLst>
                  <p:tags r:id="rId37"/>
                </p:custDataLst>
              </p:nvPr>
            </p:nvSpPr>
            <p:spPr>
              <a:xfrm>
                <a:off x="2303" y="2543"/>
                <a:ext cx="1730" cy="54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zh-CN" altLang="en-US" sz="2400" b="1">
                    <a:latin typeface="黑体" panose="02010609060101010101" charset="-122"/>
                    <a:ea typeface="黑体" panose="02010609060101010101" charset="-122"/>
                  </a:rPr>
                  <a:t>项目</a:t>
                </a:r>
              </a:p>
            </p:txBody>
          </p:sp>
        </p:grpSp>
        <p:cxnSp>
          <p:nvCxnSpPr>
            <p:cNvPr id="5" name="直接连接符 4"/>
            <p:cNvCxnSpPr/>
            <p:nvPr>
              <p:custDataLst>
                <p:tags r:id="rId33"/>
              </p:custDataLst>
            </p:nvPr>
          </p:nvCxnSpPr>
          <p:spPr>
            <a:xfrm>
              <a:off x="2856" y="2103"/>
              <a:ext cx="3" cy="8142"/>
            </a:xfrm>
            <a:prstGeom prst="line">
              <a:avLst/>
            </a:prstGeom>
            <a:ln w="41275">
              <a:solidFill>
                <a:srgbClr val="FDFEFE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34"/>
              </p:custDataLst>
            </p:nvPr>
          </p:nvCxnSpPr>
          <p:spPr>
            <a:xfrm>
              <a:off x="6237" y="2103"/>
              <a:ext cx="3" cy="8142"/>
            </a:xfrm>
            <a:prstGeom prst="line">
              <a:avLst/>
            </a:prstGeom>
            <a:ln w="41275">
              <a:solidFill>
                <a:srgbClr val="FDFEFE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35"/>
              </p:custDataLst>
            </p:nvPr>
          </p:nvCxnSpPr>
          <p:spPr>
            <a:xfrm>
              <a:off x="14033" y="2103"/>
              <a:ext cx="3" cy="8142"/>
            </a:xfrm>
            <a:prstGeom prst="line">
              <a:avLst/>
            </a:prstGeom>
            <a:ln w="41275">
              <a:solidFill>
                <a:srgbClr val="FDFEFE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813560" y="1440180"/>
            <a:ext cx="2148205" cy="445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方程</a:t>
            </a: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3961130" y="1445260"/>
            <a:ext cx="4950460" cy="445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常数的几何意义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8910320" y="1450340"/>
            <a:ext cx="2820035" cy="445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适用范围</a:t>
            </a: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458470" y="2098236"/>
            <a:ext cx="1363320" cy="445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点斜式</a:t>
            </a:r>
          </a:p>
        </p:txBody>
      </p:sp>
      <p:cxnSp>
        <p:nvCxnSpPr>
          <p:cNvPr id="18" name="直接连接符 17"/>
          <p:cNvCxnSpPr/>
          <p:nvPr>
            <p:custDataLst>
              <p:tags r:id="rId9"/>
            </p:custDataLst>
          </p:nvPr>
        </p:nvCxnSpPr>
        <p:spPr>
          <a:xfrm flipH="1">
            <a:off x="458470" y="2643505"/>
            <a:ext cx="11273790" cy="0"/>
          </a:xfrm>
          <a:prstGeom prst="line">
            <a:avLst/>
          </a:prstGeom>
          <a:ln w="41275">
            <a:solidFill>
              <a:srgbClr val="FDFEFE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456565" y="2740856"/>
            <a:ext cx="1363320" cy="445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斜截式</a:t>
            </a:r>
          </a:p>
        </p:txBody>
      </p: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 flipH="1">
            <a:off x="456565" y="3284220"/>
            <a:ext cx="11273790" cy="0"/>
          </a:xfrm>
          <a:prstGeom prst="line">
            <a:avLst/>
          </a:prstGeom>
          <a:ln w="41275">
            <a:solidFill>
              <a:srgbClr val="FDFEFE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>
            <p:custDataLst>
              <p:tags r:id="rId12"/>
            </p:custDataLst>
          </p:nvPr>
        </p:nvSpPr>
        <p:spPr>
          <a:xfrm>
            <a:off x="458470" y="3640016"/>
            <a:ext cx="1363320" cy="445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两点式</a:t>
            </a:r>
          </a:p>
        </p:txBody>
      </p:sp>
      <p:cxnSp>
        <p:nvCxnSpPr>
          <p:cNvPr id="23" name="直接连接符 22"/>
          <p:cNvCxnSpPr/>
          <p:nvPr>
            <p:custDataLst>
              <p:tags r:id="rId13"/>
            </p:custDataLst>
          </p:nvPr>
        </p:nvCxnSpPr>
        <p:spPr>
          <a:xfrm flipH="1">
            <a:off x="456565" y="4508500"/>
            <a:ext cx="11273790" cy="0"/>
          </a:xfrm>
          <a:prstGeom prst="line">
            <a:avLst/>
          </a:prstGeom>
          <a:ln w="41275">
            <a:solidFill>
              <a:srgbClr val="FDFEFE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>
            <p:custDataLst>
              <p:tags r:id="rId14"/>
            </p:custDataLst>
          </p:nvPr>
        </p:nvSpPr>
        <p:spPr>
          <a:xfrm>
            <a:off x="450215" y="5812351"/>
            <a:ext cx="1363320" cy="445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一般式</a:t>
            </a:r>
          </a:p>
        </p:txBody>
      </p:sp>
      <p:cxnSp>
        <p:nvCxnSpPr>
          <p:cNvPr id="25" name="直接连接符 24"/>
          <p:cNvCxnSpPr/>
          <p:nvPr>
            <p:custDataLst>
              <p:tags r:id="rId15"/>
            </p:custDataLst>
          </p:nvPr>
        </p:nvCxnSpPr>
        <p:spPr>
          <a:xfrm flipH="1">
            <a:off x="450215" y="5603240"/>
            <a:ext cx="11273790" cy="0"/>
          </a:xfrm>
          <a:prstGeom prst="line">
            <a:avLst/>
          </a:prstGeom>
          <a:ln w="41275">
            <a:solidFill>
              <a:srgbClr val="FDFEFE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450215" y="4799526"/>
            <a:ext cx="1363320" cy="445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截距式</a:t>
            </a:r>
          </a:p>
        </p:txBody>
      </p:sp>
      <p:sp>
        <p:nvSpPr>
          <p:cNvPr id="29" name="文本框 28"/>
          <p:cNvSpPr txBox="1"/>
          <p:nvPr>
            <p:custDataLst>
              <p:tags r:id="rId17"/>
            </p:custDataLst>
          </p:nvPr>
        </p:nvSpPr>
        <p:spPr>
          <a:xfrm>
            <a:off x="8910955" y="2108200"/>
            <a:ext cx="2813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直线不垂直于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 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</a:t>
            </a:r>
          </a:p>
        </p:txBody>
      </p:sp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8912860" y="4651375"/>
            <a:ext cx="28111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直线不垂直于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 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轴和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轴，且不过原点</a:t>
            </a: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8910320" y="2748915"/>
            <a:ext cx="2813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直线不垂直于</a:t>
            </a:r>
            <a:r>
              <a:rPr lang="en-US" altLang="zh-CN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 </a:t>
            </a:r>
            <a:r>
              <a:rPr lang="zh-CN" alt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</a:t>
            </a: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8919210" y="3530600"/>
            <a:ext cx="28130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直线不垂直于</a:t>
            </a:r>
          </a:p>
          <a:p>
            <a:pPr algn="ctr"/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轴和 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轴</a:t>
            </a:r>
          </a:p>
        </p:txBody>
      </p:sp>
      <p:sp>
        <p:nvSpPr>
          <p:cNvPr id="33" name="文本框 32"/>
          <p:cNvSpPr txBox="1"/>
          <p:nvPr>
            <p:custDataLst>
              <p:tags r:id="rId21"/>
            </p:custDataLst>
          </p:nvPr>
        </p:nvSpPr>
        <p:spPr>
          <a:xfrm>
            <a:off x="8910320" y="5824855"/>
            <a:ext cx="2813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任何情况</a:t>
            </a:r>
          </a:p>
        </p:txBody>
      </p:sp>
      <p:sp>
        <p:nvSpPr>
          <p:cNvPr id="34" name="文本框 33"/>
          <p:cNvSpPr txBox="1"/>
          <p:nvPr>
            <p:custDataLst>
              <p:tags r:id="rId22"/>
            </p:custDataLst>
          </p:nvPr>
        </p:nvSpPr>
        <p:spPr>
          <a:xfrm>
            <a:off x="1807210" y="2108200"/>
            <a:ext cx="21672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y－y</a:t>
            </a:r>
            <a:r>
              <a:rPr lang="zh-CN" altLang="en-US" sz="2200" b="1" baseline="-25000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0</a:t>
            </a:r>
            <a:r>
              <a:rPr lang="zh-CN" altLang="en-US"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＝</a:t>
            </a:r>
            <a:r>
              <a:rPr lang="zh-CN" altLang="en-US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</a:t>
            </a:r>
            <a:r>
              <a:rPr lang="en-US" altLang="zh-CN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zh-CN" altLang="en-US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x－x</a:t>
            </a:r>
            <a:r>
              <a:rPr lang="zh-CN" altLang="en-US" sz="2200" b="1" baseline="-25000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0</a:t>
            </a:r>
            <a:r>
              <a:rPr lang="zh-CN" altLang="en-US"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5" name="文本框 34"/>
          <p:cNvSpPr txBox="1"/>
          <p:nvPr>
            <p:custDataLst>
              <p:tags r:id="rId23"/>
            </p:custDataLst>
          </p:nvPr>
        </p:nvSpPr>
        <p:spPr>
          <a:xfrm>
            <a:off x="1828800" y="2743200"/>
            <a:ext cx="21672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lang="zh-CN" altLang="en-US"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＝</a:t>
            </a:r>
            <a:r>
              <a:rPr lang="zh-CN" altLang="en-US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</a:t>
            </a:r>
            <a:r>
              <a:rPr lang="zh-CN" altLang="en-US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+b</a:t>
            </a:r>
          </a:p>
        </p:txBody>
      </p:sp>
      <p:graphicFrame>
        <p:nvGraphicFramePr>
          <p:cNvPr id="37" name="Object 2"/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2018665" y="3193415"/>
          <a:ext cx="13011786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6" imgW="10687050" imgH="1114425" progId="Word.Document.8">
                  <p:embed/>
                </p:oleObj>
              </mc:Choice>
              <mc:Fallback>
                <p:oleObj r:id="rId46" imgW="10687050" imgH="1114425" progId="Word.Document.8">
                  <p:embed/>
                  <p:pic>
                    <p:nvPicPr>
                      <p:cNvPr id="37" name="Object 2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2018665" y="3193415"/>
                        <a:ext cx="13011786" cy="1368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2"/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2219960" y="4507865"/>
          <a:ext cx="12877165" cy="1099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8" imgW="10687050" imgH="904875" progId="Word.Document.8">
                  <p:embed/>
                </p:oleObj>
              </mc:Choice>
              <mc:Fallback>
                <p:oleObj r:id="rId48" imgW="10687050" imgH="904875" progId="Word.Document.8">
                  <p:embed/>
                  <p:pic>
                    <p:nvPicPr>
                      <p:cNvPr id="43" name="Object 2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2219960" y="4507865"/>
                        <a:ext cx="12877165" cy="10998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文本框 44"/>
          <p:cNvSpPr txBox="1"/>
          <p:nvPr>
            <p:custDataLst>
              <p:tags r:id="rId26"/>
            </p:custDataLst>
          </p:nvPr>
        </p:nvSpPr>
        <p:spPr>
          <a:xfrm>
            <a:off x="1790700" y="5706110"/>
            <a:ext cx="216725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Ax</a:t>
            </a:r>
            <a:r>
              <a:rPr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＋</a:t>
            </a:r>
            <a:r>
              <a:rPr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By</a:t>
            </a:r>
            <a:r>
              <a:rPr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＋</a:t>
            </a:r>
            <a:r>
              <a:rPr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C</a:t>
            </a:r>
            <a:r>
              <a:rPr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＝0</a:t>
            </a:r>
          </a:p>
          <a:p>
            <a:pPr algn="ctr"/>
            <a:r>
              <a:rPr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r>
              <a:rPr lang="en-US"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sz="22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B</a:t>
            </a:r>
            <a:r>
              <a:rPr sz="22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不同时为0)</a:t>
            </a:r>
          </a:p>
        </p:txBody>
      </p:sp>
      <p:sp>
        <p:nvSpPr>
          <p:cNvPr id="46" name="文本框 45"/>
          <p:cNvSpPr txBox="1"/>
          <p:nvPr>
            <p:custDataLst>
              <p:tags r:id="rId27"/>
            </p:custDataLst>
          </p:nvPr>
        </p:nvSpPr>
        <p:spPr>
          <a:xfrm>
            <a:off x="3969385" y="2121535"/>
            <a:ext cx="493522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sz="2200" b="1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0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sz="2200" b="1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0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)是直线上的一个定点，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是斜率</a:t>
            </a:r>
          </a:p>
        </p:txBody>
      </p:sp>
      <p:sp>
        <p:nvSpPr>
          <p:cNvPr id="47" name="文本框 46"/>
          <p:cNvSpPr txBox="1"/>
          <p:nvPr>
            <p:custDataLst>
              <p:tags r:id="rId28"/>
            </p:custDataLst>
          </p:nvPr>
        </p:nvSpPr>
        <p:spPr>
          <a:xfrm>
            <a:off x="3965575" y="2749550"/>
            <a:ext cx="495554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是斜率，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b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是直线在</a:t>
            </a:r>
            <a:r>
              <a:rPr lang="en-US"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lang="en-US"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轴上的截距</a:t>
            </a:r>
          </a:p>
        </p:txBody>
      </p:sp>
      <p:sp>
        <p:nvSpPr>
          <p:cNvPr id="48" name="文本框 47"/>
          <p:cNvSpPr txBox="1"/>
          <p:nvPr>
            <p:custDataLst>
              <p:tags r:id="rId29"/>
            </p:custDataLst>
          </p:nvPr>
        </p:nvSpPr>
        <p:spPr>
          <a:xfrm>
            <a:off x="3969385" y="3681095"/>
            <a:ext cx="493522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sz="2200" b="1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sz="2200" b="1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)，(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sz="2200" b="1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sz="2200" b="1" baseline="-250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)是直线上的两个定点</a:t>
            </a:r>
          </a:p>
        </p:txBody>
      </p:sp>
      <p:sp>
        <p:nvSpPr>
          <p:cNvPr id="49" name="文本框 48"/>
          <p:cNvSpPr txBox="1"/>
          <p:nvPr>
            <p:custDataLst>
              <p:tags r:id="rId30"/>
            </p:custDataLst>
          </p:nvPr>
        </p:nvSpPr>
        <p:spPr>
          <a:xfrm>
            <a:off x="3969385" y="4667250"/>
            <a:ext cx="49352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b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分别是直线</a:t>
            </a:r>
          </a:p>
          <a:p>
            <a:pPr algn="ctr"/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在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轴、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轴上的非零截距</a:t>
            </a:r>
          </a:p>
        </p:txBody>
      </p:sp>
      <p:sp>
        <p:nvSpPr>
          <p:cNvPr id="50" name="文本框 49"/>
          <p:cNvSpPr txBox="1"/>
          <p:nvPr>
            <p:custDataLst>
              <p:tags r:id="rId31"/>
            </p:custDataLst>
          </p:nvPr>
        </p:nvSpPr>
        <p:spPr>
          <a:xfrm>
            <a:off x="3969385" y="5837555"/>
            <a:ext cx="493522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B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sz="2200" b="1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C</a:t>
            </a:r>
            <a:r>
              <a:rPr sz="22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为系数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46" grpId="0"/>
      <p:bldP spid="47" grpId="0"/>
      <p:bldP spid="48" grpId="0"/>
      <p:bldP spid="49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335360" y="29781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创设背景，引入新知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>
            <p:custDataLst>
              <p:tags r:id="rId3"/>
            </p:custDataLst>
          </p:nvPr>
        </p:nvSpPr>
        <p:spPr>
          <a:xfrm>
            <a:off x="736600" y="848995"/>
            <a:ext cx="10779760" cy="36220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457200" algn="just" fontAlgn="auto">
              <a:lnSpc>
                <a:spcPct val="140000"/>
              </a:lnSpc>
            </a:pPr>
            <a:r>
              <a:rPr lang="zh-CN" sz="2400" dirty="0">
                <a:latin typeface="黑体" panose="02010609060101010101" charset="-122"/>
                <a:ea typeface="黑体" panose="02010609060101010101" charset="-122"/>
              </a:rPr>
              <a:t>过山车是一项富有刺激性的娱乐项目.实际上,过山车的运动包含了许多数学和物理学原理.</a:t>
            </a:r>
          </a:p>
          <a:p>
            <a:pPr indent="457200" algn="just" fontAlgn="auto">
              <a:lnSpc>
                <a:spcPct val="140000"/>
              </a:lnSpc>
            </a:pPr>
            <a:r>
              <a:rPr lang="zh-CN" sz="2400" b="1" dirty="0">
                <a:latin typeface="黑体" panose="02010609060101010101" charset="-122"/>
                <a:ea typeface="黑体" panose="02010609060101010101" charset="-122"/>
              </a:rPr>
              <a:t>过山车的两条铁轨是相互平行的轨道,</a:t>
            </a:r>
            <a:r>
              <a:rPr lang="zh-CN" sz="2400" dirty="0">
                <a:latin typeface="黑体" panose="02010609060101010101" charset="-122"/>
                <a:ea typeface="黑体" panose="02010609060101010101" charset="-122"/>
              </a:rPr>
              <a:t>它们靠着一根根巨大的柱形钢筋支撑着,为了使设备安全,</a:t>
            </a:r>
            <a:r>
              <a:rPr lang="zh-CN" sz="2400" b="1" dirty="0">
                <a:latin typeface="黑体" panose="02010609060101010101" charset="-122"/>
                <a:ea typeface="黑体" panose="02010609060101010101" charset="-122"/>
              </a:rPr>
              <a:t>柱子之间还有一些小的钢筋连接,这些钢筋有的互相平行,有的互相垂直。</a:t>
            </a:r>
          </a:p>
        </p:txBody>
      </p:sp>
      <p:pic>
        <p:nvPicPr>
          <p:cNvPr id="8" name="图片 8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92"/>
          <a:stretch>
            <a:fillRect/>
          </a:stretch>
        </p:blipFill>
        <p:spPr>
          <a:xfrm>
            <a:off x="6747510" y="3658870"/>
            <a:ext cx="4698365" cy="2909570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83590" y="3773170"/>
            <a:ext cx="5608955" cy="1067435"/>
          </a:xfrm>
          <a:prstGeom prst="rect">
            <a:avLst/>
          </a:prstGeom>
          <a:gradFill>
            <a:gsLst>
              <a:gs pos="0">
                <a:srgbClr val="CF32FE">
                  <a:alpha val="7000"/>
                </a:srgbClr>
              </a:gs>
              <a:gs pos="100000">
                <a:srgbClr val="B0B5E8">
                  <a:alpha val="44000"/>
                </a:srgbClr>
              </a:gs>
            </a:gsLst>
            <a:lin ang="10800000" scaled="0"/>
          </a:gradFill>
        </p:spPr>
        <p:txBody>
          <a:bodyPr wrap="square" rtlCol="0" anchor="ctr" anchorCtr="0">
            <a:noAutofit/>
          </a:bodyPr>
          <a:lstStyle/>
          <a:p>
            <a:pPr lvl="0" indent="457200" algn="l" fontAlgn="auto">
              <a:lnSpc>
                <a:spcPct val="120000"/>
              </a:lnSpc>
              <a:spcBef>
                <a:spcPct val="0"/>
              </a:spcBef>
              <a:spcAft>
                <a:spcPts val="800"/>
              </a:spcAft>
              <a:buSzTx/>
              <a:buNone/>
            </a:pPr>
            <a:r>
              <a:rPr lang="zh-CN" sz="2400" b="1" spc="18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像这样我们生活</a:t>
            </a:r>
            <a:r>
              <a:rPr sz="2400" b="1" spc="180" dirty="0" err="1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中的</a:t>
            </a:r>
            <a:r>
              <a:rPr lang="zh-CN" sz="2400" b="1" spc="18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还有很多</a:t>
            </a:r>
            <a:r>
              <a:rPr sz="2400" b="1" spc="180" dirty="0" err="1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平行和垂直</a:t>
            </a:r>
            <a:r>
              <a:rPr lang="zh-CN" sz="2400" b="1" spc="180" dirty="0">
                <a:ln w="3175">
                  <a:noFill/>
                  <a:prstDash val="dash"/>
                </a:ln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  <a:sym typeface="+mn-ea"/>
              </a:rPr>
              <a:t>，所以数学来源于生活。</a:t>
            </a:r>
            <a:endParaRPr lang="zh-CN" altLang="en-US" sz="2400" b="1" spc="180" dirty="0">
              <a:ln w="3175">
                <a:noFill/>
                <a:prstDash val="dash"/>
              </a:ln>
              <a:solidFill>
                <a:schemeClr val="tx1"/>
              </a:solidFill>
              <a:uFillTx/>
              <a:latin typeface="黑体" panose="02010609060101010101" charset="-122"/>
              <a:ea typeface="黑体" panose="02010609060101010101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83590" y="5130800"/>
            <a:ext cx="5608955" cy="10502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 fontAlgn="auto"/>
            <a:r>
              <a:rPr lang="zh-CN" sz="2400" b="1" spc="180">
                <a:ln w="3175">
                  <a:noFill/>
                  <a:prstDash val="dash"/>
                </a:ln>
                <a:solidFill>
                  <a:srgbClr val="62439B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那么，</a:t>
            </a:r>
            <a:r>
              <a:rPr sz="2400" b="1" spc="180">
                <a:ln w="3175">
                  <a:noFill/>
                  <a:prstDash val="dash"/>
                </a:ln>
                <a:solidFill>
                  <a:srgbClr val="62439B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两条直线的平行与垂直用什么来刻画呢?</a:t>
            </a:r>
            <a:endParaRPr lang="zh-CN" altLang="en-US" sz="2400" b="1" spc="180">
              <a:ln w="3175">
                <a:noFill/>
                <a:prstDash val="dash"/>
              </a:ln>
              <a:solidFill>
                <a:srgbClr val="62439B"/>
              </a:solidFill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95400" y="807654"/>
            <a:ext cx="1017651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对于两条不重合的直线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，其倾斜角分别为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α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α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，斜率分别为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，若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∥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α</a:t>
            </a:r>
            <a:r>
              <a:rPr lang="zh-CN" altLang="en-US" sz="24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zh-CN" altLang="en-US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α</a:t>
            </a:r>
            <a:r>
              <a:rPr lang="zh-CN" altLang="en-US" sz="24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之间有什么关系？</a:t>
            </a:r>
            <a:r>
              <a:rPr lang="zh-CN" altLang="en-US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4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zh-CN" altLang="en-US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zh-CN" altLang="en-US" sz="24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之间有什么关系？</a:t>
            </a:r>
          </a:p>
        </p:txBody>
      </p:sp>
      <p:pic>
        <p:nvPicPr>
          <p:cNvPr id="22529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478162" y="2037786"/>
            <a:ext cx="2190750" cy="2341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0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6059892" y="2085239"/>
            <a:ext cx="2455863" cy="220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54197" y="2037786"/>
            <a:ext cx="2241550" cy="2278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8904312" y="1957617"/>
            <a:ext cx="2398713" cy="24384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400657637"/>
              </p:ext>
            </p:extLst>
          </p:nvPr>
        </p:nvGraphicFramePr>
        <p:xfrm>
          <a:off x="1112838" y="4378325"/>
          <a:ext cx="4783137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2133600" imgH="457200" progId="Equation.DSMT4">
                  <p:embed/>
                </p:oleObj>
              </mc:Choice>
              <mc:Fallback>
                <p:oleObj name="Equation" r:id="rId21" imgW="2133600" imgH="457200" progId="Equation.DSMT4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12838" y="4378325"/>
                        <a:ext cx="4783137" cy="100012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18298840"/>
              </p:ext>
            </p:extLst>
          </p:nvPr>
        </p:nvGraphicFramePr>
        <p:xfrm>
          <a:off x="1127104" y="5421067"/>
          <a:ext cx="595058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654300" imgH="215900" progId="Equation.KSEE3">
                  <p:embed/>
                </p:oleObj>
              </mc:Choice>
              <mc:Fallback>
                <p:oleObj r:id="rId23" imgW="2654300" imgH="2159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127104" y="5421067"/>
                        <a:ext cx="5950585" cy="47307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788793" y="5936399"/>
            <a:ext cx="1062482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已知两条不重合的直线</a:t>
            </a:r>
            <a:r>
              <a:rPr lang="en-US" altLang="zh-CN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4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4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，则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en-US" altLang="zh-CN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4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∥</a:t>
            </a:r>
            <a:r>
              <a:rPr lang="en-US" altLang="zh-CN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4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是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两条直线斜率相等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</a:t>
            </a:r>
            <a:r>
              <a:rPr lang="zh-CN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条件</a:t>
            </a:r>
          </a:p>
        </p:txBody>
      </p:sp>
      <p:sp>
        <p:nvSpPr>
          <p:cNvPr id="16" name="文本框 15"/>
          <p:cNvSpPr txBox="1"/>
          <p:nvPr>
            <p:custDataLst>
              <p:tags r:id="rId10"/>
            </p:custDataLst>
          </p:nvPr>
        </p:nvSpPr>
        <p:spPr>
          <a:xfrm>
            <a:off x="9302591" y="5925604"/>
            <a:ext cx="145923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sym typeface="+mn-ea"/>
              </a:rPr>
              <a:t>必要不充分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6F130AE-B34F-879F-E07D-A313DE57B2CF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282575" y="130176"/>
            <a:ext cx="6677660" cy="523240"/>
            <a:chOff x="952" y="529"/>
            <a:chExt cx="10516" cy="824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9661888-2708-FDDE-934B-5EB8DF00AB30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958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1---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两条直线平行的判定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2AF2A1E-710C-DBB1-8F96-AF3AE9D8C8A3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2DD762E7-F68E-3584-2B85-3D0B6781FC9A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40C7A67D-614F-CC6F-F393-F438F898357A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667702" y="933252"/>
            <a:ext cx="107842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对于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斜率分别为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的两条直线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graphicFrame>
        <p:nvGraphicFramePr>
          <p:cNvPr id="10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26644214"/>
              </p:ext>
            </p:extLst>
          </p:nvPr>
        </p:nvGraphicFramePr>
        <p:xfrm>
          <a:off x="894062" y="1626075"/>
          <a:ext cx="677068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124080" imgH="215640" progId="Equation.DSMT4">
                  <p:embed/>
                </p:oleObj>
              </mc:Choice>
              <mc:Fallback>
                <p:oleObj name="Equation" r:id="rId22" imgW="3124080" imgH="215640" progId="Equation.DSMT4">
                  <p:embed/>
                  <p:pic>
                    <p:nvPicPr>
                      <p:cNvPr id="10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94062" y="1626075"/>
                        <a:ext cx="6770688" cy="46831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28575" cap="flat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464425" y="1833880"/>
            <a:ext cx="1771650" cy="18942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9480550" y="1833880"/>
            <a:ext cx="1881505" cy="191262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85513268"/>
              </p:ext>
            </p:extLst>
          </p:nvPr>
        </p:nvGraphicFramePr>
        <p:xfrm>
          <a:off x="906778" y="2274887"/>
          <a:ext cx="443166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044700" imgH="215900" progId="Equation.KSEE3">
                  <p:embed/>
                </p:oleObj>
              </mc:Choice>
              <mc:Fallback>
                <p:oleObj r:id="rId26" imgW="2044700" imgH="2159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906778" y="2274887"/>
                        <a:ext cx="4431665" cy="467995"/>
                      </a:xfrm>
                      <a:prstGeom prst="rect">
                        <a:avLst/>
                      </a:prstGeom>
                      <a:noFill/>
                      <a:ln w="28575" cap="flat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1281695" y="2842735"/>
            <a:ext cx="3778885" cy="497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可用斜率相等证三点共线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695960" y="3937000"/>
            <a:ext cx="10727690" cy="4603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</a:t>
            </a:r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若三点</a:t>
            </a:r>
            <a:r>
              <a:rPr lang="zh-CN" altLang="en-US" sz="2400" b="1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(2,1)，</a:t>
            </a:r>
            <a:r>
              <a:rPr lang="zh-CN" altLang="en-US" sz="2400" b="1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(﹣2，</a:t>
            </a:r>
            <a:r>
              <a:rPr lang="zh-CN" altLang="en-US" sz="2400" b="1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)，</a:t>
            </a:r>
            <a:r>
              <a:rPr lang="zh-CN" altLang="en-US" sz="2400" b="1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(6,8)在同一条直线上，则</a:t>
            </a:r>
            <a:r>
              <a:rPr lang="zh-CN" altLang="en-US" sz="2400" b="1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的值为______．</a:t>
            </a:r>
          </a:p>
        </p:txBody>
      </p: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415733" y="4508183"/>
          <a:ext cx="3074670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371600" imgH="393700" progId="Equation.KSEE3">
                  <p:embed/>
                </p:oleObj>
              </mc:Choice>
              <mc:Fallback>
                <p:oleObj r:id="rId28" imgW="1371600" imgH="3937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415733" y="4508183"/>
                        <a:ext cx="3074670" cy="86106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4511993" y="4508183"/>
          <a:ext cx="4297680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917065" imgH="393700" progId="Equation.KSEE3">
                  <p:embed/>
                </p:oleObj>
              </mc:Choice>
              <mc:Fallback>
                <p:oleObj r:id="rId30" imgW="1917065" imgH="393700" progId="Equation.KSEE3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511993" y="4508183"/>
                        <a:ext cx="4297680" cy="86106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420813" y="5661026"/>
          <a:ext cx="4441190" cy="501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981200" imgH="228600" progId="Equation.KSEE3">
                  <p:embed/>
                </p:oleObj>
              </mc:Choice>
              <mc:Fallback>
                <p:oleObj r:id="rId32" imgW="1981200" imgH="228600" progId="Equation.KSEE3">
                  <p:embed/>
                  <p:pic>
                    <p:nvPicPr>
                      <p:cNvPr id="24" name="对象 2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420813" y="5661026"/>
                        <a:ext cx="4441190" cy="50101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5862321" y="5480368"/>
          <a:ext cx="3217545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435100" imgH="393700" progId="Equation.KSEE3">
                  <p:embed/>
                </p:oleObj>
              </mc:Choice>
              <mc:Fallback>
                <p:oleObj r:id="rId34" imgW="1435100" imgH="393700" progId="Equation.KSEE3">
                  <p:embed/>
                  <p:pic>
                    <p:nvPicPr>
                      <p:cNvPr id="26" name="对象 2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5862321" y="5480368"/>
                        <a:ext cx="3217545" cy="86106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658322458"/>
              </p:ext>
            </p:extLst>
          </p:nvPr>
        </p:nvGraphicFramePr>
        <p:xfrm>
          <a:off x="903914" y="3431013"/>
          <a:ext cx="327533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1511300" imgH="215900" progId="Equation.KSEE3">
                  <p:embed/>
                </p:oleObj>
              </mc:Choice>
              <mc:Fallback>
                <p:oleObj r:id="rId36" imgW="1511300" imgH="2159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903914" y="3431013"/>
                        <a:ext cx="3275330" cy="467995"/>
                      </a:xfrm>
                      <a:prstGeom prst="rect">
                        <a:avLst/>
                      </a:prstGeom>
                      <a:noFill/>
                      <a:ln w="28575" cap="flat" cmpd="sng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2D1617C9-85E7-7346-23A9-37B5FB2CAF49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248744" y="207614"/>
            <a:ext cx="7469505" cy="523240"/>
            <a:chOff x="952" y="529"/>
            <a:chExt cx="11763" cy="82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604C0F7-8661-4B30-3CBC-A3BA32C9EF33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884" y="529"/>
              <a:ext cx="10831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latin typeface="黑体" panose="02010609060101010101" charset="-122"/>
                  <a:ea typeface="黑体" panose="02010609060101010101" charset="-122"/>
                </a:rPr>
                <a:t>1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两条直线平行的判定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38543D21-5CA9-58A0-B55A-8E42F2DF5835}"/>
                </a:ext>
              </a:extLst>
            </p:cNvPr>
            <p:cNvGrpSpPr/>
            <p:nvPr>
              <p:custDataLst>
                <p:tags r:id="rId1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4F27D5E9-E4D2-F97D-48B5-DB141B5140B5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F4AECA1D-578C-626F-FE0B-7F60E4DC1197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9" name="对象 8">
            <a:hlinkClick r:id="" action="ppaction://ole?verb=0"/>
            <a:extLst>
              <a:ext uri="{FF2B5EF4-FFF2-40B4-BE49-F238E27FC236}">
                <a16:creationId xmlns:a16="http://schemas.microsoft.com/office/drawing/2014/main" id="{402CE317-0314-57B8-1F77-337EA1A771A2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809395547"/>
              </p:ext>
            </p:extLst>
          </p:nvPr>
        </p:nvGraphicFramePr>
        <p:xfrm>
          <a:off x="6403589" y="987550"/>
          <a:ext cx="19097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850680" imgH="203040" progId="Equation.DSMT4">
                  <p:embed/>
                </p:oleObj>
              </mc:Choice>
              <mc:Fallback>
                <p:oleObj name="Equation" r:id="rId38" imgW="850680" imgH="203040" progId="Equation.DSMT4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6403589" y="987550"/>
                        <a:ext cx="1909763" cy="44450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  <a:extLst>
              <a:ext uri="{FF2B5EF4-FFF2-40B4-BE49-F238E27FC236}">
                <a16:creationId xmlns:a16="http://schemas.microsoft.com/office/drawing/2014/main" id="{F58F6543-11FB-8FC6-7AC8-01B8B3BE0778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4246652491"/>
              </p:ext>
            </p:extLst>
          </p:nvPr>
        </p:nvGraphicFramePr>
        <p:xfrm>
          <a:off x="8400256" y="948084"/>
          <a:ext cx="190976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850680" imgH="203040" progId="Equation.DSMT4">
                  <p:embed/>
                </p:oleObj>
              </mc:Choice>
              <mc:Fallback>
                <p:oleObj name="Equation" r:id="rId40" imgW="850680" imgH="203040" progId="Equation.DSMT4">
                  <p:embed/>
                  <p:pic>
                    <p:nvPicPr>
                      <p:cNvPr id="9" name="对象 8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402CE317-0314-57B8-1F77-337EA1A771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8400256" y="948084"/>
                        <a:ext cx="1909762" cy="44450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476764" y="797937"/>
                <a:ext cx="10659795" cy="11288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问题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：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对于两条直线</a:t>
                </a:r>
                <a:r>
                  <a:rPr lang="zh-CN" altLang="en-US" sz="2400" b="1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="1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与</a:t>
                </a:r>
                <a:r>
                  <a:rPr lang="zh-CN" altLang="en-US" sz="2400" b="1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="1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，其方向向量分别为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，斜率分别为</a:t>
                </a:r>
                <a:r>
                  <a:rPr lang="zh-CN" altLang="en-US" sz="2400" b="1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k</a:t>
                </a:r>
                <a:r>
                  <a:rPr lang="zh-CN" altLang="en-US" sz="2400" b="1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2400" b="1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k</a:t>
                </a:r>
                <a:r>
                  <a:rPr lang="zh-CN" altLang="en-US" sz="2400" b="1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，若</a:t>
                </a:r>
                <a:r>
                  <a:rPr lang="zh-CN" altLang="en-US" sz="2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⊥</a:t>
                </a:r>
                <a:r>
                  <a:rPr lang="zh-CN" altLang="en-US" sz="2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1D41D5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1D41D5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zh-CN" altLang="en-US" sz="2400" b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b="1" i="1">
                            <a:solidFill>
                              <a:srgbClr val="1D41D5"/>
                            </a:solidFill>
                            <a:latin typeface="Cambria Math" panose="02040503050406030204" pitchFamily="18" charset="0"/>
                            <a:ea typeface="楷体" panose="0201060906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b="1" i="1">
                            <a:solidFill>
                              <a:srgbClr val="1D41D5"/>
                            </a:solidFill>
                            <a:latin typeface="Cambria Math" panose="02040503050406030204" charset="0"/>
                            <a:ea typeface="楷体" panose="02010609060101010101" charset="-122"/>
                            <a:cs typeface="Cambria Math" panose="02040503050406030204" charset="0"/>
                          </a:rPr>
                          <m:t>𝒃</m:t>
                        </m:r>
                      </m:e>
                    </m:acc>
                  </m:oMath>
                </a14:m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之间有什么关系？</a:t>
                </a:r>
                <a:r>
                  <a:rPr lang="zh-CN" altLang="en-US" sz="2400" b="1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k</a:t>
                </a:r>
                <a:r>
                  <a:rPr lang="zh-CN" altLang="en-US" sz="2400" b="1" baseline="-250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b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与</a:t>
                </a:r>
                <a:r>
                  <a:rPr lang="zh-CN" altLang="en-US" sz="2400" b="1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k</a:t>
                </a:r>
                <a:r>
                  <a:rPr lang="zh-CN" altLang="en-US" sz="2400" b="1" baseline="-250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之间有什么关系？</a:t>
                </a: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476764" y="797937"/>
                <a:ext cx="10659795" cy="1128835"/>
              </a:xfrm>
              <a:prstGeom prst="rect">
                <a:avLst/>
              </a:prstGeom>
              <a:blipFill>
                <a:blip r:embed="rId18"/>
                <a:stretch>
                  <a:fillRect l="-858" b="-118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48705934"/>
              </p:ext>
            </p:extLst>
          </p:nvPr>
        </p:nvGraphicFramePr>
        <p:xfrm>
          <a:off x="1281644" y="4666253"/>
          <a:ext cx="372999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663700" imgH="254000" progId="Equation.KSEE3">
                  <p:embed/>
                </p:oleObj>
              </mc:Choice>
              <mc:Fallback>
                <p:oleObj r:id="rId19" imgW="1663700" imgH="2540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281644" y="4666253"/>
                        <a:ext cx="3729990" cy="55562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53707835"/>
              </p:ext>
            </p:extLst>
          </p:nvPr>
        </p:nvGraphicFramePr>
        <p:xfrm>
          <a:off x="1259052" y="2253273"/>
          <a:ext cx="5845459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831465" imgH="482600" progId="Equation.KSEE3">
                  <p:embed/>
                </p:oleObj>
              </mc:Choice>
              <mc:Fallback>
                <p:oleObj r:id="rId21" imgW="2831465" imgH="482600" progId="Equation.KSEE3">
                  <p:embed/>
                  <p:pic>
                    <p:nvPicPr>
                      <p:cNvPr id="18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259052" y="2253273"/>
                        <a:ext cx="5845459" cy="97200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58777219"/>
              </p:ext>
            </p:extLst>
          </p:nvPr>
        </p:nvGraphicFramePr>
        <p:xfrm>
          <a:off x="7071858" y="2536440"/>
          <a:ext cx="3411260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663700" imgH="431800" progId="Equation.KSEE3">
                  <p:embed/>
                </p:oleObj>
              </mc:Choice>
              <mc:Fallback>
                <p:oleObj r:id="rId23" imgW="1663700" imgH="4318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071858" y="2536440"/>
                        <a:ext cx="3411260" cy="86400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815750127"/>
              </p:ext>
            </p:extLst>
          </p:nvPr>
        </p:nvGraphicFramePr>
        <p:xfrm>
          <a:off x="1225151" y="3389241"/>
          <a:ext cx="4807087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2349500" imgH="215900" progId="Equation.KSEE3">
                  <p:embed/>
                </p:oleObj>
              </mc:Choice>
              <mc:Fallback>
                <p:oleObj r:id="rId25" imgW="2349500" imgH="215900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225151" y="3389241"/>
                        <a:ext cx="4807087" cy="432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92255028"/>
              </p:ext>
            </p:extLst>
          </p:nvPr>
        </p:nvGraphicFramePr>
        <p:xfrm>
          <a:off x="1260828" y="4047420"/>
          <a:ext cx="279082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244600" imgH="254000" progId="Equation.KSEE3">
                  <p:embed/>
                </p:oleObj>
              </mc:Choice>
              <mc:Fallback>
                <p:oleObj r:id="rId27" imgW="1244600" imgH="2540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260828" y="4047420"/>
                        <a:ext cx="2790825" cy="55562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157802328"/>
              </p:ext>
            </p:extLst>
          </p:nvPr>
        </p:nvGraphicFramePr>
        <p:xfrm>
          <a:off x="3413780" y="5312380"/>
          <a:ext cx="2620645" cy="473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1168400" imgH="215900" progId="Equation.KSEE3">
                  <p:embed/>
                </p:oleObj>
              </mc:Choice>
              <mc:Fallback>
                <p:oleObj r:id="rId29" imgW="1168400" imgH="215900" progId="Equation.KSEE3">
                  <p:embed/>
                  <p:pic>
                    <p:nvPicPr>
                      <p:cNvPr id="15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3413780" y="5312380"/>
                        <a:ext cx="2620645" cy="47371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276726089"/>
              </p:ext>
            </p:extLst>
          </p:nvPr>
        </p:nvGraphicFramePr>
        <p:xfrm>
          <a:off x="3431540" y="5937220"/>
          <a:ext cx="1766570" cy="47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787400" imgH="215900" progId="Equation.KSEE3">
                  <p:embed/>
                </p:oleObj>
              </mc:Choice>
              <mc:Fallback>
                <p:oleObj r:id="rId31" imgW="787400" imgH="2159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431540" y="5937220"/>
                        <a:ext cx="1766570" cy="47561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图片 2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6744335" y="3573145"/>
            <a:ext cx="2675255" cy="207962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BDAF0831-B000-BD67-215C-F43EBF6419FC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282575" y="130176"/>
            <a:ext cx="6677660" cy="523240"/>
            <a:chOff x="952" y="529"/>
            <a:chExt cx="10516" cy="824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FF138EC-7CEF-7047-98C5-40838EB75F19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958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2---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两条直线垂直的判定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1A71B580-4D53-0F99-696A-8D4B1291B70B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771CCB6F-38F6-4BF8-0078-DD07D776F0A3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13382832-4989-13C1-AC4B-F3EDE873029E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66762" y="905813"/>
            <a:ext cx="107842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对于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斜率分别为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的两条直线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55687887"/>
              </p:ext>
            </p:extLst>
          </p:nvPr>
        </p:nvGraphicFramePr>
        <p:xfrm>
          <a:off x="6240016" y="905812"/>
          <a:ext cx="302387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181100" imgH="215900" progId="Equation.KSEE3">
                  <p:embed/>
                </p:oleObj>
              </mc:Choice>
              <mc:Fallback>
                <p:oleObj r:id="rId18" imgW="1181100" imgH="2159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240016" y="905812"/>
                        <a:ext cx="3023870" cy="53975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  <a:alpha val="77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0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86571050"/>
              </p:ext>
            </p:extLst>
          </p:nvPr>
        </p:nvGraphicFramePr>
        <p:xfrm>
          <a:off x="983614" y="1644369"/>
          <a:ext cx="4392305" cy="1612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005965" imgH="736600" progId="Equation.KSEE3">
                  <p:embed/>
                </p:oleObj>
              </mc:Choice>
              <mc:Fallback>
                <p:oleObj r:id="rId20" imgW="2005965" imgH="736600" progId="Equation.KSEE3">
                  <p:embed/>
                  <p:pic>
                    <p:nvPicPr>
                      <p:cNvPr id="27650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83614" y="1644369"/>
                        <a:ext cx="4392305" cy="161295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6247584" y="1543989"/>
            <a:ext cx="2368695" cy="179254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343343" y="4458177"/>
          <a:ext cx="6372860" cy="459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997200" imgH="215900" progId="Equation.KSEE3">
                  <p:embed/>
                </p:oleObj>
              </mc:Choice>
              <mc:Fallback>
                <p:oleObj r:id="rId23" imgW="2997200" imgH="215900" progId="Equation.KSEE3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343343" y="4458177"/>
                        <a:ext cx="6372860" cy="4597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9723120" y="5084763"/>
          <a:ext cx="14859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698500" imgH="203200" progId="Equation.KSEE3">
                  <p:embed/>
                </p:oleObj>
              </mc:Choice>
              <mc:Fallback>
                <p:oleObj r:id="rId25" imgW="698500" imgH="203200" progId="Equation.KSEE3">
                  <p:embed/>
                  <p:pic>
                    <p:nvPicPr>
                      <p:cNvPr id="7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9723120" y="5084763"/>
                        <a:ext cx="14859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918970" y="5876767"/>
          <a:ext cx="847979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3987800" imgH="215900" progId="Equation.KSEE3">
                  <p:embed/>
                </p:oleObj>
              </mc:Choice>
              <mc:Fallback>
                <p:oleObj r:id="rId27" imgW="3987800" imgH="2159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918970" y="5876767"/>
                        <a:ext cx="8479790" cy="460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918970" y="6309043"/>
          <a:ext cx="166687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723900" imgH="203200" progId="Equation.KSEE3">
                  <p:embed/>
                </p:oleObj>
              </mc:Choice>
              <mc:Fallback>
                <p:oleObj r:id="rId29" imgW="723900" imgH="203200" progId="Equation.KSEE3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918970" y="6309043"/>
                        <a:ext cx="1666875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918970" y="4917916"/>
          <a:ext cx="7804150" cy="891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3670300" imgH="419100" progId="Equation.KSEE3">
                  <p:embed/>
                </p:oleObj>
              </mc:Choice>
              <mc:Fallback>
                <p:oleObj r:id="rId31" imgW="3670300" imgH="419100" progId="Equation.KSEE3">
                  <p:embed/>
                  <p:pic>
                    <p:nvPicPr>
                      <p:cNvPr id="18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918970" y="4917916"/>
                        <a:ext cx="7804150" cy="8915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766762" y="3350823"/>
            <a:ext cx="9821545" cy="9772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[例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]已知直线</a:t>
            </a:r>
            <a:r>
              <a:rPr lang="zh-CN" altLang="en-US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过点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)，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2,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)，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lang="zh-CN" altLang="en-US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400" b="1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过点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)，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D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(﹣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－2)，</a:t>
            </a:r>
          </a:p>
          <a:p>
            <a:pPr algn="l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⊥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，求实数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的值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4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F31F35B-FB0D-7AF0-DF4E-1805EB5AB46F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282575" y="155576"/>
            <a:ext cx="6751320" cy="523240"/>
            <a:chOff x="952" y="569"/>
            <a:chExt cx="10632" cy="824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D07E0CC-1DB8-A7BA-EF38-B698D8156C89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2000" y="569"/>
              <a:ext cx="958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2---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两条直线垂直的判定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0CE274FD-72C0-2205-298D-CFEEB05DB938}"/>
                </a:ext>
              </a:extLst>
            </p:cNvPr>
            <p:cNvGrpSpPr/>
            <p:nvPr>
              <p:custDataLst>
                <p:tags r:id="rId1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2" name="平行四边形 8">
                <a:extLst>
                  <a:ext uri="{FF2B5EF4-FFF2-40B4-BE49-F238E27FC236}">
                    <a16:creationId xmlns:a16="http://schemas.microsoft.com/office/drawing/2014/main" id="{F6BA4DAD-B1D1-D8EB-6C37-5D39D88987E8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平行四边形 8">
                <a:extLst>
                  <a:ext uri="{FF2B5EF4-FFF2-40B4-BE49-F238E27FC236}">
                    <a16:creationId xmlns:a16="http://schemas.microsoft.com/office/drawing/2014/main" id="{54398CAD-C2F4-AE54-5B93-24DB880AD97B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>
            <p:custDataLst>
              <p:tags r:id="rId2"/>
            </p:custDataLst>
          </p:nvPr>
        </p:nvSpPr>
        <p:spPr>
          <a:xfrm>
            <a:off x="263352" y="983452"/>
            <a:ext cx="10760710" cy="178054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sz="2400" b="1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Wingdings" panose="05000000000000000000" pitchFamily="2" charset="2"/>
              </a:rPr>
              <a:t>如果直线的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Wingdings" panose="05000000000000000000" pitchFamily="2" charset="2"/>
              </a:rPr>
              <a:t>，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Wingdings" panose="05000000000000000000" pitchFamily="2" charset="2"/>
              </a:rPr>
              <a:t>的一般式方程为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: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A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x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y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C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0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 l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: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A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x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y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C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0 </a:t>
            </a:r>
          </a:p>
          <a:p>
            <a:pPr>
              <a:lnSpc>
                <a:spcPct val="140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           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若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与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平行，则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A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A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C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4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C</a:t>
            </a:r>
            <a:r>
              <a:rPr lang="en-US" altLang="zh-CN" sz="24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应满足什么条件呢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？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           </a:t>
            </a: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相交呢？垂直呢？重合呢？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CE829C4-3A87-E38E-D9B6-D76F18F7804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07368" y="359440"/>
            <a:ext cx="8682355" cy="523240"/>
            <a:chOff x="952" y="472"/>
            <a:chExt cx="13673" cy="82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BA6EC94-0CDA-B7D5-285D-8948301D3FC9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949" y="472"/>
              <a:ext cx="12676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3---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两条直线平行垂直的判定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C945CF4-DFE2-3156-FDB9-D554493CD9A8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 flipH="1">
              <a:off x="952" y="609"/>
              <a:ext cx="851" cy="650"/>
              <a:chOff x="120339" y="372836"/>
              <a:chExt cx="484499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97BEA350-6A49-518B-6B15-4FD031F3427A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20339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AFAD209E-9AE9-B154-AFD9-8B85931A79CB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DDAFFA3E-E953-C86B-8859-D1FD4BF9B013}"/>
              </a:ext>
            </a:extLst>
          </p:cNvPr>
          <p:cNvSpPr/>
          <p:nvPr/>
        </p:nvSpPr>
        <p:spPr>
          <a:xfrm>
            <a:off x="2130139" y="4878085"/>
            <a:ext cx="3456385" cy="904464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534E115-D9E4-EC04-BEE5-27C5BF367BA5}"/>
              </a:ext>
            </a:extLst>
          </p:cNvPr>
          <p:cNvSpPr/>
          <p:nvPr/>
        </p:nvSpPr>
        <p:spPr>
          <a:xfrm>
            <a:off x="1072849" y="3615374"/>
            <a:ext cx="3042920" cy="116463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/>
          </a:p>
        </p:txBody>
      </p:sp>
      <p:graphicFrame>
        <p:nvGraphicFramePr>
          <p:cNvPr id="2" name="对象 1">
            <a:hlinkClick r:id="" action="ppaction://ole?verb=0"/>
            <a:extLst>
              <a:ext uri="{FF2B5EF4-FFF2-40B4-BE49-F238E27FC236}">
                <a16:creationId xmlns:a16="http://schemas.microsoft.com/office/drawing/2014/main" id="{6AD8FDBC-54F1-401C-124E-C82916F447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04728638"/>
              </p:ext>
            </p:extLst>
          </p:nvPr>
        </p:nvGraphicFramePr>
        <p:xfrm>
          <a:off x="1072848" y="2612836"/>
          <a:ext cx="9178925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657600" imgH="444240" progId="Equation.DSMT4">
                  <p:embed/>
                </p:oleObj>
              </mc:Choice>
              <mc:Fallback>
                <p:oleObj name="Equation" r:id="rId17" imgW="3657600" imgH="444240" progId="Equation.DSMT4">
                  <p:embed/>
                  <p:pic>
                    <p:nvPicPr>
                      <p:cNvPr id="2" name="对象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6AD8FDBC-54F1-401C-124E-C82916F447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72848" y="2612836"/>
                        <a:ext cx="9178925" cy="1117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  <a:extLst>
              <a:ext uri="{FF2B5EF4-FFF2-40B4-BE49-F238E27FC236}">
                <a16:creationId xmlns:a16="http://schemas.microsoft.com/office/drawing/2014/main" id="{7A471758-CDCC-79C4-103A-05166E391F2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78127804"/>
              </p:ext>
            </p:extLst>
          </p:nvPr>
        </p:nvGraphicFramePr>
        <p:xfrm>
          <a:off x="942710" y="963506"/>
          <a:ext cx="704645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022600" imgH="215900" progId="Equation.KSEE3">
                  <p:embed/>
                </p:oleObj>
              </mc:Choice>
              <mc:Fallback>
                <p:oleObj r:id="rId19" imgW="3022600" imgH="215900" progId="Equation.KSEE3">
                  <p:embed/>
                  <p:pic>
                    <p:nvPicPr>
                      <p:cNvPr id="3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A471758-CDCC-79C4-103A-05166E391F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42710" y="963506"/>
                        <a:ext cx="704645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  <a:extLst>
              <a:ext uri="{FF2B5EF4-FFF2-40B4-BE49-F238E27FC236}">
                <a16:creationId xmlns:a16="http://schemas.microsoft.com/office/drawing/2014/main" id="{D7E99575-18A7-7397-B7B4-EA2BD73ACCE2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195087169"/>
              </p:ext>
            </p:extLst>
          </p:nvPr>
        </p:nvGraphicFramePr>
        <p:xfrm>
          <a:off x="839416" y="2225738"/>
          <a:ext cx="2446338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939600" imgH="241200" progId="Equation.DSMT4">
                  <p:embed/>
                </p:oleObj>
              </mc:Choice>
              <mc:Fallback>
                <p:oleObj name="Equation" r:id="rId21" imgW="939600" imgH="241200" progId="Equation.DSMT4">
                  <p:embed/>
                  <p:pic>
                    <p:nvPicPr>
                      <p:cNvPr id="4" name="对象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7E99575-18A7-7397-B7B4-EA2BD73ACC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39416" y="2225738"/>
                        <a:ext cx="2446338" cy="627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  <a:extLst>
              <a:ext uri="{FF2B5EF4-FFF2-40B4-BE49-F238E27FC236}">
                <a16:creationId xmlns:a16="http://schemas.microsoft.com/office/drawing/2014/main" id="{8B7A6EDA-F0E4-628F-291A-8FD0FE6228CE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959295486"/>
              </p:ext>
            </p:extLst>
          </p:nvPr>
        </p:nvGraphicFramePr>
        <p:xfrm>
          <a:off x="1199456" y="3664011"/>
          <a:ext cx="2782778" cy="11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206500" imgH="482600" progId="Equation.KSEE3">
                  <p:embed/>
                </p:oleObj>
              </mc:Choice>
              <mc:Fallback>
                <p:oleObj r:id="rId23" imgW="1206500" imgH="482600" progId="Equation.KSEE3">
                  <p:embed/>
                  <p:pic>
                    <p:nvPicPr>
                      <p:cNvPr id="5" name="对象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B7A6EDA-F0E4-628F-291A-8FD0FE6228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199456" y="3664011"/>
                        <a:ext cx="2782778" cy="11160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  <a:extLst>
              <a:ext uri="{FF2B5EF4-FFF2-40B4-BE49-F238E27FC236}">
                <a16:creationId xmlns:a16="http://schemas.microsoft.com/office/drawing/2014/main" id="{E2B1E557-0E0B-D063-6E48-62E0BA9492D0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49235827"/>
              </p:ext>
            </p:extLst>
          </p:nvPr>
        </p:nvGraphicFramePr>
        <p:xfrm>
          <a:off x="951269" y="4842455"/>
          <a:ext cx="4329113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790640" imgH="406080" progId="Equation.DSMT4">
                  <p:embed/>
                </p:oleObj>
              </mc:Choice>
              <mc:Fallback>
                <p:oleObj name="Equation" r:id="rId25" imgW="1790640" imgH="406080" progId="Equation.DSMT4">
                  <p:embed/>
                  <p:pic>
                    <p:nvPicPr>
                      <p:cNvPr id="6" name="对象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E2B1E557-0E0B-D063-6E48-62E0BA9492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951269" y="4842455"/>
                        <a:ext cx="4329113" cy="982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  <a:extLst>
              <a:ext uri="{FF2B5EF4-FFF2-40B4-BE49-F238E27FC236}">
                <a16:creationId xmlns:a16="http://schemas.microsoft.com/office/drawing/2014/main" id="{A04B0945-81AD-046D-DD03-6792C18514B1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05441633"/>
              </p:ext>
            </p:extLst>
          </p:nvPr>
        </p:nvGraphicFramePr>
        <p:xfrm>
          <a:off x="6600056" y="4978159"/>
          <a:ext cx="416560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600200" imgH="203040" progId="Equation.DSMT4">
                  <p:embed/>
                </p:oleObj>
              </mc:Choice>
              <mc:Fallback>
                <p:oleObj name="Equation" r:id="rId27" imgW="1600200" imgH="203040" progId="Equation.DSMT4">
                  <p:embed/>
                  <p:pic>
                    <p:nvPicPr>
                      <p:cNvPr id="7" name="对象 6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A04B0945-81AD-046D-DD03-6792C18514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600056" y="4978159"/>
                        <a:ext cx="4165600" cy="528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组合 12">
            <a:extLst>
              <a:ext uri="{FF2B5EF4-FFF2-40B4-BE49-F238E27FC236}">
                <a16:creationId xmlns:a16="http://schemas.microsoft.com/office/drawing/2014/main" id="{F5F7F247-9EE2-EC90-2740-E36393773530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07368" y="211220"/>
            <a:ext cx="6751320" cy="523240"/>
            <a:chOff x="952" y="569"/>
            <a:chExt cx="10632" cy="824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4B5907C-F091-B071-9C69-7F96E9BF65F0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000" y="569"/>
              <a:ext cx="958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3---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两条直线平行的判定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C5725855-B162-D5F6-C36D-932482813B5E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6" name="平行四边形 8">
                <a:extLst>
                  <a:ext uri="{FF2B5EF4-FFF2-40B4-BE49-F238E27FC236}">
                    <a16:creationId xmlns:a16="http://schemas.microsoft.com/office/drawing/2014/main" id="{897FB9F1-E577-5F59-149C-7E86202E768C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平行四边形 8">
                <a:extLst>
                  <a:ext uri="{FF2B5EF4-FFF2-40B4-BE49-F238E27FC236}">
                    <a16:creationId xmlns:a16="http://schemas.microsoft.com/office/drawing/2014/main" id="{CC77D46E-A230-C360-E750-27F4668AD9D4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18" name="对象 17">
            <a:hlinkClick r:id="" action="ppaction://ole?verb=0"/>
            <a:extLst>
              <a:ext uri="{FF2B5EF4-FFF2-40B4-BE49-F238E27FC236}">
                <a16:creationId xmlns:a16="http://schemas.microsoft.com/office/drawing/2014/main" id="{9C06FB5A-8BCE-E8E6-7EF6-049D8CB98757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297890057"/>
              </p:ext>
            </p:extLst>
          </p:nvPr>
        </p:nvGraphicFramePr>
        <p:xfrm>
          <a:off x="951269" y="1615522"/>
          <a:ext cx="744918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3365500" imgH="215900" progId="Equation.KSEE3">
                  <p:embed/>
                </p:oleObj>
              </mc:Choice>
              <mc:Fallback>
                <p:oleObj r:id="rId29" imgW="3365500" imgH="2159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951269" y="1615522"/>
                        <a:ext cx="7449185" cy="47307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7B191420-5B51-8D49-3FE5-CD0C7B5B337F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6108715" y="2051839"/>
            <a:ext cx="229173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对象 20">
            <a:hlinkClick r:id="" action="ppaction://ole?verb=0"/>
            <a:extLst>
              <a:ext uri="{FF2B5EF4-FFF2-40B4-BE49-F238E27FC236}">
                <a16:creationId xmlns:a16="http://schemas.microsoft.com/office/drawing/2014/main" id="{14C6C680-4720-DEFD-5D4E-06BB37F4B168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140964350"/>
              </p:ext>
            </p:extLst>
          </p:nvPr>
        </p:nvGraphicFramePr>
        <p:xfrm>
          <a:off x="8544272" y="1081161"/>
          <a:ext cx="1824598" cy="15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838200" imgH="711200" progId="Equation.KSEE3">
                  <p:embed/>
                </p:oleObj>
              </mc:Choice>
              <mc:Fallback>
                <p:oleObj r:id="rId31" imgW="838200" imgH="711200" progId="Equation.KSEE3">
                  <p:embed/>
                  <p:pic>
                    <p:nvPicPr>
                      <p:cNvPr id="21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8544272" y="1081161"/>
                        <a:ext cx="1824598" cy="15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  <a:extLst>
              <a:ext uri="{FF2B5EF4-FFF2-40B4-BE49-F238E27FC236}">
                <a16:creationId xmlns:a16="http://schemas.microsoft.com/office/drawing/2014/main" id="{AD22DE17-4E51-CEC0-C991-C8573867511D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994059936"/>
              </p:ext>
            </p:extLst>
          </p:nvPr>
        </p:nvGraphicFramePr>
        <p:xfrm>
          <a:off x="2130139" y="5875338"/>
          <a:ext cx="3805237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574640" imgH="406080" progId="Equation.DSMT4">
                  <p:embed/>
                </p:oleObj>
              </mc:Choice>
              <mc:Fallback>
                <p:oleObj name="Equation" r:id="rId33" imgW="1574640" imgH="406080" progId="Equation.DSMT4">
                  <p:embed/>
                  <p:pic>
                    <p:nvPicPr>
                      <p:cNvPr id="6" name="对象 5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E2B1E557-0E0B-D063-6E48-62E0BA9492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2130139" y="5875338"/>
                        <a:ext cx="3805237" cy="982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8583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00732212"/>
              </p:ext>
            </p:extLst>
          </p:nvPr>
        </p:nvGraphicFramePr>
        <p:xfrm>
          <a:off x="1194303" y="1494157"/>
          <a:ext cx="744918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365500" imgH="215900" progId="Equation.KSEE3">
                  <p:embed/>
                </p:oleObj>
              </mc:Choice>
              <mc:Fallback>
                <p:oleObj r:id="rId19" imgW="3365500" imgH="2159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194303" y="1494157"/>
                        <a:ext cx="7449185" cy="47307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93216204"/>
              </p:ext>
            </p:extLst>
          </p:nvPr>
        </p:nvGraphicFramePr>
        <p:xfrm>
          <a:off x="1117038" y="2393541"/>
          <a:ext cx="2776538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320480" imgH="368280" progId="Equation.DSMT4">
                  <p:embed/>
                </p:oleObj>
              </mc:Choice>
              <mc:Fallback>
                <p:oleObj name="Equation" r:id="rId21" imgW="1320480" imgH="368280" progId="Equation.DSMT4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17038" y="2393541"/>
                        <a:ext cx="2776538" cy="774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63755248"/>
              </p:ext>
            </p:extLst>
          </p:nvPr>
        </p:nvGraphicFramePr>
        <p:xfrm>
          <a:off x="4437337" y="2354391"/>
          <a:ext cx="379412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803400" imgH="393700" progId="Equation.KSEE3">
                  <p:embed/>
                </p:oleObj>
              </mc:Choice>
              <mc:Fallback>
                <p:oleObj r:id="rId23" imgW="1803400" imgH="3937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437337" y="2354391"/>
                        <a:ext cx="3794125" cy="82804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8775224" y="1053465"/>
          <a:ext cx="1824598" cy="15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838200" imgH="711200" progId="Equation.KSEE3">
                  <p:embed/>
                </p:oleObj>
              </mc:Choice>
              <mc:Fallback>
                <p:oleObj r:id="rId25" imgW="838200" imgH="711200" progId="Equation.KSEE3">
                  <p:embed/>
                  <p:pic>
                    <p:nvPicPr>
                      <p:cNvPr id="21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775224" y="1053465"/>
                        <a:ext cx="1824598" cy="15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直接连接符 23"/>
          <p:cNvCxnSpPr/>
          <p:nvPr>
            <p:custDataLst>
              <p:tags r:id="rId6"/>
            </p:custDataLst>
          </p:nvPr>
        </p:nvCxnSpPr>
        <p:spPr>
          <a:xfrm>
            <a:off x="6429375" y="1956353"/>
            <a:ext cx="20999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755988637"/>
              </p:ext>
            </p:extLst>
          </p:nvPr>
        </p:nvGraphicFramePr>
        <p:xfrm>
          <a:off x="6429375" y="902339"/>
          <a:ext cx="2188845" cy="473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939800" imgH="203200" progId="Equation.KSEE3">
                  <p:embed/>
                </p:oleObj>
              </mc:Choice>
              <mc:Fallback>
                <p:oleObj r:id="rId27" imgW="939800" imgH="203200" progId="Equation.KSEE3">
                  <p:embed/>
                  <p:pic>
                    <p:nvPicPr>
                      <p:cNvPr id="33" name="对象 3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429375" y="902339"/>
                        <a:ext cx="2188845" cy="4737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022769753"/>
              </p:ext>
            </p:extLst>
          </p:nvPr>
        </p:nvGraphicFramePr>
        <p:xfrm>
          <a:off x="1196045" y="3458247"/>
          <a:ext cx="5605780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2501900" imgH="482600" progId="Equation.KSEE3">
                  <p:embed/>
                </p:oleObj>
              </mc:Choice>
              <mc:Fallback>
                <p:oleObj r:id="rId29" imgW="2501900" imgH="482600" progId="Equation.KSEE3">
                  <p:embed/>
                  <p:pic>
                    <p:nvPicPr>
                      <p:cNvPr id="19" name="对象 1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196045" y="3458247"/>
                        <a:ext cx="5605780" cy="1082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294205733"/>
              </p:ext>
            </p:extLst>
          </p:nvPr>
        </p:nvGraphicFramePr>
        <p:xfrm>
          <a:off x="6888088" y="3723394"/>
          <a:ext cx="266509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1143000" imgH="215900" progId="Equation.KSEE3">
                  <p:embed/>
                </p:oleObj>
              </mc:Choice>
              <mc:Fallback>
                <p:oleObj r:id="rId31" imgW="1143000" imgH="215900" progId="Equation.KSEE3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888088" y="3723394"/>
                        <a:ext cx="2665095" cy="50419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  <a:extLst>
              <a:ext uri="{FF2B5EF4-FFF2-40B4-BE49-F238E27FC236}">
                <a16:creationId xmlns:a16="http://schemas.microsoft.com/office/drawing/2014/main" id="{4F9EA3F2-AF62-C7D3-7D30-307DEAB22212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375973907"/>
              </p:ext>
            </p:extLst>
          </p:nvPr>
        </p:nvGraphicFramePr>
        <p:xfrm>
          <a:off x="1128728" y="4775806"/>
          <a:ext cx="2446338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939600" imgH="203040" progId="Equation.DSMT4">
                  <p:embed/>
                </p:oleObj>
              </mc:Choice>
              <mc:Fallback>
                <p:oleObj name="Equation" r:id="rId33" imgW="939600" imgH="203040" progId="Equation.DSMT4">
                  <p:embed/>
                  <p:pic>
                    <p:nvPicPr>
                      <p:cNvPr id="2" name="对象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4F9EA3F2-AF62-C7D3-7D30-307DEAB222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128728" y="4775806"/>
                        <a:ext cx="2446338" cy="5286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  <a:extLst>
              <a:ext uri="{FF2B5EF4-FFF2-40B4-BE49-F238E27FC236}">
                <a16:creationId xmlns:a16="http://schemas.microsoft.com/office/drawing/2014/main" id="{8485A279-FDF6-BACE-F188-3660798CBB20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7332047"/>
              </p:ext>
            </p:extLst>
          </p:nvPr>
        </p:nvGraphicFramePr>
        <p:xfrm>
          <a:off x="3764280" y="4816738"/>
          <a:ext cx="266509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1143000" imgH="215900" progId="Equation.KSEE3">
                  <p:embed/>
                </p:oleObj>
              </mc:Choice>
              <mc:Fallback>
                <p:oleObj r:id="rId31" imgW="1143000" imgH="215900" progId="Equation.KSEE3">
                  <p:embed/>
                  <p:pic>
                    <p:nvPicPr>
                      <p:cNvPr id="3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485A279-FDF6-BACE-F188-3660798CBB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3764280" y="4816738"/>
                        <a:ext cx="2665095" cy="50419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  <a:extLst>
              <a:ext uri="{FF2B5EF4-FFF2-40B4-BE49-F238E27FC236}">
                <a16:creationId xmlns:a16="http://schemas.microsoft.com/office/drawing/2014/main" id="{354D63B2-8BBC-B971-25CA-ABBAE1246830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644916522"/>
              </p:ext>
            </p:extLst>
          </p:nvPr>
        </p:nvGraphicFramePr>
        <p:xfrm>
          <a:off x="1194303" y="5778731"/>
          <a:ext cx="429260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1841400" imgH="215640" progId="Equation.DSMT4">
                  <p:embed/>
                </p:oleObj>
              </mc:Choice>
              <mc:Fallback>
                <p:oleObj name="Equation" r:id="rId35" imgW="1841400" imgH="215640" progId="Equation.DSMT4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194303" y="5778731"/>
                        <a:ext cx="4292600" cy="506412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>
            <a:extLst>
              <a:ext uri="{FF2B5EF4-FFF2-40B4-BE49-F238E27FC236}">
                <a16:creationId xmlns:a16="http://schemas.microsoft.com/office/drawing/2014/main" id="{9C1D76B3-1046-9754-473C-203CBE3F46B0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07368" y="236620"/>
            <a:ext cx="6807200" cy="537210"/>
            <a:chOff x="952" y="609"/>
            <a:chExt cx="10720" cy="846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9D02473-AA55-E9D4-F61A-493AE9FD3847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2088" y="631"/>
              <a:ext cx="9584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3---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两条直线垂直的判定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84BEBD1-7151-4FD3-3BB7-A36BFBE7D168}"/>
                </a:ext>
              </a:extLst>
            </p:cNvPr>
            <p:cNvGrpSpPr/>
            <p:nvPr>
              <p:custDataLst>
                <p:tags r:id="rId15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4D5E9FC4-06D9-C2BE-7815-98DE19E74F47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1" name="平行四边形 8">
                <a:extLst>
                  <a:ext uri="{FF2B5EF4-FFF2-40B4-BE49-F238E27FC236}">
                    <a16:creationId xmlns:a16="http://schemas.microsoft.com/office/drawing/2014/main" id="{3BA00F7C-BE66-EEE9-774B-7D2D73167619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0624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>
            <p:custDataLst>
              <p:tags r:id="rId2"/>
            </p:custDataLst>
          </p:nvPr>
        </p:nvSpPr>
        <p:spPr>
          <a:xfrm>
            <a:off x="263352" y="1070127"/>
            <a:ext cx="10760710" cy="178054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zh-CN" sz="2800" b="1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Wingdings" panose="05000000000000000000" pitchFamily="2" charset="2"/>
              </a:rPr>
              <a:t>如果直线的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Wingdings" panose="05000000000000000000" pitchFamily="2" charset="2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Wingdings" panose="05000000000000000000" pitchFamily="2" charset="2"/>
              </a:rPr>
              <a:t>的一般式方程为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: 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A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x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y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C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 l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 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: 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A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x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y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C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0 ,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若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 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与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l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平行，则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A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A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C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C</a:t>
            </a:r>
            <a:r>
              <a:rPr lang="en-US" altLang="zh-CN" sz="2800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应满足什么条件呢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? 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相交呢？垂直呢？重合呢？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CE829C4-3A87-E38E-D9B6-D76F18F7804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07368" y="359440"/>
            <a:ext cx="8682355" cy="523240"/>
            <a:chOff x="952" y="472"/>
            <a:chExt cx="13673" cy="82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BA6EC94-0CDA-B7D5-285D-8948301D3FC9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1949" y="472"/>
              <a:ext cx="12676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3---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两条直线平行垂直的判定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C945CF4-DFE2-3156-FDB9-D554493CD9A8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 flipH="1">
              <a:off x="952" y="609"/>
              <a:ext cx="851" cy="650"/>
              <a:chOff x="120339" y="372836"/>
              <a:chExt cx="484499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97BEA350-6A49-518B-6B15-4FD031F3427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20339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AFAD209E-9AE9-B154-AFD9-8B85931A79CB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5" name="对象 4">
            <a:hlinkClick r:id="" action="ppaction://ole?verb=0"/>
            <a:extLst>
              <a:ext uri="{FF2B5EF4-FFF2-40B4-BE49-F238E27FC236}">
                <a16:creationId xmlns:a16="http://schemas.microsoft.com/office/drawing/2014/main" id="{346B6C12-7F7C-391E-613F-E666BD0FD084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956277728"/>
              </p:ext>
            </p:extLst>
          </p:nvPr>
        </p:nvGraphicFramePr>
        <p:xfrm>
          <a:off x="1045938" y="3826366"/>
          <a:ext cx="6572251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717640" imgH="406080" progId="Equation.DSMT4">
                  <p:embed/>
                </p:oleObj>
              </mc:Choice>
              <mc:Fallback>
                <p:oleObj name="Equation" r:id="rId11" imgW="2717640" imgH="406080" progId="Equation.DSMT4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45938" y="3826366"/>
                        <a:ext cx="6572251" cy="981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  <a:extLst>
              <a:ext uri="{FF2B5EF4-FFF2-40B4-BE49-F238E27FC236}">
                <a16:creationId xmlns:a16="http://schemas.microsoft.com/office/drawing/2014/main" id="{5FCB24FF-D844-A6FE-521C-826E8672A0BA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53578247"/>
              </p:ext>
            </p:extLst>
          </p:nvPr>
        </p:nvGraphicFramePr>
        <p:xfrm>
          <a:off x="1127448" y="4810691"/>
          <a:ext cx="4173538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726920" imgH="406080" progId="Equation.DSMT4">
                  <p:embed/>
                </p:oleObj>
              </mc:Choice>
              <mc:Fallback>
                <p:oleObj name="Equation" r:id="rId13" imgW="1726920" imgH="406080" progId="Equation.DSMT4">
                  <p:embed/>
                  <p:pic>
                    <p:nvPicPr>
                      <p:cNvPr id="22" name="对象 2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AD22DE17-4E51-CEC0-C991-C857386751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27448" y="4810691"/>
                        <a:ext cx="4173538" cy="982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矩形 18">
            <a:extLst>
              <a:ext uri="{FF2B5EF4-FFF2-40B4-BE49-F238E27FC236}">
                <a16:creationId xmlns:a16="http://schemas.microsoft.com/office/drawing/2014/main" id="{B8F81301-A1E4-E536-549E-21F4AF5BF2B5}"/>
              </a:ext>
            </a:extLst>
          </p:cNvPr>
          <p:cNvSpPr/>
          <p:nvPr/>
        </p:nvSpPr>
        <p:spPr>
          <a:xfrm>
            <a:off x="590261" y="3061526"/>
            <a:ext cx="11187139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l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∥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l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Cambria Math" panose="02040503050406030204" pitchFamily="18" charset="0"/>
                <a:ea typeface="方正中等线简体" panose="03000509000000000000" pitchFamily="65" charset="-122"/>
                <a:cs typeface="Cambria Math" panose="02040503050406030204" pitchFamily="18" charset="0"/>
              </a:rPr>
              <a:t>⇔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，且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≠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≠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5BDB82B-8ABD-4267-1547-B2A44E379697}"/>
              </a:ext>
            </a:extLst>
          </p:cNvPr>
          <p:cNvSpPr/>
          <p:nvPr/>
        </p:nvSpPr>
        <p:spPr>
          <a:xfrm>
            <a:off x="590261" y="5840688"/>
            <a:ext cx="11187139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l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⊥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l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kern="100" dirty="0">
                <a:latin typeface="Cambria Math" panose="02040503050406030204" pitchFamily="18" charset="0"/>
                <a:ea typeface="方正中等线简体" panose="03000509000000000000" pitchFamily="65" charset="-122"/>
                <a:cs typeface="Cambria Math" panose="02040503050406030204" pitchFamily="18" charset="0"/>
              </a:rPr>
              <a:t>⇔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832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956960" y="2069869"/>
          <a:ext cx="76454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162240" imgH="215640" progId="Equation.DSMT4">
                  <p:embed/>
                </p:oleObj>
              </mc:Choice>
              <mc:Fallback>
                <p:oleObj name="Equation" r:id="rId11" imgW="3162240" imgH="215640" progId="Equation.DSMT4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6960" y="2069869"/>
                        <a:ext cx="7645400" cy="52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994686" y="2976578"/>
          <a:ext cx="7646988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162240" imgH="215640" progId="Equation.DSMT4">
                  <p:embed/>
                </p:oleObj>
              </mc:Choice>
              <mc:Fallback>
                <p:oleObj name="Equation" r:id="rId13" imgW="3162240" imgH="215640" progId="Equation.DSMT4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94686" y="2976578"/>
                        <a:ext cx="7646988" cy="522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10160000" y="11620500"/>
            <a:ext cx="0" cy="0"/>
          </a:xfrm>
          <a:prstGeom prst="rect">
            <a:avLst/>
          </a:prstGeom>
          <a:ln>
            <a:noFill/>
          </a:ln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D456109-450E-3C4C-45E0-2AF43E2D4DA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07368" y="395635"/>
            <a:ext cx="7992745" cy="523240"/>
            <a:chOff x="952" y="529"/>
            <a:chExt cx="12587" cy="824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96B05A2-5E0C-F01D-201F-69BCE065DB81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1884" y="529"/>
              <a:ext cx="11655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4----</a:t>
              </a:r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平行垂直直线系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60965BD-4289-1748-8E7E-1C791D146E2F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8E498125-EE84-1852-8C22-D3F1CA27FD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2" name="平行四边形 8">
                <a:extLst>
                  <a:ext uri="{FF2B5EF4-FFF2-40B4-BE49-F238E27FC236}">
                    <a16:creationId xmlns:a16="http://schemas.microsoft.com/office/drawing/2014/main" id="{71D78248-C7E8-44DC-C3AA-55B6CBE0B9EA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15" name="对象 14">
            <a:hlinkClick r:id="" action="ppaction://ole?verb=0"/>
            <a:extLst>
              <a:ext uri="{FF2B5EF4-FFF2-40B4-BE49-F238E27FC236}">
                <a16:creationId xmlns:a16="http://schemas.microsoft.com/office/drawing/2014/main" id="{1061F2EE-2F1D-6567-06BD-6735075989D9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825704" y="1290439"/>
          <a:ext cx="744918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365500" imgH="215900" progId="Equation.KSEE3">
                  <p:embed/>
                </p:oleObj>
              </mc:Choice>
              <mc:Fallback>
                <p:oleObj r:id="rId16" imgW="3365500" imgH="215900" progId="Equation.KSEE3">
                  <p:embed/>
                  <p:pic>
                    <p:nvPicPr>
                      <p:cNvPr id="15" name="对象 1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061F2EE-2F1D-6567-06BD-6735075989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25704" y="1290439"/>
                        <a:ext cx="7449185" cy="47307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7602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033651" y="884436"/>
            <a:ext cx="8153400" cy="4114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判断下列两组直线是否平行或垂直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:</a:t>
            </a:r>
            <a:endParaRPr lang="zh-CN" altLang="zh-CN" sz="28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(1)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x+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x+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en-US" altLang="zh-CN" sz="2400" i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en-US" altLang="zh-CN" sz="2400" i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zh-CN" altLang="zh-CN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zh-CN" altLang="zh-CN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zh-CN" altLang="zh-CN" sz="10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(2)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y+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800" b="1" baseline="-250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x+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11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858730" y="2380782"/>
          <a:ext cx="583924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920365" imgH="215900" progId="Equation.KSEE3">
                  <p:embed/>
                </p:oleObj>
              </mc:Choice>
              <mc:Fallback>
                <p:oleObj r:id="rId18" imgW="2920365" imgH="215900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858730" y="2380782"/>
                        <a:ext cx="583924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7697970" y="2358122"/>
          <a:ext cx="1069340" cy="45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508000" imgH="215900" progId="Equation.KSEE3">
                  <p:embed/>
                </p:oleObj>
              </mc:Choice>
              <mc:Fallback>
                <p:oleObj r:id="rId20" imgW="508000" imgH="215900" progId="Equation.KSEE3">
                  <p:embed/>
                  <p:pic>
                    <p:nvPicPr>
                      <p:cNvPr id="1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697970" y="2358122"/>
                        <a:ext cx="1069340" cy="4546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843177" y="2854540"/>
          <a:ext cx="6662260" cy="79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314700" imgH="393700" progId="Equation.KSEE3">
                  <p:embed/>
                </p:oleObj>
              </mc:Choice>
              <mc:Fallback>
                <p:oleObj r:id="rId22" imgW="3314700" imgH="3937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843177" y="2854540"/>
                        <a:ext cx="6662260" cy="79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712183" y="5197356"/>
          <a:ext cx="4730750" cy="45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247900" imgH="215900" progId="Equation.KSEE3">
                  <p:embed/>
                </p:oleObj>
              </mc:Choice>
              <mc:Fallback>
                <p:oleObj r:id="rId24" imgW="2247900" imgH="215900" progId="Equation.KSEE3">
                  <p:embed/>
                  <p:pic>
                    <p:nvPicPr>
                      <p:cNvPr id="18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712183" y="5197356"/>
                        <a:ext cx="4730750" cy="45466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631504" y="5921129"/>
          <a:ext cx="5613400" cy="829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667000" imgH="393700" progId="Equation.KSEE3">
                  <p:embed/>
                </p:oleObj>
              </mc:Choice>
              <mc:Fallback>
                <p:oleObj r:id="rId26" imgW="2667000" imgH="3937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631504" y="5921129"/>
                        <a:ext cx="5613400" cy="8293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7332145" y="6108454"/>
          <a:ext cx="1176020" cy="45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558800" imgH="215900" progId="Equation.KSEE3">
                  <p:embed/>
                </p:oleObj>
              </mc:Choice>
              <mc:Fallback>
                <p:oleObj r:id="rId28" imgW="558800" imgH="215900" progId="Equation.KSEE3">
                  <p:embed/>
                  <p:pic>
                    <p:nvPicPr>
                      <p:cNvPr id="22" name="对象 2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332145" y="6108454"/>
                        <a:ext cx="1176020" cy="4546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843177" y="3583061"/>
          <a:ext cx="4366558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2095500" imgH="431800" progId="Equation.KSEE3">
                  <p:embed/>
                </p:oleObj>
              </mc:Choice>
              <mc:Fallback>
                <p:oleObj r:id="rId30" imgW="2095500" imgH="431800" progId="Equation.KSEE3">
                  <p:embed/>
                  <p:pic>
                    <p:nvPicPr>
                      <p:cNvPr id="25" name="对象 2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843177" y="3583061"/>
                        <a:ext cx="4366558" cy="9000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014991230"/>
              </p:ext>
            </p:extLst>
          </p:nvPr>
        </p:nvGraphicFramePr>
        <p:xfrm>
          <a:off x="6960096" y="5132478"/>
          <a:ext cx="212212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977900" imgH="215900" progId="Equation.KSEE3">
                  <p:embed/>
                </p:oleObj>
              </mc:Choice>
              <mc:Fallback>
                <p:oleObj r:id="rId32" imgW="977900" imgH="215900" progId="Equation.KSEE3">
                  <p:embed/>
                  <p:pic>
                    <p:nvPicPr>
                      <p:cNvPr id="29" name="对象 2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6960096" y="5132478"/>
                        <a:ext cx="2122120" cy="46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>
            <a:extLst>
              <a:ext uri="{FF2B5EF4-FFF2-40B4-BE49-F238E27FC236}">
                <a16:creationId xmlns:a16="http://schemas.microsoft.com/office/drawing/2014/main" id="{64917DD0-5D46-529A-8089-DA773E0B0CC2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441831" y="287847"/>
            <a:ext cx="7992745" cy="523240"/>
            <a:chOff x="952" y="529"/>
            <a:chExt cx="12587" cy="82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86002BE-7718-2E5C-C2D5-8B444065838D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884" y="529"/>
              <a:ext cx="11655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巩固练习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DA48360B-E038-0304-3086-1796B97E5A7D}"/>
                </a:ext>
              </a:extLst>
            </p:cNvPr>
            <p:cNvGrpSpPr/>
            <p:nvPr>
              <p:custDataLst>
                <p:tags r:id="rId1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7B3A1863-27AF-3BE6-ABAB-F951ADE5095D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1" name="平行四边形 8">
                <a:extLst>
                  <a:ext uri="{FF2B5EF4-FFF2-40B4-BE49-F238E27FC236}">
                    <a16:creationId xmlns:a16="http://schemas.microsoft.com/office/drawing/2014/main" id="{025C6FCA-482D-E789-BA37-46BA4078B310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13" name="对象 12">
            <a:hlinkClick r:id="" action="ppaction://ole?verb=0"/>
            <a:extLst>
              <a:ext uri="{FF2B5EF4-FFF2-40B4-BE49-F238E27FC236}">
                <a16:creationId xmlns:a16="http://schemas.microsoft.com/office/drawing/2014/main" id="{56F67256-55A6-C02A-EA0E-8CB0BBBBADB8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562200396"/>
              </p:ext>
            </p:extLst>
          </p:nvPr>
        </p:nvGraphicFramePr>
        <p:xfrm>
          <a:off x="8904099" y="1052736"/>
          <a:ext cx="2254250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977760" imgH="444240" progId="Equation.DSMT4">
                  <p:embed/>
                </p:oleObj>
              </mc:Choice>
              <mc:Fallback>
                <p:oleObj name="Equation" r:id="rId34" imgW="977760" imgH="444240" progId="Equation.DSMT4">
                  <p:embed/>
                  <p:pic>
                    <p:nvPicPr>
                      <p:cNvPr id="5" name="对象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B7A6EDA-F0E4-628F-291A-8FD0FE6228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8904099" y="1052736"/>
                        <a:ext cx="2254250" cy="102711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43667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41831" y="965865"/>
            <a:ext cx="10969625" cy="1227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已知直线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：(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+(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+3)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5=0和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：6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+(2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=5.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当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为何值时，有：(1)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⊥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；(2)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∥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endParaRPr lang="en-US" altLang="zh-CN" sz="2800" i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AEB4963-D86B-710C-C64C-738A0FEBB89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41831" y="287847"/>
            <a:ext cx="7992745" cy="523240"/>
            <a:chOff x="952" y="529"/>
            <a:chExt cx="12587" cy="82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F9AA03F-5472-CE05-729B-36433C87C45D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884" y="529"/>
              <a:ext cx="11655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巩固练习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F2B8634-FE2E-3F20-6AEF-F1F787B5A013}"/>
                </a:ext>
              </a:extLst>
            </p:cNvPr>
            <p:cNvGrpSpPr/>
            <p:nvPr>
              <p:custDataLst>
                <p:tags r:id="rId5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961092A0-54A0-9104-BA1B-5EE0E6F3C3DA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928DCC81-1385-7E10-CEC9-3F2BA633821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92425528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21980" y="889218"/>
            <a:ext cx="10969625" cy="1227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已知直线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：(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+(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+3)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5=0和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：6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+(2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=5.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当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为何值时，有：(1)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⊥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；(2)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∥</a:t>
            </a:r>
            <a:r>
              <a:rPr lang="zh-CN" altLang="en-US" sz="28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endParaRPr lang="en-US" altLang="zh-CN" sz="2800" i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631950" y="3760470"/>
                <a:ext cx="10249535" cy="2241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=4时，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: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en-US" sz="2400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+7</a:t>
                </a:r>
                <a:r>
                  <a:rPr lang="zh-CN" altLang="en-US" sz="2400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－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5=0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: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en-US" sz="2400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x+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7</a:t>
                </a:r>
                <a:r>
                  <a:rPr lang="zh-CN" altLang="en-US" sz="2400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=5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与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重合;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    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5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: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﹣</a:t>
                </a:r>
                <a:r>
                  <a:rPr lang="zh-CN" altLang="en-US" sz="2400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r>
                  <a:rPr lang="zh-CN" altLang="en-US" sz="2400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-5=0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:</a:t>
                </a:r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en-US" sz="2400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1D41D5"/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−</m:t>
                    </m:r>
                  </m:oMath>
                </a14:m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r>
                  <a:rPr lang="zh-CN" altLang="en-US" sz="2400" i="1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1D41D5"/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−</m:t>
                    </m:r>
                  </m:oMath>
                </a14:m>
                <a:r>
                  <a:rPr lang="zh-CN" altLang="en-US" sz="2400" dirty="0">
                    <a:solidFill>
                      <a:srgbClr val="1D41D5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5=0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∥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故当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−</m:t>
                    </m:r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5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∥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l</a:t>
                </a:r>
                <a:r>
                  <a:rPr lang="zh-CN" altLang="en-US" sz="2400" baseline="-250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1631950" y="3760470"/>
                <a:ext cx="10249535" cy="224155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244030" y="2176680"/>
          <a:ext cx="7175500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3568700" imgH="393700" progId="Equation.KSEE3">
                  <p:embed/>
                </p:oleObj>
              </mc:Choice>
              <mc:Fallback>
                <p:oleObj r:id="rId17" imgW="3568700" imgH="393700" progId="Equation.KSEE3">
                  <p:embed/>
                  <p:pic>
                    <p:nvPicPr>
                      <p:cNvPr id="18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244030" y="2176680"/>
                        <a:ext cx="7175500" cy="791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704087" y="2968525"/>
          <a:ext cx="671512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340100" imgH="393700" progId="Equation.KSEE3">
                  <p:embed/>
                </p:oleObj>
              </mc:Choice>
              <mc:Fallback>
                <p:oleObj r:id="rId19" imgW="3340100" imgH="3937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704087" y="2968525"/>
                        <a:ext cx="6715125" cy="7918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8688547" y="2338705"/>
          <a:ext cx="212212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977900" imgH="215900" progId="Equation.KSEE3">
                  <p:embed/>
                </p:oleObj>
              </mc:Choice>
              <mc:Fallback>
                <p:oleObj r:id="rId21" imgW="977900" imgH="215900" progId="Equation.KSEE3">
                  <p:embed/>
                  <p:pic>
                    <p:nvPicPr>
                      <p:cNvPr id="16" name="对象 1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688547" y="2338705"/>
                        <a:ext cx="2122120" cy="46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8688522" y="3140078"/>
          <a:ext cx="212217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977900" imgH="215900" progId="Equation.KSEE3">
                  <p:embed/>
                </p:oleObj>
              </mc:Choice>
              <mc:Fallback>
                <p:oleObj r:id="rId23" imgW="977900" imgH="2159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688522" y="3140078"/>
                        <a:ext cx="2122170" cy="4679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8760296" y="4561838"/>
          <a:ext cx="2756535" cy="440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270000" imgH="203200" progId="Equation.KSEE3">
                  <p:embed/>
                </p:oleObj>
              </mc:Choice>
              <mc:Fallback>
                <p:oleObj r:id="rId25" imgW="1270000" imgH="203200" progId="Equation.KSEE3">
                  <p:embed/>
                  <p:pic>
                    <p:nvPicPr>
                      <p:cNvPr id="21" name="对象 2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760296" y="4561838"/>
                        <a:ext cx="2756535" cy="44069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>
            <a:extLst>
              <a:ext uri="{FF2B5EF4-FFF2-40B4-BE49-F238E27FC236}">
                <a16:creationId xmlns:a16="http://schemas.microsoft.com/office/drawing/2014/main" id="{3AEB4963-D86B-710C-C64C-738A0FEBB895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441831" y="287847"/>
            <a:ext cx="7992745" cy="523240"/>
            <a:chOff x="952" y="529"/>
            <a:chExt cx="12587" cy="82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F9AA03F-5472-CE05-729B-36433C87C45D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11655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巩固练习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6F2B8634-FE2E-3F20-6AEF-F1F787B5A013}"/>
                </a:ext>
              </a:extLst>
            </p:cNvPr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961092A0-54A0-9104-BA1B-5EE0E6F3C3DA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928DCC81-1385-7E10-CEC9-3F2BA6338211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17900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1673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79425" y="187960"/>
            <a:ext cx="4724400" cy="676275"/>
          </a:xfrm>
        </p:spPr>
        <p:txBody>
          <a:bodyPr lIns="91440" tIns="45720" rIns="91440" bIns="45720" anchor="ctr" anchorCtr="0"/>
          <a:lstStyle/>
          <a:p>
            <a:r>
              <a:rPr lang="zh-CN" sz="280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深化理解，练习</a:t>
            </a:r>
            <a:r>
              <a:rPr lang="zh-CN" sz="280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巩固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79426" y="1052195"/>
            <a:ext cx="12169302" cy="4243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已知直线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的方程为3</a:t>
            </a:r>
            <a:r>
              <a:rPr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+4</a:t>
            </a:r>
            <a:r>
              <a:rPr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12=0</a:t>
            </a:r>
            <a:r>
              <a:rPr 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altLang="zh-CN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求</a:t>
            </a:r>
            <a:r>
              <a:rPr altLang="zh-CN" sz="2800" dirty="0" err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过点</a:t>
            </a:r>
            <a:r>
              <a:rPr altLang="zh-CN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(-1,3)</a:t>
            </a:r>
            <a:r>
              <a:rPr lang="zh-CN" altLang="en-US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altLang="zh-CN" sz="2800" dirty="0" err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且与直线</a:t>
            </a:r>
            <a:r>
              <a:rPr lang="en-US" sz="2800" i="1" dirty="0" err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altLang="zh-CN" sz="2800" dirty="0" err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平行</a:t>
            </a:r>
            <a:r>
              <a:rPr 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altLang="zh-CN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altLang="zh-CN" sz="2800" i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altLang="zh-CN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的方程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en-US" altLang="zh-CN" sz="24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endParaRPr lang="en-US" altLang="zh-CN" sz="1200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[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变式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]</a:t>
            </a:r>
            <a:r>
              <a:rPr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已知直线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的方程为3</a:t>
            </a:r>
            <a:r>
              <a:rPr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+4</a:t>
            </a:r>
            <a:r>
              <a:rPr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12=0</a:t>
            </a:r>
            <a:r>
              <a:rPr 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altLang="zh-CN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求</a:t>
            </a:r>
            <a:r>
              <a:rPr altLang="zh-CN" sz="2800" dirty="0" err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过点</a:t>
            </a:r>
            <a:r>
              <a:rPr altLang="zh-CN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(-1,3)</a:t>
            </a:r>
            <a:r>
              <a:rPr lang="zh-CN" altLang="en-US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altLang="zh-CN" sz="2800" dirty="0" err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且与直线</a:t>
            </a:r>
            <a:r>
              <a:rPr lang="en-US" sz="2800" i="1" dirty="0" err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m</a:t>
            </a:r>
            <a:r>
              <a:rPr lang="zh-CN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垂直</a:t>
            </a:r>
            <a:r>
              <a:rPr 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</a:t>
            </a:r>
          </a:p>
          <a:p>
            <a:pPr>
              <a:lnSpc>
                <a:spcPct val="14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</a:t>
            </a:r>
            <a:r>
              <a:rPr altLang="zh-CN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altLang="zh-CN" sz="2800" i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altLang="zh-CN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的方程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altLang="zh-CN" sz="2800" i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127085" y="2132152"/>
          <a:ext cx="7323455" cy="829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3479800" imgH="393700" progId="Equation.KSEE3">
                  <p:embed/>
                </p:oleObj>
              </mc:Choice>
              <mc:Fallback>
                <p:oleObj r:id="rId13" imgW="3479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27085" y="2132152"/>
                        <a:ext cx="7323455" cy="8293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8471813" y="2319795"/>
          <a:ext cx="2379345" cy="455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130300" imgH="215900" progId="Equation.KSEE3">
                  <p:embed/>
                </p:oleObj>
              </mc:Choice>
              <mc:Fallback>
                <p:oleObj r:id="rId15" imgW="1130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471813" y="2319795"/>
                        <a:ext cx="2379345" cy="455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127085" y="3069095"/>
          <a:ext cx="9676130" cy="455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597400" imgH="215900" progId="Equation.KSEE3">
                  <p:embed/>
                </p:oleObj>
              </mc:Choice>
              <mc:Fallback>
                <p:oleObj r:id="rId17" imgW="4597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27085" y="3069095"/>
                        <a:ext cx="9676130" cy="455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连接符 10"/>
          <p:cNvCxnSpPr/>
          <p:nvPr>
            <p:custDataLst>
              <p:tags r:id="rId7"/>
            </p:custDataLst>
          </p:nvPr>
        </p:nvCxnSpPr>
        <p:spPr>
          <a:xfrm>
            <a:off x="2927350" y="3572510"/>
            <a:ext cx="25469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349022047"/>
              </p:ext>
            </p:extLst>
          </p:nvPr>
        </p:nvGraphicFramePr>
        <p:xfrm>
          <a:off x="1055440" y="5256732"/>
          <a:ext cx="6976110" cy="829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314700" imgH="393700" progId="Equation.KSEE3">
                  <p:embed/>
                </p:oleObj>
              </mc:Choice>
              <mc:Fallback>
                <p:oleObj r:id="rId19" imgW="3314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55440" y="5256732"/>
                        <a:ext cx="6976110" cy="8293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994620885"/>
              </p:ext>
            </p:extLst>
          </p:nvPr>
        </p:nvGraphicFramePr>
        <p:xfrm>
          <a:off x="8112224" y="5520999"/>
          <a:ext cx="2486660" cy="455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181100" imgH="215900" progId="Equation.KSEE3">
                  <p:embed/>
                </p:oleObj>
              </mc:Choice>
              <mc:Fallback>
                <p:oleObj r:id="rId21" imgW="1181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112224" y="5520999"/>
                        <a:ext cx="2486660" cy="455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930635343"/>
              </p:ext>
            </p:extLst>
          </p:nvPr>
        </p:nvGraphicFramePr>
        <p:xfrm>
          <a:off x="1130607" y="6148486"/>
          <a:ext cx="9836785" cy="455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4673600" imgH="215900" progId="Equation.KSEE3">
                  <p:embed/>
                </p:oleObj>
              </mc:Choice>
              <mc:Fallback>
                <p:oleObj r:id="rId23" imgW="4673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130607" y="6148486"/>
                        <a:ext cx="9836785" cy="455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直接连接符 35"/>
          <p:cNvCxnSpPr/>
          <p:nvPr>
            <p:custDataLst>
              <p:tags r:id="rId11"/>
            </p:custDataLst>
          </p:nvPr>
        </p:nvCxnSpPr>
        <p:spPr>
          <a:xfrm>
            <a:off x="3071664" y="6669360"/>
            <a:ext cx="254698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0000" y="16049"/>
            <a:ext cx="11412000" cy="123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练习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已知三条直线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0,4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mx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不能构成三角形，则实数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的取值集合为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76250" y="1335435"/>
          <a:ext cx="1138237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1385674" imgH="1190252" progId="Word.Document.12">
                  <p:embed/>
                </p:oleObj>
              </mc:Choice>
              <mc:Fallback>
                <p:oleObj name="文档" r:id="rId2" imgW="11385674" imgH="1190252" progId="Word.Document.12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6250" y="1335435"/>
                        <a:ext cx="11382375" cy="1190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19"/>
          <p:cNvSpPr txBox="1"/>
          <p:nvPr/>
        </p:nvSpPr>
        <p:spPr>
          <a:xfrm>
            <a:off x="8832304" y="1366984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/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2375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0000" y="16049"/>
            <a:ext cx="11412000" cy="123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en-US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练习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已知三条直线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0,4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3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mx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不能构成三角形，则实数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的取值集合为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476250" y="1335435"/>
          <a:ext cx="1138237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1385674" imgH="1190252" progId="Word.Document.12">
                  <p:embed/>
                </p:oleObj>
              </mc:Choice>
              <mc:Fallback>
                <p:oleObj name="文档" r:id="rId2" imgW="11385674" imgH="1190252" progId="Word.Document.12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76250" y="1335435"/>
                        <a:ext cx="11382375" cy="1190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476250" y="3648075"/>
          <a:ext cx="11115675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1118974" imgH="1568167" progId="Word.Document.12">
                  <p:embed/>
                </p:oleObj>
              </mc:Choice>
              <mc:Fallback>
                <p:oleObj name="文档" r:id="rId4" imgW="11118974" imgH="1568167" progId="Word.Document.12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6250" y="3648075"/>
                        <a:ext cx="11115675" cy="156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19"/>
          <p:cNvSpPr txBox="1"/>
          <p:nvPr/>
        </p:nvSpPr>
        <p:spPr>
          <a:xfrm>
            <a:off x="8832304" y="1366984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/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sp>
        <p:nvSpPr>
          <p:cNvPr id="6" name="矩形 5"/>
          <p:cNvSpPr/>
          <p:nvPr/>
        </p:nvSpPr>
        <p:spPr>
          <a:xfrm>
            <a:off x="390000" y="2286397"/>
            <a:ext cx="11412000" cy="1227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ts val="0"/>
              </a:spcAft>
            </a:pPr>
            <a:r>
              <a:rPr lang="zh-CN" altLang="zh-CN" sz="2800" kern="10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解析　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由题意得直线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mx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en-US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平行，或者直线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mx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过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的交点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476250" y="4983460"/>
          <a:ext cx="113919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11395032" imgH="1085515" progId="Word.Document.12">
                  <p:embed/>
                </p:oleObj>
              </mc:Choice>
              <mc:Fallback>
                <p:oleObj name="文档" r:id="rId6" imgW="11395032" imgH="1085515" progId="Word.Document.12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6250" y="4983460"/>
                        <a:ext cx="11391900" cy="108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476250" y="5886400"/>
          <a:ext cx="113919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8" imgW="11395032" imgH="1085515" progId="Word.Document.12">
                  <p:embed/>
                </p:oleObj>
              </mc:Choice>
              <mc:Fallback>
                <p:oleObj name="文档" r:id="rId8" imgW="11395032" imgH="1085515" progId="Word.Document.12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6250" y="5886400"/>
                        <a:ext cx="11391900" cy="108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570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711201" y="-310242"/>
            <a:ext cx="7282180" cy="1890395"/>
          </a:xfrm>
        </p:spPr>
        <p:txBody>
          <a:bodyPr>
            <a:normAutofit/>
          </a:bodyPr>
          <a:lstStyle/>
          <a:p>
            <a:r>
              <a:rPr lang="zh-CN" altLang="en-US" sz="5400" dirty="0"/>
              <a:t>课后作业：</a:t>
            </a:r>
            <a:endParaRPr lang="en-US" altLang="zh-CN" sz="54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93DF819-1B0B-E266-0172-9ED883E802C6}"/>
              </a:ext>
            </a:extLst>
          </p:cNvPr>
          <p:cNvSpPr txBox="1">
            <a:spLocks/>
          </p:cNvSpPr>
          <p:nvPr/>
        </p:nvSpPr>
        <p:spPr>
          <a:xfrm>
            <a:off x="1271464" y="2018998"/>
            <a:ext cx="1116124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P44-46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《2.1.2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两条直线的平行和垂直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7aa60b90-8c7f-4d69-af4f-d02afd5866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25249"/>
  <p:tag name="KSO_WM_UNIT_TEXT_FILL_FORE_SCHEMECOLOR_INDEX" val="13"/>
  <p:tag name="KSO_WM_UNIT_TEXT_FILL_FORE_SCHEMECOLOR_INDEX_BRIGHTNESS" val="0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25249"/>
  <p:tag name="KSO_WM_UNIT_TEXT_FILL_FORE_SCHEMECOLOR_INDEX" val="13"/>
  <p:tag name="KSO_WM_UNIT_TEXT_FILL_FORE_SCHEMECOLOR_INDEX_BRIGHTNESS" val="0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COLORING" val="1"/>
  <p:tag name="KSO_WM_TAG_VERSION" val="1.0"/>
  <p:tag name="KSO_WM_TEMPLATE_CATEGORY" val="custom"/>
  <p:tag name="KSO_WM_TEMPLATE_INDEX" val="2022524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3f1e5712e0042cab86c6534872ca9f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4"/>
  <p:tag name="KSO_WM_TAG_VERSION" val="1.0"/>
  <p:tag name="KSO_WM_TEMPLATE_CATEGORY" val="chip"/>
  <p:tag name="KSO_WM_TEMPLATE_INDEX" val="20225249"/>
  <p:tag name="KSO_WM_UNIT_DEC_AREA_ID" val="4f73a800281748ada069645908b943f2"/>
  <p:tag name="KSO_WM_UNIT_DEC_CHANGEPICRESERVED" val="1"/>
  <p:tag name="KSO_WM_UNIT_DEC_SUPPORTCHANGEPIC" val="0"/>
  <p:tag name="KSO_WM_UNIT_ID" val="chip20225249_10*i*1"/>
  <p:tag name="KSO_WM_UNIT_INDEX" val="1"/>
  <p:tag name="KSO_WM_UNIT_SUBTYPE" val="v"/>
  <p:tag name="KSO_WM_UNIT_TYPE" val="i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8e4cc59115c440788e6de546ea9db6a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62ea3b39295c1bf6da6a834d"/>
  <p:tag name="KSO_WM_CHIP_XID" val="62ea3b65295c1bf6da6a8362"/>
  <p:tag name="KSO_WM_TAG_VERSION" val="1.0"/>
  <p:tag name="KSO_WM_TEMPLATE_CATEGORY" val="chip"/>
  <p:tag name="KSO_WM_TEMPLATE_INDEX" val="20225249"/>
  <p:tag name="KSO_WM_UNIT_DEC_AREA_ID" val="7243a46e3f0f43a8b07646221b677b2d"/>
  <p:tag name="KSO_WM_UNIT_DEC_CHANGEPICRESERVED" val="1"/>
  <p:tag name="KSO_WM_UNIT_DEC_SUPPORTCHANGEPIC" val="0"/>
  <p:tag name="KSO_WM_UNIT_ID" val="chip20225249_11*i*1"/>
  <p:tag name="KSO_WM_UNIT_INDEX" val="1"/>
  <p:tag name="KSO_WM_UNIT_SUBTYPE" val="u"/>
  <p:tag name="KSO_WM_UNIT_TYPE" val="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7e9e12c7e4f9457aa4a7a4a35d3684e2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61"/>
  <p:tag name="KSO_WM_TAG_VERSION" val="1.0"/>
  <p:tag name="KSO_WM_TEMPLATE_CATEGORY" val="chip"/>
  <p:tag name="KSO_WM_TEMPLATE_INDEX" val="20225249"/>
  <p:tag name="KSO_WM_UNIT_DEC_AREA_ID" val="92d23a2b74b0492896f433d078197895"/>
  <p:tag name="KSO_WM_UNIT_DEC_CHANGEPICRESERVED" val="1"/>
  <p:tag name="KSO_WM_UNIT_DEC_SUPPORTCHANGEPIC" val="0"/>
  <p:tag name="KSO_WM_UNIT_ID" val="chip20225249_13*i*1"/>
  <p:tag name="KSO_WM_UNIT_INDEX" val="1"/>
  <p:tag name="KSO_WM_UNIT_SUBTYPE" val="t"/>
  <p:tag name="KSO_WM_UNIT_TYPE" val="i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9714616c210548cda16aa45851437208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63"/>
  <p:tag name="KSO_WM_TAG_VERSION" val="1.0"/>
  <p:tag name="KSO_WM_TEMPLATE_CATEGORY" val="chip"/>
  <p:tag name="KSO_WM_TEMPLATE_INDEX" val="20225249"/>
  <p:tag name="KSO_WM_UNIT_DEC_AREA_ID" val="76f5bbd341304aeaa973d86534d3a4bb"/>
  <p:tag name="KSO_WM_UNIT_DEC_CHANGEPICRESERVED" val="1"/>
  <p:tag name="KSO_WM_UNIT_DEC_SUPPORTCHANGEPIC" val="0"/>
  <p:tag name="KSO_WM_UNIT_ID" val="chip20225249_12*i*1"/>
  <p:tag name="KSO_WM_UNIT_INDEX" val="1"/>
  <p:tag name="KSO_WM_UNIT_SUBTYPE" val="u"/>
  <p:tag name="KSO_WM_UNIT_TYPE" val="i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b9f32ccc72114876b0a2077a03ebcbd7"/>
  <p:tag name="KSO_WM_UNIT_DEC_CHANGEPICRESERVED" val="0"/>
  <p:tag name="KSO_WM_UNIT_DEC_SUPPORTCHANGEPIC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25249_1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  <p:tag name="KSO_WM_UNIT_VALUE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242f74932421438ca59299f44637baf5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custom2022524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b2193d30ecd7481db388fe966aa17327"/>
  <p:tag name="KSO_WM_UNIT_DEFAULT_FONT" val="66;72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风销售管理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82471a06c97f4b2da4d5b5a4741e6cb9"/>
  <p:tag name="KSO_WM_UNIT_DEFAULT_FONT" val="16;18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7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70b8237f58404025a5d36c9d88cc2720"/>
  <p:tag name="KSO_WM_UNIT_DEFAULT_FONT" val="18;20;2"/>
  <p:tag name="KSO_WM_UNIT_DIAGRAM_ISNUMVISUAL" val="0"/>
  <p:tag name="KSO_WM_UNIT_DIAGRAM_ISREFERUNIT" val="0"/>
  <p:tag name="KSO_WM_UNIT_HIGHLIGHT" val="0"/>
  <p:tag name="KSO_WM_UNIT_ID" val="custom2022524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单/击/此/处/添/加/副/标/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7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8589430f047e44a5bf20ac0fd44c52ed"/>
  <p:tag name="KSO_WM_UNIT_DIAGRAM_ISNUMVISUAL" val="0"/>
  <p:tag name="KSO_WM_UNIT_DIAGRAM_ISREFERUNIT" val="0"/>
  <p:tag name="KSO_WM_UNIT_HIGHLIGHT" val="0"/>
  <p:tag name="KSO_WM_UNIT_ID" val="custom20225249_1*f*2"/>
  <p:tag name="KSO_WM_UNIT_INDEX" val="2"/>
  <p:tag name="KSO_WM_UNIT_LAYERLEVEL" val="1"/>
  <p:tag name="KSO_WM_UNIT_NOCLEAR" val="0"/>
  <p:tag name="KSO_WM_UNIT_PRESET_TEXT" val="演讲人姓名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3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d4ab17fe4c245b1bb5a2cba9459cc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5d"/>
  <p:tag name="KSO_WM_TAG_VERSION" val="1.0"/>
  <p:tag name="KSO_WM_TEMPLATE_CATEGORY" val="chip"/>
  <p:tag name="KSO_WM_TEMPLATE_INDEX" val="20225249"/>
  <p:tag name="KSO_WM_UNIT_DEC_AREA_ID" val="23c95233111e4d9887c9cfac60925860"/>
  <p:tag name="KSO_WM_UNIT_DEC_CHANGEPICRESERVED" val="1"/>
  <p:tag name="KSO_WM_UNIT_DEC_SUPPORTCHANGEPIC" val="0"/>
  <p:tag name="KSO_WM_UNIT_ID" val="chip20225249_4*i*1"/>
  <p:tag name="KSO_WM_UNIT_INDEX" val="1"/>
  <p:tag name="KSO_WM_UNIT_SUBTYPE" val="v"/>
  <p:tag name="KSO_WM_UNIT_TYPE" val="i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5d43de0b0384cbeb6635e100f1c1500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b"/>
  <p:tag name="KSO_WM_TAG_VERSION" val="1.0"/>
  <p:tag name="KSO_WM_TEMPLATE_CATEGORY" val="chip"/>
  <p:tag name="KSO_WM_TEMPLATE_INDEX" val="20225249"/>
  <p:tag name="KSO_WM_UNIT_DEC_AREA_ID" val="91ed965455ce4911bd23f707392315be"/>
  <p:tag name="KSO_WM_UNIT_DEC_CHANGEPICRESERVED" val="1"/>
  <p:tag name="KSO_WM_UNIT_DEC_SUPPORTCHANGEPIC" val="0"/>
  <p:tag name="KSO_WM_UNIT_ID" val="chip20225249_6*i*1"/>
  <p:tag name="KSO_WM_UNIT_INDEX" val="1"/>
  <p:tag name="KSO_WM_UNIT_SUBTYPE" val="w"/>
  <p:tag name="KSO_WM_UNIT_TYPE" val="i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e0d4709057433e8d0ec7821c44cccb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62ea3b39295c1bf6da6a834d"/>
  <p:tag name="KSO_WM_CHIP_XID" val="62ea3b65295c1bf6da6a835c"/>
  <p:tag name="KSO_WM_TAG_VERSION" val="1.0"/>
  <p:tag name="KSO_WM_TEMPLATE_CATEGORY" val="chip"/>
  <p:tag name="KSO_WM_TEMPLATE_INDEX" val="20225249"/>
  <p:tag name="KSO_WM_UNIT_DEC_AREA_ID" val="5f0cbbad29784579bc8ae1b1511a72ca"/>
  <p:tag name="KSO_WM_UNIT_DEC_CHANGEPICRESERVED" val="1"/>
  <p:tag name="KSO_WM_UNIT_DEC_SUPPORTCHANGEPIC" val="0"/>
  <p:tag name="KSO_WM_UNIT_ID" val="chip20225249_5*i*1"/>
  <p:tag name="KSO_WM_UNIT_INDEX" val="1"/>
  <p:tag name="KSO_WM_UNIT_SUBTYPE" val="u"/>
  <p:tag name="KSO_WM_UNIT_TYPE" val="i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INDEX" val="20225249"/>
  <p:tag name="KSO_WM_UNIT_BLOCK" val="0"/>
  <p:tag name="KSO_WM_UNIT_COMPATIBLE" val="0"/>
  <p:tag name="KSO_WM_UNIT_DEC_AREA_ID" val="89504808097c41969e55a7d0cbccf773"/>
  <p:tag name="KSO_WM_UNIT_DEFAULT_FONT" val="60;66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INDEX" val="20225249"/>
  <p:tag name="KSO_WM_UNIT_BLOCK" val="0"/>
  <p:tag name="KSO_WM_UNIT_COMPATIBLE" val="0"/>
  <p:tag name="KSO_WM_UNIT_DEC_AREA_ID" val="a6809b8ae3894ec482a533163d82fd8d"/>
  <p:tag name="KSO_WM_UNIT_DEFAULT_FONT" val="14;14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地阐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f"/>
  <p:tag name="KSO_WM_UNIT_VALUE" val="12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2a3f75251b54275b9ffd6f0a1b446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a3b39295c1bf6da6a834d"/>
  <p:tag name="KSO_WM_CHIP_XID" val="62ea3b65295c1bf6da6a8356"/>
  <p:tag name="KSO_WM_TAG_VERSION" val="1.0"/>
  <p:tag name="KSO_WM_TEMPLATE_CATEGORY" val="chip"/>
  <p:tag name="KSO_WM_TEMPLATE_INDEX" val="20225249"/>
  <p:tag name="KSO_WM_UNIT_DEC_AREA_ID" val="b31d85e45d4f44feaef807fc4aa74355"/>
  <p:tag name="KSO_WM_UNIT_DEC_CHANGEPICRESERVED" val="1"/>
  <p:tag name="KSO_WM_UNIT_DEC_SUPPORTCHANGEPIC" val="0"/>
  <p:tag name="KSO_WM_UNIT_ID" val="chip20225249_7*i*1"/>
  <p:tag name="KSO_WM_UNIT_INDEX" val="1"/>
  <p:tag name="KSO_WM_UNIT_SUBTYPE" val="v"/>
  <p:tag name="KSO_WM_UNIT_TYPE" val="i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f414ca9f80c4ecf8ebc95e8018be4e8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a3b39295c1bf6da6a834d"/>
  <p:tag name="KSO_WM_CHIP_XID" val="62ea3b65295c1bf6da6a8355"/>
  <p:tag name="KSO_WM_TAG_VERSION" val="1.0"/>
  <p:tag name="KSO_WM_TEMPLATE_CATEGORY" val="chip"/>
  <p:tag name="KSO_WM_TEMPLATE_INDEX" val="20225249"/>
  <p:tag name="KSO_WM_UNIT_DEC_AREA_ID" val="ddb296db94e443de8e8f8662347b6b84"/>
  <p:tag name="KSO_WM_UNIT_DEC_CHANGEPICRESERVED" val="1"/>
  <p:tag name="KSO_WM_UNIT_DEC_SUPPORTCHANGEPIC" val="0"/>
  <p:tag name="KSO_WM_UNIT_ID" val="chip20225249_9*i*1"/>
  <p:tag name="KSO_WM_UNIT_INDEX" val="1"/>
  <p:tag name="KSO_WM_UNIT_SUBTYPE" val="u"/>
  <p:tag name="KSO_WM_UNIT_TYPE" val="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efd44599b474bb5ac7d46febd4b1423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54"/>
  <p:tag name="KSO_WM_TAG_VERSION" val="1.0"/>
  <p:tag name="KSO_WM_TEMPLATE_CATEGORY" val="chip"/>
  <p:tag name="KSO_WM_TEMPLATE_INDEX" val="20225249"/>
  <p:tag name="KSO_WM_UNIT_DEC_AREA_ID" val="f0f750c76608420fb529b48cf47a1bed"/>
  <p:tag name="KSO_WM_UNIT_DEC_CHANGEPICRESERVED" val="1"/>
  <p:tag name="KSO_WM_UNIT_DEC_SUPPORTCHANGEPIC" val="0"/>
  <p:tag name="KSO_WM_UNIT_ID" val="chip20225249_8*i*1"/>
  <p:tag name="KSO_WM_UNIT_INDEX" val="1"/>
  <p:tag name="KSO_WM_UNIT_SUBTYPE" val="u"/>
  <p:tag name="KSO_WM_UNIT_TYPE" val="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1f82c2076ad54042957d8ebcf7b57a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5a"/>
  <p:tag name="KSO_WM_TAG_VERSION" val="1.0"/>
  <p:tag name="KSO_WM_TEMPLATE_CATEGORY" val="chip"/>
  <p:tag name="KSO_WM_TEMPLATE_INDEX" val="20225249"/>
  <p:tag name="KSO_WM_UNIT_DEC_AREA_ID" val="a2e4bef4c57e4a2daf7e9664fedaae7a"/>
  <p:tag name="KSO_WM_UNIT_DEC_CHANGEPICRESERVED" val="1"/>
  <p:tag name="KSO_WM_UNIT_DEC_SUPPORTCHANGEPIC" val="0"/>
  <p:tag name="KSO_WM_UNIT_ID" val="chip20225249_14*i*1"/>
  <p:tag name="KSO_WM_UNIT_INDEX" val="1"/>
  <p:tag name="KSO_WM_UNIT_SUBTYPE" val="v"/>
  <p:tag name="KSO_WM_UNIT_TYPE" val="i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125d65eee394226b68f71059031ba2c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62ea3b39295c1bf6da6a834d"/>
  <p:tag name="KSO_WM_CHIP_XID" val="62ea3b65295c1bf6da6a8358"/>
  <p:tag name="KSO_WM_TAG_VERSION" val="1.0"/>
  <p:tag name="KSO_WM_TEMPLATE_CATEGORY" val="chip"/>
  <p:tag name="KSO_WM_TEMPLATE_INDEX" val="20225249"/>
  <p:tag name="KSO_WM_UNIT_DEC_AREA_ID" val="fa5e15d5841b4d94abc3389886d17e73"/>
  <p:tag name="KSO_WM_UNIT_DEC_CHANGEPICRESERVED" val="1"/>
  <p:tag name="KSO_WM_UNIT_DEC_SUPPORTCHANGEPIC" val="0"/>
  <p:tag name="KSO_WM_UNIT_ID" val="chip20225249_15*i*1"/>
  <p:tag name="KSO_WM_UNIT_INDEX" val="1"/>
  <p:tag name="KSO_WM_UNIT_SUBTYPE" val="u"/>
  <p:tag name="KSO_WM_UNIT_TYPE" val="i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2a16ae4e8bc46e7a7e759a36875fc30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57"/>
  <p:tag name="KSO_WM_TAG_VERSION" val="1.0"/>
  <p:tag name="KSO_WM_TEMPLATE_CATEGORY" val="chip"/>
  <p:tag name="KSO_WM_TEMPLATE_INDEX" val="20225249"/>
  <p:tag name="KSO_WM_UNIT_DEC_AREA_ID" val="3d9491e0f61d4158adc18a16b605e1dc"/>
  <p:tag name="KSO_WM_UNIT_DEC_CHANGEPICRESERVED" val="1"/>
  <p:tag name="KSO_WM_UNIT_DEC_SUPPORTCHANGEPIC" val="0"/>
  <p:tag name="KSO_WM_UNIT_ID" val="chip20225249_17*i*1"/>
  <p:tag name="KSO_WM_UNIT_INDEX" val="1"/>
  <p:tag name="KSO_WM_UNIT_SUBTYPE" val="t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31dc98fba0b147949cf00af33ed1fc1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9"/>
  <p:tag name="KSO_WM_TAG_VERSION" val="1.0"/>
  <p:tag name="KSO_WM_TEMPLATE_CATEGORY" val="chip"/>
  <p:tag name="KSO_WM_TEMPLATE_INDEX" val="20225249"/>
  <p:tag name="KSO_WM_UNIT_DEC_AREA_ID" val="8859a2445adf45af9bc423aa1291b46e"/>
  <p:tag name="KSO_WM_UNIT_DEC_CHANGEPICRESERVED" val="1"/>
  <p:tag name="KSO_WM_UNIT_DEC_SUPPORTCHANGEPIC" val="0"/>
  <p:tag name="KSO_WM_UNIT_ID" val="chip20225249_16*i*1"/>
  <p:tag name="KSO_WM_UNIT_INDEX" val="1"/>
  <p:tag name="KSO_WM_UNIT_SUBTYPE" val="u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dc8ac7ca95db4ddba43702a3608d8df8"/>
  <p:tag name="KSO_WM_UNIT_DEC_CHANGEPICRESERVED" val="0"/>
  <p:tag name="KSO_WM_UNIT_DEC_SUPPORTCHANGEPIC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25249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c68617263ac8433494ced28be36201a0"/>
  <p:tag name="KSO_WM_UNIT_DEFAULT_FONT" val="14;16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地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21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3488a1553a2e49ecbc7715da99389c09"/>
  <p:tag name="KSO_WM_UNIT_DEFAULT_FONT" val="48;52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演讲完毕，感谢观看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general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general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general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66d75451fbf4b93bf003a6d6f546e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frame"/>
  <p:tag name="KSO_WM_TAG_VERSION" val="1.0"/>
  <p:tag name="KSO_WM_TEMPLATE_CATEGORY" val="chip"/>
  <p:tag name="KSO_WM_TEMPLATE_INDEX" val="20225249"/>
  <p:tag name="KSO_WM_UNIT_DEC_AREA_ID" val="19b4fd9c0e9243b2b9cf42d3511db381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db5f812064e4778bfa3f0eafb57842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frame"/>
  <p:tag name="KSO_WM_TAG_VERSION" val="1.0"/>
  <p:tag name="KSO_WM_TEMPLATE_CATEGORY" val="chip"/>
  <p:tag name="KSO_WM_TEMPLATE_INDEX" val="20225249"/>
  <p:tag name="KSO_WM_UNIT_DEC_AREA_ID" val="1099a3cc7c414d4fbcc28abee2bdce5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6fa7127ae4844f8a0260b389b40f06e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frame"/>
  <p:tag name="KSO_WM_TAG_VERSION" val="1.0"/>
  <p:tag name="KSO_WM_TEMPLATE_CATEGORY" val="chip"/>
  <p:tag name="KSO_WM_TEMPLATE_INDEX" val="20225249"/>
  <p:tag name="KSO_WM_UNIT_DEC_AREA_ID" val="2bccfbf7f40f44f5bcc511799d830f28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b"/>
  <p:tag name="KSO_WM_SLIDE_BACKGROUND_TYPE" val="frame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2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c3b78edd8ea49aea66d8aca9df1058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leftRight"/>
  <p:tag name="KSO_WM_TAG_VERSION" val="1.0"/>
  <p:tag name="KSO_WM_TEMPLATE_CATEGORY" val="chip"/>
  <p:tag name="KSO_WM_TEMPLATE_INDEX" val="20225249"/>
  <p:tag name="KSO_WM_UNIT_DEC_AREA_ID" val="8622300f6b7448f68ac5dcd685e86220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c"/>
  <p:tag name="KSO_WM_SLIDE_BACKGROUND_TYPE" val="leftRight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3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e011beffdfc14bd0b684c4724609be64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leftRight"/>
  <p:tag name="KSO_WM_TAG_VERSION" val="1.0"/>
  <p:tag name="KSO_WM_TEMPLATE_CATEGORY" val="chip"/>
  <p:tag name="KSO_WM_TEMPLATE_INDEX" val="20225249"/>
  <p:tag name="KSO_WM_UNIT_DEC_AREA_ID" val="0a92420b749e486f8e6efca8ac6e907d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4d6a941378d40b88144ca66608c41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topBottom"/>
  <p:tag name="KSO_WM_TAG_VERSION" val="1.0"/>
  <p:tag name="KSO_WM_TEMPLATE_CATEGORY" val="chip"/>
  <p:tag name="KSO_WM_TEMPLATE_INDEX" val="20225249"/>
  <p:tag name="KSO_WM_UNIT_DEC_AREA_ID" val="33b070fc731547f1807066fff06469f4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d"/>
  <p:tag name="KSO_WM_SLIDE_BACKGROUND_TYPE" val="topBottom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4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3c748317554647d69ca55f5767c2e26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topBottom"/>
  <p:tag name="KSO_WM_TAG_VERSION" val="1.0"/>
  <p:tag name="KSO_WM_TEMPLATE_CATEGORY" val="chip"/>
  <p:tag name="KSO_WM_TEMPLATE_INDEX" val="20225249"/>
  <p:tag name="KSO_WM_UNIT_DEC_AREA_ID" val="16ffe4008548447bb47d658f119a536f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e631cd0166944428badc8c808e01ab1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bottomTop"/>
  <p:tag name="KSO_WM_TAG_VERSION" val="1.0"/>
  <p:tag name="KSO_WM_TEMPLATE_CATEGORY" val="chip"/>
  <p:tag name="KSO_WM_TEMPLATE_INDEX" val="20225249"/>
  <p:tag name="KSO_WM_UNIT_DEC_AREA_ID" val="306a77616ef04bd8a4fad7ed2bbb05a0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e"/>
  <p:tag name="KSO_WM_SLIDE_BACKGROUND_TYPE" val="bottomTop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5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7122d1f9a6847c89015f807fec1dd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bottomTop"/>
  <p:tag name="KSO_WM_TAG_VERSION" val="1.0"/>
  <p:tag name="KSO_WM_TEMPLATE_CATEGORY" val="chip"/>
  <p:tag name="KSO_WM_TEMPLATE_INDEX" val="20225249"/>
  <p:tag name="KSO_WM_UNIT_DEC_AREA_ID" val="ccd6510a8c384170aeae4351ae3edd7a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e555b733f0b4c43b5aa6437f73232a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navigation"/>
  <p:tag name="KSO_WM_TAG_VERSION" val="1.0"/>
  <p:tag name="KSO_WM_TEMPLATE_CATEGORY" val="chip"/>
  <p:tag name="KSO_WM_TEMPLATE_INDEX" val="20225249"/>
  <p:tag name="KSO_WM_UNIT_DEC_AREA_ID" val="876fc62f37c14deeadaad62a807c3e8a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f"/>
  <p:tag name="KSO_WM_SLIDE_BACKGROUND_TYPE" val="navigation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7d30784f444457ea1a39d72ba20bbf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navigation"/>
  <p:tag name="KSO_WM_TAG_VERSION" val="1.0"/>
  <p:tag name="KSO_WM_TEMPLATE_CATEGORY" val="chip"/>
  <p:tag name="KSO_WM_TEMPLATE_INDEX" val="20225249"/>
  <p:tag name="KSO_WM_UNIT_DEC_AREA_ID" val="6ca27e3c306747128257744fb890c75d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cbd08305f604b2fb29aeff087802b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belt"/>
  <p:tag name="KSO_WM_TAG_VERSION" val="1.0"/>
  <p:tag name="KSO_WM_TEMPLATE_CATEGORY" val="chip"/>
  <p:tag name="KSO_WM_TEMPLATE_INDEX" val="20225249"/>
  <p:tag name="KSO_WM_UNIT_DEC_AREA_ID" val="2fff9ecddc2941aeafa551c4e9b1f75d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a0"/>
  <p:tag name="KSO_WM_SLIDE_BACKGROUND_TYPE" val="belt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7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c9819ccc4b74aefbe622db9b37e30b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belt"/>
  <p:tag name="KSO_WM_TAG_VERSION" val="1.0"/>
  <p:tag name="KSO_WM_TEMPLATE_CATEGORY" val="chip"/>
  <p:tag name="KSO_WM_TEMPLATE_INDEX" val="20225249"/>
  <p:tag name="KSO_WM_UNIT_DEC_AREA_ID" val="d1793b0a3d9641fca3d9fb830270f6dd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4400ea8a8344eb9a7d392f1294ce32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belt"/>
  <p:tag name="KSO_WM_TAG_VERSION" val="1.0"/>
  <p:tag name="KSO_WM_TEMPLATE_CATEGORY" val="chip"/>
  <p:tag name="KSO_WM_TEMPLATE_INDEX" val="20225249"/>
  <p:tag name="KSO_WM_UNIT_DEC_AREA_ID" val="5cc260f1dcbd4508b6eef40952fcd1a3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8"/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9"/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3"/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5"/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6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3"/>
  <p:tag name="KSO_WM_BEAUTIFY_FLAG" val=""/>
  <p:tag name="KSO_WM_DIAGRAM_VIRTUALLY_FRAME" val="{&quot;height&quot;:510.25,&quot;left&quot;:0,&quot;top&quot;:119.55,&quot;width&quot;:960}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3"/>
  <p:tag name="KSO_WM_BEAUTIFY_FLAG" val=""/>
  <p:tag name="KSO_WM_DIAGRAM_VIRTUALLY_FRAME" val="{&quot;height&quot;:510.25,&quot;left&quot;:0,&quot;top&quot;:119.55,&quot;width&quot;:960}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4"/>
  <p:tag name="KSO_WM_BEAUTIFY_FLAG" val=""/>
  <p:tag name="KSO_WM_DIAGRAM_VIRTUALLY_FRAME" val="{&quot;height&quot;:510.25,&quot;left&quot;:0,&quot;top&quot;:119.55,&quot;width&quot;:960}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5"/>
  <p:tag name="KSO_WM_BEAUTIFY_FLAG" val=""/>
  <p:tag name="KSO_WM_DIAGRAM_VIRTUALLY_FRAME" val="{&quot;height&quot;:510.25,&quot;left&quot;:0,&quot;top&quot;:119.55,&quot;width&quot;:960}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6"/>
  <p:tag name="KSO_WM_BEAUTIFY_FLAG" val=""/>
  <p:tag name="KSO_WM_DIAGRAM_VIRTUALLY_FRAME" val="{&quot;height&quot;:510.25,&quot;left&quot;:0,&quot;top&quot;:119.55,&quot;width&quot;:960}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7"/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8"/>
  <p:tag name="KSO_WM_BEAUTIFY_FLAG" val=""/>
  <p:tag name="KSO_WM_DIAGRAM_VIRTUALLY_FRAME" val="{&quot;height&quot;:510.25,&quot;left&quot;:0,&quot;top&quot;:119.55,&quot;width&quot;:960}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9"/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0"/>
  <p:tag name="KSO_WM_BEAUTIFY_FLAG" val=""/>
  <p:tag name="KSO_WM_DIAGRAM_VIRTUALLY_FRAME" val="{&quot;height&quot;:510.25,&quot;left&quot;:0,&quot;top&quot;:119.55,&quot;width&quot;:960}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1"/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2"/>
  <p:tag name="KSO_WM_BEAUTIFY_FLAG" val=""/>
  <p:tag name="KSO_WM_DIAGRAM_VIRTUALLY_FRAME" val="{&quot;height&quot;:510.25,&quot;left&quot;:0,&quot;top&quot;:119.55,&quot;width&quot;:960}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3"/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4"/>
  <p:tag name="KSO_WM_BEAUTIFY_FLAG" val=""/>
  <p:tag name="KSO_WM_DIAGRAM_VIRTUALLY_FRAME" val="{&quot;height&quot;:510.25,&quot;left&quot;:0,&quot;top&quot;:119.55,&quot;width&quot;:960}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8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9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1"/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5"/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2"/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5"/>
  <p:tag name="KSO_WM_DIAGRAM_VIRTUALLY_FRAME" val="{&quot;height&quot;:510.25,&quot;left&quot;:0,&quot;top&quot;:119.55,&quot;width&quot;:960}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1"/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2"/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9"/>
  <p:tag name="KSO_WM_BEAUTIFY_FLAG" val=""/>
  <p:tag name="KSO_WM_DIAGRAM_VIRTUALLY_FRAME" val="{&quot;height&quot;:510.25,&quot;left&quot;:0,&quot;top&quot;:119.55,&quot;width&quot;:960}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7"/>
  <p:tag name="KSO_WM_BEAUTIFY_FLAG" val=""/>
  <p:tag name="KSO_WM_DIAGRAM_VIRTUALLY_FRAME" val="{&quot;height&quot;:510.25,&quot;left&quot;:0,&quot;top&quot;:119.55,&quot;width&quot;:960}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8"/>
  <p:tag name="KSO_WM_BEAUTIFY_FLAG" val=""/>
  <p:tag name="KSO_WM_DIAGRAM_VIRTUALLY_FRAME" val="{&quot;height&quot;:510.25,&quot;left&quot;:0,&quot;top&quot;:119.55,&quot;width&quot;:960}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7"/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8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9"/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0"/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3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4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5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7"/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8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89"/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0"/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6"/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8"/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9"/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5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6"/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8"/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9"/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1661,&quot;width&quot;:9989}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1661,&quot;width&quot;:9989}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6"/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8"/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9"/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6"/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8"/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9"/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2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7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8"/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9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0"/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1"/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6"/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7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8"/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9"/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6"/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7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8"/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9"/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8"/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9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0"/>
  <p:tag name="KSO_WM_BEAUTIFY_FLAG" val="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1"/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8"/>
  <p:tag name="KSO_WM_BEAUTIFY_FLAG" val="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9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0"/>
  <p:tag name="KSO_WM_BEAUTIFY_FLAG" val="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1"/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7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8"/>
  <p:tag name="KSO_WM_BEAUTIFY_FLAG" val="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9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0"/>
  <p:tag name="KSO_WM_BEAUTIFY_FLAG" val="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1"/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8"/>
  <p:tag name="KSO_WM_BEAUTIFY_FLAG" val="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0"/>
  <p:tag name="KSO_WM_BEAUTIFY_FLAG" val="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1"/>
  <p:tag name="KSO_WM_BEAUTIFY_FLAG" val="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7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8"/>
  <p:tag name="KSO_WM_BEAUTIFY_FLAG" val="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9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0"/>
  <p:tag name="KSO_WM_BEAUTIFY_FLAG" val="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1"/>
  <p:tag name="KSO_WM_BEAUTIFY_FLAG" val="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</p:tagLst>
</file>

<file path=ppt/tags/tag4410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FFEA97"/>
      </a:dk2>
      <a:lt2>
        <a:srgbClr val="FFFFFF"/>
      </a:lt2>
      <a:accent1>
        <a:srgbClr val="97CBE0"/>
      </a:accent1>
      <a:accent2>
        <a:srgbClr val="FFD1BA"/>
      </a:accent2>
      <a:accent3>
        <a:srgbClr val="FD8CB4"/>
      </a:accent3>
      <a:accent4>
        <a:srgbClr val="FF8782"/>
      </a:accent4>
      <a:accent5>
        <a:srgbClr val="8EE6E8"/>
      </a:accent5>
      <a:accent6>
        <a:srgbClr val="84C1DA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1607</TotalTime>
  <Words>1279</Words>
  <Application>Microsoft Office PowerPoint</Application>
  <PresentationFormat>宽屏</PresentationFormat>
  <Paragraphs>94</Paragraphs>
  <Slides>19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19</vt:i4>
      </vt:variant>
    </vt:vector>
  </HeadingPairs>
  <TitlesOfParts>
    <vt:vector size="34" baseType="lpstr">
      <vt:lpstr>方正黑体_GBK</vt:lpstr>
      <vt:lpstr>黑体</vt:lpstr>
      <vt:lpstr>华文细黑</vt:lpstr>
      <vt:lpstr>宋体</vt:lpstr>
      <vt:lpstr>微软雅黑</vt:lpstr>
      <vt:lpstr>Arial</vt:lpstr>
      <vt:lpstr>Arial Black</vt:lpstr>
      <vt:lpstr>Calibri</vt:lpstr>
      <vt:lpstr>Cambria Math</vt:lpstr>
      <vt:lpstr>Times New Roman</vt:lpstr>
      <vt:lpstr>3_Office 主题​​</vt:lpstr>
      <vt:lpstr>Microsoft Word 97 - 2003 Document</vt:lpstr>
      <vt:lpstr>Equation</vt:lpstr>
      <vt:lpstr>WPS 公式 3.0</vt:lpstr>
      <vt:lpstr>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深化理解，练习巩固</vt:lpstr>
      <vt:lpstr>PowerPoint 演示文稿</vt:lpstr>
      <vt:lpstr>PowerPoint 演示文稿</vt:lpstr>
      <vt:lpstr>课后作业：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2.2 直线的方程</dc:title>
  <dc:creator>LLD</dc:creator>
  <cp:lastModifiedBy>微软用户</cp:lastModifiedBy>
  <cp:revision>14</cp:revision>
  <cp:lastPrinted>2023-07-28T14:33:13Z</cp:lastPrinted>
  <dcterms:created xsi:type="dcterms:W3CDTF">2023-07-28T14:33:13Z</dcterms:created>
  <dcterms:modified xsi:type="dcterms:W3CDTF">2024-09-26T05:49:45Z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