
<file path=[Content_Types].xml><?xml version="1.0" encoding="utf-8"?>
<Types xmlns="http://schemas.openxmlformats.org/package/2006/content-types">
  <Default Extension="bin" ContentType="application/vnd.openxmlformats-officedocument.oleObject"/>
  <Default Extension="doc" ContentType="application/msword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notesSlides/notesSlide1.xml" ContentType="application/vnd.openxmlformats-officedocument.presentationml.notesSlide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notesSlides/notesSlide2.xml" ContentType="application/vnd.openxmlformats-officedocument.presentationml.notesSlide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notesSlides/notesSlide3.xml" ContentType="application/vnd.openxmlformats-officedocument.presentationml.notesSlide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97" r:id="rId2"/>
    <p:sldId id="1092" r:id="rId3"/>
    <p:sldId id="1093" r:id="rId4"/>
    <p:sldId id="1123" r:id="rId5"/>
    <p:sldId id="1124" r:id="rId6"/>
    <p:sldId id="1125" r:id="rId7"/>
    <p:sldId id="1129" r:id="rId8"/>
    <p:sldId id="1130" r:id="rId9"/>
    <p:sldId id="1131" r:id="rId10"/>
    <p:sldId id="1133" r:id="rId11"/>
    <p:sldId id="1045" r:id="rId12"/>
    <p:sldId id="1046" r:id="rId13"/>
    <p:sldId id="1064" r:id="rId14"/>
    <p:sldId id="1065" r:id="rId15"/>
    <p:sldId id="1047" r:id="rId16"/>
    <p:sldId id="547" r:id="rId17"/>
    <p:sldId id="1004" r:id="rId18"/>
    <p:sldId id="1052" r:id="rId19"/>
    <p:sldId id="1053" r:id="rId20"/>
    <p:sldId id="932" r:id="rId21"/>
    <p:sldId id="1014" r:id="rId22"/>
    <p:sldId id="1126" r:id="rId23"/>
    <p:sldId id="1127" r:id="rId24"/>
    <p:sldId id="1132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4C48D-CD32-45A0-89F2-B8B4C592F555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C8EC2-88FB-47C5-8AAC-189D3AA2A4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109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4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4" Type="http://schemas.openxmlformats.org/officeDocument/2006/relationships/slide" Target="../slides/slide19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notesMaster" Target="../notesMasters/notesMaster1.xml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4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  <p:custDataLst>
              <p:tags r:id="rId1"/>
            </p:custDataLst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3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99E64C-8548-3B6D-A632-2C9DA9E9D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7C612EE-AD49-85DC-7661-1C38AB13C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E136F4-8573-D78A-F771-D9748845D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1C6DA8B-6442-7D64-7D55-3F64BF6B0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B3E2B5-856E-0CD8-7481-39E241311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687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1E201B-0A1A-B3EB-D098-2EE8E09BD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D611536-5860-C6D7-5116-F88580B7E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08AF95-6F88-7EEE-8149-AD78A6975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8613B4-F4E2-764F-D434-27A4411AB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0AA345-589A-7944-2A2B-0C616C0A9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54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5838A6-9EC5-F668-585C-73A4C2881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94FEF7D-2B68-AC97-D6AF-6B3DC9F7F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A12DD3-6148-BBC9-3577-098287D0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B41557-7A34-B638-CA91-9E92E5936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F999DF-8C9C-18AA-0251-8E4D9C868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5380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4B18C-CCA9-CCD1-E1B6-BA272EA2F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429F48-B933-3795-6F03-B559601BF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3743E63-6450-E3AC-0826-91772E97F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DC38525-65B8-7388-5065-D63EF5355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80CCA48-346F-3C1B-CB3B-0F99891A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A814D9-7FE4-DA30-358B-19433BD1C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53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AAD534-F3EE-5534-C97D-0C4D802E7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1C42210-5E8A-1CD5-4EEF-DF4B97C5F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7BB99EE-DF00-859F-043F-806997C46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84A09C3-B425-1DF4-0780-89929A6FE7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9F0BC9E-BCB8-C235-1CE8-45FE5A3859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0CD0E50-ED39-4922-7F93-A089EAA17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DAE990B-220A-25E8-537F-FC0FB2C87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ECC1032-4B77-0502-0C80-F9443015E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7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14362B-F7E7-E594-57D3-1131955E9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A629A06-DC9E-59B8-812D-2E7CD0208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031DA3-1C52-85A0-A7A7-70306B490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4D83220-5771-467C-3105-1F934035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860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5B2DE4D-4763-1194-58D3-6B07E41EA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C562C49-4DEC-4EDF-49BC-43DF5959C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1EA037-AAEC-F5E0-B613-D49C0FFD5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207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D3F440-0944-6149-41EF-F984AB72B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0BEE9F-BFEB-F641-7305-A5E168BB1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6925ACC-EC52-27D6-F986-92863FAC1E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0C1577C-AE19-7F89-EF9E-FA7321C22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7BA77E-9F98-501B-B1FF-F8DB8EC30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5C1E9A-91FA-7B5E-893C-F7EEF0C0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491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37B461-05D2-0C93-EA54-D7DD3D320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62D0B70-F9AB-B93E-334C-B407879FD1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4FEA676-D8E3-7CCE-4292-23991A254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594BD52-DC23-FAB1-556B-5CE177111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160CBE-F295-2E67-C050-7F77B52D1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5D26197-0EBF-49C5-092C-11C803086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143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0E284-019E-B0C6-50A9-DCDB4F0B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08B61AE-8299-2DF5-54B4-BE04D1BBCE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631BAF-7F16-C14A-2376-2D4F97DD0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0A9CFE-7A47-4422-60F5-192FA41EE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1F36671-E58B-DFFE-96B0-1300F7816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8726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607ADB9-C2D8-6A03-843D-047147B144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4E42FC-AC69-AF27-F7AD-9BA2A7366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8DD4C6-D614-D247-6FAF-FB385FE87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B50F453-9CF8-1CA6-1DE0-75CA1AFC0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BFF5A2-1708-B14B-EDFC-89D44FE6A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522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C37B864-F876-59F7-08D9-24DBDB49A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87A8C6F-A0A1-BE8C-DED4-8F581F76E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A284C1D-EC0F-36A0-9488-AE2591EE81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5A117-2E22-42A7-8365-7A4370C13AF1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B907EA-B273-741F-52AC-FF9B2D7421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BC9F7D-3A65-6B8B-3926-4D47F055FD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81892-C093-48A1-BB2A-6141CF8CB9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577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18" Type="http://schemas.openxmlformats.org/officeDocument/2006/relationships/image" Target="../media/image3.wmf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oleObject" Target="../embeddings/oleObject1.bin"/><Relationship Id="rId2" Type="http://schemas.openxmlformats.org/officeDocument/2006/relationships/tags" Target="../tags/tag9.xml"/><Relationship Id="rId16" Type="http://schemas.openxmlformats.org/officeDocument/2006/relationships/image" Target="../media/image2.jpeg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5.emf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oleObject" Target="../embeddings/oleObject3.bin"/><Relationship Id="rId2" Type="http://schemas.openxmlformats.org/officeDocument/2006/relationships/tags" Target="../tags/tag23.xml"/><Relationship Id="rId16" Type="http://schemas.openxmlformats.org/officeDocument/2006/relationships/image" Target="../media/image4.wmf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5" Type="http://schemas.openxmlformats.org/officeDocument/2006/relationships/oleObject" Target="../embeddings/oleObject2.bin"/><Relationship Id="rId10" Type="http://schemas.openxmlformats.org/officeDocument/2006/relationships/tags" Target="../tags/tag31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1.xml"/><Relationship Id="rId13" Type="http://schemas.openxmlformats.org/officeDocument/2006/relationships/slideLayout" Target="../slideLayouts/slideLayout7.xml"/><Relationship Id="rId18" Type="http://schemas.openxmlformats.org/officeDocument/2006/relationships/oleObject" Target="../embeddings/oleObject6.bin"/><Relationship Id="rId3" Type="http://schemas.openxmlformats.org/officeDocument/2006/relationships/tags" Target="../tags/tag36.xml"/><Relationship Id="rId21" Type="http://schemas.openxmlformats.org/officeDocument/2006/relationships/image" Target="../media/image9.wmf"/><Relationship Id="rId7" Type="http://schemas.openxmlformats.org/officeDocument/2006/relationships/tags" Target="../tags/tag40.xml"/><Relationship Id="rId12" Type="http://schemas.openxmlformats.org/officeDocument/2006/relationships/tags" Target="../tags/tag45.xml"/><Relationship Id="rId17" Type="http://schemas.openxmlformats.org/officeDocument/2006/relationships/image" Target="../media/image7.wmf"/><Relationship Id="rId2" Type="http://schemas.openxmlformats.org/officeDocument/2006/relationships/tags" Target="../tags/tag35.xml"/><Relationship Id="rId16" Type="http://schemas.openxmlformats.org/officeDocument/2006/relationships/oleObject" Target="../embeddings/oleObject5.bin"/><Relationship Id="rId20" Type="http://schemas.openxmlformats.org/officeDocument/2006/relationships/oleObject" Target="../embeddings/oleObject7.bin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tags" Target="../tags/tag44.xml"/><Relationship Id="rId5" Type="http://schemas.openxmlformats.org/officeDocument/2006/relationships/tags" Target="../tags/tag38.xml"/><Relationship Id="rId15" Type="http://schemas.openxmlformats.org/officeDocument/2006/relationships/image" Target="../media/image6.wmf"/><Relationship Id="rId10" Type="http://schemas.openxmlformats.org/officeDocument/2006/relationships/tags" Target="../tags/tag43.xml"/><Relationship Id="rId19" Type="http://schemas.openxmlformats.org/officeDocument/2006/relationships/image" Target="../media/image8.wmf"/><Relationship Id="rId4" Type="http://schemas.openxmlformats.org/officeDocument/2006/relationships/tags" Target="../tags/tag37.xml"/><Relationship Id="rId9" Type="http://schemas.openxmlformats.org/officeDocument/2006/relationships/tags" Target="../tags/tag42.xml"/><Relationship Id="rId14" Type="http://schemas.openxmlformats.org/officeDocument/2006/relationships/oleObject" Target="../embeddings/oleObject4.bin"/><Relationship Id="rId2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slideLayout" Target="../slideLayouts/slideLayout7.xml"/><Relationship Id="rId18" Type="http://schemas.openxmlformats.org/officeDocument/2006/relationships/oleObject" Target="../embeddings/oleObject10.bin"/><Relationship Id="rId3" Type="http://schemas.openxmlformats.org/officeDocument/2006/relationships/tags" Target="../tags/tag48.xml"/><Relationship Id="rId21" Type="http://schemas.openxmlformats.org/officeDocument/2006/relationships/image" Target="../media/image12.wmf"/><Relationship Id="rId7" Type="http://schemas.openxmlformats.org/officeDocument/2006/relationships/tags" Target="../tags/tag52.xml"/><Relationship Id="rId12" Type="http://schemas.openxmlformats.org/officeDocument/2006/relationships/tags" Target="../tags/tag57.xml"/><Relationship Id="rId17" Type="http://schemas.openxmlformats.org/officeDocument/2006/relationships/image" Target="../media/image10.wmf"/><Relationship Id="rId2" Type="http://schemas.openxmlformats.org/officeDocument/2006/relationships/tags" Target="../tags/tag47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5" Type="http://schemas.openxmlformats.org/officeDocument/2006/relationships/image" Target="../media/image6.wmf"/><Relationship Id="rId23" Type="http://schemas.openxmlformats.org/officeDocument/2006/relationships/image" Target="../media/image13.wmf"/><Relationship Id="rId10" Type="http://schemas.openxmlformats.org/officeDocument/2006/relationships/tags" Target="../tags/tag55.xml"/><Relationship Id="rId19" Type="http://schemas.openxmlformats.org/officeDocument/2006/relationships/image" Target="../media/image11.wmf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oleObject" Target="../embeddings/oleObject8.bin"/><Relationship Id="rId22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tags" Target="../tags/tag70.xml"/><Relationship Id="rId18" Type="http://schemas.openxmlformats.org/officeDocument/2006/relationships/oleObject" Target="../embeddings/oleObject14.bin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12" Type="http://schemas.openxmlformats.org/officeDocument/2006/relationships/tags" Target="../tags/tag69.xml"/><Relationship Id="rId17" Type="http://schemas.openxmlformats.org/officeDocument/2006/relationships/image" Target="../media/image14.wmf"/><Relationship Id="rId2" Type="http://schemas.openxmlformats.org/officeDocument/2006/relationships/tags" Target="../tags/tag59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2.jpeg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tags" Target="../tags/tag68.xml"/><Relationship Id="rId5" Type="http://schemas.openxmlformats.org/officeDocument/2006/relationships/tags" Target="../tags/tag62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67.xml"/><Relationship Id="rId19" Type="http://schemas.openxmlformats.org/officeDocument/2006/relationships/image" Target="../media/image15.wmf"/><Relationship Id="rId4" Type="http://schemas.openxmlformats.org/officeDocument/2006/relationships/tags" Target="../tags/tag61.xml"/><Relationship Id="rId9" Type="http://schemas.openxmlformats.org/officeDocument/2006/relationships/tags" Target="../tags/tag66.xml"/><Relationship Id="rId14" Type="http://schemas.openxmlformats.org/officeDocument/2006/relationships/tags" Target="../tags/tag7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13" Type="http://schemas.openxmlformats.org/officeDocument/2006/relationships/image" Target="../media/image16.jpeg"/><Relationship Id="rId18" Type="http://schemas.openxmlformats.org/officeDocument/2006/relationships/oleObject" Target="../embeddings/oleObject17.bin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18.wmf"/><Relationship Id="rId2" Type="http://schemas.openxmlformats.org/officeDocument/2006/relationships/tags" Target="../tags/tag73.xml"/><Relationship Id="rId16" Type="http://schemas.openxmlformats.org/officeDocument/2006/relationships/oleObject" Target="../embeddings/oleObject16.bin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11" Type="http://schemas.openxmlformats.org/officeDocument/2006/relationships/tags" Target="../tags/tag82.xml"/><Relationship Id="rId5" Type="http://schemas.openxmlformats.org/officeDocument/2006/relationships/tags" Target="../tags/tag76.xml"/><Relationship Id="rId15" Type="http://schemas.openxmlformats.org/officeDocument/2006/relationships/image" Target="../media/image17.wmf"/><Relationship Id="rId10" Type="http://schemas.openxmlformats.org/officeDocument/2006/relationships/tags" Target="../tags/tag81.xml"/><Relationship Id="rId19" Type="http://schemas.openxmlformats.org/officeDocument/2006/relationships/image" Target="../media/image19.wmf"/><Relationship Id="rId4" Type="http://schemas.openxmlformats.org/officeDocument/2006/relationships/tags" Target="../tags/tag75.xml"/><Relationship Id="rId9" Type="http://schemas.openxmlformats.org/officeDocument/2006/relationships/tags" Target="../tags/tag80.xml"/><Relationship Id="rId14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slideLayout" Target="../slideLayouts/slideLayout7.xml"/><Relationship Id="rId18" Type="http://schemas.openxmlformats.org/officeDocument/2006/relationships/oleObject" Target="../embeddings/oleObject20.bin"/><Relationship Id="rId3" Type="http://schemas.openxmlformats.org/officeDocument/2006/relationships/tags" Target="../tags/tag85.xml"/><Relationship Id="rId21" Type="http://schemas.openxmlformats.org/officeDocument/2006/relationships/image" Target="../media/image22.wmf"/><Relationship Id="rId7" Type="http://schemas.openxmlformats.org/officeDocument/2006/relationships/tags" Target="../tags/tag89.xml"/><Relationship Id="rId12" Type="http://schemas.openxmlformats.org/officeDocument/2006/relationships/tags" Target="../tags/tag94.xml"/><Relationship Id="rId17" Type="http://schemas.openxmlformats.org/officeDocument/2006/relationships/image" Target="../media/image20.wmf"/><Relationship Id="rId2" Type="http://schemas.openxmlformats.org/officeDocument/2006/relationships/tags" Target="../tags/tag84.xml"/><Relationship Id="rId16" Type="http://schemas.openxmlformats.org/officeDocument/2006/relationships/oleObject" Target="../embeddings/oleObject19.bin"/><Relationship Id="rId20" Type="http://schemas.openxmlformats.org/officeDocument/2006/relationships/oleObject" Target="../embeddings/oleObject21.bin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tags" Target="../tags/tag93.xml"/><Relationship Id="rId5" Type="http://schemas.openxmlformats.org/officeDocument/2006/relationships/tags" Target="../tags/tag87.xml"/><Relationship Id="rId15" Type="http://schemas.openxmlformats.org/officeDocument/2006/relationships/image" Target="../media/image17.wmf"/><Relationship Id="rId10" Type="http://schemas.openxmlformats.org/officeDocument/2006/relationships/tags" Target="../tags/tag92.xml"/><Relationship Id="rId19" Type="http://schemas.openxmlformats.org/officeDocument/2006/relationships/image" Target="../media/image21.wmf"/><Relationship Id="rId4" Type="http://schemas.openxmlformats.org/officeDocument/2006/relationships/tags" Target="../tags/tag86.xml"/><Relationship Id="rId9" Type="http://schemas.openxmlformats.org/officeDocument/2006/relationships/tags" Target="../tags/tag91.xml"/><Relationship Id="rId14" Type="http://schemas.openxmlformats.org/officeDocument/2006/relationships/oleObject" Target="../embeddings/oleObject18.bin"/><Relationship Id="rId22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tags" Target="../tags/tag106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tags" Target="../tags/tag105.xml"/><Relationship Id="rId5" Type="http://schemas.openxmlformats.org/officeDocument/2006/relationships/tags" Target="../tags/tag99.xml"/><Relationship Id="rId10" Type="http://schemas.openxmlformats.org/officeDocument/2006/relationships/tags" Target="../tags/tag104.xml"/><Relationship Id="rId4" Type="http://schemas.openxmlformats.org/officeDocument/2006/relationships/tags" Target="../tags/tag98.xml"/><Relationship Id="rId9" Type="http://schemas.openxmlformats.org/officeDocument/2006/relationships/tags" Target="../tags/tag103.xml"/><Relationship Id="rId1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13" Type="http://schemas.openxmlformats.org/officeDocument/2006/relationships/tags" Target="../tags/tag119.xml"/><Relationship Id="rId18" Type="http://schemas.openxmlformats.org/officeDocument/2006/relationships/slideLayout" Target="../slideLayouts/slideLayout7.xml"/><Relationship Id="rId26" Type="http://schemas.openxmlformats.org/officeDocument/2006/relationships/oleObject" Target="../embeddings/oleObject22.bin"/><Relationship Id="rId3" Type="http://schemas.openxmlformats.org/officeDocument/2006/relationships/tags" Target="../tags/tag109.xml"/><Relationship Id="rId21" Type="http://schemas.openxmlformats.org/officeDocument/2006/relationships/oleObject" Target="../embeddings/oleObject14.bin"/><Relationship Id="rId7" Type="http://schemas.openxmlformats.org/officeDocument/2006/relationships/tags" Target="../tags/tag113.xml"/><Relationship Id="rId12" Type="http://schemas.openxmlformats.org/officeDocument/2006/relationships/tags" Target="../tags/tag118.xml"/><Relationship Id="rId17" Type="http://schemas.openxmlformats.org/officeDocument/2006/relationships/tags" Target="../tags/tag123.xml"/><Relationship Id="rId25" Type="http://schemas.microsoft.com/office/2007/relationships/hdphoto" Target="../media/hdphoto1.wdp"/><Relationship Id="rId2" Type="http://schemas.openxmlformats.org/officeDocument/2006/relationships/tags" Target="../tags/tag108.xml"/><Relationship Id="rId16" Type="http://schemas.openxmlformats.org/officeDocument/2006/relationships/tags" Target="../tags/tag122.xml"/><Relationship Id="rId20" Type="http://schemas.openxmlformats.org/officeDocument/2006/relationships/image" Target="../media/image14.wmf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11" Type="http://schemas.openxmlformats.org/officeDocument/2006/relationships/tags" Target="../tags/tag117.xml"/><Relationship Id="rId24" Type="http://schemas.openxmlformats.org/officeDocument/2006/relationships/image" Target="../media/image24.png"/><Relationship Id="rId5" Type="http://schemas.openxmlformats.org/officeDocument/2006/relationships/tags" Target="../tags/tag111.xml"/><Relationship Id="rId15" Type="http://schemas.openxmlformats.org/officeDocument/2006/relationships/tags" Target="../tags/tag121.xml"/><Relationship Id="rId23" Type="http://schemas.openxmlformats.org/officeDocument/2006/relationships/image" Target="../media/image2.jpeg"/><Relationship Id="rId10" Type="http://schemas.openxmlformats.org/officeDocument/2006/relationships/tags" Target="../tags/tag116.xml"/><Relationship Id="rId19" Type="http://schemas.openxmlformats.org/officeDocument/2006/relationships/oleObject" Target="../embeddings/oleObject13.bin"/><Relationship Id="rId4" Type="http://schemas.openxmlformats.org/officeDocument/2006/relationships/tags" Target="../tags/tag110.xml"/><Relationship Id="rId9" Type="http://schemas.openxmlformats.org/officeDocument/2006/relationships/tags" Target="../tags/tag115.xml"/><Relationship Id="rId14" Type="http://schemas.openxmlformats.org/officeDocument/2006/relationships/tags" Target="../tags/tag120.xml"/><Relationship Id="rId22" Type="http://schemas.openxmlformats.org/officeDocument/2006/relationships/image" Target="../media/image15.wmf"/><Relationship Id="rId27" Type="http://schemas.openxmlformats.org/officeDocument/2006/relationships/image" Target="../media/image2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13" Type="http://schemas.openxmlformats.org/officeDocument/2006/relationships/oleObject" Target="../embeddings/oleObject23.bin"/><Relationship Id="rId18" Type="http://schemas.openxmlformats.org/officeDocument/2006/relationships/image" Target="../media/image28.wmf"/><Relationship Id="rId3" Type="http://schemas.openxmlformats.org/officeDocument/2006/relationships/tags" Target="../tags/tag126.xml"/><Relationship Id="rId7" Type="http://schemas.openxmlformats.org/officeDocument/2006/relationships/tags" Target="../tags/tag130.xml"/><Relationship Id="rId12" Type="http://schemas.openxmlformats.org/officeDocument/2006/relationships/slideLayout" Target="../slideLayouts/slideLayout7.xml"/><Relationship Id="rId17" Type="http://schemas.openxmlformats.org/officeDocument/2006/relationships/oleObject" Target="../embeddings/oleObject25.bin"/><Relationship Id="rId2" Type="http://schemas.openxmlformats.org/officeDocument/2006/relationships/tags" Target="../tags/tag125.xml"/><Relationship Id="rId16" Type="http://schemas.openxmlformats.org/officeDocument/2006/relationships/image" Target="../media/image27.wmf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tags" Target="../tags/tag134.xml"/><Relationship Id="rId5" Type="http://schemas.openxmlformats.org/officeDocument/2006/relationships/tags" Target="../tags/tag128.xml"/><Relationship Id="rId15" Type="http://schemas.openxmlformats.org/officeDocument/2006/relationships/oleObject" Target="../embeddings/oleObject24.bin"/><Relationship Id="rId10" Type="http://schemas.openxmlformats.org/officeDocument/2006/relationships/tags" Target="../tags/tag133.xml"/><Relationship Id="rId4" Type="http://schemas.openxmlformats.org/officeDocument/2006/relationships/tags" Target="../tags/tag127.xml"/><Relationship Id="rId9" Type="http://schemas.openxmlformats.org/officeDocument/2006/relationships/tags" Target="../tags/tag132.xml"/><Relationship Id="rId14" Type="http://schemas.openxmlformats.org/officeDocument/2006/relationships/image" Target="../media/image2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13" Type="http://schemas.openxmlformats.org/officeDocument/2006/relationships/tags" Target="../tags/tag147.xml"/><Relationship Id="rId18" Type="http://schemas.openxmlformats.org/officeDocument/2006/relationships/tags" Target="../tags/tag152.xml"/><Relationship Id="rId3" Type="http://schemas.openxmlformats.org/officeDocument/2006/relationships/tags" Target="../tags/tag137.xml"/><Relationship Id="rId21" Type="http://schemas.openxmlformats.org/officeDocument/2006/relationships/oleObject" Target="../embeddings/oleObject26.bin"/><Relationship Id="rId7" Type="http://schemas.openxmlformats.org/officeDocument/2006/relationships/tags" Target="../tags/tag141.xml"/><Relationship Id="rId12" Type="http://schemas.openxmlformats.org/officeDocument/2006/relationships/tags" Target="../tags/tag146.xml"/><Relationship Id="rId17" Type="http://schemas.openxmlformats.org/officeDocument/2006/relationships/tags" Target="../tags/tag151.xml"/><Relationship Id="rId2" Type="http://schemas.openxmlformats.org/officeDocument/2006/relationships/tags" Target="../tags/tag136.xml"/><Relationship Id="rId16" Type="http://schemas.openxmlformats.org/officeDocument/2006/relationships/tags" Target="../tags/tag150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tags" Target="../tags/tag145.xml"/><Relationship Id="rId24" Type="http://schemas.openxmlformats.org/officeDocument/2006/relationships/image" Target="../media/image30.wmf"/><Relationship Id="rId5" Type="http://schemas.openxmlformats.org/officeDocument/2006/relationships/tags" Target="../tags/tag139.xml"/><Relationship Id="rId15" Type="http://schemas.openxmlformats.org/officeDocument/2006/relationships/tags" Target="../tags/tag149.xml"/><Relationship Id="rId23" Type="http://schemas.openxmlformats.org/officeDocument/2006/relationships/oleObject" Target="../embeddings/oleObject27.bin"/><Relationship Id="rId10" Type="http://schemas.openxmlformats.org/officeDocument/2006/relationships/tags" Target="../tags/tag144.xml"/><Relationship Id="rId19" Type="http://schemas.openxmlformats.org/officeDocument/2006/relationships/tags" Target="../tags/tag153.xml"/><Relationship Id="rId4" Type="http://schemas.openxmlformats.org/officeDocument/2006/relationships/tags" Target="../tags/tag138.xml"/><Relationship Id="rId9" Type="http://schemas.openxmlformats.org/officeDocument/2006/relationships/tags" Target="../tags/tag143.xml"/><Relationship Id="rId14" Type="http://schemas.openxmlformats.org/officeDocument/2006/relationships/tags" Target="../tags/tag148.xml"/><Relationship Id="rId22" Type="http://schemas.openxmlformats.org/officeDocument/2006/relationships/image" Target="../media/image29.wmf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66.xml"/><Relationship Id="rId18" Type="http://schemas.openxmlformats.org/officeDocument/2006/relationships/tags" Target="../tags/tag171.xml"/><Relationship Id="rId26" Type="http://schemas.openxmlformats.org/officeDocument/2006/relationships/oleObject" Target="../embeddings/oleObject29.bin"/><Relationship Id="rId3" Type="http://schemas.openxmlformats.org/officeDocument/2006/relationships/tags" Target="../tags/tag156.xml"/><Relationship Id="rId21" Type="http://schemas.openxmlformats.org/officeDocument/2006/relationships/tags" Target="../tags/tag174.xml"/><Relationship Id="rId34" Type="http://schemas.openxmlformats.org/officeDocument/2006/relationships/oleObject" Target="../embeddings/oleObject33.bin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17" Type="http://schemas.openxmlformats.org/officeDocument/2006/relationships/tags" Target="../tags/tag170.xml"/><Relationship Id="rId25" Type="http://schemas.openxmlformats.org/officeDocument/2006/relationships/image" Target="../media/image31.wmf"/><Relationship Id="rId33" Type="http://schemas.openxmlformats.org/officeDocument/2006/relationships/image" Target="../media/image35.wmf"/><Relationship Id="rId2" Type="http://schemas.openxmlformats.org/officeDocument/2006/relationships/tags" Target="../tags/tag155.xml"/><Relationship Id="rId16" Type="http://schemas.openxmlformats.org/officeDocument/2006/relationships/tags" Target="../tags/tag169.xml"/><Relationship Id="rId20" Type="http://schemas.openxmlformats.org/officeDocument/2006/relationships/tags" Target="../tags/tag173.xml"/><Relationship Id="rId29" Type="http://schemas.openxmlformats.org/officeDocument/2006/relationships/image" Target="../media/image33.wmf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24" Type="http://schemas.openxmlformats.org/officeDocument/2006/relationships/oleObject" Target="../embeddings/oleObject28.bin"/><Relationship Id="rId32" Type="http://schemas.openxmlformats.org/officeDocument/2006/relationships/oleObject" Target="../embeddings/oleObject32.bin"/><Relationship Id="rId5" Type="http://schemas.openxmlformats.org/officeDocument/2006/relationships/tags" Target="../tags/tag158.xml"/><Relationship Id="rId15" Type="http://schemas.openxmlformats.org/officeDocument/2006/relationships/tags" Target="../tags/tag168.xml"/><Relationship Id="rId23" Type="http://schemas.openxmlformats.org/officeDocument/2006/relationships/slideLayout" Target="../slideLayouts/slideLayout7.xml"/><Relationship Id="rId28" Type="http://schemas.openxmlformats.org/officeDocument/2006/relationships/oleObject" Target="../embeddings/oleObject30.bin"/><Relationship Id="rId10" Type="http://schemas.openxmlformats.org/officeDocument/2006/relationships/tags" Target="../tags/tag163.xml"/><Relationship Id="rId19" Type="http://schemas.openxmlformats.org/officeDocument/2006/relationships/tags" Target="../tags/tag172.xml"/><Relationship Id="rId31" Type="http://schemas.openxmlformats.org/officeDocument/2006/relationships/image" Target="../media/image34.wmf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tags" Target="../tags/tag167.xml"/><Relationship Id="rId22" Type="http://schemas.openxmlformats.org/officeDocument/2006/relationships/tags" Target="../tags/tag175.xml"/><Relationship Id="rId27" Type="http://schemas.openxmlformats.org/officeDocument/2006/relationships/image" Target="../media/image32.wmf"/><Relationship Id="rId30" Type="http://schemas.openxmlformats.org/officeDocument/2006/relationships/oleObject" Target="../embeddings/oleObject31.bin"/><Relationship Id="rId35" Type="http://schemas.openxmlformats.org/officeDocument/2006/relationships/image" Target="../media/image36.wmf"/><Relationship Id="rId8" Type="http://schemas.openxmlformats.org/officeDocument/2006/relationships/tags" Target="../tags/tag16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slideLayout" Target="../slideLayouts/slideLayout7.xml"/><Relationship Id="rId18" Type="http://schemas.openxmlformats.org/officeDocument/2006/relationships/oleObject" Target="../embeddings/oleObject36.bin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tags" Target="../tags/tag187.xml"/><Relationship Id="rId17" Type="http://schemas.openxmlformats.org/officeDocument/2006/relationships/image" Target="../media/image38.wmf"/><Relationship Id="rId2" Type="http://schemas.openxmlformats.org/officeDocument/2006/relationships/tags" Target="../tags/tag177.xml"/><Relationship Id="rId16" Type="http://schemas.openxmlformats.org/officeDocument/2006/relationships/oleObject" Target="../embeddings/oleObject35.bin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5" Type="http://schemas.openxmlformats.org/officeDocument/2006/relationships/tags" Target="../tags/tag180.xml"/><Relationship Id="rId15" Type="http://schemas.openxmlformats.org/officeDocument/2006/relationships/image" Target="../media/image37.wmf"/><Relationship Id="rId10" Type="http://schemas.openxmlformats.org/officeDocument/2006/relationships/tags" Target="../tags/tag185.xml"/><Relationship Id="rId19" Type="http://schemas.openxmlformats.org/officeDocument/2006/relationships/image" Target="../media/image39.wmf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oleObject" Target="../embeddings/oleObject3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95.xml"/><Relationship Id="rId13" Type="http://schemas.openxmlformats.org/officeDocument/2006/relationships/image" Target="../media/image40.emf"/><Relationship Id="rId3" Type="http://schemas.openxmlformats.org/officeDocument/2006/relationships/tags" Target="../tags/tag190.xml"/><Relationship Id="rId7" Type="http://schemas.openxmlformats.org/officeDocument/2006/relationships/tags" Target="../tags/tag194.xml"/><Relationship Id="rId12" Type="http://schemas.openxmlformats.org/officeDocument/2006/relationships/package" Target="../embeddings/Microsoft_Word_Document.docx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92.xml"/><Relationship Id="rId15" Type="http://schemas.openxmlformats.org/officeDocument/2006/relationships/image" Target="../media/image41.emf"/><Relationship Id="rId10" Type="http://schemas.openxmlformats.org/officeDocument/2006/relationships/tags" Target="../tags/tag197.xml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oleObject" Target="../embeddings/oleObject37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44.wmf"/><Relationship Id="rId18" Type="http://schemas.openxmlformats.org/officeDocument/2006/relationships/oleObject" Target="../embeddings/oleObject43.bin"/><Relationship Id="rId3" Type="http://schemas.openxmlformats.org/officeDocument/2006/relationships/tags" Target="../tags/tag200.xml"/><Relationship Id="rId7" Type="http://schemas.openxmlformats.org/officeDocument/2006/relationships/slideLayout" Target="../slideLayouts/slideLayout6.xml"/><Relationship Id="rId12" Type="http://schemas.openxmlformats.org/officeDocument/2006/relationships/oleObject" Target="../embeddings/oleObject40.bin"/><Relationship Id="rId17" Type="http://schemas.openxmlformats.org/officeDocument/2006/relationships/image" Target="../media/image46.wmf"/><Relationship Id="rId2" Type="http://schemas.openxmlformats.org/officeDocument/2006/relationships/tags" Target="../tags/tag199.xml"/><Relationship Id="rId16" Type="http://schemas.openxmlformats.org/officeDocument/2006/relationships/oleObject" Target="../embeddings/oleObject42.bin"/><Relationship Id="rId1" Type="http://schemas.openxmlformats.org/officeDocument/2006/relationships/tags" Target="../tags/tag198.xml"/><Relationship Id="rId6" Type="http://schemas.openxmlformats.org/officeDocument/2006/relationships/tags" Target="../tags/tag203.xml"/><Relationship Id="rId11" Type="http://schemas.openxmlformats.org/officeDocument/2006/relationships/image" Target="../media/image43.wmf"/><Relationship Id="rId5" Type="http://schemas.openxmlformats.org/officeDocument/2006/relationships/tags" Target="../tags/tag202.xml"/><Relationship Id="rId15" Type="http://schemas.openxmlformats.org/officeDocument/2006/relationships/image" Target="../media/image45.wmf"/><Relationship Id="rId10" Type="http://schemas.openxmlformats.org/officeDocument/2006/relationships/oleObject" Target="../embeddings/oleObject39.bin"/><Relationship Id="rId19" Type="http://schemas.openxmlformats.org/officeDocument/2006/relationships/image" Target="../media/image47.wmf"/><Relationship Id="rId4" Type="http://schemas.openxmlformats.org/officeDocument/2006/relationships/tags" Target="../tags/tag201.xml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41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11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206.xml"/><Relationship Id="rId7" Type="http://schemas.openxmlformats.org/officeDocument/2006/relationships/tags" Target="../tags/tag210.xml"/><Relationship Id="rId12" Type="http://schemas.openxmlformats.org/officeDocument/2006/relationships/tags" Target="../tags/tag215.xml"/><Relationship Id="rId17" Type="http://schemas.openxmlformats.org/officeDocument/2006/relationships/image" Target="../media/image49.emf"/><Relationship Id="rId2" Type="http://schemas.openxmlformats.org/officeDocument/2006/relationships/tags" Target="../tags/tag205.xml"/><Relationship Id="rId16" Type="http://schemas.openxmlformats.org/officeDocument/2006/relationships/oleObject" Target="../embeddings/oleObject44.bin"/><Relationship Id="rId1" Type="http://schemas.openxmlformats.org/officeDocument/2006/relationships/tags" Target="../tags/tag204.xml"/><Relationship Id="rId6" Type="http://schemas.openxmlformats.org/officeDocument/2006/relationships/tags" Target="../tags/tag209.xml"/><Relationship Id="rId11" Type="http://schemas.openxmlformats.org/officeDocument/2006/relationships/tags" Target="../tags/tag214.xml"/><Relationship Id="rId5" Type="http://schemas.openxmlformats.org/officeDocument/2006/relationships/tags" Target="../tags/tag208.xml"/><Relationship Id="rId15" Type="http://schemas.openxmlformats.org/officeDocument/2006/relationships/image" Target="../media/image48.emf"/><Relationship Id="rId10" Type="http://schemas.openxmlformats.org/officeDocument/2006/relationships/tags" Target="../tags/tag213.xml"/><Relationship Id="rId4" Type="http://schemas.openxmlformats.org/officeDocument/2006/relationships/tags" Target="../tags/tag207.xml"/><Relationship Id="rId9" Type="http://schemas.openxmlformats.org/officeDocument/2006/relationships/tags" Target="../tags/tag212.xml"/><Relationship Id="rId14" Type="http://schemas.openxmlformats.org/officeDocument/2006/relationships/oleObject" Target="../embeddings/Microsoft_Word_97_-_2003_Document.doc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23.xml"/><Relationship Id="rId13" Type="http://schemas.openxmlformats.org/officeDocument/2006/relationships/tags" Target="../tags/tag228.xml"/><Relationship Id="rId18" Type="http://schemas.openxmlformats.org/officeDocument/2006/relationships/oleObject" Target="../embeddings/oleObject46.bin"/><Relationship Id="rId3" Type="http://schemas.openxmlformats.org/officeDocument/2006/relationships/tags" Target="../tags/tag218.xml"/><Relationship Id="rId7" Type="http://schemas.openxmlformats.org/officeDocument/2006/relationships/tags" Target="../tags/tag222.xml"/><Relationship Id="rId12" Type="http://schemas.openxmlformats.org/officeDocument/2006/relationships/tags" Target="../tags/tag227.xml"/><Relationship Id="rId17" Type="http://schemas.openxmlformats.org/officeDocument/2006/relationships/image" Target="../media/image50.emf"/><Relationship Id="rId2" Type="http://schemas.openxmlformats.org/officeDocument/2006/relationships/tags" Target="../tags/tag217.xml"/><Relationship Id="rId16" Type="http://schemas.openxmlformats.org/officeDocument/2006/relationships/oleObject" Target="../embeddings/oleObject45.bin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tags" Target="../tags/tag226.xml"/><Relationship Id="rId5" Type="http://schemas.openxmlformats.org/officeDocument/2006/relationships/tags" Target="../tags/tag220.xml"/><Relationship Id="rId15" Type="http://schemas.openxmlformats.org/officeDocument/2006/relationships/notesSlide" Target="../notesSlides/notesSlide1.xml"/><Relationship Id="rId10" Type="http://schemas.openxmlformats.org/officeDocument/2006/relationships/tags" Target="../tags/tag225.xml"/><Relationship Id="rId19" Type="http://schemas.openxmlformats.org/officeDocument/2006/relationships/image" Target="../media/image51.emf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3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53.emf"/><Relationship Id="rId3" Type="http://schemas.openxmlformats.org/officeDocument/2006/relationships/tags" Target="../tags/tag233.xml"/><Relationship Id="rId7" Type="http://schemas.openxmlformats.org/officeDocument/2006/relationships/tags" Target="../tags/tag237.xml"/><Relationship Id="rId12" Type="http://schemas.openxmlformats.org/officeDocument/2006/relationships/tags" Target="../tags/tag242.xml"/><Relationship Id="rId17" Type="http://schemas.openxmlformats.org/officeDocument/2006/relationships/oleObject" Target="../embeddings/oleObject48.bin"/><Relationship Id="rId2" Type="http://schemas.openxmlformats.org/officeDocument/2006/relationships/tags" Target="../tags/tag232.xml"/><Relationship Id="rId16" Type="http://schemas.openxmlformats.org/officeDocument/2006/relationships/image" Target="../media/image52.emf"/><Relationship Id="rId1" Type="http://schemas.openxmlformats.org/officeDocument/2006/relationships/tags" Target="../tags/tag231.xml"/><Relationship Id="rId6" Type="http://schemas.openxmlformats.org/officeDocument/2006/relationships/tags" Target="../tags/tag236.xml"/><Relationship Id="rId11" Type="http://schemas.openxmlformats.org/officeDocument/2006/relationships/tags" Target="../tags/tag241.xml"/><Relationship Id="rId5" Type="http://schemas.openxmlformats.org/officeDocument/2006/relationships/tags" Target="../tags/tag235.xml"/><Relationship Id="rId15" Type="http://schemas.openxmlformats.org/officeDocument/2006/relationships/oleObject" Target="../embeddings/oleObject47.bin"/><Relationship Id="rId10" Type="http://schemas.openxmlformats.org/officeDocument/2006/relationships/tags" Target="../tags/tag240.xml"/><Relationship Id="rId4" Type="http://schemas.openxmlformats.org/officeDocument/2006/relationships/tags" Target="../tags/tag234.xml"/><Relationship Id="rId9" Type="http://schemas.openxmlformats.org/officeDocument/2006/relationships/tags" Target="../tags/tag239.xml"/><Relationship Id="rId14" Type="http://schemas.openxmlformats.org/officeDocument/2006/relationships/notesSlide" Target="../notesSlides/notesSlide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52.xml"/><Relationship Id="rId13" Type="http://schemas.openxmlformats.org/officeDocument/2006/relationships/image" Target="../media/image54.png"/><Relationship Id="rId3" Type="http://schemas.openxmlformats.org/officeDocument/2006/relationships/tags" Target="../tags/tag247.xml"/><Relationship Id="rId7" Type="http://schemas.openxmlformats.org/officeDocument/2006/relationships/tags" Target="../tags/tag251.xml"/><Relationship Id="rId12" Type="http://schemas.openxmlformats.org/officeDocument/2006/relationships/notesSlide" Target="../notesSlides/notesSlide3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249.xml"/><Relationship Id="rId10" Type="http://schemas.openxmlformats.org/officeDocument/2006/relationships/tags" Target="../tags/tag254.xml"/><Relationship Id="rId4" Type="http://schemas.openxmlformats.org/officeDocument/2006/relationships/tags" Target="../tags/tag248.xml"/><Relationship Id="rId9" Type="http://schemas.openxmlformats.org/officeDocument/2006/relationships/tags" Target="../tags/tag25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25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tags" Target="../tags/tag262.xml"/><Relationship Id="rId5" Type="http://schemas.openxmlformats.org/officeDocument/2006/relationships/tags" Target="../tags/tag261.xml"/><Relationship Id="rId4" Type="http://schemas.openxmlformats.org/officeDocument/2006/relationships/tags" Target="../tags/tag26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70.xml"/><Relationship Id="rId13" Type="http://schemas.openxmlformats.org/officeDocument/2006/relationships/slideLayout" Target="../slideLayouts/slideLayout7.xml"/><Relationship Id="rId18" Type="http://schemas.openxmlformats.org/officeDocument/2006/relationships/oleObject" Target="../embeddings/oleObject51.bin"/><Relationship Id="rId3" Type="http://schemas.openxmlformats.org/officeDocument/2006/relationships/tags" Target="../tags/tag265.xml"/><Relationship Id="rId21" Type="http://schemas.openxmlformats.org/officeDocument/2006/relationships/image" Target="../media/image58.wmf"/><Relationship Id="rId7" Type="http://schemas.openxmlformats.org/officeDocument/2006/relationships/tags" Target="../tags/tag269.xml"/><Relationship Id="rId12" Type="http://schemas.openxmlformats.org/officeDocument/2006/relationships/tags" Target="../tags/tag274.xml"/><Relationship Id="rId17" Type="http://schemas.openxmlformats.org/officeDocument/2006/relationships/image" Target="../media/image56.wmf"/><Relationship Id="rId2" Type="http://schemas.openxmlformats.org/officeDocument/2006/relationships/tags" Target="../tags/tag264.xml"/><Relationship Id="rId16" Type="http://schemas.openxmlformats.org/officeDocument/2006/relationships/oleObject" Target="../embeddings/oleObject50.bin"/><Relationship Id="rId20" Type="http://schemas.openxmlformats.org/officeDocument/2006/relationships/oleObject" Target="../embeddings/oleObject52.bin"/><Relationship Id="rId1" Type="http://schemas.openxmlformats.org/officeDocument/2006/relationships/tags" Target="../tags/tag263.xml"/><Relationship Id="rId6" Type="http://schemas.openxmlformats.org/officeDocument/2006/relationships/tags" Target="../tags/tag268.xml"/><Relationship Id="rId11" Type="http://schemas.openxmlformats.org/officeDocument/2006/relationships/tags" Target="../tags/tag273.xml"/><Relationship Id="rId5" Type="http://schemas.openxmlformats.org/officeDocument/2006/relationships/tags" Target="../tags/tag267.xml"/><Relationship Id="rId15" Type="http://schemas.openxmlformats.org/officeDocument/2006/relationships/image" Target="../media/image55.wmf"/><Relationship Id="rId10" Type="http://schemas.openxmlformats.org/officeDocument/2006/relationships/tags" Target="../tags/tag272.xml"/><Relationship Id="rId19" Type="http://schemas.openxmlformats.org/officeDocument/2006/relationships/image" Target="../media/image57.wmf"/><Relationship Id="rId4" Type="http://schemas.openxmlformats.org/officeDocument/2006/relationships/tags" Target="../tags/tag266.xml"/><Relationship Id="rId9" Type="http://schemas.openxmlformats.org/officeDocument/2006/relationships/tags" Target="../tags/tag271.xml"/><Relationship Id="rId14" Type="http://schemas.openxmlformats.org/officeDocument/2006/relationships/oleObject" Target="../embeddings/oleObject49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82.xml"/><Relationship Id="rId13" Type="http://schemas.openxmlformats.org/officeDocument/2006/relationships/tags" Target="../tags/tag287.xml"/><Relationship Id="rId18" Type="http://schemas.openxmlformats.org/officeDocument/2006/relationships/image" Target="../media/image60.wmf"/><Relationship Id="rId26" Type="http://schemas.openxmlformats.org/officeDocument/2006/relationships/image" Target="../media/image64.wmf"/><Relationship Id="rId3" Type="http://schemas.openxmlformats.org/officeDocument/2006/relationships/tags" Target="../tags/tag277.xml"/><Relationship Id="rId21" Type="http://schemas.openxmlformats.org/officeDocument/2006/relationships/oleObject" Target="../embeddings/oleObject56.bin"/><Relationship Id="rId7" Type="http://schemas.openxmlformats.org/officeDocument/2006/relationships/tags" Target="../tags/tag281.xml"/><Relationship Id="rId12" Type="http://schemas.openxmlformats.org/officeDocument/2006/relationships/tags" Target="../tags/tag286.xml"/><Relationship Id="rId17" Type="http://schemas.openxmlformats.org/officeDocument/2006/relationships/oleObject" Target="../embeddings/oleObject54.bin"/><Relationship Id="rId25" Type="http://schemas.openxmlformats.org/officeDocument/2006/relationships/oleObject" Target="../embeddings/oleObject58.bin"/><Relationship Id="rId2" Type="http://schemas.openxmlformats.org/officeDocument/2006/relationships/tags" Target="../tags/tag276.xml"/><Relationship Id="rId16" Type="http://schemas.openxmlformats.org/officeDocument/2006/relationships/image" Target="../media/image59.wmf"/><Relationship Id="rId20" Type="http://schemas.openxmlformats.org/officeDocument/2006/relationships/image" Target="../media/image61.wmf"/><Relationship Id="rId1" Type="http://schemas.openxmlformats.org/officeDocument/2006/relationships/tags" Target="../tags/tag275.xml"/><Relationship Id="rId6" Type="http://schemas.openxmlformats.org/officeDocument/2006/relationships/tags" Target="../tags/tag280.xml"/><Relationship Id="rId11" Type="http://schemas.openxmlformats.org/officeDocument/2006/relationships/tags" Target="../tags/tag285.xml"/><Relationship Id="rId24" Type="http://schemas.openxmlformats.org/officeDocument/2006/relationships/image" Target="../media/image63.wmf"/><Relationship Id="rId5" Type="http://schemas.openxmlformats.org/officeDocument/2006/relationships/tags" Target="../tags/tag279.xml"/><Relationship Id="rId15" Type="http://schemas.openxmlformats.org/officeDocument/2006/relationships/oleObject" Target="../embeddings/oleObject53.bin"/><Relationship Id="rId23" Type="http://schemas.openxmlformats.org/officeDocument/2006/relationships/oleObject" Target="../embeddings/oleObject57.bin"/><Relationship Id="rId10" Type="http://schemas.openxmlformats.org/officeDocument/2006/relationships/tags" Target="../tags/tag284.xml"/><Relationship Id="rId19" Type="http://schemas.openxmlformats.org/officeDocument/2006/relationships/oleObject" Target="../embeddings/oleObject55.bin"/><Relationship Id="rId4" Type="http://schemas.openxmlformats.org/officeDocument/2006/relationships/tags" Target="../tags/tag278.xml"/><Relationship Id="rId9" Type="http://schemas.openxmlformats.org/officeDocument/2006/relationships/tags" Target="../tags/tag283.xml"/><Relationship Id="rId14" Type="http://schemas.openxmlformats.org/officeDocument/2006/relationships/slideLayout" Target="../slideLayouts/slideLayout7.xml"/><Relationship Id="rId22" Type="http://schemas.openxmlformats.org/officeDocument/2006/relationships/image" Target="../media/image62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95.xml"/><Relationship Id="rId13" Type="http://schemas.openxmlformats.org/officeDocument/2006/relationships/tags" Target="../tags/tag300.xml"/><Relationship Id="rId18" Type="http://schemas.openxmlformats.org/officeDocument/2006/relationships/oleObject" Target="../embeddings/oleObject60.bin"/><Relationship Id="rId26" Type="http://schemas.openxmlformats.org/officeDocument/2006/relationships/oleObject" Target="../embeddings/oleObject64.bin"/><Relationship Id="rId3" Type="http://schemas.openxmlformats.org/officeDocument/2006/relationships/tags" Target="../tags/tag290.xml"/><Relationship Id="rId21" Type="http://schemas.openxmlformats.org/officeDocument/2006/relationships/image" Target="../media/image67.wmf"/><Relationship Id="rId7" Type="http://schemas.openxmlformats.org/officeDocument/2006/relationships/tags" Target="../tags/tag294.xml"/><Relationship Id="rId12" Type="http://schemas.openxmlformats.org/officeDocument/2006/relationships/tags" Target="../tags/tag299.xml"/><Relationship Id="rId17" Type="http://schemas.openxmlformats.org/officeDocument/2006/relationships/image" Target="../media/image65.wmf"/><Relationship Id="rId25" Type="http://schemas.openxmlformats.org/officeDocument/2006/relationships/image" Target="../media/image69.wmf"/><Relationship Id="rId2" Type="http://schemas.openxmlformats.org/officeDocument/2006/relationships/tags" Target="../tags/tag289.xml"/><Relationship Id="rId16" Type="http://schemas.openxmlformats.org/officeDocument/2006/relationships/oleObject" Target="../embeddings/oleObject59.bin"/><Relationship Id="rId20" Type="http://schemas.openxmlformats.org/officeDocument/2006/relationships/oleObject" Target="../embeddings/oleObject61.bin"/><Relationship Id="rId29" Type="http://schemas.openxmlformats.org/officeDocument/2006/relationships/image" Target="../media/image71.wmf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11" Type="http://schemas.openxmlformats.org/officeDocument/2006/relationships/tags" Target="../tags/tag298.xml"/><Relationship Id="rId24" Type="http://schemas.openxmlformats.org/officeDocument/2006/relationships/oleObject" Target="../embeddings/oleObject63.bin"/><Relationship Id="rId5" Type="http://schemas.openxmlformats.org/officeDocument/2006/relationships/tags" Target="../tags/tag292.xml"/><Relationship Id="rId15" Type="http://schemas.openxmlformats.org/officeDocument/2006/relationships/slideLayout" Target="../slideLayouts/slideLayout7.xml"/><Relationship Id="rId23" Type="http://schemas.openxmlformats.org/officeDocument/2006/relationships/image" Target="../media/image68.wmf"/><Relationship Id="rId28" Type="http://schemas.openxmlformats.org/officeDocument/2006/relationships/oleObject" Target="../embeddings/oleObject65.bin"/><Relationship Id="rId10" Type="http://schemas.openxmlformats.org/officeDocument/2006/relationships/tags" Target="../tags/tag297.xml"/><Relationship Id="rId19" Type="http://schemas.openxmlformats.org/officeDocument/2006/relationships/image" Target="../media/image66.wmf"/><Relationship Id="rId4" Type="http://schemas.openxmlformats.org/officeDocument/2006/relationships/tags" Target="../tags/tag291.xml"/><Relationship Id="rId9" Type="http://schemas.openxmlformats.org/officeDocument/2006/relationships/tags" Target="../tags/tag296.xml"/><Relationship Id="rId14" Type="http://schemas.openxmlformats.org/officeDocument/2006/relationships/tags" Target="../tags/tag301.xml"/><Relationship Id="rId22" Type="http://schemas.openxmlformats.org/officeDocument/2006/relationships/oleObject" Target="../embeddings/oleObject62.bin"/><Relationship Id="rId27" Type="http://schemas.openxmlformats.org/officeDocument/2006/relationships/image" Target="../media/image7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>
            <p:custDataLst>
              <p:tags r:id="rId1"/>
            </p:custDataLst>
          </p:nvPr>
        </p:nvSpPr>
        <p:spPr>
          <a:xfrm flipH="1">
            <a:off x="775970" y="2057400"/>
            <a:ext cx="6402070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zh-CN" altLang="en-US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lang="en-US" altLang="zh-CN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 </a:t>
            </a:r>
            <a:r>
              <a:rPr lang="zh-CN" altLang="en-US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直线</a:t>
            </a:r>
            <a:r>
              <a:rPr lang="en-US" altLang="zh-CN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zh-CN" altLang="en-US" sz="3200" b="1">
                <a:gradFill>
                  <a:gsLst>
                    <a:gs pos="0">
                      <a:srgbClr val="963BDE"/>
                    </a:gs>
                    <a:gs pos="100000">
                      <a:srgbClr val="6D75D4"/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圆的方程</a:t>
            </a:r>
            <a:endParaRPr lang="en-US" altLang="zh-CN" sz="3200" b="1">
              <a:gradFill>
                <a:gsLst>
                  <a:gs pos="0">
                    <a:srgbClr val="963BDE"/>
                  </a:gs>
                  <a:gs pos="100000">
                    <a:srgbClr val="6D75D4"/>
                  </a:gs>
                </a:gsLst>
                <a:lin ang="5400000" scaled="1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en-US" altLang="zh-CN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点到直线</a:t>
            </a:r>
          </a:p>
          <a:p>
            <a:pPr algn="ctr"/>
            <a:r>
              <a:rPr lang="zh-CN" altLang="en-US" sz="6000" b="1">
                <a:latin typeface="微软雅黑" panose="020B0503020204020204" charset="-122"/>
                <a:ea typeface="微软雅黑" panose="020B0503020204020204" charset="-122"/>
              </a:rPr>
              <a:t>的距离公式</a:t>
            </a:r>
          </a:p>
        </p:txBody>
      </p:sp>
      <p:grpSp>
        <p:nvGrpSpPr>
          <p:cNvPr id="38" name="组合 37"/>
          <p:cNvGrpSpPr/>
          <p:nvPr>
            <p:custDataLst>
              <p:tags r:id="rId2"/>
            </p:custDataLst>
          </p:nvPr>
        </p:nvGrpSpPr>
        <p:grpSpPr>
          <a:xfrm>
            <a:off x="6974840" y="556260"/>
            <a:ext cx="4653280" cy="5729605"/>
            <a:chOff x="10984" y="966"/>
            <a:chExt cx="7328" cy="9023"/>
          </a:xfrm>
        </p:grpSpPr>
        <p:sp>
          <p:nvSpPr>
            <p:cNvPr id="17" name="平行四边形 8"/>
            <p:cNvSpPr/>
            <p:nvPr>
              <p:custDataLst>
                <p:tags r:id="rId4"/>
              </p:custDataLst>
            </p:nvPr>
          </p:nvSpPr>
          <p:spPr>
            <a:xfrm flipH="1">
              <a:off x="11281" y="1200"/>
              <a:ext cx="7010" cy="8720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noFill/>
            <a:ln w="28575" cmpd="sng">
              <a:noFill/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3" name="平行四边形 8"/>
            <p:cNvSpPr/>
            <p:nvPr>
              <p:custDataLst>
                <p:tags r:id="rId5"/>
              </p:custDataLst>
            </p:nvPr>
          </p:nvSpPr>
          <p:spPr>
            <a:xfrm flipH="1">
              <a:off x="11212" y="1156"/>
              <a:ext cx="7100" cy="8833"/>
            </a:xfrm>
            <a:custGeom>
              <a:avLst/>
              <a:gdLst>
                <a:gd name="connsiteX0" fmla="*/ 25 w 7009"/>
                <a:gd name="connsiteY0" fmla="*/ 7745 h 8720"/>
                <a:gd name="connsiteX1" fmla="*/ 2032 w 7009"/>
                <a:gd name="connsiteY1" fmla="*/ 467 h 8720"/>
                <a:gd name="connsiteX2" fmla="*/ 2644 w 7009"/>
                <a:gd name="connsiteY2" fmla="*/ 0 h 8720"/>
                <a:gd name="connsiteX3" fmla="*/ 6375 w 7009"/>
                <a:gd name="connsiteY3" fmla="*/ 0 h 8720"/>
                <a:gd name="connsiteX4" fmla="*/ 6987 w 7009"/>
                <a:gd name="connsiteY4" fmla="*/ 800 h 8720"/>
                <a:gd name="connsiteX5" fmla="*/ 4952 w 7009"/>
                <a:gd name="connsiteY5" fmla="*/ 8253 h 8720"/>
                <a:gd name="connsiteX6" fmla="*/ 4340 w 7009"/>
                <a:gd name="connsiteY6" fmla="*/ 8720 h 8720"/>
                <a:gd name="connsiteX7" fmla="*/ 700 w 7009"/>
                <a:gd name="connsiteY7" fmla="*/ 8705 h 8720"/>
                <a:gd name="connsiteX8" fmla="*/ 25 w 7009"/>
                <a:gd name="connsiteY8" fmla="*/ 7745 h 8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0" h="8720">
                  <a:moveTo>
                    <a:pt x="25" y="7745"/>
                  </a:moveTo>
                  <a:lnTo>
                    <a:pt x="2032" y="467"/>
                  </a:lnTo>
                  <a:cubicBezTo>
                    <a:pt x="2107" y="191"/>
                    <a:pt x="2358" y="0"/>
                    <a:pt x="2644" y="0"/>
                  </a:cubicBezTo>
                  <a:lnTo>
                    <a:pt x="6375" y="0"/>
                  </a:lnTo>
                  <a:cubicBezTo>
                    <a:pt x="6794" y="0"/>
                    <a:pt x="7097" y="397"/>
                    <a:pt x="6987" y="800"/>
                  </a:cubicBezTo>
                  <a:lnTo>
                    <a:pt x="4952" y="8253"/>
                  </a:lnTo>
                  <a:cubicBezTo>
                    <a:pt x="4877" y="8529"/>
                    <a:pt x="4626" y="8720"/>
                    <a:pt x="4340" y="8720"/>
                  </a:cubicBezTo>
                  <a:lnTo>
                    <a:pt x="700" y="8705"/>
                  </a:lnTo>
                  <a:cubicBezTo>
                    <a:pt x="175" y="8720"/>
                    <a:pt x="-85" y="8148"/>
                    <a:pt x="25" y="7745"/>
                  </a:cubicBezTo>
                </a:path>
              </a:pathLst>
            </a:custGeom>
            <a:gradFill>
              <a:gsLst>
                <a:gs pos="0">
                  <a:srgbClr val="617FD0"/>
                </a:gs>
                <a:gs pos="100000">
                  <a:srgbClr val="9545DE"/>
                </a:gs>
              </a:gsLst>
              <a:lin ang="20220000" scaled="0"/>
            </a:gradFill>
            <a:ln>
              <a:noFill/>
              <a:prstDash val="dash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任意多边形 20"/>
            <p:cNvSpPr/>
            <p:nvPr>
              <p:custDataLst>
                <p:tags r:id="rId6"/>
              </p:custDataLst>
            </p:nvPr>
          </p:nvSpPr>
          <p:spPr>
            <a:xfrm>
              <a:off x="10996" y="974"/>
              <a:ext cx="7020" cy="8753"/>
            </a:xfrm>
            <a:custGeom>
              <a:avLst/>
              <a:gdLst>
                <a:gd name="connsiteX0" fmla="*/ 0 w 7020"/>
                <a:gd name="connsiteY0" fmla="*/ 708 h 8753"/>
                <a:gd name="connsiteX1" fmla="*/ 838 w 7020"/>
                <a:gd name="connsiteY1" fmla="*/ 0 h 8753"/>
                <a:gd name="connsiteX2" fmla="*/ 3750 w 7020"/>
                <a:gd name="connsiteY2" fmla="*/ 3 h 8753"/>
                <a:gd name="connsiteX3" fmla="*/ 5000 w 7020"/>
                <a:gd name="connsiteY3" fmla="*/ 708 h 8753"/>
                <a:gd name="connsiteX4" fmla="*/ 7019 w 7020"/>
                <a:gd name="connsiteY4" fmla="*/ 7891 h 8753"/>
                <a:gd name="connsiteX5" fmla="*/ 6123 w 7020"/>
                <a:gd name="connsiteY5" fmla="*/ 8733 h 8753"/>
                <a:gd name="connsiteX6" fmla="*/ 3056 w 7020"/>
                <a:gd name="connsiteY6" fmla="*/ 8753 h 8753"/>
                <a:gd name="connsiteX7" fmla="*/ 1966 w 7020"/>
                <a:gd name="connsiteY7" fmla="*/ 7912 h 8753"/>
                <a:gd name="connsiteX8" fmla="*/ 0 w 7020"/>
                <a:gd name="connsiteY8" fmla="*/ 708 h 8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19" h="8753">
                  <a:moveTo>
                    <a:pt x="0" y="708"/>
                  </a:moveTo>
                  <a:cubicBezTo>
                    <a:pt x="0" y="243"/>
                    <a:pt x="342" y="0"/>
                    <a:pt x="838" y="0"/>
                  </a:cubicBezTo>
                  <a:lnTo>
                    <a:pt x="3750" y="3"/>
                  </a:lnTo>
                  <a:cubicBezTo>
                    <a:pt x="4386" y="26"/>
                    <a:pt x="4761" y="26"/>
                    <a:pt x="5000" y="708"/>
                  </a:cubicBezTo>
                  <a:lnTo>
                    <a:pt x="7019" y="7891"/>
                  </a:lnTo>
                  <a:cubicBezTo>
                    <a:pt x="7045" y="8503"/>
                    <a:pt x="6618" y="8733"/>
                    <a:pt x="6123" y="8733"/>
                  </a:cubicBezTo>
                  <a:lnTo>
                    <a:pt x="3056" y="8753"/>
                  </a:lnTo>
                  <a:cubicBezTo>
                    <a:pt x="2560" y="8753"/>
                    <a:pt x="2352" y="8730"/>
                    <a:pt x="1966" y="7912"/>
                  </a:cubicBezTo>
                  <a:lnTo>
                    <a:pt x="0" y="708"/>
                  </a:lnTo>
                  <a:close/>
                </a:path>
              </a:pathLst>
            </a:custGeom>
            <a:blipFill rotWithShape="1">
              <a:blip r:embed="rId9"/>
              <a:stretch>
                <a:fillRect l="-23000" r="-74000"/>
              </a:stretch>
            </a:blip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平行四边形 8"/>
            <p:cNvSpPr/>
            <p:nvPr>
              <p:custDataLst>
                <p:tags r:id="rId7"/>
              </p:custDataLst>
            </p:nvPr>
          </p:nvSpPr>
          <p:spPr>
            <a:xfrm flipH="1">
              <a:off x="10984" y="966"/>
              <a:ext cx="7040" cy="8761"/>
            </a:xfrm>
            <a:custGeom>
              <a:avLst/>
              <a:gdLst>
                <a:gd name="connsiteX0" fmla="*/ 21 w 7039"/>
                <a:gd name="connsiteY0" fmla="*/ 7853 h 8761"/>
                <a:gd name="connsiteX1" fmla="*/ 2061 w 7039"/>
                <a:gd name="connsiteY1" fmla="*/ 602 h 8761"/>
                <a:gd name="connsiteX2" fmla="*/ 2884 w 7039"/>
                <a:gd name="connsiteY2" fmla="*/ 3 h 8761"/>
                <a:gd name="connsiteX3" fmla="*/ 6388 w 7039"/>
                <a:gd name="connsiteY3" fmla="*/ 0 h 8761"/>
                <a:gd name="connsiteX4" fmla="*/ 6995 w 7039"/>
                <a:gd name="connsiteY4" fmla="*/ 893 h 8761"/>
                <a:gd name="connsiteX5" fmla="*/ 5094 w 7039"/>
                <a:gd name="connsiteY5" fmla="*/ 7871 h 8761"/>
                <a:gd name="connsiteX6" fmla="*/ 4108 w 7039"/>
                <a:gd name="connsiteY6" fmla="*/ 8761 h 8761"/>
                <a:gd name="connsiteX7" fmla="*/ 815 w 7039"/>
                <a:gd name="connsiteY7" fmla="*/ 8738 h 8761"/>
                <a:gd name="connsiteX8" fmla="*/ 21 w 7039"/>
                <a:gd name="connsiteY8" fmla="*/ 7853 h 8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040" h="8761">
                  <a:moveTo>
                    <a:pt x="21" y="7853"/>
                  </a:moveTo>
                  <a:lnTo>
                    <a:pt x="2061" y="602"/>
                  </a:lnTo>
                  <a:cubicBezTo>
                    <a:pt x="2161" y="242"/>
                    <a:pt x="2595" y="3"/>
                    <a:pt x="2884" y="3"/>
                  </a:cubicBezTo>
                  <a:lnTo>
                    <a:pt x="6388" y="0"/>
                  </a:lnTo>
                  <a:cubicBezTo>
                    <a:pt x="6925" y="93"/>
                    <a:pt x="7141" y="460"/>
                    <a:pt x="6995" y="893"/>
                  </a:cubicBezTo>
                  <a:lnTo>
                    <a:pt x="5094" y="7871"/>
                  </a:lnTo>
                  <a:cubicBezTo>
                    <a:pt x="4975" y="8125"/>
                    <a:pt x="4734" y="8745"/>
                    <a:pt x="4108" y="8761"/>
                  </a:cubicBezTo>
                  <a:lnTo>
                    <a:pt x="815" y="8738"/>
                  </a:lnTo>
                  <a:cubicBezTo>
                    <a:pt x="245" y="8738"/>
                    <a:pt x="-90" y="8257"/>
                    <a:pt x="21" y="7853"/>
                  </a:cubicBezTo>
                </a:path>
              </a:pathLst>
            </a:custGeom>
            <a:gradFill flip="none" rotWithShape="1">
              <a:gsLst>
                <a:gs pos="42000">
                  <a:srgbClr val="B2ABE9">
                    <a:alpha val="44000"/>
                  </a:srgbClr>
                </a:gs>
                <a:gs pos="0">
                  <a:srgbClr val="AE1FDF">
                    <a:alpha val="0"/>
                  </a:srgbClr>
                </a:gs>
                <a:gs pos="100000">
                  <a:srgbClr val="6580D1"/>
                </a:gs>
              </a:gsLst>
              <a:lin ang="1656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0" name="圆角矩形 99"/>
          <p:cNvSpPr/>
          <p:nvPr>
            <p:custDataLst>
              <p:tags r:id="rId3"/>
            </p:custDataLst>
          </p:nvPr>
        </p:nvSpPr>
        <p:spPr>
          <a:xfrm>
            <a:off x="2413000" y="4747260"/>
            <a:ext cx="3087370" cy="32893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6D75D4"/>
              </a:gs>
              <a:gs pos="100000">
                <a:srgbClr val="963BDE">
                  <a:alpha val="65000"/>
                </a:srgbClr>
              </a:gs>
            </a:gsLst>
            <a:lin ang="1038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dist"/>
            <a:r>
              <a:rPr 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  <a:r>
              <a:rPr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选择性必修第一册</a:t>
            </a:r>
            <a:r>
              <a:rPr 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·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1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2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4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0"/>
          <p:cNvSpPr/>
          <p:nvPr>
            <p:custDataLst>
              <p:tags r:id="rId3"/>
            </p:custDataLst>
          </p:nvPr>
        </p:nvSpPr>
        <p:spPr>
          <a:xfrm>
            <a:off x="923925" y="93345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回顾</a:t>
            </a: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2344420" y="943610"/>
            <a:ext cx="72637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400" b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在初中，“点到直线的距离”定义是什么？</a:t>
            </a:r>
            <a:endParaRPr lang="zh-CN" altLang="en-US" sz="2400" b="1" kern="100">
              <a:effectLst/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2316480" y="1351915"/>
            <a:ext cx="895223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6355" algn="just">
              <a:lnSpc>
                <a:spcPct val="150000"/>
              </a:lnSpc>
            </a:pPr>
            <a:r>
              <a:rPr lang="zh-CN" sz="2400" b="1" kern="1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定义：</a:t>
            </a:r>
            <a:r>
              <a:rPr lang="zh-CN" sz="2400" b="1" kern="100">
                <a:solidFill>
                  <a:srgbClr val="62439B"/>
                </a:solidFill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直线外一点到直线的垂线段的长度，</a:t>
            </a:r>
            <a:r>
              <a:rPr lang="zh-CN" sz="2400" b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就是点到直线的距离</a:t>
            </a:r>
            <a:r>
              <a:rPr lang="en-US" sz="2400" b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.</a:t>
            </a:r>
          </a:p>
          <a:p>
            <a:pPr indent="46355" algn="just">
              <a:lnSpc>
                <a:spcPct val="150000"/>
              </a:lnSpc>
            </a:pPr>
            <a:r>
              <a:rPr lang="zh-CN" sz="2400" b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如右图，点</a:t>
            </a:r>
            <a:r>
              <a:rPr lang="en-US" altLang="zh-CN" sz="2400" b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b="1" i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P </a:t>
            </a:r>
            <a:r>
              <a:rPr lang="zh-CN" sz="2400" b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到直线</a:t>
            </a:r>
            <a:r>
              <a:rPr lang="en-US" altLang="zh-CN" sz="2400" b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sz="2400" b="1" i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l</a:t>
            </a:r>
            <a:r>
              <a:rPr lang="en-US" altLang="zh-CN" sz="2400" b="1" i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sz="2400" b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的距离是垂线段</a:t>
            </a:r>
            <a:r>
              <a:rPr lang="en-US" altLang="zh-CN" sz="2400" b="1" i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PQ</a:t>
            </a:r>
            <a:r>
              <a:rPr lang="zh-CN" sz="2400" b="1" kern="100">
                <a:effectLst/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  <p:grpSp>
        <p:nvGrpSpPr>
          <p:cNvPr id="23" name="组合 22"/>
          <p:cNvGrpSpPr/>
          <p:nvPr>
            <p:custDataLst>
              <p:tags r:id="rId6"/>
            </p:custDataLst>
          </p:nvPr>
        </p:nvGrpSpPr>
        <p:grpSpPr>
          <a:xfrm>
            <a:off x="868045" y="2475230"/>
            <a:ext cx="10642600" cy="2402840"/>
            <a:chOff x="1367" y="3898"/>
            <a:chExt cx="16760" cy="3784"/>
          </a:xfrm>
        </p:grpSpPr>
        <p:sp>
          <p:nvSpPr>
            <p:cNvPr id="37" name="圆角矩形 36"/>
            <p:cNvSpPr/>
            <p:nvPr>
              <p:custDataLst>
                <p:tags r:id="rId7"/>
              </p:custDataLst>
            </p:nvPr>
          </p:nvSpPr>
          <p:spPr>
            <a:xfrm>
              <a:off x="1367" y="4610"/>
              <a:ext cx="12597" cy="2382"/>
            </a:xfrm>
            <a:prstGeom prst="roundRect">
              <a:avLst>
                <a:gd name="adj" fmla="val 13704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圆角矩形 20"/>
            <p:cNvSpPr/>
            <p:nvPr>
              <p:custDataLst>
                <p:tags r:id="rId8"/>
              </p:custDataLst>
            </p:nvPr>
          </p:nvSpPr>
          <p:spPr>
            <a:xfrm>
              <a:off x="1455" y="4267"/>
              <a:ext cx="2105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733DE2"/>
                </a:gs>
                <a:gs pos="100000">
                  <a:srgbClr val="699CDE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探究</a:t>
              </a:r>
            </a:p>
          </p:txBody>
        </p:sp>
        <p:pic>
          <p:nvPicPr>
            <p:cNvPr id="21" name="图片 20" descr="8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>
              <a:clrChange>
                <a:clrFrom>
                  <a:srgbClr val="D7E3E1">
                    <a:alpha val="100000"/>
                  </a:srgbClr>
                </a:clrFrom>
                <a:clrTo>
                  <a:srgbClr val="D7E3E1">
                    <a:alpha val="100000"/>
                    <a:alpha val="0"/>
                  </a:srgbClr>
                </a:clrTo>
              </a:clrChange>
            </a:blip>
            <a:srcRect l="67809" t="68368" r="12998" b="18079"/>
            <a:stretch>
              <a:fillRect/>
            </a:stretch>
          </p:blipFill>
          <p:spPr>
            <a:xfrm>
              <a:off x="14343" y="3898"/>
              <a:ext cx="3784" cy="3784"/>
            </a:xfrm>
            <a:prstGeom prst="rect">
              <a:avLst/>
            </a:prstGeom>
          </p:spPr>
        </p:pic>
        <p:graphicFrame>
          <p:nvGraphicFramePr>
            <p:cNvPr id="42002" name="对象 42001"/>
            <p:cNvGraphicFramePr>
              <a:graphicFrameLocks noChangeAspect="1"/>
            </p:cNvGraphicFramePr>
            <p:nvPr>
              <p:custDataLst>
                <p:tags r:id="rId10"/>
              </p:custDataLst>
            </p:nvPr>
          </p:nvGraphicFramePr>
          <p:xfrm>
            <a:off x="2423" y="5125"/>
            <a:ext cx="10617" cy="15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7" imgW="3187700" imgH="469900" progId="Equation.DSMT4">
                    <p:embed/>
                  </p:oleObj>
                </mc:Choice>
                <mc:Fallback>
                  <p:oleObj r:id="rId17" imgW="3187700" imgH="469900" progId="Equation.DSMT4">
                    <p:embed/>
                    <p:pic>
                      <p:nvPicPr>
                        <p:cNvPr id="42002" name="对象 42001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2423" y="5125"/>
                          <a:ext cx="10617" cy="15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0"/>
          <p:cNvSpPr/>
          <p:nvPr>
            <p:custDataLst>
              <p:tags r:id="rId3"/>
            </p:custDataLst>
          </p:nvPr>
        </p:nvSpPr>
        <p:spPr>
          <a:xfrm>
            <a:off x="923925" y="93345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探究</a:t>
            </a: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>
            <a:clrChange>
              <a:clrFrom>
                <a:srgbClr val="D7E3E1">
                  <a:alpha val="100000"/>
                </a:srgbClr>
              </a:clrFrom>
              <a:clrTo>
                <a:srgbClr val="D7E3E1">
                  <a:alpha val="100000"/>
                  <a:alpha val="0"/>
                </a:srgbClr>
              </a:clrTo>
            </a:clrChange>
          </a:blip>
          <a:srcRect l="67809" t="68368" r="12998" b="18079"/>
          <a:stretch>
            <a:fillRect/>
          </a:stretch>
        </p:blipFill>
        <p:spPr>
          <a:xfrm>
            <a:off x="9107805" y="592455"/>
            <a:ext cx="2402840" cy="2402840"/>
          </a:xfrm>
          <a:prstGeom prst="rect">
            <a:avLst/>
          </a:prstGeom>
        </p:spPr>
      </p:pic>
      <p:graphicFrame>
        <p:nvGraphicFramePr>
          <p:cNvPr id="3" name="对象 2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2316798" y="965518"/>
          <a:ext cx="6734175" cy="109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3276600" imgH="533400" progId="Equation.DSMT4">
                  <p:embed/>
                </p:oleObj>
              </mc:Choice>
              <mc:Fallback>
                <p:oleObj r:id="rId15" imgW="3276600" imgH="533400" progId="Equation.DSMT4">
                  <p:embed/>
                  <p:pic>
                    <p:nvPicPr>
                      <p:cNvPr id="3" name="对象 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316798" y="965518"/>
                        <a:ext cx="6734175" cy="1098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>
            <p:custDataLst>
              <p:tags r:id="rId6"/>
            </p:custDataLst>
          </p:nvPr>
        </p:nvGrpSpPr>
        <p:grpSpPr>
          <a:xfrm>
            <a:off x="923925" y="2496820"/>
            <a:ext cx="8914765" cy="3298825"/>
            <a:chOff x="1455" y="3932"/>
            <a:chExt cx="14039" cy="5195"/>
          </a:xfrm>
        </p:grpSpPr>
        <p:graphicFrame>
          <p:nvGraphicFramePr>
            <p:cNvPr id="5" name="对象 4">
              <a:hlinkClick r:id="" action="ppaction://ole?verb=0"/>
            </p:cNvPr>
            <p:cNvGraphicFramePr>
              <a:graphicFrameLocks noChangeAspect="1"/>
            </p:cNvGraphicFramePr>
            <p:nvPr>
              <p:custDataLst>
                <p:tags r:id="rId7"/>
              </p:custDataLst>
            </p:nvPr>
          </p:nvGraphicFramePr>
          <p:xfrm>
            <a:off x="1996" y="4805"/>
            <a:ext cx="13498" cy="43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7" imgW="3752850" imgH="1200150" progId="Word.Document.12">
                    <p:embed/>
                  </p:oleObj>
                </mc:Choice>
                <mc:Fallback>
                  <p:oleObj r:id="rId17" imgW="3752850" imgH="1200150" progId="Word.Document.12">
                    <p:embed/>
                    <p:pic>
                      <p:nvPicPr>
                        <p:cNvPr id="5" name="对象 4">
                          <a:hlinkClick r:id="" action="ppaction://ole?verb=0"/>
                        </p:cNvPr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996" y="4805"/>
                          <a:ext cx="13498" cy="432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圆角矩形 20"/>
            <p:cNvSpPr/>
            <p:nvPr>
              <p:custDataLst>
                <p:tags r:id="rId8"/>
              </p:custDataLst>
            </p:nvPr>
          </p:nvSpPr>
          <p:spPr>
            <a:xfrm>
              <a:off x="1455" y="3932"/>
              <a:ext cx="2105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733DE2"/>
                </a:gs>
                <a:gs pos="100000">
                  <a:srgbClr val="699CDE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分析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0"/>
          <p:cNvSpPr/>
          <p:nvPr>
            <p:custDataLst>
              <p:tags r:id="rId3"/>
            </p:custDataLst>
          </p:nvPr>
        </p:nvSpPr>
        <p:spPr>
          <a:xfrm>
            <a:off x="728345" y="933450"/>
            <a:ext cx="106870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探究</a:t>
            </a:r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864995" y="961390"/>
          <a:ext cx="9814560" cy="47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4787900" imgH="228600" progId="Equation.DSMT4">
                  <p:embed/>
                </p:oleObj>
              </mc:Choice>
              <mc:Fallback>
                <p:oleObj r:id="rId14" imgW="4787900" imgH="228600" progId="Equation.DSMT4">
                  <p:embed/>
                  <p:pic>
                    <p:nvPicPr>
                      <p:cNvPr id="22" name="对象 2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864995" y="961390"/>
                        <a:ext cx="9814560" cy="4705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8" name="对象 67587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900748" y="1688465"/>
          <a:ext cx="9638665" cy="1704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483100" imgH="812800" progId="Equation.DSMT4">
                  <p:embed/>
                </p:oleObj>
              </mc:Choice>
              <mc:Fallback>
                <p:oleObj r:id="rId16" imgW="4483100" imgH="812800" progId="Equation.DSMT4">
                  <p:embed/>
                  <p:pic>
                    <p:nvPicPr>
                      <p:cNvPr id="67588" name="对象 67587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00748" y="1688465"/>
                        <a:ext cx="9638665" cy="17043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9" name="对象 67588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912813" y="3456940"/>
          <a:ext cx="10177145" cy="1016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4597400" imgH="482600" progId="Equation.DSMT4">
                  <p:embed/>
                </p:oleObj>
              </mc:Choice>
              <mc:Fallback>
                <p:oleObj r:id="rId18" imgW="4597400" imgH="482600" progId="Equation.DSMT4">
                  <p:embed/>
                  <p:pic>
                    <p:nvPicPr>
                      <p:cNvPr id="67589" name="对象 67588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912813" y="3456940"/>
                        <a:ext cx="10177145" cy="10166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0" name="对象 67589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900430" y="4536440"/>
          <a:ext cx="8317230" cy="1052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3911600" imgH="495300" progId="Equation.DSMT4">
                  <p:embed/>
                </p:oleObj>
              </mc:Choice>
              <mc:Fallback>
                <p:oleObj r:id="rId20" imgW="3911600" imgH="495300" progId="Equation.DSMT4">
                  <p:embed/>
                  <p:pic>
                    <p:nvPicPr>
                      <p:cNvPr id="67590" name="对象 67589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00430" y="4536440"/>
                        <a:ext cx="8317230" cy="10528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>
            <a:extLst>
              <a:ext uri="{FF2B5EF4-FFF2-40B4-BE49-F238E27FC236}">
                <a16:creationId xmlns:a16="http://schemas.microsoft.com/office/drawing/2014/main" id="{02A9926A-2E94-3D10-7E71-7DFCD76DC3C1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>
            <a:clrChange>
              <a:clrFrom>
                <a:srgbClr val="D7E3E1">
                  <a:alpha val="100000"/>
                </a:srgbClr>
              </a:clrFrom>
              <a:clrTo>
                <a:srgbClr val="D7E3E1">
                  <a:alpha val="100000"/>
                  <a:alpha val="0"/>
                </a:srgbClr>
              </a:clrTo>
            </a:clrChange>
          </a:blip>
          <a:srcRect l="67809" t="68368" r="12998" b="18079"/>
          <a:stretch>
            <a:fillRect/>
          </a:stretch>
        </p:blipFill>
        <p:spPr>
          <a:xfrm>
            <a:off x="9487368" y="4387850"/>
            <a:ext cx="2402840" cy="2402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0"/>
          <p:cNvSpPr/>
          <p:nvPr>
            <p:custDataLst>
              <p:tags r:id="rId3"/>
            </p:custDataLst>
          </p:nvPr>
        </p:nvSpPr>
        <p:spPr>
          <a:xfrm>
            <a:off x="728345" y="933450"/>
            <a:ext cx="106870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探究</a:t>
            </a:r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864995" y="961390"/>
          <a:ext cx="9814560" cy="47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4787900" imgH="228600" progId="Equation.DSMT4">
                  <p:embed/>
                </p:oleObj>
              </mc:Choice>
              <mc:Fallback>
                <p:oleObj r:id="rId14" imgW="4787900" imgH="228600" progId="Equation.DSMT4">
                  <p:embed/>
                  <p:pic>
                    <p:nvPicPr>
                      <p:cNvPr id="22" name="对象 2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864995" y="961390"/>
                        <a:ext cx="9814560" cy="4705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937895" y="1616710"/>
          <a:ext cx="9305925" cy="1138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673600" imgH="571500" progId="Equation.DSMT4">
                  <p:embed/>
                </p:oleObj>
              </mc:Choice>
              <mc:Fallback>
                <p:oleObj r:id="rId16" imgW="4673600" imgH="5715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37895" y="1616710"/>
                        <a:ext cx="9305925" cy="11385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3" name="对象 68612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156460" y="3017520"/>
          <a:ext cx="565023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552700" imgH="508000" progId="Equation.DSMT4">
                  <p:embed/>
                </p:oleObj>
              </mc:Choice>
              <mc:Fallback>
                <p:oleObj r:id="rId18" imgW="2552700" imgH="508000" progId="Equation.DSMT4">
                  <p:embed/>
                  <p:pic>
                    <p:nvPicPr>
                      <p:cNvPr id="68613" name="对象 68612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156460" y="3017520"/>
                        <a:ext cx="5650230" cy="1123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4" name="对象 68613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979488" y="4347528"/>
          <a:ext cx="9800590" cy="1007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4699000" imgH="482600" progId="Equation.DSMT4">
                  <p:embed/>
                </p:oleObj>
              </mc:Choice>
              <mc:Fallback>
                <p:oleObj r:id="rId20" imgW="4699000" imgH="482600" progId="Equation.DSMT4">
                  <p:embed/>
                  <p:pic>
                    <p:nvPicPr>
                      <p:cNvPr id="68614" name="对象 68613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79488" y="4347528"/>
                        <a:ext cx="9800590" cy="10077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5" name="对象 68614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951865" y="5411470"/>
          <a:ext cx="6563995" cy="433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3263900" imgH="215900" progId="Equation.DSMT4">
                  <p:embed/>
                </p:oleObj>
              </mc:Choice>
              <mc:Fallback>
                <p:oleObj r:id="rId22" imgW="3263900" imgH="215900" progId="Equation.DSMT4">
                  <p:embed/>
                  <p:pic>
                    <p:nvPicPr>
                      <p:cNvPr id="68615" name="对象 68614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51865" y="5411470"/>
                        <a:ext cx="6563995" cy="4330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1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2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4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0"/>
          <p:cNvSpPr/>
          <p:nvPr>
            <p:custDataLst>
              <p:tags r:id="rId3"/>
            </p:custDataLst>
          </p:nvPr>
        </p:nvSpPr>
        <p:spPr>
          <a:xfrm>
            <a:off x="923925" y="93345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公式</a:t>
            </a:r>
          </a:p>
        </p:txBody>
      </p:sp>
      <p:graphicFrame>
        <p:nvGraphicFramePr>
          <p:cNvPr id="68614" name="对象 68613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2418715" y="942340"/>
          <a:ext cx="7254240" cy="473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3505200" imgH="228600" progId="Equation.DSMT4">
                  <p:embed/>
                </p:oleObj>
              </mc:Choice>
              <mc:Fallback>
                <p:oleObj r:id="rId16" imgW="3505200" imgH="228600" progId="Equation.DSMT4">
                  <p:embed/>
                  <p:pic>
                    <p:nvPicPr>
                      <p:cNvPr id="68614" name="对象 6861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418715" y="942340"/>
                        <a:ext cx="7254240" cy="4737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>
            <p:custDataLst>
              <p:tags r:id="rId5"/>
            </p:custDataLst>
          </p:nvPr>
        </p:nvGrpSpPr>
        <p:grpSpPr>
          <a:xfrm>
            <a:off x="3834765" y="1537335"/>
            <a:ext cx="3817620" cy="1371600"/>
            <a:chOff x="6039" y="2377"/>
            <a:chExt cx="6012" cy="2160"/>
          </a:xfrm>
        </p:grpSpPr>
        <p:sp>
          <p:nvSpPr>
            <p:cNvPr id="37" name="圆角矩形 36"/>
            <p:cNvSpPr/>
            <p:nvPr>
              <p:custDataLst>
                <p:tags r:id="rId9"/>
              </p:custDataLst>
            </p:nvPr>
          </p:nvSpPr>
          <p:spPr>
            <a:xfrm>
              <a:off x="6039" y="2377"/>
              <a:ext cx="6013" cy="2161"/>
            </a:xfrm>
            <a:prstGeom prst="roundRect">
              <a:avLst>
                <a:gd name="adj" fmla="val 13704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" name="对象 4"/>
            <p:cNvGraphicFramePr>
              <a:graphicFrameLocks noChangeAspect="1"/>
            </p:cNvGraphicFramePr>
            <p:nvPr>
              <p:custDataLst>
                <p:tags r:id="rId10"/>
              </p:custDataLst>
            </p:nvPr>
          </p:nvGraphicFramePr>
          <p:xfrm>
            <a:off x="6602" y="2559"/>
            <a:ext cx="4834" cy="18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8" imgW="1282700" imgH="482600" progId="Equation.DSMT4">
                    <p:embed/>
                  </p:oleObj>
                </mc:Choice>
                <mc:Fallback>
                  <p:oleObj r:id="rId18" imgW="1282700" imgH="482600" progId="Equation.DSMT4">
                    <p:embed/>
                    <p:pic>
                      <p:nvPicPr>
                        <p:cNvPr id="5" name="对象 4"/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6602" y="2559"/>
                          <a:ext cx="4834" cy="18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" name="矩形 3"/>
          <p:cNvSpPr/>
          <p:nvPr>
            <p:custDataLst>
              <p:tags r:id="rId6"/>
            </p:custDataLst>
          </p:nvPr>
        </p:nvSpPr>
        <p:spPr>
          <a:xfrm>
            <a:off x="923925" y="3206750"/>
            <a:ext cx="10160635" cy="1737360"/>
          </a:xfrm>
          <a:prstGeom prst="rect">
            <a:avLst/>
          </a:prstGeom>
          <a:gradFill>
            <a:gsLst>
              <a:gs pos="0">
                <a:srgbClr val="CF32FE">
                  <a:alpha val="5000"/>
                </a:srgbClr>
              </a:gs>
              <a:gs pos="100000">
                <a:srgbClr val="B0B5E8">
                  <a:alpha val="23000"/>
                </a:srgbClr>
              </a:gs>
            </a:gsLst>
            <a:lin ang="10800000" scaled="0"/>
          </a:gradFill>
        </p:spPr>
        <p:txBody>
          <a:bodyPr wrap="square" anchor="ctr" anchorCtr="0">
            <a:noAutofit/>
          </a:bodyPr>
          <a:lstStyle/>
          <a:p>
            <a:pPr indent="0" algn="l">
              <a:lnSpc>
                <a:spcPct val="13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en-US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思考</a:t>
            </a:r>
            <a:r>
              <a:rPr lang="zh-CN" altLang="zh-CN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altLang="zh-CN" sz="24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上述方法中，我们根据点到直线距离的定义，将点到直线的距离转</a:t>
            </a:r>
          </a:p>
          <a:p>
            <a:pPr indent="0" algn="l">
              <a:lnSpc>
                <a:spcPct val="13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altLang="zh-CN" sz="24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altLang="zh-CN" sz="24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化为两点之间的距离，思路自然但运算量较大．反思求解过程，你</a:t>
            </a:r>
          </a:p>
          <a:p>
            <a:pPr indent="0" algn="l">
              <a:lnSpc>
                <a:spcPct val="13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altLang="zh-CN" sz="24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          </a:t>
            </a:r>
            <a:r>
              <a:rPr altLang="zh-CN" sz="2400" kern="10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发现引起复杂运算的原因了吗? </a:t>
            </a: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122045" y="5094605"/>
            <a:ext cx="959675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sz="2400" b="1" dirty="0" err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一是求点</a:t>
            </a:r>
            <a:r>
              <a:rPr sz="2400" b="1" i="1" dirty="0" err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Q</a:t>
            </a:r>
            <a:r>
              <a:rPr sz="2400" b="1" dirty="0" err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的坐标复杂，二是代入两点间距离公式造成了运算的复杂</a:t>
            </a:r>
            <a:r>
              <a:rPr sz="2400" b="1" dirty="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.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34C4DCB3-272B-D8D8-15D2-FE80C7C9FEA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>
            <a:clrChange>
              <a:clrFrom>
                <a:srgbClr val="D7E3E1">
                  <a:alpha val="100000"/>
                </a:srgbClr>
              </a:clrFrom>
              <a:clrTo>
                <a:srgbClr val="D7E3E1">
                  <a:alpha val="100000"/>
                  <a:alpha val="0"/>
                </a:srgbClr>
              </a:clrTo>
            </a:clrChange>
          </a:blip>
          <a:srcRect l="67809" t="68368" r="12998" b="18079"/>
          <a:stretch>
            <a:fillRect/>
          </a:stretch>
        </p:blipFill>
        <p:spPr>
          <a:xfrm>
            <a:off x="9409731" y="854015"/>
            <a:ext cx="2402840" cy="24028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8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9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0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64252" t="6435" r="12457" b="82153"/>
          <a:stretch>
            <a:fillRect/>
          </a:stretch>
        </p:blipFill>
        <p:spPr>
          <a:xfrm>
            <a:off x="7720330" y="3608705"/>
            <a:ext cx="3703955" cy="2570480"/>
          </a:xfrm>
          <a:prstGeom prst="rect">
            <a:avLst/>
          </a:prstGeom>
        </p:spPr>
      </p:pic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923925" y="971550"/>
            <a:ext cx="10160635" cy="654050"/>
          </a:xfrm>
          <a:prstGeom prst="rect">
            <a:avLst/>
          </a:prstGeom>
          <a:gradFill>
            <a:gsLst>
              <a:gs pos="0">
                <a:srgbClr val="CF32FE">
                  <a:alpha val="5000"/>
                </a:srgbClr>
              </a:gs>
              <a:gs pos="100000">
                <a:srgbClr val="B0B5E8">
                  <a:alpha val="23000"/>
                </a:srgbClr>
              </a:gs>
            </a:gsLst>
            <a:lin ang="10800000" scaled="0"/>
          </a:gradFill>
        </p:spPr>
        <p:txBody>
          <a:bodyPr wrap="square" anchor="ctr" anchorCtr="0">
            <a:noAutofit/>
          </a:bodyPr>
          <a:lstStyle/>
          <a:p>
            <a:pPr indent="0" algn="l">
              <a:lnSpc>
                <a:spcPct val="13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en-US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思考</a:t>
            </a:r>
            <a:r>
              <a:rPr lang="zh-CN" altLang="zh-CN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：</a:t>
            </a:r>
            <a:endParaRPr altLang="zh-CN" sz="2400" kern="10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70660" name="对象 70659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913255" y="1060450"/>
          <a:ext cx="8282305" cy="512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4038600" imgH="241300" progId="Equation.DSMT4">
                  <p:embed/>
                </p:oleObj>
              </mc:Choice>
              <mc:Fallback>
                <p:oleObj r:id="rId14" imgW="4038600" imgH="241300" progId="Equation.DSMT4">
                  <p:embed/>
                  <p:pic>
                    <p:nvPicPr>
                      <p:cNvPr id="70660" name="对象 7065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913255" y="1060450"/>
                        <a:ext cx="8282305" cy="5124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1" name="对象 70660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955675" y="1779270"/>
          <a:ext cx="10998835" cy="1563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5130800" imgH="736600" progId="Equation.DSMT4">
                  <p:embed/>
                </p:oleObj>
              </mc:Choice>
              <mc:Fallback>
                <p:oleObj r:id="rId16" imgW="5130800" imgH="736600" progId="Equation.DSMT4">
                  <p:embed/>
                  <p:pic>
                    <p:nvPicPr>
                      <p:cNvPr id="70661" name="对象 70660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55675" y="1779270"/>
                        <a:ext cx="10998835" cy="15633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2" name="对象 7066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004570" y="3442970"/>
          <a:ext cx="6842760" cy="284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3327400" imgH="1384300" progId="Equation.DSMT4">
                  <p:embed/>
                </p:oleObj>
              </mc:Choice>
              <mc:Fallback>
                <p:oleObj r:id="rId18" imgW="3327400" imgH="1384300" progId="Equation.DSMT4">
                  <p:embed/>
                  <p:pic>
                    <p:nvPicPr>
                      <p:cNvPr id="70662" name="对象 70661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004570" y="3442970"/>
                        <a:ext cx="6842760" cy="2847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923925" y="971550"/>
            <a:ext cx="10160635" cy="654050"/>
          </a:xfrm>
          <a:prstGeom prst="rect">
            <a:avLst/>
          </a:prstGeom>
          <a:gradFill>
            <a:gsLst>
              <a:gs pos="0">
                <a:srgbClr val="CF32FE">
                  <a:alpha val="5000"/>
                </a:srgbClr>
              </a:gs>
              <a:gs pos="100000">
                <a:srgbClr val="B0B5E8">
                  <a:alpha val="23000"/>
                </a:srgbClr>
              </a:gs>
            </a:gsLst>
            <a:lin ang="10800000" scaled="0"/>
          </a:gradFill>
        </p:spPr>
        <p:txBody>
          <a:bodyPr wrap="square" anchor="ctr" anchorCtr="0">
            <a:noAutofit/>
          </a:bodyPr>
          <a:lstStyle/>
          <a:p>
            <a:pPr indent="0" algn="l">
              <a:lnSpc>
                <a:spcPct val="13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en-US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思考</a:t>
            </a:r>
            <a:r>
              <a:rPr lang="zh-CN" altLang="zh-CN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：</a:t>
            </a:r>
            <a:endParaRPr altLang="zh-CN" sz="2400" kern="10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graphicFrame>
        <p:nvGraphicFramePr>
          <p:cNvPr id="70660" name="对象 70659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913255" y="1060450"/>
          <a:ext cx="8282305" cy="512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4038600" imgH="241300" progId="Equation.DSMT4">
                  <p:embed/>
                </p:oleObj>
              </mc:Choice>
              <mc:Fallback>
                <p:oleObj r:id="rId14" imgW="4038600" imgH="241300" progId="Equation.DSMT4">
                  <p:embed/>
                  <p:pic>
                    <p:nvPicPr>
                      <p:cNvPr id="70660" name="对象 7065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913255" y="1060450"/>
                        <a:ext cx="8282305" cy="5124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4" name="对象 71683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993775" y="1625600"/>
          <a:ext cx="9883140" cy="17760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597400" imgH="825500" progId="Equation.DSMT4">
                  <p:embed/>
                </p:oleObj>
              </mc:Choice>
              <mc:Fallback>
                <p:oleObj r:id="rId16" imgW="4597400" imgH="825500" progId="Equation.DSMT4">
                  <p:embed/>
                  <p:pic>
                    <p:nvPicPr>
                      <p:cNvPr id="71684" name="对象 7168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93775" y="1625600"/>
                        <a:ext cx="9883140" cy="17760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5" name="对象 71684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1007745" y="3709670"/>
          <a:ext cx="9276715" cy="1468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4330700" imgH="685800" progId="Equation.DSMT4">
                  <p:embed/>
                </p:oleObj>
              </mc:Choice>
              <mc:Fallback>
                <p:oleObj r:id="rId18" imgW="4330700" imgH="685800" progId="Equation.DSMT4">
                  <p:embed/>
                  <p:pic>
                    <p:nvPicPr>
                      <p:cNvPr id="71685" name="对象 71684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007745" y="3709670"/>
                        <a:ext cx="9276715" cy="14687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6" name="对象 71685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052195" y="5161280"/>
          <a:ext cx="6112510" cy="1033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857500" imgH="482600" progId="Equation.DSMT4">
                  <p:embed/>
                </p:oleObj>
              </mc:Choice>
              <mc:Fallback>
                <p:oleObj r:id="rId20" imgW="2857500" imgH="482600" progId="Equation.DSMT4">
                  <p:embed/>
                  <p:pic>
                    <p:nvPicPr>
                      <p:cNvPr id="71686" name="对象 71685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052195" y="5161280"/>
                        <a:ext cx="6112510" cy="10331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>
            <a:extLst>
              <a:ext uri="{FF2B5EF4-FFF2-40B4-BE49-F238E27FC236}">
                <a16:creationId xmlns:a16="http://schemas.microsoft.com/office/drawing/2014/main" id="{039BC217-93A4-6516-D066-754BB7D58DA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64252" t="6435" r="12457" b="82153"/>
          <a:stretch>
            <a:fillRect/>
          </a:stretch>
        </p:blipFill>
        <p:spPr>
          <a:xfrm>
            <a:off x="7974965" y="4201160"/>
            <a:ext cx="3703955" cy="257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923925" y="971550"/>
            <a:ext cx="10160635" cy="2052955"/>
          </a:xfrm>
          <a:prstGeom prst="rect">
            <a:avLst/>
          </a:prstGeom>
          <a:gradFill>
            <a:gsLst>
              <a:gs pos="0">
                <a:srgbClr val="CF32FE">
                  <a:alpha val="5000"/>
                </a:srgbClr>
              </a:gs>
              <a:gs pos="100000">
                <a:srgbClr val="B0B5E8">
                  <a:alpha val="23000"/>
                </a:srgbClr>
              </a:gs>
            </a:gsLst>
            <a:lin ang="10800000" scaled="0"/>
          </a:gradFill>
        </p:spPr>
        <p:txBody>
          <a:bodyPr wrap="square" anchor="ctr" anchorCtr="0">
            <a:noAutofit/>
          </a:bodyPr>
          <a:lstStyle/>
          <a:p>
            <a:pPr indent="0" algn="l">
              <a:lnSpc>
                <a:spcPct val="13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en-US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思考</a:t>
            </a:r>
            <a:r>
              <a:rPr lang="zh-CN" altLang="zh-CN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比较上述两种方法，第一种方法从定义出发，把问题转化为求两点</a:t>
            </a:r>
          </a:p>
          <a:p>
            <a:pPr indent="0" algn="l">
              <a:lnSpc>
                <a:spcPct val="13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zh-CN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间的距离，通过代数运算得到结果，思路自然；第二种方法利用向</a:t>
            </a:r>
          </a:p>
          <a:p>
            <a:pPr indent="0" algn="l">
              <a:lnSpc>
                <a:spcPct val="13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zh-CN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量投影，通过向量运算求出结果，简化了运算．除了上述两种方法，</a:t>
            </a:r>
          </a:p>
          <a:p>
            <a:pPr indent="0" algn="l">
              <a:lnSpc>
                <a:spcPct val="13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zh-CN" altLang="zh-CN" sz="2400" kern="1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你还有其他推导方法吗?</a:t>
            </a:r>
          </a:p>
        </p:txBody>
      </p:sp>
      <p:sp>
        <p:nvSpPr>
          <p:cNvPr id="37" name="圆角矩形 36"/>
          <p:cNvSpPr/>
          <p:nvPr>
            <p:custDataLst>
              <p:tags r:id="rId4"/>
            </p:custDataLst>
          </p:nvPr>
        </p:nvSpPr>
        <p:spPr>
          <a:xfrm>
            <a:off x="3982085" y="3317240"/>
            <a:ext cx="4044315" cy="621030"/>
          </a:xfrm>
          <a:prstGeom prst="roundRect">
            <a:avLst>
              <a:gd name="adj" fmla="val 37027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华文中宋" panose="02010600040101010101" charset="-122"/>
                <a:sym typeface="+mn-ea"/>
              </a:rPr>
              <a:t>柯西不等式法</a:t>
            </a:r>
          </a:p>
        </p:txBody>
      </p:sp>
      <p:grpSp>
        <p:nvGrpSpPr>
          <p:cNvPr id="2" name="组合 1"/>
          <p:cNvGrpSpPr/>
          <p:nvPr>
            <p:custDataLst>
              <p:tags r:id="rId5"/>
            </p:custDataLst>
          </p:nvPr>
        </p:nvGrpSpPr>
        <p:grpSpPr>
          <a:xfrm>
            <a:off x="923925" y="4174490"/>
            <a:ext cx="11036300" cy="497840"/>
            <a:chOff x="1455" y="6134"/>
            <a:chExt cx="17380" cy="784"/>
          </a:xfrm>
        </p:grpSpPr>
        <p:sp>
          <p:nvSpPr>
            <p:cNvPr id="30" name="圆角矩形 20"/>
            <p:cNvSpPr/>
            <p:nvPr>
              <p:custDataLst>
                <p:tags r:id="rId7"/>
              </p:custDataLst>
            </p:nvPr>
          </p:nvSpPr>
          <p:spPr>
            <a:xfrm>
              <a:off x="1455" y="6134"/>
              <a:ext cx="2105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733DE2"/>
                </a:gs>
                <a:gs pos="100000">
                  <a:srgbClr val="699CDE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回顾</a:t>
              </a:r>
            </a:p>
          </p:txBody>
        </p:sp>
        <p:sp>
          <p:nvSpPr>
            <p:cNvPr id="7" name="文本框 6"/>
            <p:cNvSpPr txBox="1"/>
            <p:nvPr>
              <p:custDataLst>
                <p:tags r:id="rId8"/>
              </p:custDataLst>
            </p:nvPr>
          </p:nvSpPr>
          <p:spPr>
            <a:xfrm>
              <a:off x="3591" y="6155"/>
              <a:ext cx="15245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在必修第二册《平面向量及其应用》中习题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6.3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的第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16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题中：</a:t>
              </a:r>
            </a:p>
          </p:txBody>
        </p:sp>
      </p:grpSp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rcRect l="14266" t="62894" r="35200" b="32907"/>
          <a:stretch>
            <a:fillRect/>
          </a:stretch>
        </p:blipFill>
        <p:spPr>
          <a:xfrm>
            <a:off x="1584325" y="4897755"/>
            <a:ext cx="9179354" cy="10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4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5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6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7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0"/>
          <p:cNvSpPr/>
          <p:nvPr>
            <p:custDataLst>
              <p:tags r:id="rId3"/>
            </p:custDataLst>
          </p:nvPr>
        </p:nvSpPr>
        <p:spPr>
          <a:xfrm>
            <a:off x="439737" y="1029923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公式</a:t>
            </a:r>
          </a:p>
        </p:txBody>
      </p:sp>
      <p:graphicFrame>
        <p:nvGraphicFramePr>
          <p:cNvPr id="68614" name="对象 68613"/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116795458"/>
              </p:ext>
            </p:extLst>
          </p:nvPr>
        </p:nvGraphicFramePr>
        <p:xfrm>
          <a:off x="1953617" y="1071880"/>
          <a:ext cx="7254240" cy="473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3505200" imgH="228600" progId="Equation.DSMT4">
                  <p:embed/>
                </p:oleObj>
              </mc:Choice>
              <mc:Fallback>
                <p:oleObj r:id="rId19" imgW="3505200" imgH="228600" progId="Equation.DSMT4">
                  <p:embed/>
                  <p:pic>
                    <p:nvPicPr>
                      <p:cNvPr id="68614" name="对象 6861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1953617" y="1071880"/>
                        <a:ext cx="7254240" cy="4737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>
            <p:custDataLst>
              <p:tags r:id="rId5"/>
            </p:custDataLst>
          </p:nvPr>
        </p:nvGrpSpPr>
        <p:grpSpPr>
          <a:xfrm>
            <a:off x="2247733" y="1768475"/>
            <a:ext cx="3817620" cy="1371600"/>
            <a:chOff x="6039" y="2377"/>
            <a:chExt cx="6012" cy="2160"/>
          </a:xfrm>
        </p:grpSpPr>
        <p:sp>
          <p:nvSpPr>
            <p:cNvPr id="37" name="圆角矩形 36"/>
            <p:cNvSpPr/>
            <p:nvPr>
              <p:custDataLst>
                <p:tags r:id="rId12"/>
              </p:custDataLst>
            </p:nvPr>
          </p:nvSpPr>
          <p:spPr>
            <a:xfrm>
              <a:off x="6039" y="2377"/>
              <a:ext cx="6013" cy="2161"/>
            </a:xfrm>
            <a:prstGeom prst="roundRect">
              <a:avLst>
                <a:gd name="adj" fmla="val 13704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5" name="对象 4"/>
            <p:cNvGraphicFramePr>
              <a:graphicFrameLocks noChangeAspect="1"/>
            </p:cNvGraphicFramePr>
            <p:nvPr>
              <p:custDataLst>
                <p:tags r:id="rId13"/>
              </p:custDataLst>
            </p:nvPr>
          </p:nvGraphicFramePr>
          <p:xfrm>
            <a:off x="6602" y="2559"/>
            <a:ext cx="4834" cy="18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1" imgW="1282700" imgH="482600" progId="Equation.DSMT4">
                    <p:embed/>
                  </p:oleObj>
                </mc:Choice>
                <mc:Fallback>
                  <p:oleObj r:id="rId21" imgW="1282700" imgH="482600" progId="Equation.DSMT4">
                    <p:embed/>
                    <p:pic>
                      <p:nvPicPr>
                        <p:cNvPr id="5" name="对象 4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6602" y="2559"/>
                          <a:ext cx="4834" cy="18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34C4DCB3-272B-D8D8-15D2-FE80C7C9FEA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>
            <a:clrChange>
              <a:clrFrom>
                <a:srgbClr val="D7E3E1">
                  <a:alpha val="100000"/>
                </a:srgbClr>
              </a:clrFrom>
              <a:clrTo>
                <a:srgbClr val="D7E3E1">
                  <a:alpha val="100000"/>
                  <a:alpha val="0"/>
                </a:srgbClr>
              </a:clrTo>
            </a:clrChange>
          </a:blip>
          <a:srcRect l="67809" t="68368" r="12998" b="18079"/>
          <a:stretch>
            <a:fillRect/>
          </a:stretch>
        </p:blipFill>
        <p:spPr>
          <a:xfrm>
            <a:off x="9276080" y="691434"/>
            <a:ext cx="2402840" cy="2402840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1FAC7C1F-C18C-2DA5-2E10-404ED03B7EDD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466725" y="3423035"/>
            <a:ext cx="11258550" cy="497840"/>
            <a:chOff x="1839" y="3575"/>
            <a:chExt cx="17730" cy="784"/>
          </a:xfrm>
        </p:grpSpPr>
        <p:sp>
          <p:nvSpPr>
            <p:cNvPr id="6" name="圆角矩形 5">
              <a:extLst>
                <a:ext uri="{FF2B5EF4-FFF2-40B4-BE49-F238E27FC236}">
                  <a16:creationId xmlns:a16="http://schemas.microsoft.com/office/drawing/2014/main" id="{3BF62ED3-015F-4BEA-B125-994DB2E11EF9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839" y="3575"/>
              <a:ext cx="1762" cy="785"/>
            </a:xfrm>
            <a:prstGeom prst="roundRect">
              <a:avLst>
                <a:gd name="adj" fmla="val 35416"/>
              </a:avLst>
            </a:prstGeom>
            <a:gradFill>
              <a:gsLst>
                <a:gs pos="0">
                  <a:srgbClr val="145AE2"/>
                </a:gs>
                <a:gs pos="100000">
                  <a:srgbClr val="7E5CC9"/>
                </a:gs>
              </a:gsLst>
              <a:lin ang="114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latin typeface="黑体" panose="02010609060101010101" charset="-122"/>
                  <a:ea typeface="黑体" panose="02010609060101010101" charset="-122"/>
                </a:rPr>
                <a:t>定义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496F953-B151-A29B-FBCA-690CD2AB68D8}"/>
                </a:ext>
              </a:extLst>
            </p:cNvPr>
            <p:cNvSpPr txBox="1"/>
            <p:nvPr>
              <p:custDataLst>
                <p:tags r:id="rId11"/>
              </p:custDataLst>
            </p:nvPr>
          </p:nvSpPr>
          <p:spPr>
            <a:xfrm>
              <a:off x="3741" y="3605"/>
              <a:ext cx="15828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400" b="1" dirty="0">
                  <a:solidFill>
                    <a:srgbClr val="1D41D5"/>
                  </a:solidFill>
                  <a:latin typeface="Times New Roman" panose="02020603050405020304" pitchFamily="18" charset="0"/>
                  <a:ea typeface="黑体" panose="02010609060101010101" charset="-122"/>
                  <a:cs typeface="微软雅黑" panose="020B0503020204020204" charset="-122"/>
                  <a:sym typeface="+mn-ea"/>
                </a:rPr>
                <a:t>两条平行直线间的距离是指夹在这两条平行直线间的公垂线段的长．</a:t>
              </a:r>
            </a:p>
          </p:txBody>
        </p:sp>
      </p:grpSp>
      <p:pic>
        <p:nvPicPr>
          <p:cNvPr id="9" name="Picture 16">
            <a:extLst>
              <a:ext uri="{FF2B5EF4-FFF2-40B4-BE49-F238E27FC236}">
                <a16:creationId xmlns:a16="http://schemas.microsoft.com/office/drawing/2014/main" id="{8F1494D5-1434-079F-7051-DB7923B0D7B6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7610" y="3975869"/>
            <a:ext cx="3328670" cy="2910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对象 9">
            <a:extLst>
              <a:ext uri="{FF2B5EF4-FFF2-40B4-BE49-F238E27FC236}">
                <a16:creationId xmlns:a16="http://schemas.microsoft.com/office/drawing/2014/main" id="{16233D37-D1D4-50BA-7B77-00BEDB581B4E}"/>
              </a:ext>
            </a:extLst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877863078"/>
              </p:ext>
            </p:extLst>
          </p:nvPr>
        </p:nvGraphicFramePr>
        <p:xfrm>
          <a:off x="4890878" y="4510789"/>
          <a:ext cx="6521450" cy="135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3174840" imgH="660240" progId="Equation.DSMT4">
                  <p:embed/>
                </p:oleObj>
              </mc:Choice>
              <mc:Fallback>
                <p:oleObj name="Equation" r:id="rId26" imgW="3174840" imgH="660240" progId="Equation.DSMT4">
                  <p:embed/>
                  <p:pic>
                    <p:nvPicPr>
                      <p:cNvPr id="78852" name="对象 78851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890878" y="4510789"/>
                        <a:ext cx="6521450" cy="1357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915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8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9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0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>
            <a:off x="1069975" y="909955"/>
            <a:ext cx="1118870" cy="498475"/>
          </a:xfrm>
          <a:prstGeom prst="roundRect">
            <a:avLst>
              <a:gd name="adj" fmla="val 35416"/>
            </a:avLst>
          </a:prstGeom>
          <a:gradFill>
            <a:gsLst>
              <a:gs pos="0">
                <a:srgbClr val="145AE2"/>
              </a:gs>
              <a:gs pos="100000">
                <a:srgbClr val="7E5CC9"/>
              </a:gs>
            </a:gsLst>
            <a:lin ang="11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例</a:t>
            </a:r>
            <a:r>
              <a:rPr lang="en-US" altLang="zh-CN" sz="2400" b="1">
                <a:latin typeface="黑体" panose="02010609060101010101" charset="-122"/>
                <a:ea typeface="黑体" panose="02010609060101010101" charset="-122"/>
              </a:rPr>
              <a:t>8</a:t>
            </a:r>
          </a:p>
        </p:txBody>
      </p:sp>
      <p:sp>
        <p:nvSpPr>
          <p:cNvPr id="4" name="圆角矩形 3"/>
          <p:cNvSpPr/>
          <p:nvPr>
            <p:custDataLst>
              <p:tags r:id="rId4"/>
            </p:custDataLst>
          </p:nvPr>
        </p:nvSpPr>
        <p:spPr>
          <a:xfrm>
            <a:off x="1069975" y="2495550"/>
            <a:ext cx="1118870" cy="498475"/>
          </a:xfrm>
          <a:prstGeom prst="roundRect">
            <a:avLst>
              <a:gd name="adj" fmla="val 35416"/>
            </a:avLst>
          </a:prstGeom>
          <a:gradFill>
            <a:gsLst>
              <a:gs pos="0">
                <a:srgbClr val="145AE2"/>
              </a:gs>
              <a:gs pos="100000">
                <a:srgbClr val="7E5CC9"/>
              </a:gs>
            </a:gsLst>
            <a:lin ang="11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证明</a:t>
            </a:r>
          </a:p>
        </p:txBody>
      </p:sp>
      <p:graphicFrame>
        <p:nvGraphicFramePr>
          <p:cNvPr id="78852" name="对象 7885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2295525" y="922020"/>
          <a:ext cx="7619365" cy="1383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3708400" imgH="673100" progId="Equation.DSMT4">
                  <p:embed/>
                </p:oleObj>
              </mc:Choice>
              <mc:Fallback>
                <p:oleObj r:id="rId13" imgW="3708400" imgH="673100" progId="Equation.DSMT4">
                  <p:embed/>
                  <p:pic>
                    <p:nvPicPr>
                      <p:cNvPr id="78852" name="对象 7885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95525" y="922020"/>
                        <a:ext cx="7619365" cy="13830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268855" y="2565400"/>
          <a:ext cx="8761730" cy="1918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4241800" imgH="965200" progId="Equation.DSMT4">
                  <p:embed/>
                </p:oleObj>
              </mc:Choice>
              <mc:Fallback>
                <p:oleObj r:id="rId15" imgW="4241800" imgH="96520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268855" y="2565400"/>
                        <a:ext cx="8761730" cy="19183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5" name="对象 78854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282190" y="4537710"/>
          <a:ext cx="8559165" cy="1906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4330700" imgH="965200" progId="Equation.DSMT4">
                  <p:embed/>
                </p:oleObj>
              </mc:Choice>
              <mc:Fallback>
                <p:oleObj r:id="rId17" imgW="4330700" imgH="965200" progId="Equation.DSMT4">
                  <p:embed/>
                  <p:pic>
                    <p:nvPicPr>
                      <p:cNvPr id="78855" name="对象 7885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282190" y="4537710"/>
                        <a:ext cx="8559165" cy="19069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6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7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8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9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>
            <a:off x="1069975" y="909955"/>
            <a:ext cx="1118870" cy="498475"/>
          </a:xfrm>
          <a:prstGeom prst="roundRect">
            <a:avLst>
              <a:gd name="adj" fmla="val 35416"/>
            </a:avLst>
          </a:prstGeom>
          <a:gradFill>
            <a:gsLst>
              <a:gs pos="0">
                <a:srgbClr val="145AE2"/>
              </a:gs>
              <a:gs pos="100000">
                <a:srgbClr val="7E5CC9"/>
              </a:gs>
            </a:gsLst>
            <a:lin ang="11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公式</a:t>
            </a:r>
          </a:p>
        </p:txBody>
      </p:sp>
      <p:grpSp>
        <p:nvGrpSpPr>
          <p:cNvPr id="18" name="组合 17"/>
          <p:cNvGrpSpPr/>
          <p:nvPr>
            <p:custDataLst>
              <p:tags r:id="rId4"/>
            </p:custDataLst>
          </p:nvPr>
        </p:nvGrpSpPr>
        <p:grpSpPr>
          <a:xfrm>
            <a:off x="4562475" y="1706245"/>
            <a:ext cx="3013710" cy="1397000"/>
            <a:chOff x="7185" y="2498"/>
            <a:chExt cx="4746" cy="2200"/>
          </a:xfrm>
        </p:grpSpPr>
        <p:sp>
          <p:nvSpPr>
            <p:cNvPr id="8" name="圆角矩形 7"/>
            <p:cNvSpPr/>
            <p:nvPr>
              <p:custDataLst>
                <p:tags r:id="rId14"/>
              </p:custDataLst>
            </p:nvPr>
          </p:nvSpPr>
          <p:spPr>
            <a:xfrm>
              <a:off x="7185" y="2498"/>
              <a:ext cx="4747" cy="2200"/>
            </a:xfrm>
            <a:prstGeom prst="roundRect">
              <a:avLst>
                <a:gd name="adj" fmla="val 13002"/>
              </a:avLst>
            </a:prstGeom>
            <a:solidFill>
              <a:srgbClr val="DFF0FA">
                <a:alpha val="53000"/>
              </a:srgbClr>
            </a:solidFill>
            <a:ln>
              <a:gradFill>
                <a:gsLst>
                  <a:gs pos="0">
                    <a:srgbClr val="7030A0"/>
                  </a:gs>
                  <a:gs pos="100000">
                    <a:srgbClr val="1751D9"/>
                  </a:gs>
                </a:gsLst>
                <a:lin ang="10200000" scaled="1"/>
              </a:gra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lnSpc>
                  <a:spcPct val="120000"/>
                </a:lnSpc>
              </a:pPr>
              <a:endParaRPr sz="2400" b="1">
                <a:solidFill>
                  <a:srgbClr val="1751D9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  <p:graphicFrame>
          <p:nvGraphicFramePr>
            <p:cNvPr id="2" name="对象 1"/>
            <p:cNvGraphicFramePr>
              <a:graphicFrameLocks noChangeAspect="1"/>
            </p:cNvGraphicFramePr>
            <p:nvPr>
              <p:custDataLst>
                <p:tags r:id="rId15"/>
              </p:custDataLst>
            </p:nvPr>
          </p:nvGraphicFramePr>
          <p:xfrm>
            <a:off x="7897" y="2693"/>
            <a:ext cx="3484" cy="17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21" imgW="952500" imgH="482600" progId="Equation.DSMT4">
                    <p:embed/>
                  </p:oleObj>
                </mc:Choice>
                <mc:Fallback>
                  <p:oleObj r:id="rId21" imgW="952500" imgH="482600" progId="Equation.DSMT4">
                    <p:embed/>
                    <p:pic>
                      <p:nvPicPr>
                        <p:cNvPr id="2" name="对象 1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7897" y="2693"/>
                          <a:ext cx="3484" cy="176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8852" name="对象 7885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2300605" y="941705"/>
          <a:ext cx="8733790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4279900" imgH="228600" progId="Equation.DSMT4">
                  <p:embed/>
                </p:oleObj>
              </mc:Choice>
              <mc:Fallback>
                <p:oleObj r:id="rId23" imgW="4279900" imgH="228600" progId="Equation.DSMT4">
                  <p:embed/>
                  <p:pic>
                    <p:nvPicPr>
                      <p:cNvPr id="78852" name="对象 7885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300605" y="941705"/>
                        <a:ext cx="8733790" cy="466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组合 20"/>
          <p:cNvGrpSpPr/>
          <p:nvPr>
            <p:custDataLst>
              <p:tags r:id="rId6"/>
            </p:custDataLst>
          </p:nvPr>
        </p:nvGrpSpPr>
        <p:grpSpPr>
          <a:xfrm>
            <a:off x="1069975" y="3457575"/>
            <a:ext cx="10494645" cy="747395"/>
            <a:chOff x="1685" y="6012"/>
            <a:chExt cx="16527" cy="1177"/>
          </a:xfrm>
        </p:grpSpPr>
        <p:grpSp>
          <p:nvGrpSpPr>
            <p:cNvPr id="14" name="组合 13"/>
            <p:cNvGrpSpPr/>
            <p:nvPr>
              <p:custDataLst>
                <p:tags r:id="rId10"/>
              </p:custDataLst>
            </p:nvPr>
          </p:nvGrpSpPr>
          <p:grpSpPr>
            <a:xfrm>
              <a:off x="1685" y="6060"/>
              <a:ext cx="15908" cy="1129"/>
              <a:chOff x="1685" y="4128"/>
              <a:chExt cx="15908" cy="1129"/>
            </a:xfrm>
          </p:grpSpPr>
          <p:sp>
            <p:nvSpPr>
              <p:cNvPr id="57" name="文本框 56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685" y="4128"/>
                <a:ext cx="15908" cy="1129"/>
              </a:xfrm>
              <a:prstGeom prst="rect">
                <a:avLst/>
              </a:prstGeom>
              <a:gradFill>
                <a:gsLst>
                  <a:gs pos="0">
                    <a:srgbClr val="C6E5F9">
                      <a:alpha val="65000"/>
                    </a:srgbClr>
                  </a:gs>
                  <a:gs pos="100000">
                    <a:srgbClr val="C6E0F1">
                      <a:alpha val="23000"/>
                    </a:srgbClr>
                  </a:gs>
                </a:gsLst>
                <a:lin ang="5220000" scaled="0"/>
              </a:gradFill>
              <a:ln w="12700">
                <a:noFill/>
                <a:prstDash val="solid"/>
              </a:ln>
            </p:spPr>
            <p:txBody>
              <a:bodyPr wrap="square" rtlCol="0" anchor="ctr" anchorCtr="0">
                <a:noAutofit/>
              </a:bodyPr>
              <a:lstStyle/>
              <a:p>
                <a:pPr indent="0" algn="l" fontAlgn="auto">
                  <a:lnSpc>
                    <a:spcPct val="100000"/>
                  </a:lnSpc>
                </a:pPr>
                <a:r>
                  <a:rPr lang="en-US" altLang="zh-CN" sz="2400" b="1">
                    <a:solidFill>
                      <a:srgbClr val="7030A0"/>
                    </a:solidFill>
                    <a:latin typeface="黑体" panose="02010609060101010101" charset="-122"/>
                    <a:ea typeface="黑体" panose="02010609060101010101" charset="-122"/>
                  </a:rPr>
                  <a:t> </a:t>
                </a:r>
                <a:endParaRPr sz="2400">
                  <a:latin typeface="黑体" panose="02010609060101010101" charset="-122"/>
                  <a:ea typeface="黑体" panose="02010609060101010101" charset="-122"/>
                </a:endParaRPr>
              </a:p>
            </p:txBody>
          </p:sp>
          <p:sp>
            <p:nvSpPr>
              <p:cNvPr id="7" name="圆角矩形 6"/>
              <p:cNvSpPr/>
              <p:nvPr>
                <p:custDataLst>
                  <p:tags r:id="rId13"/>
                </p:custDataLst>
              </p:nvPr>
            </p:nvSpPr>
            <p:spPr>
              <a:xfrm>
                <a:off x="1833" y="4269"/>
                <a:ext cx="1762" cy="785"/>
              </a:xfrm>
              <a:prstGeom prst="roundRect">
                <a:avLst>
                  <a:gd name="adj" fmla="val 35416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b="1">
                    <a:gradFill>
                      <a:gsLst>
                        <a:gs pos="0">
                          <a:srgbClr val="7030A0"/>
                        </a:gs>
                        <a:gs pos="100000">
                          <a:srgbClr val="1C5AE2"/>
                        </a:gs>
                      </a:gsLst>
                      <a:lin ang="13440000" scaled="0"/>
                    </a:gradFill>
                    <a:latin typeface="黑体" panose="02010609060101010101" charset="-122"/>
                    <a:ea typeface="黑体" panose="02010609060101010101" charset="-122"/>
                  </a:rPr>
                  <a:t>强调：</a:t>
                </a:r>
              </a:p>
            </p:txBody>
          </p:sp>
        </p:grpSp>
        <p:sp>
          <p:nvSpPr>
            <p:cNvPr id="19" name="文本框 18"/>
            <p:cNvSpPr txBox="1"/>
            <p:nvPr>
              <p:custDataLst>
                <p:tags r:id="rId11"/>
              </p:custDataLst>
            </p:nvPr>
          </p:nvSpPr>
          <p:spPr>
            <a:xfrm>
              <a:off x="3010" y="6012"/>
              <a:ext cx="15202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（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1</a:t>
              </a:r>
              <a:r>
                <a:rPr 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）应用公</a:t>
              </a:r>
              <a:r>
                <a:rPr lang="zh-CN" sz="24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式前，必须把直线方程要化成</a:t>
              </a:r>
              <a:r>
                <a:rPr lang="zh-CN" sz="2400" b="1">
                  <a:solidFill>
                    <a:srgbClr val="1D41D5"/>
                  </a:solidFill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一般式</a:t>
              </a:r>
              <a:r>
                <a:rPr lang="zh-CN" sz="2400" b="1">
                  <a:latin typeface="黑体" panose="02010609060101010101" charset="-122"/>
                  <a:ea typeface="黑体" panose="02010609060101010101" charset="-122"/>
                  <a:cs typeface="黑体" panose="02010609060101010101" charset="-122"/>
                  <a:sym typeface="+mn-ea"/>
                </a:rPr>
                <a:t>；</a:t>
              </a:r>
            </a:p>
          </p:txBody>
        </p:sp>
      </p:grpSp>
      <p:grpSp>
        <p:nvGrpSpPr>
          <p:cNvPr id="26" name="组合 25"/>
          <p:cNvGrpSpPr/>
          <p:nvPr>
            <p:custDataLst>
              <p:tags r:id="rId7"/>
            </p:custDataLst>
          </p:nvPr>
        </p:nvGrpSpPr>
        <p:grpSpPr>
          <a:xfrm>
            <a:off x="1069340" y="4240530"/>
            <a:ext cx="10101580" cy="1247775"/>
            <a:chOff x="1684" y="6678"/>
            <a:chExt cx="15908" cy="1965"/>
          </a:xfrm>
        </p:grpSpPr>
        <p:sp>
          <p:nvSpPr>
            <p:cNvPr id="24" name="文本框 23"/>
            <p:cNvSpPr txBox="1"/>
            <p:nvPr>
              <p:custDataLst>
                <p:tags r:id="rId8"/>
              </p:custDataLst>
            </p:nvPr>
          </p:nvSpPr>
          <p:spPr>
            <a:xfrm>
              <a:off x="1684" y="6731"/>
              <a:ext cx="15908" cy="1913"/>
            </a:xfrm>
            <a:prstGeom prst="rect">
              <a:avLst/>
            </a:prstGeom>
            <a:gradFill>
              <a:gsLst>
                <a:gs pos="0">
                  <a:srgbClr val="C6E5F9">
                    <a:alpha val="65000"/>
                  </a:srgbClr>
                </a:gs>
                <a:gs pos="100000">
                  <a:srgbClr val="C6E0F1">
                    <a:alpha val="23000"/>
                  </a:srgbClr>
                </a:gs>
              </a:gsLst>
              <a:lin ang="5220000" scaled="0"/>
            </a:gradFill>
            <a:ln w="12700">
              <a:noFill/>
              <a:prstDash val="solid"/>
            </a:ln>
          </p:spPr>
          <p:txBody>
            <a:bodyPr wrap="square" rtlCol="0" anchor="ctr" anchorCtr="0">
              <a:noAutofit/>
            </a:bodyPr>
            <a:lstStyle/>
            <a:p>
              <a:pPr indent="0" algn="l" fontAlgn="auto">
                <a:lnSpc>
                  <a:spcPct val="100000"/>
                </a:lnSpc>
              </a:pPr>
              <a:r>
                <a:rPr lang="en-US" altLang="zh-CN" sz="2400" b="1">
                  <a:solidFill>
                    <a:srgbClr val="7030A0"/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endParaRPr sz="24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9"/>
              </p:custDataLst>
            </p:nvPr>
          </p:nvSpPr>
          <p:spPr>
            <a:xfrm>
              <a:off x="3010" y="6678"/>
              <a:ext cx="14219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827405" indent="-827405">
                <a:lnSpc>
                  <a:spcPct val="150000"/>
                </a:lnSpc>
              </a:pPr>
              <a:r>
                <a:rPr 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（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2</a:t>
              </a:r>
              <a:r>
                <a:rPr 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）两直线方程中要求</a:t>
              </a:r>
              <a:r>
                <a:rPr lang="zh-CN" sz="2400" b="1" i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x</a:t>
              </a:r>
              <a:r>
                <a:rPr 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，</a:t>
              </a:r>
              <a:r>
                <a:rPr lang="zh-CN" sz="2400" b="1" i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y</a:t>
              </a:r>
              <a:r>
                <a:rPr lang="zh-CN" sz="2400" b="1"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的</a:t>
              </a:r>
              <a:r>
                <a:rPr lang="zh-CN" sz="2400" b="1">
                  <a:solidFill>
                    <a:srgbClr val="1D41D5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系数要对应相同，</a:t>
              </a:r>
              <a:r>
                <a:rPr 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若不同要先化为相同，再应用公式求距离</a:t>
              </a: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charset="-122"/>
                  <a:cs typeface="Times New Roman" panose="02020603050405020304" pitchFamily="18" charset="0"/>
                  <a:sym typeface="+mn-ea"/>
                </a:rPr>
                <a:t>.</a:t>
              </a:r>
              <a:endParaRPr 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>
            <p:custDataLst>
              <p:tags r:id="rId1"/>
            </p:custDataLst>
          </p:nvPr>
        </p:nvSpPr>
        <p:spPr>
          <a:xfrm>
            <a:off x="923925" y="3197860"/>
            <a:ext cx="10400030" cy="654050"/>
          </a:xfrm>
          <a:prstGeom prst="rect">
            <a:avLst/>
          </a:prstGeom>
          <a:gradFill>
            <a:gsLst>
              <a:gs pos="0">
                <a:srgbClr val="CF32FE">
                  <a:alpha val="7000"/>
                </a:srgbClr>
              </a:gs>
              <a:gs pos="100000">
                <a:srgbClr val="B0B5E8">
                  <a:alpha val="44000"/>
                </a:srgbClr>
              </a:gs>
            </a:gsLst>
            <a:lin ang="10800000" scaled="0"/>
          </a:gradFill>
        </p:spPr>
        <p:txBody>
          <a:bodyPr wrap="square" anchor="ctr" anchorCtr="0">
            <a:noAutofit/>
          </a:bodyPr>
          <a:lstStyle/>
          <a:p>
            <a:pPr indent="0" algn="l">
              <a:lnSpc>
                <a:spcPct val="11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en-US" altLang="zh-CN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zh-CN" sz="2400" b="1" kern="10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思考：</a:t>
            </a:r>
            <a:r>
              <a:rPr lang="zh-CN" altLang="zh-CN" sz="2400" kern="1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直线</a:t>
            </a:r>
            <a:r>
              <a:rPr lang="en-US" altLang="zh-CN" sz="2400" kern="1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i="1" kern="1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l </a:t>
            </a:r>
            <a:r>
              <a:rPr lang="zh-CN" altLang="zh-CN" sz="2400" kern="1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有什么特性?</a:t>
            </a:r>
            <a:r>
              <a:rPr lang="en-US" altLang="zh-CN" sz="2400" kern="1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zh-CN" sz="2400" kern="1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由此你能给出简便解法吗?</a:t>
            </a:r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640296" y="41084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基础巩固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2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2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2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0"/>
          <p:cNvSpPr/>
          <p:nvPr>
            <p:custDataLst>
              <p:tags r:id="rId4"/>
            </p:custDataLst>
          </p:nvPr>
        </p:nvSpPr>
        <p:spPr>
          <a:xfrm>
            <a:off x="923925" y="156210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分析</a:t>
            </a: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868045" y="932815"/>
            <a:ext cx="16306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例</a:t>
            </a:r>
            <a:r>
              <a:rPr lang="en-US" altLang="zh-CN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 5</a:t>
            </a:r>
            <a:r>
              <a:rPr lang="zh-CN" altLang="en-US" sz="2400" b="1">
                <a:solidFill>
                  <a:srgbClr val="62439B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：</a:t>
            </a:r>
          </a:p>
        </p:txBody>
      </p:sp>
      <p:graphicFrame>
        <p:nvGraphicFramePr>
          <p:cNvPr id="73732" name="对象 7373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12960430"/>
              </p:ext>
            </p:extLst>
          </p:nvPr>
        </p:nvGraphicFramePr>
        <p:xfrm>
          <a:off x="1683385" y="981243"/>
          <a:ext cx="598328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616120" imgH="215640" progId="Equation.DSMT4">
                  <p:embed/>
                </p:oleObj>
              </mc:Choice>
              <mc:Fallback>
                <p:oleObj name="Equation" r:id="rId24" imgW="2616120" imgH="215640" progId="Equation.DSMT4">
                  <p:embed/>
                  <p:pic>
                    <p:nvPicPr>
                      <p:cNvPr id="73732" name="对象 73731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683385" y="981243"/>
                        <a:ext cx="5983288" cy="441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4" name="对象 73733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379980" y="1597660"/>
          <a:ext cx="8705215" cy="440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4140200" imgH="215900" progId="Equation.DSMT4">
                  <p:embed/>
                </p:oleObj>
              </mc:Choice>
              <mc:Fallback>
                <p:oleObj r:id="rId26" imgW="4140200" imgH="215900" progId="Equation.DSMT4">
                  <p:embed/>
                  <p:pic>
                    <p:nvPicPr>
                      <p:cNvPr id="73734" name="对象 73733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2379980" y="1597660"/>
                        <a:ext cx="8705215" cy="4400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圆角矩形 20"/>
          <p:cNvSpPr/>
          <p:nvPr>
            <p:custDataLst>
              <p:tags r:id="rId8"/>
            </p:custDataLst>
          </p:nvPr>
        </p:nvSpPr>
        <p:spPr>
          <a:xfrm>
            <a:off x="923925" y="2318385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详解</a:t>
            </a:r>
          </a:p>
        </p:txBody>
      </p:sp>
      <p:graphicFrame>
        <p:nvGraphicFramePr>
          <p:cNvPr id="73735" name="对象 73734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366963" y="2110105"/>
          <a:ext cx="7688580" cy="970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3822700" imgH="482600" progId="Equation.DSMT4">
                  <p:embed/>
                </p:oleObj>
              </mc:Choice>
              <mc:Fallback>
                <p:oleObj r:id="rId28" imgW="3822700" imgH="482600" progId="Equation.DSMT4">
                  <p:embed/>
                  <p:pic>
                    <p:nvPicPr>
                      <p:cNvPr id="73735" name="对象 73734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2366963" y="2110105"/>
                        <a:ext cx="7688580" cy="97091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>
            <p:custDataLst>
              <p:tags r:id="rId10"/>
            </p:custDataLst>
          </p:nvPr>
        </p:nvGrpSpPr>
        <p:grpSpPr>
          <a:xfrm>
            <a:off x="2087245" y="4121150"/>
            <a:ext cx="7487920" cy="1035050"/>
            <a:chOff x="2765" y="6090"/>
            <a:chExt cx="11792" cy="1630"/>
          </a:xfrm>
        </p:grpSpPr>
        <p:sp>
          <p:nvSpPr>
            <p:cNvPr id="8" name="圆角矩形 7"/>
            <p:cNvSpPr/>
            <p:nvPr>
              <p:custDataLst>
                <p:tags r:id="rId15"/>
              </p:custDataLst>
            </p:nvPr>
          </p:nvSpPr>
          <p:spPr>
            <a:xfrm>
              <a:off x="2765" y="6090"/>
              <a:ext cx="11792" cy="1630"/>
            </a:xfrm>
            <a:prstGeom prst="roundRect">
              <a:avLst>
                <a:gd name="adj" fmla="val 50000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endParaRPr>
            </a:p>
          </p:txBody>
        </p:sp>
        <p:grpSp>
          <p:nvGrpSpPr>
            <p:cNvPr id="5" name="组合 4"/>
            <p:cNvGrpSpPr/>
            <p:nvPr>
              <p:custDataLst>
                <p:tags r:id="rId16"/>
              </p:custDataLst>
            </p:nvPr>
          </p:nvGrpSpPr>
          <p:grpSpPr>
            <a:xfrm>
              <a:off x="4143" y="6149"/>
              <a:ext cx="9124" cy="1502"/>
              <a:chOff x="3560" y="6170"/>
              <a:chExt cx="9124" cy="1502"/>
            </a:xfrm>
          </p:grpSpPr>
          <p:sp>
            <p:nvSpPr>
              <p:cNvPr id="3" name="文本框 2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3560" y="6558"/>
                <a:ext cx="6202" cy="7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l"/>
                <a:r>
                  <a:rPr lang="zh-CN" sz="2400" b="1">
                    <a:solidFill>
                      <a:srgbClr val="62439B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一条垂直于</a:t>
                </a:r>
                <a:r>
                  <a:rPr lang="en-US" altLang="zh-CN" sz="2400" b="1">
                    <a:solidFill>
                      <a:srgbClr val="62439B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 </a:t>
                </a:r>
                <a:r>
                  <a:rPr lang="en-US" altLang="zh-CN" sz="2400" b="1" i="1">
                    <a:solidFill>
                      <a:srgbClr val="62439B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x </a:t>
                </a:r>
                <a:r>
                  <a:rPr lang="zh-CN" altLang="en-US" sz="2400" b="1">
                    <a:solidFill>
                      <a:srgbClr val="62439B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  <a:sym typeface="+mn-ea"/>
                  </a:rPr>
                  <a:t>轴的直线：</a:t>
                </a:r>
              </a:p>
            </p:txBody>
          </p:sp>
          <p:graphicFrame>
            <p:nvGraphicFramePr>
              <p:cNvPr id="19" name="对象 18"/>
              <p:cNvGraphicFramePr>
                <a:graphicFrameLocks noChangeAspect="1"/>
              </p:cNvGraphicFramePr>
              <p:nvPr>
                <p:custDataLst>
                  <p:tags r:id="rId18"/>
                </p:custDataLst>
              </p:nvPr>
            </p:nvGraphicFramePr>
            <p:xfrm>
              <a:off x="9036" y="6170"/>
              <a:ext cx="3649" cy="15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r:id="rId30" imgW="1079500" imgH="444500" progId="Equation.DSMT4">
                      <p:embed/>
                    </p:oleObj>
                  </mc:Choice>
                  <mc:Fallback>
                    <p:oleObj r:id="rId30" imgW="1079500" imgH="444500" progId="Equation.DSMT4">
                      <p:embed/>
                      <p:pic>
                        <p:nvPicPr>
                          <p:cNvPr id="19" name="对象 18"/>
                          <p:cNvPicPr/>
                          <p:nvPr/>
                        </p:nvPicPr>
                        <p:blipFill>
                          <a:blip r:embed="rId31"/>
                          <a:stretch>
                            <a:fillRect/>
                          </a:stretch>
                        </p:blipFill>
                        <p:spPr>
                          <a:xfrm>
                            <a:off x="9036" y="6170"/>
                            <a:ext cx="3649" cy="1503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1" name="组合 10"/>
          <p:cNvGrpSpPr/>
          <p:nvPr>
            <p:custDataLst>
              <p:tags r:id="rId11"/>
            </p:custDataLst>
          </p:nvPr>
        </p:nvGrpSpPr>
        <p:grpSpPr>
          <a:xfrm>
            <a:off x="923925" y="5425440"/>
            <a:ext cx="6527165" cy="498475"/>
            <a:chOff x="1455" y="8124"/>
            <a:chExt cx="10279" cy="785"/>
          </a:xfrm>
        </p:grpSpPr>
        <p:sp>
          <p:nvSpPr>
            <p:cNvPr id="9" name="圆角矩形 20"/>
            <p:cNvSpPr/>
            <p:nvPr>
              <p:custDataLst>
                <p:tags r:id="rId13"/>
              </p:custDataLst>
            </p:nvPr>
          </p:nvSpPr>
          <p:spPr>
            <a:xfrm>
              <a:off x="1455" y="8124"/>
              <a:ext cx="2105" cy="7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733DE2"/>
                </a:gs>
                <a:gs pos="100000">
                  <a:srgbClr val="699CDE"/>
                </a:gs>
              </a:gsLst>
              <a:lin ang="18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  <a:sym typeface="思源黑体 CN Normal" panose="020B0400000000000000" pitchFamily="34" charset="-122"/>
                </a:rPr>
                <a:t>类比</a:t>
              </a:r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>
              <p:custDataLst>
                <p:tags r:id="rId14"/>
              </p:custDataLst>
            </p:nvPr>
          </p:nvGraphicFramePr>
          <p:xfrm>
            <a:off x="3768" y="8202"/>
            <a:ext cx="7966" cy="6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2" imgW="2451100" imgH="215900" progId="Equation.DSMT4">
                    <p:embed/>
                  </p:oleObj>
                </mc:Choice>
                <mc:Fallback>
                  <p:oleObj r:id="rId32" imgW="2451100" imgH="215900" progId="Equation.DSMT4">
                    <p:embed/>
                    <p:pic>
                      <p:nvPicPr>
                        <p:cNvPr id="10" name="对象 9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3768" y="8202"/>
                          <a:ext cx="7966" cy="67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" name="对象 24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7557770" y="5168900"/>
          <a:ext cx="2211705" cy="991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990600" imgH="444500" progId="Equation.DSMT4">
                  <p:embed/>
                </p:oleObj>
              </mc:Choice>
              <mc:Fallback>
                <p:oleObj r:id="rId34" imgW="990600" imgH="444500" progId="Equation.DSMT4">
                  <p:embed/>
                  <p:pic>
                    <p:nvPicPr>
                      <p:cNvPr id="25" name="对象 24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7557770" y="5168900"/>
                        <a:ext cx="2211705" cy="9918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0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基础巩固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圆角矩形 36"/>
          <p:cNvSpPr/>
          <p:nvPr>
            <p:custDataLst>
              <p:tags r:id="rId3"/>
            </p:custDataLst>
          </p:nvPr>
        </p:nvSpPr>
        <p:spPr>
          <a:xfrm>
            <a:off x="868045" y="2086610"/>
            <a:ext cx="10073005" cy="3080067"/>
          </a:xfrm>
          <a:prstGeom prst="roundRect">
            <a:avLst>
              <a:gd name="adj" fmla="val 13704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0"/>
          <p:cNvSpPr/>
          <p:nvPr>
            <p:custDataLst>
              <p:tags r:id="rId4"/>
            </p:custDataLst>
          </p:nvPr>
        </p:nvSpPr>
        <p:spPr>
          <a:xfrm>
            <a:off x="923925" y="178562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详解</a:t>
            </a: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2113915" y="2549525"/>
          <a:ext cx="7931150" cy="8356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3911600" imgH="405765" progId="Equation.DSMT4">
                  <p:embed/>
                </p:oleObj>
              </mc:Choice>
              <mc:Fallback>
                <p:oleObj r:id="rId14" imgW="3911600" imgH="405765" progId="Equation.DSMT4">
                  <p:embed/>
                  <p:pic>
                    <p:nvPicPr>
                      <p:cNvPr id="12" name="对象 1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13915" y="2549525"/>
                        <a:ext cx="7931150" cy="835660"/>
                      </a:xfrm>
                      <a:prstGeom prst="rect">
                        <a:avLst/>
                      </a:prstGeom>
                      <a:noFill/>
                      <a:ln w="127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2" name="对象 73731"/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888435931"/>
              </p:ext>
            </p:extLst>
          </p:nvPr>
        </p:nvGraphicFramePr>
        <p:xfrm>
          <a:off x="1279046" y="845184"/>
          <a:ext cx="6062663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882880" imgH="406080" progId="Equation.DSMT4">
                  <p:embed/>
                </p:oleObj>
              </mc:Choice>
              <mc:Fallback>
                <p:oleObj name="Equation" r:id="rId16" imgW="2882880" imgH="406080" progId="Equation.DSMT4">
                  <p:embed/>
                  <p:pic>
                    <p:nvPicPr>
                      <p:cNvPr id="73732" name="对象 7373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79046" y="845184"/>
                        <a:ext cx="6062663" cy="862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5" name="对象 73734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114550" y="3598228"/>
          <a:ext cx="7110095" cy="156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3454400" imgH="762000" progId="Equation.DSMT4">
                  <p:embed/>
                </p:oleObj>
              </mc:Choice>
              <mc:Fallback>
                <p:oleObj r:id="rId18" imgW="3454400" imgH="762000" progId="Equation.DSMT4">
                  <p:embed/>
                  <p:pic>
                    <p:nvPicPr>
                      <p:cNvPr id="73735" name="对象 73734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114550" y="3598228"/>
                        <a:ext cx="7110095" cy="1568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圆角矩形 7">
            <a:extLst>
              <a:ext uri="{FF2B5EF4-FFF2-40B4-BE49-F238E27FC236}">
                <a16:creationId xmlns:a16="http://schemas.microsoft.com/office/drawing/2014/main" id="{4FF30A7A-F764-D68E-E5DA-EE6FF78FE87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42962" y="5323522"/>
            <a:ext cx="10123170" cy="1378585"/>
          </a:xfrm>
          <a:prstGeom prst="roundRect">
            <a:avLst>
              <a:gd name="adj" fmla="val 50000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将直线方程化为一般式方程是非常关键的！</a:t>
            </a:r>
            <a:endParaRPr lang="zh-CN" altLang="en-US" sz="2400" b="1">
              <a:solidFill>
                <a:srgbClr val="62439B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3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36">
            <a:extLst>
              <a:ext uri="{FF2B5EF4-FFF2-40B4-BE49-F238E27FC236}">
                <a16:creationId xmlns:a16="http://schemas.microsoft.com/office/drawing/2014/main" id="{DD98778E-0521-5335-39D3-842CD5D1C89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868045" y="2086610"/>
            <a:ext cx="10073005" cy="4444363"/>
          </a:xfrm>
          <a:prstGeom prst="roundRect">
            <a:avLst>
              <a:gd name="adj" fmla="val 13704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圆角矩形 3"/>
          <p:cNvSpPr/>
          <p:nvPr>
            <p:custDataLst>
              <p:tags r:id="rId4"/>
            </p:custDataLst>
          </p:nvPr>
        </p:nvSpPr>
        <p:spPr>
          <a:xfrm>
            <a:off x="736899" y="2041225"/>
            <a:ext cx="1118870" cy="498475"/>
          </a:xfrm>
          <a:prstGeom prst="roundRect">
            <a:avLst>
              <a:gd name="adj" fmla="val 35416"/>
            </a:avLst>
          </a:prstGeom>
          <a:gradFill>
            <a:gsLst>
              <a:gs pos="0">
                <a:srgbClr val="145AE2"/>
              </a:gs>
              <a:gs pos="100000">
                <a:srgbClr val="7E5CC9"/>
              </a:gs>
            </a:gsLst>
            <a:lin ang="114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详解</a:t>
            </a:r>
          </a:p>
        </p:txBody>
      </p: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324536482"/>
              </p:ext>
            </p:extLst>
          </p:nvPr>
        </p:nvGraphicFramePr>
        <p:xfrm>
          <a:off x="784100" y="1249063"/>
          <a:ext cx="906938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2" imgW="4046881" imgH="353154" progId="Word.Document.12">
                  <p:embed/>
                </p:oleObj>
              </mc:Choice>
              <mc:Fallback>
                <p:oleObj name="Document" r:id="rId12" imgW="4046881" imgH="353154" progId="Word.Document.12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84100" y="1249063"/>
                        <a:ext cx="9069387" cy="792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31572261"/>
              </p:ext>
            </p:extLst>
          </p:nvPr>
        </p:nvGraphicFramePr>
        <p:xfrm>
          <a:off x="2138362" y="2184400"/>
          <a:ext cx="7915275" cy="434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3352800" imgH="1838325" progId="Word.Document.12">
                  <p:embed/>
                </p:oleObj>
              </mc:Choice>
              <mc:Fallback>
                <p:oleObj r:id="rId14" imgW="3352800" imgH="1838325" progId="Word.Document.12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138362" y="2184400"/>
                        <a:ext cx="7915275" cy="4346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36">
            <a:extLst>
              <a:ext uri="{FF2B5EF4-FFF2-40B4-BE49-F238E27FC236}">
                <a16:creationId xmlns:a16="http://schemas.microsoft.com/office/drawing/2014/main" id="{8D9B654F-F8A3-D0F5-1818-400BFE0876A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5790" y="1908792"/>
            <a:ext cx="9728655" cy="3813842"/>
          </a:xfrm>
          <a:prstGeom prst="roundRect">
            <a:avLst>
              <a:gd name="adj" fmla="val 5851"/>
            </a:avLst>
          </a:prstGeom>
          <a:solidFill>
            <a:srgbClr val="FAF7FE"/>
          </a:solidFill>
          <a:ln>
            <a:solidFill>
              <a:srgbClr val="734A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33586" y="1135366"/>
            <a:ext cx="9353843" cy="46544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rtlCol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altLang="en-US" sz="24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例</a:t>
            </a:r>
            <a:r>
              <a:rPr lang="en-US" altLang="zh-CN" sz="24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en-US" sz="24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.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已知直线</a:t>
            </a:r>
            <a:r>
              <a:rPr lang="en-US" altLang="zh-CN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l</a:t>
            </a:r>
            <a:r>
              <a:rPr lang="zh-CN" altLang="en-US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过点</a:t>
            </a:r>
            <a:r>
              <a:rPr lang="en-US" altLang="zh-CN" sz="24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A</a:t>
            </a: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(1,2</a:t>
            </a:r>
            <a:r>
              <a:rPr lang="en-US" altLang="zh-CN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)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且</a:t>
            </a:r>
            <a:r>
              <a:rPr lang="zh-CN" altLang="en-US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原点到直线</a:t>
            </a:r>
            <a:r>
              <a:rPr lang="en-US" altLang="zh-CN" sz="2400" b="1" i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l</a:t>
            </a:r>
            <a:r>
              <a:rPr lang="zh-CN" altLang="en-US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的距离为</a:t>
            </a: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1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，求直线</a:t>
            </a:r>
            <a:r>
              <a:rPr lang="en-US" altLang="zh-CN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l</a:t>
            </a: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的方程．</a:t>
            </a:r>
            <a:endParaRPr lang="zh-CN" altLang="en-US" sz="2400" b="1" kern="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黑体" panose="02010609060101010101" charset="-122"/>
            </a:endParaRPr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068931"/>
              </p:ext>
            </p:extLst>
          </p:nvPr>
        </p:nvGraphicFramePr>
        <p:xfrm>
          <a:off x="694945" y="1937838"/>
          <a:ext cx="904938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4102100" imgH="215900" progId="Equation.KSEE3">
                  <p:embed/>
                </p:oleObj>
              </mc:Choice>
              <mc:Fallback>
                <p:oleObj r:id="rId8" imgW="4102100" imgH="215900" progId="Equation.KSEE3">
                  <p:embed/>
                  <p:pic>
                    <p:nvPicPr>
                      <p:cNvPr id="6" name="对象 5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94945" y="1937838"/>
                        <a:ext cx="9049385" cy="476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3564623"/>
              </p:ext>
            </p:extLst>
          </p:nvPr>
        </p:nvGraphicFramePr>
        <p:xfrm>
          <a:off x="1577811" y="2699951"/>
          <a:ext cx="3457575" cy="988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651000" imgH="482600" progId="Equation.KSEE3">
                  <p:embed/>
                </p:oleObj>
              </mc:Choice>
              <mc:Fallback>
                <p:oleObj r:id="rId10" imgW="1651000" imgH="482600" progId="Equation.KSEE3">
                  <p:embed/>
                  <p:pic>
                    <p:nvPicPr>
                      <p:cNvPr id="8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77811" y="2699951"/>
                        <a:ext cx="3457575" cy="9880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7291813"/>
              </p:ext>
            </p:extLst>
          </p:nvPr>
        </p:nvGraphicFramePr>
        <p:xfrm>
          <a:off x="5261783" y="2699951"/>
          <a:ext cx="154305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736600" imgH="393700" progId="Equation.KSEE3">
                  <p:embed/>
                </p:oleObj>
              </mc:Choice>
              <mc:Fallback>
                <p:oleObj r:id="rId12" imgW="736600" imgH="393700" progId="Equation.KSEE3">
                  <p:embed/>
                  <p:pic>
                    <p:nvPicPr>
                      <p:cNvPr id="12" name="对象 1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261783" y="2699951"/>
                        <a:ext cx="1543050" cy="806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4362498"/>
              </p:ext>
            </p:extLst>
          </p:nvPr>
        </p:nvGraphicFramePr>
        <p:xfrm>
          <a:off x="6776526" y="2986405"/>
          <a:ext cx="3671570" cy="442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752600" imgH="215900" progId="Equation.KSEE3">
                  <p:embed/>
                </p:oleObj>
              </mc:Choice>
              <mc:Fallback>
                <p:oleObj r:id="rId14" imgW="1752600" imgH="215900" progId="Equation.KSEE3">
                  <p:embed/>
                  <p:pic>
                    <p:nvPicPr>
                      <p:cNvPr id="18" name="对象 1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776526" y="2986405"/>
                        <a:ext cx="3671570" cy="4425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1022175"/>
              </p:ext>
            </p:extLst>
          </p:nvPr>
        </p:nvGraphicFramePr>
        <p:xfrm>
          <a:off x="1247582" y="3973874"/>
          <a:ext cx="6500495" cy="4483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2946400" imgH="203200" progId="Equation.KSEE3">
                  <p:embed/>
                </p:oleObj>
              </mc:Choice>
              <mc:Fallback>
                <p:oleObj r:id="rId16" imgW="2946400" imgH="203200" progId="Equation.KSEE3">
                  <p:embed/>
                  <p:pic>
                    <p:nvPicPr>
                      <p:cNvPr id="20" name="对象 19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247582" y="3973874"/>
                        <a:ext cx="6500495" cy="44831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321242"/>
              </p:ext>
            </p:extLst>
          </p:nvPr>
        </p:nvGraphicFramePr>
        <p:xfrm>
          <a:off x="1577811" y="4964761"/>
          <a:ext cx="6332220" cy="442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3022600" imgH="215900" progId="Equation.KSEE3">
                  <p:embed/>
                </p:oleObj>
              </mc:Choice>
              <mc:Fallback>
                <p:oleObj r:id="rId18" imgW="3022600" imgH="215900" progId="Equation.KSEE3">
                  <p:embed/>
                  <p:pic>
                    <p:nvPicPr>
                      <p:cNvPr id="23" name="对象 2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77811" y="4964761"/>
                        <a:ext cx="6332220" cy="4425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>
            <a:extLst>
              <a:ext uri="{FF2B5EF4-FFF2-40B4-BE49-F238E27FC236}">
                <a16:creationId xmlns:a16="http://schemas.microsoft.com/office/drawing/2014/main" id="{F7DB6356-8445-EF3E-88B1-9B239ADD50D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BCEAC32-1F3F-2971-2F8B-89FF92E30F9E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应用新知</a:t>
              </a:r>
              <a:r>
                <a:rPr lang="en-US" altLang="zh-CN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---</a:t>
              </a:r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基础巩故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878D5547-5F04-1589-8FEC-FC96EB7D6FDD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10" name="平行四边形 8">
                <a:extLst>
                  <a:ext uri="{FF2B5EF4-FFF2-40B4-BE49-F238E27FC236}">
                    <a16:creationId xmlns:a16="http://schemas.microsoft.com/office/drawing/2014/main" id="{22C532E7-B4E9-B73A-64F8-2A3E33B4F17D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" name="平行四边形 8">
                <a:extLst>
                  <a:ext uri="{FF2B5EF4-FFF2-40B4-BE49-F238E27FC236}">
                    <a16:creationId xmlns:a16="http://schemas.microsoft.com/office/drawing/2014/main" id="{2ABA11D8-584C-6495-473F-BEAA726431D5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能力提升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矩形 20"/>
          <p:cNvSpPr/>
          <p:nvPr>
            <p:custDataLst>
              <p:tags r:id="rId3"/>
            </p:custDataLst>
          </p:nvPr>
        </p:nvSpPr>
        <p:spPr>
          <a:xfrm>
            <a:off x="537173" y="1005043"/>
            <a:ext cx="1687830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43E2"/>
              </a:gs>
              <a:gs pos="100000">
                <a:srgbClr val="6985C9"/>
              </a:gs>
            </a:gsLst>
            <a:lin ang="1956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例题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思源黑体 CN Normal" panose="020B0400000000000000" pitchFamily="34" charset="-122"/>
              </a:rPr>
              <a:t>7</a:t>
            </a:r>
          </a:p>
        </p:txBody>
      </p:sp>
      <p:grpSp>
        <p:nvGrpSpPr>
          <p:cNvPr id="27" name="组合 26"/>
          <p:cNvGrpSpPr/>
          <p:nvPr>
            <p:custDataLst>
              <p:tags r:id="rId4"/>
            </p:custDataLst>
          </p:nvPr>
        </p:nvGrpSpPr>
        <p:grpSpPr>
          <a:xfrm>
            <a:off x="784100" y="3236676"/>
            <a:ext cx="10304780" cy="2988834"/>
            <a:chOff x="1499" y="3782"/>
            <a:chExt cx="16228" cy="7148"/>
          </a:xfrm>
        </p:grpSpPr>
        <p:sp>
          <p:nvSpPr>
            <p:cNvPr id="37" name="圆角矩形 36"/>
            <p:cNvSpPr/>
            <p:nvPr>
              <p:custDataLst>
                <p:tags r:id="rId7"/>
              </p:custDataLst>
            </p:nvPr>
          </p:nvSpPr>
          <p:spPr>
            <a:xfrm>
              <a:off x="1565" y="3782"/>
              <a:ext cx="16162" cy="7148"/>
            </a:xfrm>
            <a:prstGeom prst="roundRect">
              <a:avLst>
                <a:gd name="adj" fmla="val 5851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>
              <p:custDataLst>
                <p:tags r:id="rId8"/>
              </p:custDataLst>
            </p:nvPr>
          </p:nvSpPr>
          <p:spPr>
            <a:xfrm>
              <a:off x="1499" y="3937"/>
              <a:ext cx="2865" cy="1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【详解】</a:t>
              </a:r>
            </a:p>
          </p:txBody>
        </p:sp>
      </p:grpSp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207339024"/>
              </p:ext>
            </p:extLst>
          </p:nvPr>
        </p:nvGraphicFramePr>
        <p:xfrm>
          <a:off x="2337547" y="913806"/>
          <a:ext cx="11520488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4" imgW="5385001" imgH="876269" progId="Word.Document.8">
                  <p:embed/>
                </p:oleObj>
              </mc:Choice>
              <mc:Fallback>
                <p:oleObj name="Document" r:id="rId14" imgW="5385001" imgH="876269" progId="Word.Document.8">
                  <p:embed/>
                  <p:pic>
                    <p:nvPicPr>
                      <p:cNvPr id="2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337547" y="913806"/>
                        <a:ext cx="11520488" cy="1885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159747324"/>
              </p:ext>
            </p:extLst>
          </p:nvPr>
        </p:nvGraphicFramePr>
        <p:xfrm>
          <a:off x="2108462" y="3275382"/>
          <a:ext cx="9845675" cy="2849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552950" imgH="1314450" progId="Word.Document.8">
                  <p:embed/>
                </p:oleObj>
              </mc:Choice>
              <mc:Fallback>
                <p:oleObj r:id="rId16" imgW="4552950" imgH="1314450" progId="Word.Document.8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108462" y="3275382"/>
                        <a:ext cx="9845675" cy="28498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9BF2031C-EBD5-094A-CF34-10C11A7E6B21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36270" y="2865755"/>
            <a:ext cx="10722012" cy="2306417"/>
            <a:chOff x="1499" y="3782"/>
            <a:chExt cx="16228" cy="7148"/>
          </a:xfrm>
        </p:grpSpPr>
        <p:sp>
          <p:nvSpPr>
            <p:cNvPr id="17" name="圆角矩形 36">
              <a:extLst>
                <a:ext uri="{FF2B5EF4-FFF2-40B4-BE49-F238E27FC236}">
                  <a16:creationId xmlns:a16="http://schemas.microsoft.com/office/drawing/2014/main" id="{AA123530-F319-D634-2151-EA6E23088F7D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565" y="3782"/>
              <a:ext cx="16162" cy="7148"/>
            </a:xfrm>
            <a:prstGeom prst="roundRect">
              <a:avLst>
                <a:gd name="adj" fmla="val 5851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510B231-013D-7C60-BDD4-EB441EB5FE5C}"/>
                </a:ext>
              </a:extLst>
            </p:cNvPr>
            <p:cNvSpPr txBox="1"/>
            <p:nvPr>
              <p:custDataLst>
                <p:tags r:id="rId13"/>
              </p:custDataLst>
            </p:nvPr>
          </p:nvSpPr>
          <p:spPr>
            <a:xfrm>
              <a:off x="1499" y="3937"/>
              <a:ext cx="2865" cy="1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【详解】</a:t>
              </a:r>
            </a:p>
          </p:txBody>
        </p: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850078" y="5343898"/>
            <a:ext cx="8200390" cy="977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28955" fontAlgn="auto">
              <a:lnSpc>
                <a:spcPct val="120000"/>
              </a:lnSpc>
            </a:pPr>
            <a:r>
              <a:rPr sz="2400" b="1" dirty="0" err="1">
                <a:solidFill>
                  <a:srgbClr val="1D41D5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两平行直线上两动点间的距离存在最小值：最小值为两平行之间间的距离</a:t>
            </a:r>
            <a:r>
              <a:rPr lang="en-US" sz="2400" b="1" dirty="0">
                <a:solidFill>
                  <a:srgbClr val="1D41D5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.</a:t>
            </a:r>
          </a:p>
        </p:txBody>
      </p:sp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566711402"/>
              </p:ext>
            </p:extLst>
          </p:nvPr>
        </p:nvGraphicFramePr>
        <p:xfrm>
          <a:off x="2411730" y="1124585"/>
          <a:ext cx="11588115" cy="1741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5353050" imgH="800100" progId="Word.Document.8">
                  <p:embed/>
                </p:oleObj>
              </mc:Choice>
              <mc:Fallback>
                <p:oleObj r:id="rId16" imgW="5353050" imgH="800100" progId="Word.Document.8">
                  <p:embed/>
                  <p:pic>
                    <p:nvPicPr>
                      <p:cNvPr id="4" name="对象 3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411730" y="1124585"/>
                        <a:ext cx="11588115" cy="1741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846874702"/>
              </p:ext>
            </p:extLst>
          </p:nvPr>
        </p:nvGraphicFramePr>
        <p:xfrm>
          <a:off x="2087711" y="2945765"/>
          <a:ext cx="9128125" cy="1869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4152900" imgH="847725" progId="Word.Document.8">
                  <p:embed/>
                </p:oleObj>
              </mc:Choice>
              <mc:Fallback>
                <p:oleObj r:id="rId18" imgW="4152900" imgH="847725" progId="Word.Document.8">
                  <p:embed/>
                  <p:pic>
                    <p:nvPicPr>
                      <p:cNvPr id="5" name="对象 4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087711" y="2945765"/>
                        <a:ext cx="9128125" cy="1869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组合 2">
            <a:extLst>
              <a:ext uri="{FF2B5EF4-FFF2-40B4-BE49-F238E27FC236}">
                <a16:creationId xmlns:a16="http://schemas.microsoft.com/office/drawing/2014/main" id="{2E37F21B-0D9B-4C16-49AC-0470BCFA4897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18969" y="486037"/>
            <a:ext cx="5932805" cy="521970"/>
            <a:chOff x="952" y="529"/>
            <a:chExt cx="9343" cy="82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648D8F6C-2E6E-7B61-92DA-F7B4F4336861}"/>
                </a:ext>
              </a:extLst>
            </p:cNvPr>
            <p:cNvSpPr txBox="1"/>
            <p:nvPr>
              <p:custDataLst>
                <p:tags r:id="rId8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能力提升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C051F0D5-2B0D-CC59-1F01-58724B889107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8" name="平行四边形 8">
                <a:extLst>
                  <a:ext uri="{FF2B5EF4-FFF2-40B4-BE49-F238E27FC236}">
                    <a16:creationId xmlns:a16="http://schemas.microsoft.com/office/drawing/2014/main" id="{3F479206-DE65-403D-DF9D-1771CD3CEC65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7582BED1-6E75-CD42-2736-22DA47F517AB}"/>
                  </a:ext>
                </a:extLst>
              </p:cNvPr>
              <p:cNvSpPr/>
              <p:nvPr>
                <p:custDataLst>
                  <p:tags r:id="rId11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0" name="圆角矩形 20">
            <a:extLst>
              <a:ext uri="{FF2B5EF4-FFF2-40B4-BE49-F238E27FC236}">
                <a16:creationId xmlns:a16="http://schemas.microsoft.com/office/drawing/2014/main" id="{07AFB538-AB56-D666-032F-70D358FA73E4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66874" y="1109289"/>
            <a:ext cx="1687830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43E2"/>
              </a:gs>
              <a:gs pos="100000">
                <a:srgbClr val="6985C9"/>
              </a:gs>
            </a:gsLst>
            <a:lin ang="1956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例题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思源黑体 CN Normal" panose="020B0400000000000000" pitchFamily="34" charset="-122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0A992EB1-A149-D2CE-EAB9-FE0EFA96851A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466874" y="2430020"/>
            <a:ext cx="10972091" cy="3621156"/>
            <a:chOff x="1499" y="3782"/>
            <a:chExt cx="16228" cy="7148"/>
          </a:xfrm>
        </p:grpSpPr>
        <p:sp>
          <p:nvSpPr>
            <p:cNvPr id="19" name="圆角矩形 36">
              <a:extLst>
                <a:ext uri="{FF2B5EF4-FFF2-40B4-BE49-F238E27FC236}">
                  <a16:creationId xmlns:a16="http://schemas.microsoft.com/office/drawing/2014/main" id="{29286883-BC56-D95F-39F9-EAB46730B730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565" y="3782"/>
              <a:ext cx="16162" cy="7148"/>
            </a:xfrm>
            <a:prstGeom prst="roundRect">
              <a:avLst>
                <a:gd name="adj" fmla="val 5851"/>
              </a:avLst>
            </a:prstGeom>
            <a:solidFill>
              <a:srgbClr val="FAF7FE"/>
            </a:solidFill>
            <a:ln>
              <a:solidFill>
                <a:srgbClr val="734AE2"/>
              </a:solidFill>
              <a:prstDash val="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8828D21-523F-3D66-A9F4-CCE05ABE574D}"/>
                </a:ext>
              </a:extLst>
            </p:cNvPr>
            <p:cNvSpPr txBox="1"/>
            <p:nvPr>
              <p:custDataLst>
                <p:tags r:id="rId12"/>
              </p:custDataLst>
            </p:nvPr>
          </p:nvSpPr>
          <p:spPr>
            <a:xfrm>
              <a:off x="1499" y="4085"/>
              <a:ext cx="2865" cy="1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黑体" panose="02010609060101010101" charset="-122"/>
                  <a:ea typeface="黑体" panose="02010609060101010101" charset="-122"/>
                </a:rPr>
                <a:t>【详解】</a:t>
              </a:r>
            </a:p>
          </p:txBody>
        </p: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0E48D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392518369"/>
              </p:ext>
            </p:extLst>
          </p:nvPr>
        </p:nvGraphicFramePr>
        <p:xfrm>
          <a:off x="2231110" y="1055620"/>
          <a:ext cx="12960350" cy="1304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5619750" imgH="561975" progId="Word.Document.8">
                  <p:embed/>
                </p:oleObj>
              </mc:Choice>
              <mc:Fallback>
                <p:oleObj r:id="rId15" imgW="5619750" imgH="561975" progId="Word.Document.8">
                  <p:embed/>
                  <p:pic>
                    <p:nvPicPr>
                      <p:cNvPr id="3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231110" y="1055620"/>
                        <a:ext cx="12960350" cy="1304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636913821"/>
              </p:ext>
            </p:extLst>
          </p:nvPr>
        </p:nvGraphicFramePr>
        <p:xfrm>
          <a:off x="1818826" y="2430020"/>
          <a:ext cx="10765818" cy="3409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4810125" imgH="1504950" progId="Word.Document.8">
                  <p:embed/>
                </p:oleObj>
              </mc:Choice>
              <mc:Fallback>
                <p:oleObj r:id="rId17" imgW="4810125" imgH="1504950" progId="Word.Document.8">
                  <p:embed/>
                  <p:pic>
                    <p:nvPicPr>
                      <p:cNvPr id="8" name="对象 7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818826" y="2430020"/>
                        <a:ext cx="10765818" cy="34090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>
            <a:extLst>
              <a:ext uri="{FF2B5EF4-FFF2-40B4-BE49-F238E27FC236}">
                <a16:creationId xmlns:a16="http://schemas.microsoft.com/office/drawing/2014/main" id="{AB5D2DF8-682A-B4B6-B89B-FF5B2FBAB2D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58800" y="363539"/>
            <a:ext cx="5932805" cy="521970"/>
            <a:chOff x="952" y="529"/>
            <a:chExt cx="9343" cy="822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CC87E79-B9C7-CE10-BB38-2A287A8772BB}"/>
                </a:ext>
              </a:extLst>
            </p:cNvPr>
            <p:cNvSpPr txBox="1"/>
            <p:nvPr>
              <p:custDataLst>
                <p:tags r:id="rId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能力提升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B46B174-2F56-F5A6-B04B-E5573C2B16A8}"/>
                </a:ext>
              </a:extLst>
            </p:cNvPr>
            <p:cNvGrpSpPr/>
            <p:nvPr>
              <p:custDataLst>
                <p:tags r:id="rId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7" name="平行四边形 8">
                <a:extLst>
                  <a:ext uri="{FF2B5EF4-FFF2-40B4-BE49-F238E27FC236}">
                    <a16:creationId xmlns:a16="http://schemas.microsoft.com/office/drawing/2014/main" id="{676FA89A-55C7-6A87-E763-A1EA2E86C34D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9" name="平行四边形 8">
                <a:extLst>
                  <a:ext uri="{FF2B5EF4-FFF2-40B4-BE49-F238E27FC236}">
                    <a16:creationId xmlns:a16="http://schemas.microsoft.com/office/drawing/2014/main" id="{CA094D30-37CE-EB0A-E612-1CAF5ED49956}"/>
                  </a:ext>
                </a:extLst>
              </p:cNvPr>
              <p:cNvSpPr/>
              <p:nvPr>
                <p:custDataLst>
                  <p:tags r:id="rId1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7" name="圆角矩形 20">
            <a:extLst>
              <a:ext uri="{FF2B5EF4-FFF2-40B4-BE49-F238E27FC236}">
                <a16:creationId xmlns:a16="http://schemas.microsoft.com/office/drawing/2014/main" id="{6BDA4750-D8B8-A910-1DEA-A9147EAFC38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466874" y="1109289"/>
            <a:ext cx="1687830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43E2"/>
              </a:gs>
              <a:gs pos="100000">
                <a:srgbClr val="6985C9"/>
              </a:gs>
            </a:gsLst>
            <a:lin ang="1956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 dirty="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例题</a:t>
            </a:r>
            <a:r>
              <a:rPr lang="en-US" altLang="zh-CN" sz="24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思源黑体 CN Normal" panose="020B0400000000000000" pitchFamily="34" charset="-122"/>
              </a:rPr>
              <a:t>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 flipH="1">
            <a:off x="-15240" y="0"/>
            <a:ext cx="12206605" cy="6858000"/>
          </a:xfrm>
          <a:prstGeom prst="rect">
            <a:avLst/>
          </a:prstGeom>
          <a:gradFill flip="none" rotWithShape="1">
            <a:gsLst>
              <a:gs pos="0">
                <a:srgbClr val="EFEEFB">
                  <a:alpha val="0"/>
                </a:srgbClr>
              </a:gs>
              <a:gs pos="79000">
                <a:srgbClr val="B2ABE9">
                  <a:alpha val="11000"/>
                </a:srgb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>
            <p:custDataLst>
              <p:tags r:id="rId2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课堂小结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8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9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0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3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任意多边形: 形状 50"/>
          <p:cNvSpPr/>
          <p:nvPr>
            <p:custDataLst>
              <p:tags r:id="rId4"/>
            </p:custDataLst>
          </p:nvPr>
        </p:nvSpPr>
        <p:spPr>
          <a:xfrm flipH="1">
            <a:off x="-635" y="3378200"/>
            <a:ext cx="12192635" cy="3479800"/>
          </a:xfrm>
          <a:custGeom>
            <a:avLst/>
            <a:gdLst>
              <a:gd name="connsiteX0" fmla="*/ 1542541 w 12192000"/>
              <a:gd name="connsiteY0" fmla="*/ 725 h 3479993"/>
              <a:gd name="connsiteX1" fmla="*/ 2095500 w 12192000"/>
              <a:gd name="connsiteY1" fmla="*/ 25593 h 3479993"/>
              <a:gd name="connsiteX2" fmla="*/ 4940300 w 12192000"/>
              <a:gd name="connsiteY2" fmla="*/ 1105093 h 3479993"/>
              <a:gd name="connsiteX3" fmla="*/ 7556500 w 12192000"/>
              <a:gd name="connsiteY3" fmla="*/ 876493 h 3479993"/>
              <a:gd name="connsiteX4" fmla="*/ 12089184 w 12192000"/>
              <a:gd name="connsiteY4" fmla="*/ 2324157 h 3479993"/>
              <a:gd name="connsiteX5" fmla="*/ 12192000 w 12192000"/>
              <a:gd name="connsiteY5" fmla="*/ 2336272 h 3479993"/>
              <a:gd name="connsiteX6" fmla="*/ 12192000 w 12192000"/>
              <a:gd name="connsiteY6" fmla="*/ 3479993 h 3479993"/>
              <a:gd name="connsiteX7" fmla="*/ 0 w 12192000"/>
              <a:gd name="connsiteY7" fmla="*/ 3479993 h 3479993"/>
              <a:gd name="connsiteX8" fmla="*/ 0 w 12192000"/>
              <a:gd name="connsiteY8" fmla="*/ 217914 h 3479993"/>
              <a:gd name="connsiteX9" fmla="*/ 227614 w 12192000"/>
              <a:gd name="connsiteY9" fmla="*/ 166794 h 3479993"/>
              <a:gd name="connsiteX10" fmla="*/ 1542541 w 12192000"/>
              <a:gd name="connsiteY10" fmla="*/ 725 h 347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479993">
                <a:moveTo>
                  <a:pt x="1542541" y="725"/>
                </a:moveTo>
                <a:cubicBezTo>
                  <a:pt x="1728131" y="-2511"/>
                  <a:pt x="1912541" y="4956"/>
                  <a:pt x="2095500" y="25593"/>
                </a:cubicBezTo>
                <a:cubicBezTo>
                  <a:pt x="3071283" y="135660"/>
                  <a:pt x="4030133" y="963276"/>
                  <a:pt x="4940300" y="1105093"/>
                </a:cubicBezTo>
                <a:cubicBezTo>
                  <a:pt x="5850468" y="1246910"/>
                  <a:pt x="6273800" y="666943"/>
                  <a:pt x="7556500" y="876493"/>
                </a:cubicBezTo>
                <a:cubicBezTo>
                  <a:pt x="8678862" y="1059849"/>
                  <a:pt x="10708746" y="2105351"/>
                  <a:pt x="12089184" y="2324157"/>
                </a:cubicBezTo>
                <a:lnTo>
                  <a:pt x="12192000" y="2336272"/>
                </a:lnTo>
                <a:lnTo>
                  <a:pt x="12192000" y="3479993"/>
                </a:lnTo>
                <a:lnTo>
                  <a:pt x="0" y="3479993"/>
                </a:lnTo>
                <a:lnTo>
                  <a:pt x="0" y="217914"/>
                </a:lnTo>
                <a:lnTo>
                  <a:pt x="227614" y="166794"/>
                </a:lnTo>
                <a:cubicBezTo>
                  <a:pt x="670038" y="74088"/>
                  <a:pt x="1109499" y="8274"/>
                  <a:pt x="1542541" y="725"/>
                </a:cubicBezTo>
                <a:close/>
              </a:path>
            </a:pathLst>
          </a:custGeom>
          <a:gradFill flip="none" rotWithShape="1">
            <a:gsLst>
              <a:gs pos="0">
                <a:srgbClr val="734AE2"/>
              </a:gs>
              <a:gs pos="100000">
                <a:srgbClr val="E0D2F5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>
            <p:custDataLst>
              <p:tags r:id="rId5"/>
            </p:custDataLst>
          </p:nvPr>
        </p:nvSpPr>
        <p:spPr>
          <a:xfrm>
            <a:off x="353695" y="967105"/>
            <a:ext cx="11485245" cy="5632450"/>
          </a:xfrm>
          <a:prstGeom prst="roundRect">
            <a:avLst>
              <a:gd name="adj" fmla="val 11685"/>
            </a:avLst>
          </a:prstGeom>
          <a:solidFill>
            <a:schemeClr val="bg1"/>
          </a:solidFill>
          <a:ln w="15875">
            <a:solidFill>
              <a:srgbClr val="7343E2"/>
            </a:solidFill>
            <a:prstDash val="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915" y="1061085"/>
            <a:ext cx="11430635" cy="55308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CBE2604-ACAA-632A-8372-C1CBB6D04003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05790" y="358775"/>
            <a:ext cx="5987415" cy="521970"/>
            <a:chOff x="952" y="579"/>
            <a:chExt cx="9429" cy="822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C9FB9F9-6A8B-EC64-205E-0BDACCDB1740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1970" y="57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国庆作业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CDDAAD91-F344-EB8C-2F93-618433BC1F4A}"/>
                </a:ext>
              </a:extLst>
            </p:cNvPr>
            <p:cNvGrpSpPr/>
            <p:nvPr>
              <p:custDataLst>
                <p:tags r:id="rId4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5" name="平行四边形 8">
                <a:extLst>
                  <a:ext uri="{FF2B5EF4-FFF2-40B4-BE49-F238E27FC236}">
                    <a16:creationId xmlns:a16="http://schemas.microsoft.com/office/drawing/2014/main" id="{DB96B035-6142-94F2-AC86-1534F2DB9610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" name="平行四边形 8">
                <a:extLst>
                  <a:ext uri="{FF2B5EF4-FFF2-40B4-BE49-F238E27FC236}">
                    <a16:creationId xmlns:a16="http://schemas.microsoft.com/office/drawing/2014/main" id="{F0A1C4A2-BABC-25E0-EF4E-C8CB60E6B981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0E48D9"/>
                  </a:gs>
                  <a:gs pos="100000">
                    <a:srgbClr val="387DE8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486577AF-F2EA-EF4D-20E7-4934EEE27C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05790" y="1557721"/>
            <a:ext cx="8120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活页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P54-57《2.3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直线的交点与距离公式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》</a:t>
            </a:r>
            <a:endParaRPr lang="zh-CN" altLang="en-US" sz="28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1336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9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0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1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0"/>
          <p:cNvSpPr/>
          <p:nvPr>
            <p:custDataLst>
              <p:tags r:id="rId3"/>
            </p:custDataLst>
          </p:nvPr>
        </p:nvSpPr>
        <p:spPr>
          <a:xfrm>
            <a:off x="923925" y="181356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提示</a:t>
            </a:r>
          </a:p>
        </p:txBody>
      </p:sp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923925" y="971550"/>
            <a:ext cx="10160635" cy="654050"/>
          </a:xfrm>
          <a:prstGeom prst="rect">
            <a:avLst/>
          </a:prstGeom>
          <a:gradFill>
            <a:gsLst>
              <a:gs pos="0">
                <a:srgbClr val="CF32FE">
                  <a:alpha val="5000"/>
                </a:srgbClr>
              </a:gs>
              <a:gs pos="100000">
                <a:srgbClr val="B0B5E8">
                  <a:alpha val="23000"/>
                </a:srgbClr>
              </a:gs>
            </a:gsLst>
            <a:lin ang="10800000" scaled="0"/>
          </a:gradFill>
        </p:spPr>
        <p:txBody>
          <a:bodyPr wrap="square" anchor="ctr" anchorCtr="0">
            <a:noAutofit/>
          </a:bodyPr>
          <a:lstStyle/>
          <a:p>
            <a:pPr indent="0" algn="l">
              <a:lnSpc>
                <a:spcPct val="130000"/>
              </a:lnSpc>
              <a:buClr>
                <a:srgbClr val="7F7FD9"/>
              </a:buClr>
              <a:buSzTx/>
              <a:buFont typeface="Wingdings" panose="05000000000000000000" charset="0"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</a:pPr>
            <a:r>
              <a:rPr lang="zh-CN" altLang="en-US" sz="2400" b="1" kern="100" dirty="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思考</a:t>
            </a:r>
            <a:r>
              <a:rPr lang="zh-CN" altLang="zh-CN" sz="2400" b="1" kern="100" dirty="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：</a:t>
            </a:r>
            <a:r>
              <a:rPr lang="zh-CN" altLang="en-US" sz="2400" b="1" kern="100" dirty="0">
                <a:solidFill>
                  <a:srgbClr val="62439B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点到直线的距离公式推导</a:t>
            </a:r>
            <a:r>
              <a:rPr lang="zh-CN" altLang="en-US" sz="2400" b="1" kern="100" dirty="0"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有</a:t>
            </a:r>
            <a:r>
              <a:rPr lang="zh-CN" altLang="zh-CN" sz="2400" b="1" kern="1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何简化运算的方法</a:t>
            </a:r>
            <a:r>
              <a:rPr altLang="zh-CN" sz="2400" kern="1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? </a:t>
            </a:r>
          </a:p>
        </p:txBody>
      </p:sp>
      <p:graphicFrame>
        <p:nvGraphicFramePr>
          <p:cNvPr id="69637" name="对象 69636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2335531" y="1855788"/>
          <a:ext cx="6816725" cy="1691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3327400" imgH="825500" progId="Equation.DSMT4">
                  <p:embed/>
                </p:oleObj>
              </mc:Choice>
              <mc:Fallback>
                <p:oleObj r:id="rId14" imgW="3327400" imgH="825500" progId="Equation.DSMT4">
                  <p:embed/>
                  <p:pic>
                    <p:nvPicPr>
                      <p:cNvPr id="69637" name="对象 69636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335531" y="1855788"/>
                        <a:ext cx="6816725" cy="16910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330450" y="4366578"/>
          <a:ext cx="7023735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3365500" imgH="508000" progId="Equation.DSMT4">
                  <p:embed/>
                </p:oleObj>
              </mc:Choice>
              <mc:Fallback>
                <p:oleObj r:id="rId16" imgW="3365500" imgH="5080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330450" y="4366578"/>
                        <a:ext cx="7023735" cy="103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313623" y="3679190"/>
          <a:ext cx="7159625" cy="525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3403600" imgH="254000" progId="Equation.DSMT4">
                  <p:embed/>
                </p:oleObj>
              </mc:Choice>
              <mc:Fallback>
                <p:oleObj r:id="rId18" imgW="3403600" imgH="254000" progId="Equation.DSMT4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2313623" y="3679190"/>
                        <a:ext cx="7159625" cy="5251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2359660" y="5535930"/>
          <a:ext cx="7727315" cy="520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3784600" imgH="254000" progId="Equation.DSMT4">
                  <p:embed/>
                </p:oleObj>
              </mc:Choice>
              <mc:Fallback>
                <p:oleObj r:id="rId20" imgW="3784600" imgH="25400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359660" y="5535930"/>
                        <a:ext cx="7727315" cy="5200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99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0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1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0"/>
          <p:cNvSpPr/>
          <p:nvPr>
            <p:custDataLst>
              <p:tags r:id="rId3"/>
            </p:custDataLst>
          </p:nvPr>
        </p:nvSpPr>
        <p:spPr>
          <a:xfrm>
            <a:off x="923925" y="101727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解析</a:t>
            </a:r>
          </a:p>
        </p:txBody>
      </p:sp>
      <p:graphicFrame>
        <p:nvGraphicFramePr>
          <p:cNvPr id="68614" name="对象 68613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2318068" y="1029970"/>
          <a:ext cx="8335645" cy="522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4063365" imgH="254000" progId="Equation.DSMT4">
                  <p:embed/>
                </p:oleObj>
              </mc:Choice>
              <mc:Fallback>
                <p:oleObj r:id="rId15" imgW="4063365" imgH="254000" progId="Equation.DSMT4">
                  <p:embed/>
                  <p:pic>
                    <p:nvPicPr>
                      <p:cNvPr id="68614" name="对象 68613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318068" y="1029970"/>
                        <a:ext cx="8335645" cy="5226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2330450" y="3811270"/>
          <a:ext cx="8309610" cy="1071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3962400" imgH="533400" progId="Equation.DSMT4">
                  <p:embed/>
                </p:oleObj>
              </mc:Choice>
              <mc:Fallback>
                <p:oleObj r:id="rId17" imgW="3962400" imgH="533400" progId="Equation.DSMT4">
                  <p:embed/>
                  <p:pic>
                    <p:nvPicPr>
                      <p:cNvPr id="3" name="对象 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330450" y="3811270"/>
                        <a:ext cx="8309610" cy="10718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344420" y="5010150"/>
          <a:ext cx="5648960" cy="9372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831465" imgH="469900" progId="Equation.DSMT4">
                  <p:embed/>
                </p:oleObj>
              </mc:Choice>
              <mc:Fallback>
                <p:oleObj r:id="rId19" imgW="2831465" imgH="469900" progId="Equation.DSMT4">
                  <p:embed/>
                  <p:pic>
                    <p:nvPicPr>
                      <p:cNvPr id="8" name="对象 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344420" y="5010150"/>
                        <a:ext cx="5648960" cy="9372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344103" y="1551305"/>
          <a:ext cx="516382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2489200" imgH="482600" progId="Equation.DSMT4">
                  <p:embed/>
                </p:oleObj>
              </mc:Choice>
              <mc:Fallback>
                <p:oleObj r:id="rId21" imgW="2489200" imgH="482600" progId="Equation.DSMT4">
                  <p:embed/>
                  <p:pic>
                    <p:nvPicPr>
                      <p:cNvPr id="18" name="对象 17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344103" y="1551305"/>
                        <a:ext cx="5163820" cy="981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2344420" y="2544763"/>
          <a:ext cx="7235190" cy="1125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3" imgW="3505200" imgH="545465" progId="Equation.DSMT4">
                  <p:embed/>
                </p:oleObj>
              </mc:Choice>
              <mc:Fallback>
                <p:oleObj r:id="rId23" imgW="3505200" imgH="545465" progId="Equation.DSMT4">
                  <p:embed/>
                  <p:pic>
                    <p:nvPicPr>
                      <p:cNvPr id="12" name="对象 1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344420" y="2544763"/>
                        <a:ext cx="7235190" cy="112585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7992745" y="5043170"/>
          <a:ext cx="3686175" cy="10013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5" imgW="1777365" imgH="482600" progId="Equation.DSMT4">
                  <p:embed/>
                </p:oleObj>
              </mc:Choice>
              <mc:Fallback>
                <p:oleObj r:id="rId25" imgW="1777365" imgH="482600" progId="Equation.DSMT4">
                  <p:embed/>
                  <p:pic>
                    <p:nvPicPr>
                      <p:cNvPr id="22" name="对象 2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992745" y="5043170"/>
                        <a:ext cx="3686175" cy="10013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276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605790" y="327025"/>
            <a:ext cx="5932805" cy="521970"/>
            <a:chOff x="952" y="529"/>
            <a:chExt cx="9343" cy="822"/>
          </a:xfrm>
        </p:grpSpPr>
        <p:sp>
          <p:nvSpPr>
            <p:cNvPr id="39" name="文本框 38"/>
            <p:cNvSpPr txBox="1"/>
            <p:nvPr>
              <p:custDataLst>
                <p:tags r:id="rId11"/>
              </p:custDataLst>
            </p:nvPr>
          </p:nvSpPr>
          <p:spPr>
            <a:xfrm>
              <a:off x="1884" y="529"/>
              <a:ext cx="841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tx1"/>
                  </a:solidFill>
                  <a:latin typeface="黑体" panose="02010609060101010101" charset="-122"/>
                  <a:ea typeface="黑体" panose="02010609060101010101" charset="-122"/>
                </a:rPr>
                <a:t>探究新知</a:t>
              </a:r>
            </a:p>
          </p:txBody>
        </p:sp>
        <p:grpSp>
          <p:nvGrpSpPr>
            <p:cNvPr id="40" name="组合 39"/>
            <p:cNvGrpSpPr/>
            <p:nvPr>
              <p:custDataLst>
                <p:tags r:id="rId12"/>
              </p:custDataLst>
            </p:nvPr>
          </p:nvGrpSpPr>
          <p:grpSpPr>
            <a:xfrm flipH="1">
              <a:off x="952" y="609"/>
              <a:ext cx="791" cy="650"/>
              <a:chOff x="154433" y="372836"/>
              <a:chExt cx="450405" cy="412977"/>
            </a:xfrm>
          </p:grpSpPr>
          <p:sp>
            <p:nvSpPr>
              <p:cNvPr id="41" name="平行四边形 8"/>
              <p:cNvSpPr/>
              <p:nvPr>
                <p:custDataLst>
                  <p:tags r:id="rId13"/>
                </p:custDataLst>
              </p:nvPr>
            </p:nvSpPr>
            <p:spPr>
              <a:xfrm>
                <a:off x="154433" y="372836"/>
                <a:ext cx="332838" cy="412977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9FD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42" name="平行四边形 8"/>
              <p:cNvSpPr/>
              <p:nvPr>
                <p:custDataLst>
                  <p:tags r:id="rId14"/>
                </p:custDataLst>
              </p:nvPr>
            </p:nvSpPr>
            <p:spPr>
              <a:xfrm>
                <a:off x="444945" y="587422"/>
                <a:ext cx="159893" cy="198391"/>
              </a:xfrm>
              <a:custGeom>
                <a:avLst/>
                <a:gdLst>
                  <a:gd name="connsiteX0" fmla="*/ 12915 w 3994169"/>
                  <a:gd name="connsiteY0" fmla="*/ 4501132 h 4955863"/>
                  <a:gd name="connsiteX1" fmla="*/ 1168268 w 3994169"/>
                  <a:gd name="connsiteY1" fmla="*/ 265269 h 4955863"/>
                  <a:gd name="connsiteX2" fmla="*/ 1515580 w 3994169"/>
                  <a:gd name="connsiteY2" fmla="*/ 0 h 4955863"/>
                  <a:gd name="connsiteX3" fmla="*/ 3633942 w 3994169"/>
                  <a:gd name="connsiteY3" fmla="*/ 0 h 4955863"/>
                  <a:gd name="connsiteX4" fmla="*/ 3981255 w 3994169"/>
                  <a:gd name="connsiteY4" fmla="*/ 454731 h 4955863"/>
                  <a:gd name="connsiteX5" fmla="*/ 2825902 w 3994169"/>
                  <a:gd name="connsiteY5" fmla="*/ 4690594 h 4955863"/>
                  <a:gd name="connsiteX6" fmla="*/ 2478590 w 3994169"/>
                  <a:gd name="connsiteY6" fmla="*/ 4955863 h 4955863"/>
                  <a:gd name="connsiteX7" fmla="*/ 360228 w 3994169"/>
                  <a:gd name="connsiteY7" fmla="*/ 4955863 h 4955863"/>
                  <a:gd name="connsiteX8" fmla="*/ 12915 w 3994169"/>
                  <a:gd name="connsiteY8" fmla="*/ 4501132 h 4955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94169" h="4955863">
                    <a:moveTo>
                      <a:pt x="12915" y="4501132"/>
                    </a:moveTo>
                    <a:lnTo>
                      <a:pt x="1168268" y="265269"/>
                    </a:lnTo>
                    <a:cubicBezTo>
                      <a:pt x="1210956" y="108760"/>
                      <a:pt x="1353354" y="0"/>
                      <a:pt x="1515580" y="0"/>
                    </a:cubicBezTo>
                    <a:lnTo>
                      <a:pt x="3633942" y="0"/>
                    </a:lnTo>
                    <a:cubicBezTo>
                      <a:pt x="3871499" y="0"/>
                      <a:pt x="4043766" y="225547"/>
                      <a:pt x="3981255" y="454731"/>
                    </a:cubicBezTo>
                    <a:lnTo>
                      <a:pt x="2825902" y="4690594"/>
                    </a:lnTo>
                    <a:cubicBezTo>
                      <a:pt x="2783214" y="4847103"/>
                      <a:pt x="2640815" y="4955863"/>
                      <a:pt x="2478590" y="4955863"/>
                    </a:cubicBezTo>
                    <a:lnTo>
                      <a:pt x="360228" y="4955863"/>
                    </a:lnTo>
                    <a:cubicBezTo>
                      <a:pt x="122671" y="4955863"/>
                      <a:pt x="-49596" y="4730316"/>
                      <a:pt x="12915" y="4501132"/>
                    </a:cubicBezTo>
                  </a:path>
                </a:pathLst>
              </a:custGeom>
              <a:gradFill flip="none" rotWithShape="1">
                <a:gsLst>
                  <a:gs pos="0">
                    <a:srgbClr val="7336E2"/>
                  </a:gs>
                  <a:gs pos="100000">
                    <a:srgbClr val="6780D1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cxnSp>
        <p:nvCxnSpPr>
          <p:cNvPr id="13" name="直接连接符 12"/>
          <p:cNvCxnSpPr/>
          <p:nvPr>
            <p:custDataLst>
              <p:tags r:id="rId2"/>
            </p:custDataLst>
          </p:nvPr>
        </p:nvCxnSpPr>
        <p:spPr>
          <a:xfrm>
            <a:off x="10941050" y="476885"/>
            <a:ext cx="737870" cy="0"/>
          </a:xfrm>
          <a:prstGeom prst="line">
            <a:avLst/>
          </a:prstGeom>
          <a:ln>
            <a:solidFill>
              <a:srgbClr val="CF32F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圆角矩形 20"/>
          <p:cNvSpPr/>
          <p:nvPr>
            <p:custDataLst>
              <p:tags r:id="rId3"/>
            </p:custDataLst>
          </p:nvPr>
        </p:nvSpPr>
        <p:spPr>
          <a:xfrm>
            <a:off x="923925" y="989330"/>
            <a:ext cx="1336675" cy="4984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733DE2"/>
              </a:gs>
              <a:gs pos="100000">
                <a:srgbClr val="699CDE"/>
              </a:gs>
            </a:gsLst>
            <a:lin ang="18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400">
                <a:latin typeface="黑体" panose="02010609060101010101" charset="-122"/>
                <a:ea typeface="黑体" panose="02010609060101010101" charset="-122"/>
                <a:sym typeface="思源黑体 CN Normal" panose="020B0400000000000000" pitchFamily="34" charset="-122"/>
              </a:rPr>
              <a:t>法三</a:t>
            </a:r>
          </a:p>
        </p:txBody>
      </p:sp>
      <p:graphicFrame>
        <p:nvGraphicFramePr>
          <p:cNvPr id="42002" name="对象 4200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2329180" y="989330"/>
          <a:ext cx="875538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4191000" imgH="508000" progId="Equation.DSMT4">
                  <p:embed/>
                </p:oleObj>
              </mc:Choice>
              <mc:Fallback>
                <p:oleObj r:id="rId16" imgW="4191000" imgH="508000" progId="Equation.DSMT4">
                  <p:embed/>
                  <p:pic>
                    <p:nvPicPr>
                      <p:cNvPr id="42002" name="对象 42001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329180" y="989330"/>
                        <a:ext cx="8755380" cy="1050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4" name="对象 68613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923608" y="2054860"/>
          <a:ext cx="10549255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5117465" imgH="545465" progId="Equation.DSMT4">
                  <p:embed/>
                </p:oleObj>
              </mc:Choice>
              <mc:Fallback>
                <p:oleObj r:id="rId18" imgW="5117465" imgH="545465" progId="Equation.DSMT4">
                  <p:embed/>
                  <p:pic>
                    <p:nvPicPr>
                      <p:cNvPr id="68614" name="对象 68613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923608" y="2054860"/>
                        <a:ext cx="10549255" cy="1127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5" name="对象 68614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923926" y="3269933"/>
          <a:ext cx="8863330" cy="509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4406900" imgH="254000" progId="Equation.DSMT4">
                  <p:embed/>
                </p:oleObj>
              </mc:Choice>
              <mc:Fallback>
                <p:oleObj r:id="rId20" imgW="4406900" imgH="254000" progId="Equation.DSMT4">
                  <p:embed/>
                  <p:pic>
                    <p:nvPicPr>
                      <p:cNvPr id="68615" name="对象 68614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923926" y="3269933"/>
                        <a:ext cx="8863330" cy="50990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923925" y="3782060"/>
          <a:ext cx="76835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3848100" imgH="342900" progId="Equation.DSMT4">
                  <p:embed/>
                </p:oleObj>
              </mc:Choice>
              <mc:Fallback>
                <p:oleObj r:id="rId22" imgW="3848100" imgH="342900" progId="Equation.DSMT4">
                  <p:embed/>
                  <p:pic>
                    <p:nvPicPr>
                      <p:cNvPr id="4" name="对象 3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923925" y="3782060"/>
                        <a:ext cx="7683500" cy="685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923925" y="4446270"/>
          <a:ext cx="5718175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2997200" imgH="469900" progId="Equation.DSMT4">
                  <p:embed/>
                </p:oleObj>
              </mc:Choice>
              <mc:Fallback>
                <p:oleObj r:id="rId24" imgW="2997200" imgH="469900" progId="Equation.DSMT4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923925" y="4446270"/>
                        <a:ext cx="5718175" cy="898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6642100" y="4517390"/>
          <a:ext cx="5302250" cy="922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2781300" imgH="482600" progId="Equation.DSMT4">
                  <p:embed/>
                </p:oleObj>
              </mc:Choice>
              <mc:Fallback>
                <p:oleObj r:id="rId26" imgW="2781300" imgH="482600" progId="Equation.DSMT4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642100" y="4517390"/>
                        <a:ext cx="5302250" cy="9220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923925" y="5439410"/>
          <a:ext cx="8134985" cy="950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4140200" imgH="482600" progId="Equation.DSMT4">
                  <p:embed/>
                </p:oleObj>
              </mc:Choice>
              <mc:Fallback>
                <p:oleObj r:id="rId28" imgW="4140200" imgH="482600" progId="Equation.DSMT4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923925" y="5439410"/>
                        <a:ext cx="8134985" cy="9505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842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0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0"/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0"/>
  <p:tag name="KSO_WM_DIAGRAM_VIRTUALLY_FRAME" val="{&quot;height&quot;:361.528188976378,&quot;left&quot;:121,&quot;top&quot;:118.59480314960629,&quot;width&quot;:718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1"/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4"/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5"/>
  <p:tag name="KSO_WM_DIAGRAM_VIRTUALLY_FRAME" val="{&quot;height&quot;:361.528188976378,&quot;left&quot;:121,&quot;top&quot;:118.59480314960629,&quot;width&quot;:718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6"/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97"/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3"/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5"/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586"/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9"/>
  <p:tag name="KSO_WM_DIAGRAM_VIRTUALLY_FRAME" val="{&quot;height&quot;:361.528188976378,&quot;left&quot;:121,&quot;top&quot;:118.59480314960629,&quot;width&quot;:718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0"/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1"/>
  <p:tag name="KSO_WM_BEAUTIFY_FLAG" val=""/>
  <p:tag name="KSO_WM_DIAGRAM_VIRTUALLY_FRAME" val="{&quot;height&quot;:202.4,&quot;left&quot;:24.1,&quot;top&quot;:77.25,&quot;width&quot;:854.25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3"/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4"/>
  <p:tag name="KSO_WM_BEAUTIFY_FLAG" val=""/>
  <p:tag name="KSO_WM_DIAGRAM_VIRTUALLY_FRAME" val="{&quot;height&quot;:361.528188976378,&quot;left&quot;:121,&quot;top&quot;:118.59480314960629,&quot;width&quot;:718}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2"/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4"/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05"/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2"/>
  <p:tag name="KSO_WM_DIAGRAM_VIRTUALLY_FRAME" val="{&quot;height&quot;:361.528188976378,&quot;left&quot;:121,&quot;top&quot;:118.59480314960629,&quot;width&quot;:718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3"/>
  <p:tag name="KSO_WM_DIAGRAM_VIRTUALLY_FRAME" val="{&quot;height&quot;:202.4,&quot;left&quot;:24.1,&quot;top&quot;:77.25,&quot;width&quot;:854.25}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0"/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5"/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7"/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38"/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4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7"/>
  <p:tag name="KSO_WM_DIAGRAM_VIRTUALLY_FRAME" val="{&quot;height&quot;:361.528188976378,&quot;left&quot;:121,&quot;top&quot;:118.59480314960629,&quot;width&quot;:718}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8"/>
  <p:tag name="KSO_WM_DIAGRAM_VIRTUALLY_FRAME" val="{&quot;height&quot;:202.4,&quot;left&quot;:24.1,&quot;top&quot;:77.25,&quot;width&quot;:854.25}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0"/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2"/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53"/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3"/>
  <p:tag name="KSO_WM_DIAGRAM_VIRTUALLY_FRAME" val="{&quot;height&quot;:361.528188976378,&quot;left&quot;:121,&quot;top&quot;:118.59480314960629,&quot;width&quot;:718}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8"/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0"/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6"/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7"/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9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0"/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1"/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2"/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4"/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5"/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6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4"/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5"/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39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7"/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49"/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50"/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6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9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2"/>
  <p:tag name="KSO_WM_BEAUTIFY_FLAG" val=""/>
  <p:tag name="KSO_WM_DIAGRAM_VIRTUALLY_FRAME" val="{&quot;height&quot;:361.528188976378,&quot;left&quot;:121,&quot;top&quot;:118.59480314960629,&quot;width&quot;:718}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3"/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2"/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4"/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65"/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3"/>
  <p:tag name="KSO_WM_DIAGRAM_VIRTUALLY_FRAME" val="{&quot;height&quot;:361.528188976378,&quot;left&quot;:121,&quot;top&quot;:118.59480314960629,&quot;width&quot;:718}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4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10"/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5"/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3"/>
  <p:tag name="KSO_WM_BEAUTIFY_FLAG" val=""/>
  <p:tag name="KSO_WM_DIAGRAM_VIRTUALLY_FRAME" val="{&quot;height&quot;:169.4,&quot;left&quot;:95.25,&quot;top&quot;:270,&quot;width&quot;:762.05}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24"/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6"/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77"/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6"/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8"/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69"/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8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6"/>
  <p:tag name="KSO_WM_BEAUTIFY_FLAG" val=""/>
  <p:tag name="KSO_WM_DIAGRAM_VIRTUALLY_FRAME" val="{&quot;height&quot;:169.4,&quot;left&quot;:95.25,&quot;top&quot;:270,&quot;width&quot;:762.05}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7"/>
  <p:tag name="KSO_WM_DIAGRAM_VIRTUALLY_FRAME" val="{&quot;height&quot;:169.4,&quot;left&quot;:95.25,&quot;top&quot;:270,&quot;width&quot;:762.05}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5"/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7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9"/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1"/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2"/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5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8"/>
  <p:tag name="KSO_WM_BEAUTIFY_FLAG" val=""/>
  <p:tag name="KSO_WM_DIAGRAM_VIRTUALLY_FRAME" val="{&quot;height&quot;:169.4,&quot;left&quot;:95.25,&quot;top&quot;:270,&quot;width&quot;:762.05}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9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725"/>
  <p:tag name="KSO_WM_BEAUTIFY_FLAG" val=""/>
  <p:tag name="KSO_WM_DIAGRAM_VIRTUALLY_FRAME" val="{&quot;height&quot;:385.8,&quot;left&quot;:24.1,&quot;top&quot;:77.25,&quot;width&quot;:864.45}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6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7"/>
  <p:tag name="KSO_WM_BEAUTIFY_FLAG" val=""/>
  <p:tag name="KSO_WM_DIAGRAM_VIRTUALLY_FRAME" val="{&quot;height&quot;:385.8,&quot;left&quot;:24.1,&quot;top&quot;:77.25,&quot;width&quot;:864.45}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5"/>
  <p:tag name="KSO_WM_BEAUTIFY_FLAG" val=""/>
  <p:tag name="KSO_WM_DIAGRAM_VIRTUALLY_FRAME" val="{&quot;height&quot;:385.8,&quot;left&quot;:24.1,&quot;top&quot;:77.25,&quot;width&quot;:864.45}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414"/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4"/>
  <p:tag name="KSO_WM_BEAUTIFY_FLAG" val=""/>
  <p:tag name="KSO_WM_DIAGRAM_VIRTUALLY_FRAME" val="{&quot;height&quot;:169.4,&quot;left&quot;:95.25,&quot;top&quot;:270,&quot;width&quot;:762.05}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0"/>
  <p:tag name="KSO_WM_BEAUTIFY_FLAG" val=""/>
  <p:tag name="KSO_WM_DIAGRAM_VIRTUALLY_FRAME" val="{&quot;height&quot;:169.4,&quot;left&quot;:95.25,&quot;top&quot;:270,&quot;width&quot;:762.05}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21"/>
  <p:tag name="KSO_WM_DIAGRAM_VIRTUALLY_FRAME" val="{&quot;height&quot;:385.8,&quot;left&quot;:24.1,&quot;top&quot;:77.25,&quot;width&quot;:864.45}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1"/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3"/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14"/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7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0"/>
  <p:tag name="KSO_WM_DIAGRAM_VIRTUALLY_FRAME" val="{&quot;height&quot;:361.528188976378,&quot;left&quot;:121,&quot;top&quot;:118.59480314960629,&quot;width&quot;:718}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1"/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2"/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4"/>
  <p:tag name="KSO_WM_DIAGRAM_VIRTUALLY_FRAME" val="{&quot;height&quot;:361.528188976378,&quot;left&quot;:121,&quot;top&quot;:118.59480314960629,&quot;width&quot;:718}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6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2"/>
  <p:tag name="KSO_WM_BEAUTIFY_FLAG" val=""/>
  <p:tag name="KSO_WM_DIAGRAM_VIRTUALLY_FRAME" val="{&quot;height&quot;:361.528188976378,&quot;left&quot;:121,&quot;top&quot;:118.59480314960629,&quot;width&quot;:718}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3"/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7"/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8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29"/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0"/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3"/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5"/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6"/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7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6"/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7"/>
  <p:tag name="KSO_WM_BEAUTIFY_FLAG" val=""/>
  <p:tag name="KSO_WM_DIAGRAM_VIRTUALLY_FRAME" val="{&quot;height&quot;:361.528188976378,&quot;left&quot;:121,&quot;top&quot;:118.59480314960629,&quot;width&quot;:718}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9"/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5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69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8"/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39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0"/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1"/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46"/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0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9"/>
  <p:tag name="KSO_WM_DIAGRAM_VIRTUALLY_FRAME" val="{&quot;height&quot;:169.4,&quot;left&quot;:95.25,&quot;top&quot;:270,&quot;width&quot;:762.05}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0"/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1"/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3"/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4"/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0"/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3"/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4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5"/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816"/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5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7"/>
  <p:tag name="KSO_WM_BEAUTIFY_FLAG" val=""/>
  <p:tag name="KSO_WM_DIAGRAM_VIRTUALLY_FRAME" val="{&quot;height&quot;:361.528188976378,&quot;left&quot;:121,&quot;top&quot;:118.59480314960629,&quot;width&quot;:718}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9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2"/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3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0"/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1"/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6"/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7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8"/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9"/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9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3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7"/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8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7"/>
  <p:tag name="KSO_WM_BEAUTIFY_FLAG" val=""/>
  <p:tag name="KSO_WM_DIAGRAM_VIRTUALLY_FRAME" val="{&quot;height&quot;:361.528188976378,&quot;left&quot;:121,&quot;top&quot;:118.59480314960629,&quot;width&quot;:718}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6"/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7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8"/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9"/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0"/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1"/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4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5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9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9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6"/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47"/>
  <p:tag name="KSO_WM_BEAUTIFY_FLAG" val=""/>
  <p:tag name="KSO_WM_DIAGRAM_VIRTUALLY_FRAME" val="{&quot;height&quot;:361.528188976378,&quot;left&quot;:121,&quot;top&quot;:118.59480314960629,&quot;width&quot;:718}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6"/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7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8"/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39"/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0"/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051"/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9"/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5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6"/>
  <p:tag name="KSO_WM_BEAUTIFY_FLAG" val=""/>
  <p:tag name="KSO_WM_DIAGRAM_VIRTUALLY_FRAME" val="{&quot;height&quot;:420.84188976377953,&quot;left&quot;:0,&quot;top&quot;:119.15811023622048,&quot;width&quot;:960}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7"/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8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1"/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3"/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84"/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6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177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2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3"/>
  <p:tag name="KSO_WM_BEAUTIFY_FLAG" val="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4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5"/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6"/>
  <p:tag name="KSO_WM_BEAUTIFY_FLAG" val="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7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0"/>
  <p:tag name="KSO_WM_DIAGRAM_VIRTUALLY_FRAME" val="{&quot;height&quot;:361.528188976378,&quot;left&quot;:121,&quot;top&quot;:118.59480314960629,&quot;width&quot;:718}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1"/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3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4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5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3"/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5"/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86"/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8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3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5"/>
  <p:tag name="KSO_WM_DIAGRAM_VIRTUALLY_FRAME" val="{&quot;height&quot;:361.528188976378,&quot;left&quot;:121,&quot;top&quot;:118.59480314960629,&quot;width&quot;:718}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6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7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8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9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1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699"/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1"/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02"/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7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5"/>
  <p:tag name="KSO_WM_BEAUTIFY_FLAG" val=""/>
  <p:tag name="KSO_WM_DIAGRAM_VIRTUALLY_FRAME" val="{&quot;height&quot;:361.528188976378,&quot;left&quot;:121,&quot;top&quot;:118.59480314960629,&quot;width&quot;:718}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6"/>
  <p:tag name="KSO_WM_BEAUTIFY_FLAG" val=""/>
  <p:tag name="KSO_WM_DIAGRAM_VIRTUALLY_FRAME" val="{&quot;height&quot;:202.4,&quot;left&quot;:24.1,&quot;top&quot;:77.25,&quot;width&quot;:854.25}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7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8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9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92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8"/>
  <p:tag name="KSO_WM_BEAUTIFY_FLAG" val="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7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0"/>
  <p:tag name="KSO_WM_BEAUTIFY_FLAG" val="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3781"/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447</Words>
  <Application>Microsoft Office PowerPoint</Application>
  <PresentationFormat>宽屏</PresentationFormat>
  <Paragraphs>83</Paragraphs>
  <Slides>24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等线 Light</vt:lpstr>
      <vt:lpstr>Arial</vt:lpstr>
      <vt:lpstr>Times New Roman</vt:lpstr>
      <vt:lpstr>Wingdings</vt:lpstr>
      <vt:lpstr>等线</vt:lpstr>
      <vt:lpstr>黑体</vt:lpstr>
      <vt:lpstr>微软雅黑</vt:lpstr>
      <vt:lpstr>Office 主题​​</vt:lpstr>
      <vt:lpstr>MathType 6.0 Equation</vt:lpstr>
      <vt:lpstr>Microsoft Word Document</vt:lpstr>
      <vt:lpstr>WPS 公式 3.0</vt:lpstr>
      <vt:lpstr>Microsoft Word 97 - 2003 文档</vt:lpstr>
      <vt:lpstr>Microsoft Word 97 - 2003 Document</vt:lpstr>
      <vt:lpstr>Microsoft Word 文档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微软用户</dc:creator>
  <cp:lastModifiedBy>微软用户</cp:lastModifiedBy>
  <cp:revision>4</cp:revision>
  <dcterms:created xsi:type="dcterms:W3CDTF">2024-09-28T09:20:08Z</dcterms:created>
  <dcterms:modified xsi:type="dcterms:W3CDTF">2024-09-29T03:18:50Z</dcterms:modified>
</cp:coreProperties>
</file>