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heme/theme2.xml" ContentType="application/vnd.openxmlformats-officedocument.theme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notesSlides/notesSlide1.xml" ContentType="application/vnd.openxmlformats-officedocument.presentationml.notesSlide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notesSlides/notesSlide2.xml" ContentType="application/vnd.openxmlformats-officedocument.presentationml.notesSlide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notesSlides/notesSlide3.xml" ContentType="application/vnd.openxmlformats-officedocument.presentationml.notesSlide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notesSlides/notesSlide4.xml" ContentType="application/vnd.openxmlformats-officedocument.presentationml.notesSlide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notesSlides/notesSlide5.xml" ContentType="application/vnd.openxmlformats-officedocument.presentationml.notesSlide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notesSlides/notesSlide6.xml" ContentType="application/vnd.openxmlformats-officedocument.presentationml.notesSlide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8"/>
  </p:notesMasterIdLst>
  <p:sldIdLst>
    <p:sldId id="297" r:id="rId2"/>
    <p:sldId id="843" r:id="rId3"/>
    <p:sldId id="882" r:id="rId4"/>
    <p:sldId id="883" r:id="rId5"/>
    <p:sldId id="884" r:id="rId6"/>
    <p:sldId id="890" r:id="rId7"/>
    <p:sldId id="891" r:id="rId8"/>
    <p:sldId id="892" r:id="rId9"/>
    <p:sldId id="337" r:id="rId10"/>
    <p:sldId id="897" r:id="rId11"/>
    <p:sldId id="899" r:id="rId12"/>
    <p:sldId id="900" r:id="rId13"/>
    <p:sldId id="901" r:id="rId14"/>
    <p:sldId id="902" r:id="rId15"/>
    <p:sldId id="914" r:id="rId16"/>
    <p:sldId id="915" r:id="rId17"/>
    <p:sldId id="842" r:id="rId18"/>
    <p:sldId id="916" r:id="rId19"/>
    <p:sldId id="870" r:id="rId20"/>
    <p:sldId id="977" r:id="rId21"/>
    <p:sldId id="978" r:id="rId22"/>
    <p:sldId id="979" r:id="rId23"/>
    <p:sldId id="1006" r:id="rId24"/>
    <p:sldId id="1007" r:id="rId25"/>
    <p:sldId id="1008" r:id="rId26"/>
    <p:sldId id="1009" r:id="rId27"/>
    <p:sldId id="1010" r:id="rId28"/>
    <p:sldId id="1011" r:id="rId29"/>
    <p:sldId id="1012" r:id="rId30"/>
    <p:sldId id="1013" r:id="rId31"/>
    <p:sldId id="332" r:id="rId32"/>
    <p:sldId id="1014" r:id="rId33"/>
    <p:sldId id="1015" r:id="rId34"/>
    <p:sldId id="331" r:id="rId35"/>
    <p:sldId id="878" r:id="rId36"/>
    <p:sldId id="904" r:id="rId37"/>
  </p:sldIdLst>
  <p:sldSz cx="12192000" cy="6858000"/>
  <p:notesSz cx="9144000" cy="6858000"/>
  <p:custDataLst>
    <p:tags r:id="rId3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50C" initials="P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8B5"/>
    <a:srgbClr val="090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4" d="100"/>
          <a:sy n="74" d="100"/>
        </p:scale>
        <p:origin x="352" y="48"/>
      </p:cViewPr>
      <p:guideLst>
        <p:guide orient="horz" pos="2205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2024/9/29</a:t>
            </a:fld>
            <a:endParaRPr lang="zh-CN" altLang="en-US" strike="noStrike" noProof="1"/>
          </a:p>
        </p:txBody>
      </p:sp>
      <p:sp>
        <p:nvSpPr>
          <p:cNvPr id="25604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605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9343883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06.xml"/><Relationship Id="rId1" Type="http://schemas.openxmlformats.org/officeDocument/2006/relationships/tags" Target="../tags/tag405.xml"/><Relationship Id="rId4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62.xml"/><Relationship Id="rId1" Type="http://schemas.openxmlformats.org/officeDocument/2006/relationships/tags" Target="../tags/tag461.xml"/><Relationship Id="rId4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4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39.xml"/><Relationship Id="rId1" Type="http://schemas.openxmlformats.org/officeDocument/2006/relationships/tags" Target="../tags/tag538.xml"/><Relationship Id="rId4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4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50.xml"/><Relationship Id="rId1" Type="http://schemas.openxmlformats.org/officeDocument/2006/relationships/tags" Target="../tags/tag649.xml"/><Relationship Id="rId4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image" Target="../media/image5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image" Target="../media/image4.png"/><Relationship Id="rId2" Type="http://schemas.openxmlformats.org/officeDocument/2006/relationships/tags" Target="../tags/tag9.xml"/><Relationship Id="rId16" Type="http://schemas.openxmlformats.org/officeDocument/2006/relationships/image" Target="../media/image3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image" Target="../media/image2.png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4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6.png"/><Relationship Id="rId5" Type="http://schemas.openxmlformats.org/officeDocument/2006/relationships/tags" Target="../tags/tag25.xml"/><Relationship Id="rId10" Type="http://schemas.openxmlformats.org/officeDocument/2006/relationships/image" Target="../media/image2.png"/><Relationship Id="rId4" Type="http://schemas.openxmlformats.org/officeDocument/2006/relationships/tags" Target="../tags/tag24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image" Target="../media/image8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7.png"/><Relationship Id="rId5" Type="http://schemas.openxmlformats.org/officeDocument/2006/relationships/tags" Target="../tags/tag33.xml"/><Relationship Id="rId10" Type="http://schemas.openxmlformats.org/officeDocument/2006/relationships/image" Target="../media/image2.png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4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2.png"/><Relationship Id="rId5" Type="http://schemas.openxmlformats.org/officeDocument/2006/relationships/tags" Target="../tags/tag4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0.xml"/><Relationship Id="rId9" Type="http://schemas.openxmlformats.org/officeDocument/2006/relationships/tags" Target="../tags/tag4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image" Target="../media/image2.png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image" Target="../media/image4.png"/><Relationship Id="rId10" Type="http://schemas.openxmlformats.org/officeDocument/2006/relationships/tags" Target="../tags/tag55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image" Target="../media/image10.png"/><Relationship Id="rId5" Type="http://schemas.openxmlformats.org/officeDocument/2006/relationships/tags" Target="../tags/tag61.xml"/><Relationship Id="rId10" Type="http://schemas.openxmlformats.org/officeDocument/2006/relationships/image" Target="../media/image9.png"/><Relationship Id="rId4" Type="http://schemas.openxmlformats.org/officeDocument/2006/relationships/tags" Target="../tags/tag60.xml"/><Relationship Id="rId9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4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6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image" Target="../media/image2.png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4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6.png"/><Relationship Id="rId5" Type="http://schemas.openxmlformats.org/officeDocument/2006/relationships/tags" Target="../tags/tag80.xml"/><Relationship Id="rId10" Type="http://schemas.openxmlformats.org/officeDocument/2006/relationships/image" Target="../media/image2.png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4.png"/><Relationship Id="rId5" Type="http://schemas.openxmlformats.org/officeDocument/2006/relationships/tags" Target="../tags/tag88.xml"/><Relationship Id="rId10" Type="http://schemas.openxmlformats.org/officeDocument/2006/relationships/image" Target="../media/image6.png"/><Relationship Id="rId4" Type="http://schemas.openxmlformats.org/officeDocument/2006/relationships/tags" Target="../tags/tag87.xml"/><Relationship Id="rId9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3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2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95.xml"/><Relationship Id="rId15" Type="http://schemas.openxmlformats.org/officeDocument/2006/relationships/image" Target="../media/image5.png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4.png"/><Relationship Id="rId5" Type="http://schemas.openxmlformats.org/officeDocument/2006/relationships/tags" Target="../tags/tag105.xml"/><Relationship Id="rId10" Type="http://schemas.openxmlformats.org/officeDocument/2006/relationships/image" Target="../media/image6.png"/><Relationship Id="rId4" Type="http://schemas.openxmlformats.org/officeDocument/2006/relationships/tags" Target="../tags/tag104.xml"/><Relationship Id="rId9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image" Target="../media/image4.png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image" Target="../media/image6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2.png"/><Relationship Id="rId5" Type="http://schemas.openxmlformats.org/officeDocument/2006/relationships/tags" Target="../tags/tag11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1.xml"/><Relationship Id="rId9" Type="http://schemas.openxmlformats.org/officeDocument/2006/relationships/tags" Target="../tags/tag116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12" Type="http://schemas.openxmlformats.org/officeDocument/2006/relationships/image" Target="../media/image4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image" Target="../media/image2.png"/><Relationship Id="rId5" Type="http://schemas.openxmlformats.org/officeDocument/2006/relationships/tags" Target="../tags/tag12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0.xml"/><Relationship Id="rId9" Type="http://schemas.openxmlformats.org/officeDocument/2006/relationships/tags" Target="../tags/tag125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image" Target="../media/image4.png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image" Target="../media/image2.png"/><Relationship Id="rId5" Type="http://schemas.openxmlformats.org/officeDocument/2006/relationships/tags" Target="../tags/tag13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9.xml"/><Relationship Id="rId9" Type="http://schemas.openxmlformats.org/officeDocument/2006/relationships/tags" Target="../tags/tag134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image" Target="../media/image6.pn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image" Target="../media/image2.png"/><Relationship Id="rId5" Type="http://schemas.openxmlformats.org/officeDocument/2006/relationships/tags" Target="../tags/tag13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38.xml"/><Relationship Id="rId9" Type="http://schemas.openxmlformats.org/officeDocument/2006/relationships/tags" Target="../tags/tag143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2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0" Type="http://schemas.openxmlformats.org/officeDocument/2006/relationships/tags" Target="../tags/tag153.xml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image" Target="../media/image4.png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image" Target="../media/image6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image" Target="../media/image2.png"/><Relationship Id="rId5" Type="http://schemas.openxmlformats.org/officeDocument/2006/relationships/tags" Target="../tags/tag15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58.xml"/><Relationship Id="rId9" Type="http://schemas.openxmlformats.org/officeDocument/2006/relationships/tags" Target="../tags/tag16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"/>
          <p:cNvPicPr/>
          <p:nvPr>
            <p:custDataLst>
              <p:tags r:id="rId1"/>
            </p:custDataLst>
          </p:nvPr>
        </p:nvPicPr>
        <p:blipFill>
          <a:blip r:embed="rId15">
            <a:lum bright="12000"/>
          </a:blip>
          <a:stretch>
            <a:fillRect/>
          </a:stretch>
        </p:blipFill>
        <p:spPr>
          <a:xfrm>
            <a:off x="35" y="-317"/>
            <a:ext cx="12191930" cy="6857683"/>
          </a:xfrm>
          <a:prstGeom prst="rect">
            <a:avLst/>
          </a:prstGeom>
        </p:spPr>
      </p:pic>
      <p:pic>
        <p:nvPicPr>
          <p:cNvPr id="5" name="图片 4" descr="7-01"/>
          <p:cNvPicPr/>
          <p:nvPr>
            <p:custDataLst>
              <p:tags r:id="rId2"/>
            </p:custDataLst>
          </p:nvPr>
        </p:nvPicPr>
        <p:blipFill>
          <a:blip r:embed="rId16"/>
          <a:srcRect l="3439" r="34124"/>
          <a:stretch>
            <a:fillRect/>
          </a:stretch>
        </p:blipFill>
        <p:spPr>
          <a:xfrm flipV="1">
            <a:off x="-7620" y="7620"/>
            <a:ext cx="4488950" cy="6858000"/>
          </a:xfrm>
          <a:prstGeom prst="rect">
            <a:avLst/>
          </a:prstGeom>
        </p:spPr>
      </p:pic>
      <p:pic>
        <p:nvPicPr>
          <p:cNvPr id="8" name="图片 7" descr="4-01"/>
          <p:cNvPicPr/>
          <p:nvPr>
            <p:custDataLst>
              <p:tags r:id="rId3"/>
            </p:custDataLst>
          </p:nvPr>
        </p:nvPicPr>
        <p:blipFill>
          <a:blip r:embed="rId17"/>
          <a:srcRect l="3411" t="9871" r="12791" b="-7179"/>
          <a:stretch>
            <a:fillRect/>
          </a:stretch>
        </p:blipFill>
        <p:spPr>
          <a:xfrm>
            <a:off x="10310255" y="-7620"/>
            <a:ext cx="1889365" cy="2093930"/>
          </a:xfrm>
          <a:prstGeom prst="rect">
            <a:avLst/>
          </a:prstGeom>
        </p:spPr>
      </p:pic>
      <p:pic>
        <p:nvPicPr>
          <p:cNvPr id="9" name="图片 8" descr="3-01"/>
          <p:cNvPicPr/>
          <p:nvPr>
            <p:custDataLst>
              <p:tags r:id="rId4"/>
            </p:custDataLst>
          </p:nvPr>
        </p:nvPicPr>
        <p:blipFill>
          <a:blip r:embed="rId18"/>
          <a:srcRect l="6805" t="13479" r="-53395" b="-9377"/>
          <a:stretch>
            <a:fillRect/>
          </a:stretch>
        </p:blipFill>
        <p:spPr>
          <a:xfrm flipH="1" flipV="1">
            <a:off x="6867430" y="3743325"/>
            <a:ext cx="5332825" cy="3122295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4189954" y="4588738"/>
            <a:ext cx="873760" cy="958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37500" lnSpcReduction="2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9"/>
            </p:custDataLst>
          </p:nvPr>
        </p:nvCxnSpPr>
        <p:spPr>
          <a:xfrm>
            <a:off x="4219164" y="4636998"/>
            <a:ext cx="45593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2"/>
          <p:cNvSpPr>
            <a:spLocks noGrp="1"/>
          </p:cNvSpPr>
          <p:nvPr>
            <p:ph type="ctrTitle" idx="3" hasCustomPrompt="1"/>
            <p:custDataLst>
              <p:tags r:id="rId10"/>
            </p:custDataLst>
          </p:nvPr>
        </p:nvSpPr>
        <p:spPr>
          <a:xfrm>
            <a:off x="3989294" y="2519247"/>
            <a:ext cx="8202701" cy="1227455"/>
          </a:xfrm>
        </p:spPr>
        <p:txBody>
          <a:bodyPr vert="horz" wrap="square" lIns="101600" tIns="0" rIns="7620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200" b="0" i="0" u="none" strike="noStrike" kern="1200" cap="none" spc="15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大黑简" panose="0201060000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文本占位符 3"/>
          <p:cNvSpPr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4189954" y="1912796"/>
            <a:ext cx="8002041" cy="558826"/>
          </a:xfrm>
        </p:spPr>
        <p:txBody>
          <a:bodyPr vert="horz" wrap="square" lIns="101600" tIns="0" rIns="82550" bIns="0" rtlCol="0" anchor="b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  <p:sp>
        <p:nvSpPr>
          <p:cNvPr id="6" name="副标题 4"/>
          <p:cNvSpPr>
            <a:spLocks noGrp="1"/>
          </p:cNvSpPr>
          <p:nvPr>
            <p:ph type="subTitle" idx="5" hasCustomPrompt="1"/>
            <p:custDataLst>
              <p:tags r:id="rId12"/>
            </p:custDataLst>
          </p:nvPr>
        </p:nvSpPr>
        <p:spPr>
          <a:xfrm>
            <a:off x="3989929" y="3794962"/>
            <a:ext cx="8202066" cy="558826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000" b="0" i="0" u="none" strike="noStrike" kern="1200" cap="none" spc="8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汉仪中黑 简" panose="0002060004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7" name="文本占位符 5"/>
          <p:cNvSpPr>
            <a:spLocks noGrp="1"/>
          </p:cNvSpPr>
          <p:nvPr>
            <p:ph type="body" idx="6" hasCustomPrompt="1"/>
            <p:custDataLst>
              <p:tags r:id="rId13"/>
            </p:custDataLst>
          </p:nvPr>
        </p:nvSpPr>
        <p:spPr>
          <a:xfrm>
            <a:off x="4168364" y="5301843"/>
            <a:ext cx="3412896" cy="552107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39884111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10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1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7" name="图片 6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59845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"/>
          <p:cNvPicPr/>
          <p:nvPr>
            <p:custDataLst>
              <p:tags r:id="rId1"/>
            </p:custDataLst>
          </p:nvPr>
        </p:nvPicPr>
        <p:blipFill>
          <a:blip r:embed="rId10">
            <a:lum bright="18000"/>
          </a:blip>
          <a:stretch>
            <a:fillRect/>
          </a:stretch>
        </p:blipFill>
        <p:spPr>
          <a:xfrm>
            <a:off x="35" y="-317"/>
            <a:ext cx="12191930" cy="6857683"/>
          </a:xfrm>
          <a:prstGeom prst="rect">
            <a:avLst/>
          </a:prstGeom>
        </p:spPr>
      </p:pic>
      <p:pic>
        <p:nvPicPr>
          <p:cNvPr id="2" name="图片 1" descr="10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rcRect l="-128254" t="51436" b="-19677"/>
          <a:stretch>
            <a:fillRect/>
          </a:stretch>
        </p:blipFill>
        <p:spPr>
          <a:xfrm>
            <a:off x="4703461" y="4724400"/>
            <a:ext cx="7494889" cy="2133600"/>
          </a:xfrm>
          <a:prstGeom prst="rect">
            <a:avLst/>
          </a:prstGeom>
        </p:spPr>
      </p:pic>
      <p:pic>
        <p:nvPicPr>
          <p:cNvPr id="7" name="图片 6" descr="11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20942" t="32407" r="7274" b="-8796"/>
          <a:stretch>
            <a:fillRect/>
          </a:stretch>
        </p:blipFill>
        <p:spPr>
          <a:xfrm>
            <a:off x="7028816" y="1051289"/>
            <a:ext cx="5163184" cy="5231671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ctrTitle" idx="1" hasCustomPrompt="1"/>
            <p:custDataLst>
              <p:tags r:id="rId7"/>
            </p:custDataLst>
          </p:nvPr>
        </p:nvSpPr>
        <p:spPr>
          <a:xfrm>
            <a:off x="751205" y="2600326"/>
            <a:ext cx="8640432" cy="1200150"/>
          </a:xfrm>
          <a:noFill/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600" b="0" i="0" u="none" strike="noStrike" kern="1200" cap="none" spc="1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大黑简" panose="0201060000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9" name="文本占位符 2"/>
          <p:cNvSpPr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318895" y="4062731"/>
            <a:ext cx="7505052" cy="976523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dk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182639263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8" name="图片 7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69178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d"/>
          <p:cNvPicPr/>
          <p:nvPr>
            <p:custDataLst>
              <p:tags r:id="rId1"/>
            </p:custDataLst>
          </p:nvPr>
        </p:nvPicPr>
        <p:blipFill>
          <a:blip r:embed="rId13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4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10" name="图片 9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50306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829" y="497"/>
            <a:ext cx="12191930" cy="6857325"/>
          </a:xfrm>
          <a:prstGeom prst="rect">
            <a:avLst/>
          </a:prstGeom>
        </p:spPr>
      </p:pic>
      <p:pic>
        <p:nvPicPr>
          <p:cNvPr id="7" name="图片 6" descr="8-01"/>
          <p:cNvPicPr/>
          <p:nvPr>
            <p:custDataLst>
              <p:tags r:id="rId2"/>
            </p:custDataLst>
          </p:nvPr>
        </p:nvPicPr>
        <p:blipFill>
          <a:blip r:embed="rId10"/>
          <a:srcRect l="14020" t="-1394" r="12259" b="18475"/>
          <a:stretch>
            <a:fillRect/>
          </a:stretch>
        </p:blipFill>
        <p:spPr>
          <a:xfrm>
            <a:off x="159" y="2349419"/>
            <a:ext cx="4217520" cy="4508264"/>
          </a:xfrm>
          <a:prstGeom prst="rect">
            <a:avLst/>
          </a:prstGeom>
        </p:spPr>
      </p:pic>
      <p:pic>
        <p:nvPicPr>
          <p:cNvPr id="6" name="图片 5" descr="1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8125" t="-50493" r="9256" b="6496"/>
          <a:stretch>
            <a:fillRect/>
          </a:stretch>
        </p:blipFill>
        <p:spPr>
          <a:xfrm flipV="1">
            <a:off x="10371296" y="318"/>
            <a:ext cx="1821497" cy="25196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93480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84293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8" name="图片 7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7688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10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1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7" name="图片 6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81751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0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8522337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2">
            <a:lum bright="18000"/>
          </a:blip>
          <a:stretch>
            <a:fillRect/>
          </a:stretch>
        </p:blipFill>
        <p:spPr>
          <a:xfrm>
            <a:off x="35" y="-317"/>
            <a:ext cx="12191930" cy="6857683"/>
          </a:xfrm>
          <a:prstGeom prst="rect">
            <a:avLst/>
          </a:prstGeom>
        </p:spPr>
      </p:pic>
      <p:pic>
        <p:nvPicPr>
          <p:cNvPr id="17" name="图片 16" descr="7-01"/>
          <p:cNvPicPr/>
          <p:nvPr>
            <p:custDataLst>
              <p:tags r:id="rId2"/>
            </p:custDataLst>
          </p:nvPr>
        </p:nvPicPr>
        <p:blipFill>
          <a:blip r:embed="rId13"/>
          <a:srcRect l="3439" r="34124"/>
          <a:stretch>
            <a:fillRect/>
          </a:stretch>
        </p:blipFill>
        <p:spPr>
          <a:xfrm flipV="1">
            <a:off x="-7620" y="7620"/>
            <a:ext cx="4488950" cy="6858000"/>
          </a:xfrm>
          <a:prstGeom prst="rect">
            <a:avLst/>
          </a:prstGeom>
        </p:spPr>
      </p:pic>
      <p:pic>
        <p:nvPicPr>
          <p:cNvPr id="13" name="图片 12" descr="4-01"/>
          <p:cNvPicPr/>
          <p:nvPr>
            <p:custDataLst>
              <p:tags r:id="rId3"/>
            </p:custDataLst>
          </p:nvPr>
        </p:nvPicPr>
        <p:blipFill>
          <a:blip r:embed="rId14"/>
          <a:srcRect l="3411" t="9871" r="12791" b="-7179"/>
          <a:stretch>
            <a:fillRect/>
          </a:stretch>
        </p:blipFill>
        <p:spPr>
          <a:xfrm>
            <a:off x="10310255" y="-7620"/>
            <a:ext cx="1889365" cy="2093930"/>
          </a:xfrm>
          <a:prstGeom prst="rect">
            <a:avLst/>
          </a:prstGeom>
        </p:spPr>
      </p:pic>
      <p:pic>
        <p:nvPicPr>
          <p:cNvPr id="12" name="图片 11" descr="3-01"/>
          <p:cNvPicPr/>
          <p:nvPr>
            <p:custDataLst>
              <p:tags r:id="rId4"/>
            </p:custDataLst>
          </p:nvPr>
        </p:nvPicPr>
        <p:blipFill>
          <a:blip r:embed="rId15"/>
          <a:srcRect l="6805" t="13479" r="-53395" b="-9377"/>
          <a:stretch>
            <a:fillRect/>
          </a:stretch>
        </p:blipFill>
        <p:spPr>
          <a:xfrm flipH="1" flipV="1">
            <a:off x="6867430" y="3743325"/>
            <a:ext cx="5332825" cy="312229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9" name="任意多边形 1"/>
          <p:cNvSpPr/>
          <p:nvPr>
            <p:custDataLst>
              <p:tags r:id="rId8"/>
            </p:custDataLst>
          </p:nvPr>
        </p:nvSpPr>
        <p:spPr>
          <a:xfrm>
            <a:off x="4091529" y="3560236"/>
            <a:ext cx="802005" cy="88900"/>
          </a:xfrm>
          <a:custGeom>
            <a:avLst/>
            <a:gdLst>
              <a:gd name="connsiteX0" fmla="*/ 757388 w 802005"/>
              <a:gd name="connsiteY0" fmla="*/ 0 h 88900"/>
              <a:gd name="connsiteX1" fmla="*/ 802005 w 802005"/>
              <a:gd name="connsiteY1" fmla="*/ 44450 h 88900"/>
              <a:gd name="connsiteX2" fmla="*/ 757388 w 802005"/>
              <a:gd name="connsiteY2" fmla="*/ 88900 h 88900"/>
              <a:gd name="connsiteX3" fmla="*/ 712771 w 802005"/>
              <a:gd name="connsiteY3" fmla="*/ 44450 h 88900"/>
              <a:gd name="connsiteX4" fmla="*/ 757388 w 802005"/>
              <a:gd name="connsiteY4" fmla="*/ 0 h 88900"/>
              <a:gd name="connsiteX5" fmla="*/ 579195 w 802005"/>
              <a:gd name="connsiteY5" fmla="*/ 0 h 88900"/>
              <a:gd name="connsiteX6" fmla="*/ 623812 w 802005"/>
              <a:gd name="connsiteY6" fmla="*/ 44450 h 88900"/>
              <a:gd name="connsiteX7" fmla="*/ 579195 w 802005"/>
              <a:gd name="connsiteY7" fmla="*/ 88900 h 88900"/>
              <a:gd name="connsiteX8" fmla="*/ 534578 w 802005"/>
              <a:gd name="connsiteY8" fmla="*/ 44450 h 88900"/>
              <a:gd name="connsiteX9" fmla="*/ 579195 w 802005"/>
              <a:gd name="connsiteY9" fmla="*/ 0 h 88900"/>
              <a:gd name="connsiteX10" fmla="*/ 401003 w 802005"/>
              <a:gd name="connsiteY10" fmla="*/ 0 h 88900"/>
              <a:gd name="connsiteX11" fmla="*/ 445620 w 802005"/>
              <a:gd name="connsiteY11" fmla="*/ 44450 h 88900"/>
              <a:gd name="connsiteX12" fmla="*/ 401003 w 802005"/>
              <a:gd name="connsiteY12" fmla="*/ 88900 h 88900"/>
              <a:gd name="connsiteX13" fmla="*/ 356386 w 802005"/>
              <a:gd name="connsiteY13" fmla="*/ 44450 h 88900"/>
              <a:gd name="connsiteX14" fmla="*/ 401003 w 802005"/>
              <a:gd name="connsiteY14" fmla="*/ 0 h 88900"/>
              <a:gd name="connsiteX15" fmla="*/ 222810 w 802005"/>
              <a:gd name="connsiteY15" fmla="*/ 0 h 88900"/>
              <a:gd name="connsiteX16" fmla="*/ 267427 w 802005"/>
              <a:gd name="connsiteY16" fmla="*/ 44450 h 88900"/>
              <a:gd name="connsiteX17" fmla="*/ 222810 w 802005"/>
              <a:gd name="connsiteY17" fmla="*/ 88900 h 88900"/>
              <a:gd name="connsiteX18" fmla="*/ 178193 w 802005"/>
              <a:gd name="connsiteY18" fmla="*/ 44450 h 88900"/>
              <a:gd name="connsiteX19" fmla="*/ 222810 w 802005"/>
              <a:gd name="connsiteY19" fmla="*/ 0 h 88900"/>
              <a:gd name="connsiteX20" fmla="*/ 44617 w 802005"/>
              <a:gd name="connsiteY20" fmla="*/ 0 h 88900"/>
              <a:gd name="connsiteX21" fmla="*/ 89234 w 802005"/>
              <a:gd name="connsiteY21" fmla="*/ 44450 h 88900"/>
              <a:gd name="connsiteX22" fmla="*/ 44617 w 802005"/>
              <a:gd name="connsiteY22" fmla="*/ 88900 h 88900"/>
              <a:gd name="connsiteX23" fmla="*/ 0 w 802005"/>
              <a:gd name="connsiteY23" fmla="*/ 44450 h 88900"/>
              <a:gd name="connsiteX24" fmla="*/ 44617 w 802005"/>
              <a:gd name="connsiteY24" fmla="*/ 0 h 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02005" h="88900">
                <a:moveTo>
                  <a:pt x="757388" y="0"/>
                </a:moveTo>
                <a:cubicBezTo>
                  <a:pt x="782029" y="0"/>
                  <a:pt x="802005" y="19901"/>
                  <a:pt x="802005" y="44450"/>
                </a:cubicBezTo>
                <a:cubicBezTo>
                  <a:pt x="802005" y="68999"/>
                  <a:pt x="782029" y="88900"/>
                  <a:pt x="757388" y="88900"/>
                </a:cubicBezTo>
                <a:cubicBezTo>
                  <a:pt x="732747" y="88900"/>
                  <a:pt x="712771" y="68999"/>
                  <a:pt x="712771" y="44450"/>
                </a:cubicBezTo>
                <a:cubicBezTo>
                  <a:pt x="712771" y="19901"/>
                  <a:pt x="732747" y="0"/>
                  <a:pt x="757388" y="0"/>
                </a:cubicBezTo>
                <a:close/>
                <a:moveTo>
                  <a:pt x="579195" y="0"/>
                </a:moveTo>
                <a:cubicBezTo>
                  <a:pt x="603836" y="0"/>
                  <a:pt x="623812" y="19901"/>
                  <a:pt x="623812" y="44450"/>
                </a:cubicBezTo>
                <a:cubicBezTo>
                  <a:pt x="623812" y="68999"/>
                  <a:pt x="603836" y="88900"/>
                  <a:pt x="579195" y="88900"/>
                </a:cubicBezTo>
                <a:cubicBezTo>
                  <a:pt x="554554" y="88900"/>
                  <a:pt x="534578" y="68999"/>
                  <a:pt x="534578" y="44450"/>
                </a:cubicBezTo>
                <a:cubicBezTo>
                  <a:pt x="534578" y="19901"/>
                  <a:pt x="554554" y="0"/>
                  <a:pt x="579195" y="0"/>
                </a:cubicBezTo>
                <a:close/>
                <a:moveTo>
                  <a:pt x="401003" y="0"/>
                </a:moveTo>
                <a:cubicBezTo>
                  <a:pt x="425644" y="0"/>
                  <a:pt x="445620" y="19901"/>
                  <a:pt x="445620" y="44450"/>
                </a:cubicBezTo>
                <a:cubicBezTo>
                  <a:pt x="445620" y="68999"/>
                  <a:pt x="425644" y="88900"/>
                  <a:pt x="401003" y="88900"/>
                </a:cubicBezTo>
                <a:cubicBezTo>
                  <a:pt x="376362" y="88900"/>
                  <a:pt x="356386" y="68999"/>
                  <a:pt x="356386" y="44450"/>
                </a:cubicBezTo>
                <a:cubicBezTo>
                  <a:pt x="356386" y="19901"/>
                  <a:pt x="376362" y="0"/>
                  <a:pt x="401003" y="0"/>
                </a:cubicBezTo>
                <a:close/>
                <a:moveTo>
                  <a:pt x="222810" y="0"/>
                </a:moveTo>
                <a:cubicBezTo>
                  <a:pt x="247451" y="0"/>
                  <a:pt x="267427" y="19901"/>
                  <a:pt x="267427" y="44450"/>
                </a:cubicBezTo>
                <a:cubicBezTo>
                  <a:pt x="267427" y="68999"/>
                  <a:pt x="247451" y="88900"/>
                  <a:pt x="222810" y="88900"/>
                </a:cubicBezTo>
                <a:cubicBezTo>
                  <a:pt x="198169" y="88900"/>
                  <a:pt x="178193" y="68999"/>
                  <a:pt x="178193" y="44450"/>
                </a:cubicBezTo>
                <a:cubicBezTo>
                  <a:pt x="178193" y="19901"/>
                  <a:pt x="198169" y="0"/>
                  <a:pt x="222810" y="0"/>
                </a:cubicBezTo>
                <a:close/>
                <a:moveTo>
                  <a:pt x="44617" y="0"/>
                </a:moveTo>
                <a:cubicBezTo>
                  <a:pt x="69258" y="0"/>
                  <a:pt x="89234" y="19901"/>
                  <a:pt x="89234" y="44450"/>
                </a:cubicBezTo>
                <a:cubicBezTo>
                  <a:pt x="89234" y="68999"/>
                  <a:pt x="69258" y="88900"/>
                  <a:pt x="44617" y="88900"/>
                </a:cubicBezTo>
                <a:cubicBezTo>
                  <a:pt x="19976" y="88900"/>
                  <a:pt x="0" y="68999"/>
                  <a:pt x="0" y="44450"/>
                </a:cubicBezTo>
                <a:cubicBezTo>
                  <a:pt x="0" y="19901"/>
                  <a:pt x="19976" y="0"/>
                  <a:pt x="446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en-US">
              <a:solidFill>
                <a:schemeClr val="lt1"/>
              </a:solidFill>
              <a:latin typeface="Arial Black" panose="020B0A04020102020204" charset="0"/>
              <a:ea typeface="汉仪中黑 简" panose="00020600040101010101" charset="-122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3989294" y="3846621"/>
            <a:ext cx="6289446" cy="2007329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dk1">
                    <a:alpha val="60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Source Sans Pro" panose="020B0403030403090204" charset="0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  <p:sp>
        <p:nvSpPr>
          <p:cNvPr id="6" name="标题 2"/>
          <p:cNvSpPr>
            <a:spLocks noGrp="1" noChangeArrowheads="1"/>
          </p:cNvSpPr>
          <p:nvPr>
            <p:ph type="title" idx="3" hasCustomPrompt="1"/>
            <p:custDataLst>
              <p:tags r:id="rId10"/>
            </p:custDataLst>
          </p:nvPr>
        </p:nvSpPr>
        <p:spPr>
          <a:xfrm>
            <a:off x="3989294" y="2401361"/>
            <a:ext cx="8202701" cy="800100"/>
          </a:xfrm>
          <a:noFill/>
          <a:ln>
            <a:noFill/>
          </a:ln>
        </p:spPr>
        <p:txBody>
          <a:bodyPr vert="horz" wrap="square" lIns="0" tIns="0" rIns="0" bIns="0" numCol="1" rtlCol="0" anchor="t" anchorCtr="0" compatLnSpc="1">
            <a:norm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FillTx/>
                <a:latin typeface="Arial" panose="020B0604020202020204" pitchFamily="34" charset="0"/>
                <a:ea typeface="汉仪大黑简" panose="02010600000101010101" charset="-122"/>
                <a:cs typeface="微软雅黑" panose="020B0503020204020204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  <p:extLst>
      <p:ext uri="{BB962C8B-B14F-4D97-AF65-F5344CB8AC3E}">
        <p14:creationId xmlns:p14="http://schemas.microsoft.com/office/powerpoint/2010/main" val="26629543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0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07765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8" name="图片 7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38049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8255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10322560" y="5171718"/>
            <a:ext cx="1871967" cy="168627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92062409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10617200" y="5437134"/>
            <a:ext cx="1577327" cy="14208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69341490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5029836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3" name="图片 12" descr="12-01"/>
          <p:cNvPicPr/>
          <p:nvPr>
            <p:custDataLst>
              <p:tags r:id="rId3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6234494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"/>
          <p:cNvPicPr/>
          <p:nvPr>
            <p:custDataLst>
              <p:tags r:id="rId1"/>
            </p:custDataLst>
          </p:nvPr>
        </p:nvPicPr>
        <p:blipFill>
          <a:blip r:embed="rId13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rcRect l="-17684" t="13064" r="12782" b="-23305"/>
          <a:stretch>
            <a:fillRect/>
          </a:stretch>
        </p:blipFill>
        <p:spPr>
          <a:xfrm flipV="1">
            <a:off x="10495280" y="5327298"/>
            <a:ext cx="1699260" cy="15306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9161075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3" name="图片 12" descr="12-01"/>
          <p:cNvPicPr/>
          <p:nvPr>
            <p:custDataLst>
              <p:tags r:id="rId3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1" y="0"/>
            <a:ext cx="1579710" cy="1443376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10535920" y="5363910"/>
            <a:ext cx="1658620" cy="1494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8012173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19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4.xml"/><Relationship Id="rId28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1073743875" descr="学科网 zxxk.com"/>
          <p:cNvPicPr>
            <a:picLocks noChangeAspect="1"/>
          </p:cNvPicPr>
          <p:nvPr/>
        </p:nvPicPr>
        <p:blipFill>
          <a:blip r:embed="rId27" r:link="rId2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412149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78.xml"/><Relationship Id="rId13" Type="http://schemas.openxmlformats.org/officeDocument/2006/relationships/tags" Target="../tags/tag183.xml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12" Type="http://schemas.openxmlformats.org/officeDocument/2006/relationships/tags" Target="../tags/tag182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5" Type="http://schemas.openxmlformats.org/officeDocument/2006/relationships/tags" Target="../tags/tag175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180.xml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tags" Target="../tags/tag197.xml"/><Relationship Id="rId18" Type="http://schemas.openxmlformats.org/officeDocument/2006/relationships/slideLayout" Target="../slideLayouts/slideLayout7.xml"/><Relationship Id="rId26" Type="http://schemas.openxmlformats.org/officeDocument/2006/relationships/image" Target="../media/image15.wmf"/><Relationship Id="rId3" Type="http://schemas.openxmlformats.org/officeDocument/2006/relationships/tags" Target="../tags/tag187.xml"/><Relationship Id="rId21" Type="http://schemas.openxmlformats.org/officeDocument/2006/relationships/oleObject" Target="../embeddings/oleObject2.bin"/><Relationship Id="rId7" Type="http://schemas.openxmlformats.org/officeDocument/2006/relationships/tags" Target="../tags/tag191.xml"/><Relationship Id="rId12" Type="http://schemas.openxmlformats.org/officeDocument/2006/relationships/tags" Target="../tags/tag196.xml"/><Relationship Id="rId17" Type="http://schemas.openxmlformats.org/officeDocument/2006/relationships/tags" Target="../tags/tag201.xml"/><Relationship Id="rId25" Type="http://schemas.openxmlformats.org/officeDocument/2006/relationships/oleObject" Target="../embeddings/oleObject4.bin"/><Relationship Id="rId2" Type="http://schemas.openxmlformats.org/officeDocument/2006/relationships/tags" Target="../tags/tag186.xml"/><Relationship Id="rId16" Type="http://schemas.openxmlformats.org/officeDocument/2006/relationships/tags" Target="../tags/tag200.xml"/><Relationship Id="rId20" Type="http://schemas.openxmlformats.org/officeDocument/2006/relationships/image" Target="../media/image12.wmf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24" Type="http://schemas.openxmlformats.org/officeDocument/2006/relationships/image" Target="../media/image14.wmf"/><Relationship Id="rId5" Type="http://schemas.openxmlformats.org/officeDocument/2006/relationships/tags" Target="../tags/tag189.xml"/><Relationship Id="rId15" Type="http://schemas.openxmlformats.org/officeDocument/2006/relationships/tags" Target="../tags/tag199.xml"/><Relationship Id="rId23" Type="http://schemas.openxmlformats.org/officeDocument/2006/relationships/oleObject" Target="../embeddings/oleObject3.bin"/><Relationship Id="rId10" Type="http://schemas.openxmlformats.org/officeDocument/2006/relationships/tags" Target="../tags/tag194.xml"/><Relationship Id="rId19" Type="http://schemas.openxmlformats.org/officeDocument/2006/relationships/oleObject" Target="../embeddings/oleObject1.bin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tags" Target="../tags/tag198.xml"/><Relationship Id="rId22" Type="http://schemas.openxmlformats.org/officeDocument/2006/relationships/image" Target="../media/image1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13" Type="http://schemas.openxmlformats.org/officeDocument/2006/relationships/tags" Target="../tags/tag214.xml"/><Relationship Id="rId18" Type="http://schemas.openxmlformats.org/officeDocument/2006/relationships/image" Target="../media/image16.wmf"/><Relationship Id="rId3" Type="http://schemas.openxmlformats.org/officeDocument/2006/relationships/tags" Target="../tags/tag204.xml"/><Relationship Id="rId21" Type="http://schemas.openxmlformats.org/officeDocument/2006/relationships/oleObject" Target="../embeddings/oleObject7.bin"/><Relationship Id="rId7" Type="http://schemas.openxmlformats.org/officeDocument/2006/relationships/tags" Target="../tags/tag208.xml"/><Relationship Id="rId12" Type="http://schemas.openxmlformats.org/officeDocument/2006/relationships/tags" Target="../tags/tag213.xml"/><Relationship Id="rId17" Type="http://schemas.openxmlformats.org/officeDocument/2006/relationships/oleObject" Target="../embeddings/oleObject5.bin"/><Relationship Id="rId2" Type="http://schemas.openxmlformats.org/officeDocument/2006/relationships/tags" Target="../tags/tag203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17.wmf"/><Relationship Id="rId1" Type="http://schemas.openxmlformats.org/officeDocument/2006/relationships/tags" Target="../tags/tag202.xml"/><Relationship Id="rId6" Type="http://schemas.openxmlformats.org/officeDocument/2006/relationships/tags" Target="../tags/tag207.xml"/><Relationship Id="rId11" Type="http://schemas.openxmlformats.org/officeDocument/2006/relationships/tags" Target="../tags/tag212.xml"/><Relationship Id="rId5" Type="http://schemas.openxmlformats.org/officeDocument/2006/relationships/tags" Target="../tags/tag206.xml"/><Relationship Id="rId15" Type="http://schemas.openxmlformats.org/officeDocument/2006/relationships/tags" Target="../tags/tag216.xml"/><Relationship Id="rId10" Type="http://schemas.openxmlformats.org/officeDocument/2006/relationships/tags" Target="../tags/tag211.xml"/><Relationship Id="rId19" Type="http://schemas.openxmlformats.org/officeDocument/2006/relationships/oleObject" Target="../embeddings/oleObject6.bin"/><Relationship Id="rId4" Type="http://schemas.openxmlformats.org/officeDocument/2006/relationships/tags" Target="../tags/tag205.xml"/><Relationship Id="rId9" Type="http://schemas.openxmlformats.org/officeDocument/2006/relationships/tags" Target="../tags/tag210.xml"/><Relationship Id="rId14" Type="http://schemas.openxmlformats.org/officeDocument/2006/relationships/tags" Target="../tags/tag215.xml"/><Relationship Id="rId22" Type="http://schemas.openxmlformats.org/officeDocument/2006/relationships/image" Target="../media/image18.wmf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229.xml"/><Relationship Id="rId18" Type="http://schemas.openxmlformats.org/officeDocument/2006/relationships/tags" Target="../tags/tag234.xml"/><Relationship Id="rId26" Type="http://schemas.openxmlformats.org/officeDocument/2006/relationships/slideLayout" Target="../slideLayouts/slideLayout7.xml"/><Relationship Id="rId3" Type="http://schemas.openxmlformats.org/officeDocument/2006/relationships/tags" Target="../tags/tag219.xml"/><Relationship Id="rId21" Type="http://schemas.openxmlformats.org/officeDocument/2006/relationships/tags" Target="../tags/tag237.xml"/><Relationship Id="rId34" Type="http://schemas.openxmlformats.org/officeDocument/2006/relationships/image" Target="../media/image22.wmf"/><Relationship Id="rId7" Type="http://schemas.openxmlformats.org/officeDocument/2006/relationships/tags" Target="../tags/tag223.xml"/><Relationship Id="rId12" Type="http://schemas.openxmlformats.org/officeDocument/2006/relationships/tags" Target="../tags/tag228.xml"/><Relationship Id="rId17" Type="http://schemas.openxmlformats.org/officeDocument/2006/relationships/tags" Target="../tags/tag233.xml"/><Relationship Id="rId25" Type="http://schemas.openxmlformats.org/officeDocument/2006/relationships/tags" Target="../tags/tag241.xml"/><Relationship Id="rId33" Type="http://schemas.openxmlformats.org/officeDocument/2006/relationships/oleObject" Target="../embeddings/oleObject11.bin"/><Relationship Id="rId2" Type="http://schemas.openxmlformats.org/officeDocument/2006/relationships/tags" Target="../tags/tag218.xml"/><Relationship Id="rId16" Type="http://schemas.openxmlformats.org/officeDocument/2006/relationships/tags" Target="../tags/tag232.xml"/><Relationship Id="rId20" Type="http://schemas.openxmlformats.org/officeDocument/2006/relationships/tags" Target="../tags/tag236.xml"/><Relationship Id="rId29" Type="http://schemas.openxmlformats.org/officeDocument/2006/relationships/oleObject" Target="../embeddings/oleObject9.bin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11" Type="http://schemas.openxmlformats.org/officeDocument/2006/relationships/tags" Target="../tags/tag227.xml"/><Relationship Id="rId24" Type="http://schemas.openxmlformats.org/officeDocument/2006/relationships/tags" Target="../tags/tag240.xml"/><Relationship Id="rId32" Type="http://schemas.openxmlformats.org/officeDocument/2006/relationships/image" Target="../media/image21.wmf"/><Relationship Id="rId5" Type="http://schemas.openxmlformats.org/officeDocument/2006/relationships/tags" Target="../tags/tag221.xml"/><Relationship Id="rId15" Type="http://schemas.openxmlformats.org/officeDocument/2006/relationships/tags" Target="../tags/tag231.xml"/><Relationship Id="rId23" Type="http://schemas.openxmlformats.org/officeDocument/2006/relationships/tags" Target="../tags/tag239.xml"/><Relationship Id="rId28" Type="http://schemas.openxmlformats.org/officeDocument/2006/relationships/image" Target="../media/image19.wmf"/><Relationship Id="rId10" Type="http://schemas.openxmlformats.org/officeDocument/2006/relationships/tags" Target="../tags/tag226.xml"/><Relationship Id="rId19" Type="http://schemas.openxmlformats.org/officeDocument/2006/relationships/tags" Target="../tags/tag235.xml"/><Relationship Id="rId31" Type="http://schemas.openxmlformats.org/officeDocument/2006/relationships/oleObject" Target="../embeddings/oleObject10.bin"/><Relationship Id="rId4" Type="http://schemas.openxmlformats.org/officeDocument/2006/relationships/tags" Target="../tags/tag220.xml"/><Relationship Id="rId9" Type="http://schemas.openxmlformats.org/officeDocument/2006/relationships/tags" Target="../tags/tag225.xml"/><Relationship Id="rId14" Type="http://schemas.openxmlformats.org/officeDocument/2006/relationships/tags" Target="../tags/tag230.xml"/><Relationship Id="rId22" Type="http://schemas.openxmlformats.org/officeDocument/2006/relationships/tags" Target="../tags/tag238.xml"/><Relationship Id="rId27" Type="http://schemas.openxmlformats.org/officeDocument/2006/relationships/oleObject" Target="../embeddings/oleObject8.bin"/><Relationship Id="rId30" Type="http://schemas.openxmlformats.org/officeDocument/2006/relationships/image" Target="../media/image20.wmf"/><Relationship Id="rId8" Type="http://schemas.openxmlformats.org/officeDocument/2006/relationships/tags" Target="../tags/tag22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49.xml"/><Relationship Id="rId13" Type="http://schemas.openxmlformats.org/officeDocument/2006/relationships/tags" Target="../tags/tag254.xml"/><Relationship Id="rId18" Type="http://schemas.openxmlformats.org/officeDocument/2006/relationships/oleObject" Target="../embeddings/oleObject12.bin"/><Relationship Id="rId3" Type="http://schemas.openxmlformats.org/officeDocument/2006/relationships/tags" Target="../tags/tag244.xml"/><Relationship Id="rId21" Type="http://schemas.openxmlformats.org/officeDocument/2006/relationships/image" Target="../media/image24.wmf"/><Relationship Id="rId7" Type="http://schemas.openxmlformats.org/officeDocument/2006/relationships/tags" Target="../tags/tag248.xml"/><Relationship Id="rId12" Type="http://schemas.openxmlformats.org/officeDocument/2006/relationships/tags" Target="../tags/tag253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243.xml"/><Relationship Id="rId16" Type="http://schemas.openxmlformats.org/officeDocument/2006/relationships/tags" Target="../tags/tag257.xml"/><Relationship Id="rId20" Type="http://schemas.openxmlformats.org/officeDocument/2006/relationships/oleObject" Target="../embeddings/oleObject13.bin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11" Type="http://schemas.openxmlformats.org/officeDocument/2006/relationships/tags" Target="../tags/tag252.xml"/><Relationship Id="rId5" Type="http://schemas.openxmlformats.org/officeDocument/2006/relationships/tags" Target="../tags/tag246.xml"/><Relationship Id="rId15" Type="http://schemas.openxmlformats.org/officeDocument/2006/relationships/tags" Target="../tags/tag256.xml"/><Relationship Id="rId23" Type="http://schemas.openxmlformats.org/officeDocument/2006/relationships/image" Target="../media/image25.wmf"/><Relationship Id="rId10" Type="http://schemas.openxmlformats.org/officeDocument/2006/relationships/tags" Target="../tags/tag251.xml"/><Relationship Id="rId19" Type="http://schemas.openxmlformats.org/officeDocument/2006/relationships/image" Target="../media/image23.wmf"/><Relationship Id="rId4" Type="http://schemas.openxmlformats.org/officeDocument/2006/relationships/tags" Target="../tags/tag245.xml"/><Relationship Id="rId9" Type="http://schemas.openxmlformats.org/officeDocument/2006/relationships/tags" Target="../tags/tag250.xml"/><Relationship Id="rId14" Type="http://schemas.openxmlformats.org/officeDocument/2006/relationships/tags" Target="../tags/tag255.xml"/><Relationship Id="rId22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65.xml"/><Relationship Id="rId13" Type="http://schemas.openxmlformats.org/officeDocument/2006/relationships/tags" Target="../tags/tag270.xml"/><Relationship Id="rId18" Type="http://schemas.openxmlformats.org/officeDocument/2006/relationships/oleObject" Target="../embeddings/oleObject15.bin"/><Relationship Id="rId3" Type="http://schemas.openxmlformats.org/officeDocument/2006/relationships/tags" Target="../tags/tag260.xml"/><Relationship Id="rId21" Type="http://schemas.openxmlformats.org/officeDocument/2006/relationships/image" Target="../media/image26.wmf"/><Relationship Id="rId7" Type="http://schemas.openxmlformats.org/officeDocument/2006/relationships/tags" Target="../tags/tag264.xml"/><Relationship Id="rId12" Type="http://schemas.openxmlformats.org/officeDocument/2006/relationships/tags" Target="../tags/tag269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259.xml"/><Relationship Id="rId16" Type="http://schemas.openxmlformats.org/officeDocument/2006/relationships/tags" Target="../tags/tag273.xml"/><Relationship Id="rId20" Type="http://schemas.openxmlformats.org/officeDocument/2006/relationships/oleObject" Target="../embeddings/oleObject16.bin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1" Type="http://schemas.openxmlformats.org/officeDocument/2006/relationships/tags" Target="../tags/tag268.xml"/><Relationship Id="rId5" Type="http://schemas.openxmlformats.org/officeDocument/2006/relationships/tags" Target="../tags/tag262.xml"/><Relationship Id="rId15" Type="http://schemas.openxmlformats.org/officeDocument/2006/relationships/tags" Target="../tags/tag272.xml"/><Relationship Id="rId23" Type="http://schemas.openxmlformats.org/officeDocument/2006/relationships/image" Target="../media/image27.wmf"/><Relationship Id="rId10" Type="http://schemas.openxmlformats.org/officeDocument/2006/relationships/tags" Target="../tags/tag267.xml"/><Relationship Id="rId19" Type="http://schemas.openxmlformats.org/officeDocument/2006/relationships/image" Target="../media/image23.wmf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4" Type="http://schemas.openxmlformats.org/officeDocument/2006/relationships/tags" Target="../tags/tag271.xml"/><Relationship Id="rId22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81.xml"/><Relationship Id="rId13" Type="http://schemas.openxmlformats.org/officeDocument/2006/relationships/tags" Target="../tags/tag286.xml"/><Relationship Id="rId18" Type="http://schemas.openxmlformats.org/officeDocument/2006/relationships/oleObject" Target="../embeddings/oleObject18.bin"/><Relationship Id="rId3" Type="http://schemas.openxmlformats.org/officeDocument/2006/relationships/tags" Target="../tags/tag276.xml"/><Relationship Id="rId21" Type="http://schemas.openxmlformats.org/officeDocument/2006/relationships/image" Target="../media/image29.wmf"/><Relationship Id="rId7" Type="http://schemas.openxmlformats.org/officeDocument/2006/relationships/tags" Target="../tags/tag280.xml"/><Relationship Id="rId12" Type="http://schemas.openxmlformats.org/officeDocument/2006/relationships/tags" Target="../tags/tag285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275.xml"/><Relationship Id="rId16" Type="http://schemas.openxmlformats.org/officeDocument/2006/relationships/tags" Target="../tags/tag289.xml"/><Relationship Id="rId20" Type="http://schemas.openxmlformats.org/officeDocument/2006/relationships/oleObject" Target="../embeddings/oleObject19.bin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tags" Target="../tags/tag284.xml"/><Relationship Id="rId5" Type="http://schemas.openxmlformats.org/officeDocument/2006/relationships/tags" Target="../tags/tag278.xml"/><Relationship Id="rId15" Type="http://schemas.openxmlformats.org/officeDocument/2006/relationships/tags" Target="../tags/tag288.xml"/><Relationship Id="rId23" Type="http://schemas.openxmlformats.org/officeDocument/2006/relationships/image" Target="../media/image30.wmf"/><Relationship Id="rId10" Type="http://schemas.openxmlformats.org/officeDocument/2006/relationships/tags" Target="../tags/tag283.xml"/><Relationship Id="rId19" Type="http://schemas.openxmlformats.org/officeDocument/2006/relationships/image" Target="../media/image28.wmf"/><Relationship Id="rId4" Type="http://schemas.openxmlformats.org/officeDocument/2006/relationships/tags" Target="../tags/tag277.xml"/><Relationship Id="rId9" Type="http://schemas.openxmlformats.org/officeDocument/2006/relationships/tags" Target="../tags/tag282.xml"/><Relationship Id="rId14" Type="http://schemas.openxmlformats.org/officeDocument/2006/relationships/tags" Target="../tags/tag287.xml"/><Relationship Id="rId22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97.xml"/><Relationship Id="rId13" Type="http://schemas.openxmlformats.org/officeDocument/2006/relationships/image" Target="../media/image32.wmf"/><Relationship Id="rId3" Type="http://schemas.openxmlformats.org/officeDocument/2006/relationships/tags" Target="../tags/tag292.xml"/><Relationship Id="rId7" Type="http://schemas.openxmlformats.org/officeDocument/2006/relationships/tags" Target="../tags/tag296.xml"/><Relationship Id="rId12" Type="http://schemas.openxmlformats.org/officeDocument/2006/relationships/oleObject" Target="../embeddings/oleObject21.bin"/><Relationship Id="rId2" Type="http://schemas.openxmlformats.org/officeDocument/2006/relationships/tags" Target="../tags/tag291.xml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image" Target="../media/image31.png"/><Relationship Id="rId5" Type="http://schemas.openxmlformats.org/officeDocument/2006/relationships/tags" Target="../tags/tag294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293.xml"/><Relationship Id="rId9" Type="http://schemas.openxmlformats.org/officeDocument/2006/relationships/tags" Target="../tags/tag29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tags" Target="../tags/tag311.xml"/><Relationship Id="rId18" Type="http://schemas.openxmlformats.org/officeDocument/2006/relationships/image" Target="../media/image34.emf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tags" Target="../tags/tag310.xml"/><Relationship Id="rId17" Type="http://schemas.openxmlformats.org/officeDocument/2006/relationships/oleObject" Target="../embeddings/oleObject23.bin"/><Relationship Id="rId2" Type="http://schemas.openxmlformats.org/officeDocument/2006/relationships/tags" Target="../tags/tag300.xml"/><Relationship Id="rId16" Type="http://schemas.openxmlformats.org/officeDocument/2006/relationships/image" Target="../media/image33.emf"/><Relationship Id="rId20" Type="http://schemas.openxmlformats.org/officeDocument/2006/relationships/image" Target="../media/image35.emf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tags" Target="../tags/tag309.xml"/><Relationship Id="rId5" Type="http://schemas.openxmlformats.org/officeDocument/2006/relationships/tags" Target="../tags/tag303.xml"/><Relationship Id="rId15" Type="http://schemas.openxmlformats.org/officeDocument/2006/relationships/oleObject" Target="../embeddings/oleObject22.bin"/><Relationship Id="rId10" Type="http://schemas.openxmlformats.org/officeDocument/2006/relationships/tags" Target="../tags/tag308.xml"/><Relationship Id="rId19" Type="http://schemas.openxmlformats.org/officeDocument/2006/relationships/oleObject" Target="../embeddings/oleObject24.bin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13" Type="http://schemas.openxmlformats.org/officeDocument/2006/relationships/tags" Target="../tags/tag324.xml"/><Relationship Id="rId18" Type="http://schemas.openxmlformats.org/officeDocument/2006/relationships/image" Target="../media/image37.emf"/><Relationship Id="rId3" Type="http://schemas.openxmlformats.org/officeDocument/2006/relationships/tags" Target="../tags/tag314.xml"/><Relationship Id="rId7" Type="http://schemas.openxmlformats.org/officeDocument/2006/relationships/tags" Target="../tags/tag318.xml"/><Relationship Id="rId12" Type="http://schemas.openxmlformats.org/officeDocument/2006/relationships/tags" Target="../tags/tag323.xml"/><Relationship Id="rId17" Type="http://schemas.openxmlformats.org/officeDocument/2006/relationships/oleObject" Target="../embeddings/oleObject26.bin"/><Relationship Id="rId2" Type="http://schemas.openxmlformats.org/officeDocument/2006/relationships/tags" Target="../tags/tag313.xml"/><Relationship Id="rId16" Type="http://schemas.openxmlformats.org/officeDocument/2006/relationships/image" Target="../media/image36.emf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tags" Target="../tags/tag322.xml"/><Relationship Id="rId5" Type="http://schemas.openxmlformats.org/officeDocument/2006/relationships/tags" Target="../tags/tag316.xml"/><Relationship Id="rId15" Type="http://schemas.openxmlformats.org/officeDocument/2006/relationships/oleObject" Target="../embeddings/oleObject25.bin"/><Relationship Id="rId10" Type="http://schemas.openxmlformats.org/officeDocument/2006/relationships/tags" Target="../tags/tag321.xml"/><Relationship Id="rId19" Type="http://schemas.openxmlformats.org/officeDocument/2006/relationships/image" Target="../media/image38.png"/><Relationship Id="rId4" Type="http://schemas.openxmlformats.org/officeDocument/2006/relationships/tags" Target="../tags/tag315.xml"/><Relationship Id="rId9" Type="http://schemas.openxmlformats.org/officeDocument/2006/relationships/tags" Target="../tags/tag320.xml"/><Relationship Id="rId1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32.xml"/><Relationship Id="rId13" Type="http://schemas.openxmlformats.org/officeDocument/2006/relationships/tags" Target="../tags/tag337.xml"/><Relationship Id="rId18" Type="http://schemas.openxmlformats.org/officeDocument/2006/relationships/image" Target="../media/image40.emf"/><Relationship Id="rId3" Type="http://schemas.openxmlformats.org/officeDocument/2006/relationships/tags" Target="../tags/tag327.xml"/><Relationship Id="rId7" Type="http://schemas.openxmlformats.org/officeDocument/2006/relationships/tags" Target="../tags/tag331.xml"/><Relationship Id="rId12" Type="http://schemas.openxmlformats.org/officeDocument/2006/relationships/tags" Target="../tags/tag336.xml"/><Relationship Id="rId17" Type="http://schemas.openxmlformats.org/officeDocument/2006/relationships/oleObject" Target="../embeddings/oleObject28.bin"/><Relationship Id="rId2" Type="http://schemas.openxmlformats.org/officeDocument/2006/relationships/tags" Target="../tags/tag326.xml"/><Relationship Id="rId16" Type="http://schemas.openxmlformats.org/officeDocument/2006/relationships/image" Target="../media/image39.emf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tags" Target="../tags/tag335.xml"/><Relationship Id="rId5" Type="http://schemas.openxmlformats.org/officeDocument/2006/relationships/tags" Target="../tags/tag329.xml"/><Relationship Id="rId15" Type="http://schemas.openxmlformats.org/officeDocument/2006/relationships/oleObject" Target="../embeddings/oleObject27.bin"/><Relationship Id="rId10" Type="http://schemas.openxmlformats.org/officeDocument/2006/relationships/tags" Target="../tags/tag334.xml"/><Relationship Id="rId4" Type="http://schemas.openxmlformats.org/officeDocument/2006/relationships/tags" Target="../tags/tag328.xml"/><Relationship Id="rId9" Type="http://schemas.openxmlformats.org/officeDocument/2006/relationships/tags" Target="../tags/tag333.xml"/><Relationship Id="rId1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345.xml"/><Relationship Id="rId13" Type="http://schemas.openxmlformats.org/officeDocument/2006/relationships/tags" Target="../tags/tag350.xml"/><Relationship Id="rId18" Type="http://schemas.openxmlformats.org/officeDocument/2006/relationships/tags" Target="../tags/tag355.xml"/><Relationship Id="rId26" Type="http://schemas.openxmlformats.org/officeDocument/2006/relationships/image" Target="../media/image41.wmf"/><Relationship Id="rId3" Type="http://schemas.openxmlformats.org/officeDocument/2006/relationships/tags" Target="../tags/tag340.xml"/><Relationship Id="rId21" Type="http://schemas.openxmlformats.org/officeDocument/2006/relationships/tags" Target="../tags/tag358.xml"/><Relationship Id="rId7" Type="http://schemas.openxmlformats.org/officeDocument/2006/relationships/tags" Target="../tags/tag344.xml"/><Relationship Id="rId12" Type="http://schemas.openxmlformats.org/officeDocument/2006/relationships/tags" Target="../tags/tag349.xml"/><Relationship Id="rId17" Type="http://schemas.openxmlformats.org/officeDocument/2006/relationships/tags" Target="../tags/tag354.xml"/><Relationship Id="rId25" Type="http://schemas.openxmlformats.org/officeDocument/2006/relationships/oleObject" Target="../embeddings/oleObject29.bin"/><Relationship Id="rId2" Type="http://schemas.openxmlformats.org/officeDocument/2006/relationships/tags" Target="../tags/tag339.xml"/><Relationship Id="rId16" Type="http://schemas.openxmlformats.org/officeDocument/2006/relationships/tags" Target="../tags/tag353.xml"/><Relationship Id="rId20" Type="http://schemas.openxmlformats.org/officeDocument/2006/relationships/tags" Target="../tags/tag357.xml"/><Relationship Id="rId1" Type="http://schemas.openxmlformats.org/officeDocument/2006/relationships/tags" Target="../tags/tag338.xml"/><Relationship Id="rId6" Type="http://schemas.openxmlformats.org/officeDocument/2006/relationships/tags" Target="../tags/tag343.xml"/><Relationship Id="rId11" Type="http://schemas.openxmlformats.org/officeDocument/2006/relationships/tags" Target="../tags/tag348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342.xml"/><Relationship Id="rId15" Type="http://schemas.openxmlformats.org/officeDocument/2006/relationships/tags" Target="../tags/tag352.xml"/><Relationship Id="rId23" Type="http://schemas.openxmlformats.org/officeDocument/2006/relationships/tags" Target="../tags/tag360.xml"/><Relationship Id="rId28" Type="http://schemas.openxmlformats.org/officeDocument/2006/relationships/image" Target="../media/image42.wmf"/><Relationship Id="rId10" Type="http://schemas.openxmlformats.org/officeDocument/2006/relationships/tags" Target="../tags/tag347.xml"/><Relationship Id="rId19" Type="http://schemas.openxmlformats.org/officeDocument/2006/relationships/tags" Target="../tags/tag356.xml"/><Relationship Id="rId4" Type="http://schemas.openxmlformats.org/officeDocument/2006/relationships/tags" Target="../tags/tag341.xml"/><Relationship Id="rId9" Type="http://schemas.openxmlformats.org/officeDocument/2006/relationships/tags" Target="../tags/tag346.xml"/><Relationship Id="rId14" Type="http://schemas.openxmlformats.org/officeDocument/2006/relationships/tags" Target="../tags/tag351.xml"/><Relationship Id="rId22" Type="http://schemas.openxmlformats.org/officeDocument/2006/relationships/tags" Target="../tags/tag359.xml"/><Relationship Id="rId27" Type="http://schemas.openxmlformats.org/officeDocument/2006/relationships/oleObject" Target="../embeddings/oleObject3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tags" Target="../tags/tag372.xml"/><Relationship Id="rId17" Type="http://schemas.openxmlformats.org/officeDocument/2006/relationships/image" Target="../media/image44.emf"/><Relationship Id="rId2" Type="http://schemas.openxmlformats.org/officeDocument/2006/relationships/tags" Target="../tags/tag362.xml"/><Relationship Id="rId16" Type="http://schemas.openxmlformats.org/officeDocument/2006/relationships/oleObject" Target="../embeddings/oleObject32.bin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tags" Target="../tags/tag371.xml"/><Relationship Id="rId5" Type="http://schemas.openxmlformats.org/officeDocument/2006/relationships/tags" Target="../tags/tag365.xml"/><Relationship Id="rId15" Type="http://schemas.openxmlformats.org/officeDocument/2006/relationships/image" Target="../media/image43.emf"/><Relationship Id="rId10" Type="http://schemas.openxmlformats.org/officeDocument/2006/relationships/tags" Target="../tags/tag370.xml"/><Relationship Id="rId4" Type="http://schemas.openxmlformats.org/officeDocument/2006/relationships/tags" Target="../tags/tag364.xml"/><Relationship Id="rId9" Type="http://schemas.openxmlformats.org/officeDocument/2006/relationships/tags" Target="../tags/tag369.xml"/><Relationship Id="rId14" Type="http://schemas.openxmlformats.org/officeDocument/2006/relationships/oleObject" Target="../embeddings/oleObject3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80.xml"/><Relationship Id="rId13" Type="http://schemas.openxmlformats.org/officeDocument/2006/relationships/slideLayout" Target="../slideLayouts/slideLayout7.xml"/><Relationship Id="rId18" Type="http://schemas.openxmlformats.org/officeDocument/2006/relationships/oleObject" Target="../embeddings/oleObject35.bin"/><Relationship Id="rId3" Type="http://schemas.openxmlformats.org/officeDocument/2006/relationships/tags" Target="../tags/tag375.xml"/><Relationship Id="rId7" Type="http://schemas.openxmlformats.org/officeDocument/2006/relationships/tags" Target="../tags/tag379.xml"/><Relationship Id="rId12" Type="http://schemas.openxmlformats.org/officeDocument/2006/relationships/tags" Target="../tags/tag384.xml"/><Relationship Id="rId17" Type="http://schemas.openxmlformats.org/officeDocument/2006/relationships/image" Target="../media/image46.emf"/><Relationship Id="rId2" Type="http://schemas.openxmlformats.org/officeDocument/2006/relationships/tags" Target="../tags/tag374.xml"/><Relationship Id="rId16" Type="http://schemas.openxmlformats.org/officeDocument/2006/relationships/oleObject" Target="../embeddings/oleObject34.bin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tags" Target="../tags/tag383.xml"/><Relationship Id="rId5" Type="http://schemas.openxmlformats.org/officeDocument/2006/relationships/tags" Target="../tags/tag377.xml"/><Relationship Id="rId15" Type="http://schemas.openxmlformats.org/officeDocument/2006/relationships/image" Target="../media/image45.emf"/><Relationship Id="rId10" Type="http://schemas.openxmlformats.org/officeDocument/2006/relationships/tags" Target="../tags/tag382.xml"/><Relationship Id="rId19" Type="http://schemas.openxmlformats.org/officeDocument/2006/relationships/image" Target="../media/image47.emf"/><Relationship Id="rId4" Type="http://schemas.openxmlformats.org/officeDocument/2006/relationships/tags" Target="../tags/tag376.xml"/><Relationship Id="rId9" Type="http://schemas.openxmlformats.org/officeDocument/2006/relationships/tags" Target="../tags/tag381.xml"/><Relationship Id="rId14" Type="http://schemas.openxmlformats.org/officeDocument/2006/relationships/oleObject" Target="../embeddings/oleObject3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92.xml"/><Relationship Id="rId13" Type="http://schemas.openxmlformats.org/officeDocument/2006/relationships/slideLayout" Target="../slideLayouts/slideLayout7.xml"/><Relationship Id="rId18" Type="http://schemas.openxmlformats.org/officeDocument/2006/relationships/oleObject" Target="../embeddings/oleObject38.bin"/><Relationship Id="rId3" Type="http://schemas.openxmlformats.org/officeDocument/2006/relationships/tags" Target="../tags/tag387.xml"/><Relationship Id="rId7" Type="http://schemas.openxmlformats.org/officeDocument/2006/relationships/tags" Target="../tags/tag391.xml"/><Relationship Id="rId12" Type="http://schemas.openxmlformats.org/officeDocument/2006/relationships/tags" Target="../tags/tag396.xml"/><Relationship Id="rId17" Type="http://schemas.openxmlformats.org/officeDocument/2006/relationships/image" Target="../media/image48.emf"/><Relationship Id="rId2" Type="http://schemas.openxmlformats.org/officeDocument/2006/relationships/tags" Target="../tags/tag386.xml"/><Relationship Id="rId16" Type="http://schemas.openxmlformats.org/officeDocument/2006/relationships/oleObject" Target="../embeddings/oleObject37.bin"/><Relationship Id="rId1" Type="http://schemas.openxmlformats.org/officeDocument/2006/relationships/tags" Target="../tags/tag385.xml"/><Relationship Id="rId6" Type="http://schemas.openxmlformats.org/officeDocument/2006/relationships/tags" Target="../tags/tag390.xml"/><Relationship Id="rId11" Type="http://schemas.openxmlformats.org/officeDocument/2006/relationships/tags" Target="../tags/tag395.xml"/><Relationship Id="rId5" Type="http://schemas.openxmlformats.org/officeDocument/2006/relationships/tags" Target="../tags/tag389.xml"/><Relationship Id="rId15" Type="http://schemas.openxmlformats.org/officeDocument/2006/relationships/image" Target="../media/image45.emf"/><Relationship Id="rId10" Type="http://schemas.openxmlformats.org/officeDocument/2006/relationships/tags" Target="../tags/tag394.xml"/><Relationship Id="rId19" Type="http://schemas.openxmlformats.org/officeDocument/2006/relationships/image" Target="../media/image49.emf"/><Relationship Id="rId4" Type="http://schemas.openxmlformats.org/officeDocument/2006/relationships/tags" Target="../tags/tag388.xml"/><Relationship Id="rId9" Type="http://schemas.openxmlformats.org/officeDocument/2006/relationships/tags" Target="../tags/tag393.xml"/><Relationship Id="rId14" Type="http://schemas.openxmlformats.org/officeDocument/2006/relationships/oleObject" Target="../embeddings/oleObject36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404.xml"/><Relationship Id="rId3" Type="http://schemas.openxmlformats.org/officeDocument/2006/relationships/tags" Target="../tags/tag399.xml"/><Relationship Id="rId7" Type="http://schemas.openxmlformats.org/officeDocument/2006/relationships/tags" Target="../tags/tag403.xml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image" Target="../media/image50.png"/><Relationship Id="rId5" Type="http://schemas.openxmlformats.org/officeDocument/2006/relationships/tags" Target="../tags/tag401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400.xml"/><Relationship Id="rId9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13" Type="http://schemas.openxmlformats.org/officeDocument/2006/relationships/image" Target="../media/image11.jpeg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408.xml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tags" Target="../tags/tag417.xml"/><Relationship Id="rId5" Type="http://schemas.openxmlformats.org/officeDocument/2006/relationships/tags" Target="../tags/tag411.xml"/><Relationship Id="rId10" Type="http://schemas.openxmlformats.org/officeDocument/2006/relationships/tags" Target="../tags/tag416.xml"/><Relationship Id="rId4" Type="http://schemas.openxmlformats.org/officeDocument/2006/relationships/tags" Target="../tags/tag410.xml"/><Relationship Id="rId9" Type="http://schemas.openxmlformats.org/officeDocument/2006/relationships/tags" Target="../tags/tag4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425.xml"/><Relationship Id="rId3" Type="http://schemas.openxmlformats.org/officeDocument/2006/relationships/tags" Target="../tags/tag420.xml"/><Relationship Id="rId7" Type="http://schemas.openxmlformats.org/officeDocument/2006/relationships/tags" Target="../tags/tag424.xml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6" Type="http://schemas.openxmlformats.org/officeDocument/2006/relationships/tags" Target="../tags/tag42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22.xml"/><Relationship Id="rId10" Type="http://schemas.openxmlformats.org/officeDocument/2006/relationships/tags" Target="../tags/tag427.xml"/><Relationship Id="rId4" Type="http://schemas.openxmlformats.org/officeDocument/2006/relationships/tags" Target="../tags/tag421.xml"/><Relationship Id="rId9" Type="http://schemas.openxmlformats.org/officeDocument/2006/relationships/tags" Target="../tags/tag42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35.xml"/><Relationship Id="rId13" Type="http://schemas.openxmlformats.org/officeDocument/2006/relationships/tags" Target="../tags/tag440.xml"/><Relationship Id="rId18" Type="http://schemas.openxmlformats.org/officeDocument/2006/relationships/oleObject" Target="../embeddings/oleObject39.bin"/><Relationship Id="rId3" Type="http://schemas.openxmlformats.org/officeDocument/2006/relationships/tags" Target="../tags/tag430.xml"/><Relationship Id="rId21" Type="http://schemas.openxmlformats.org/officeDocument/2006/relationships/image" Target="../media/image53.wmf"/><Relationship Id="rId7" Type="http://schemas.openxmlformats.org/officeDocument/2006/relationships/tags" Target="../tags/tag434.xml"/><Relationship Id="rId12" Type="http://schemas.openxmlformats.org/officeDocument/2006/relationships/tags" Target="../tags/tag439.xml"/><Relationship Id="rId17" Type="http://schemas.openxmlformats.org/officeDocument/2006/relationships/image" Target="../media/image51.jpeg"/><Relationship Id="rId2" Type="http://schemas.openxmlformats.org/officeDocument/2006/relationships/tags" Target="../tags/tag429.xml"/><Relationship Id="rId16" Type="http://schemas.openxmlformats.org/officeDocument/2006/relationships/slideLayout" Target="../slideLayouts/slideLayout7.xml"/><Relationship Id="rId20" Type="http://schemas.openxmlformats.org/officeDocument/2006/relationships/oleObject" Target="../embeddings/oleObject40.bin"/><Relationship Id="rId1" Type="http://schemas.openxmlformats.org/officeDocument/2006/relationships/tags" Target="../tags/tag428.xml"/><Relationship Id="rId6" Type="http://schemas.openxmlformats.org/officeDocument/2006/relationships/tags" Target="../tags/tag433.xml"/><Relationship Id="rId11" Type="http://schemas.openxmlformats.org/officeDocument/2006/relationships/tags" Target="../tags/tag438.xml"/><Relationship Id="rId5" Type="http://schemas.openxmlformats.org/officeDocument/2006/relationships/tags" Target="../tags/tag432.xml"/><Relationship Id="rId15" Type="http://schemas.openxmlformats.org/officeDocument/2006/relationships/tags" Target="../tags/tag442.xml"/><Relationship Id="rId23" Type="http://schemas.openxmlformats.org/officeDocument/2006/relationships/image" Target="../media/image54.wmf"/><Relationship Id="rId10" Type="http://schemas.openxmlformats.org/officeDocument/2006/relationships/tags" Target="../tags/tag437.xml"/><Relationship Id="rId19" Type="http://schemas.openxmlformats.org/officeDocument/2006/relationships/image" Target="../media/image52.wmf"/><Relationship Id="rId4" Type="http://schemas.openxmlformats.org/officeDocument/2006/relationships/tags" Target="../tags/tag431.xml"/><Relationship Id="rId9" Type="http://schemas.openxmlformats.org/officeDocument/2006/relationships/tags" Target="../tags/tag436.xml"/><Relationship Id="rId14" Type="http://schemas.openxmlformats.org/officeDocument/2006/relationships/tags" Target="../tags/tag441.xml"/><Relationship Id="rId22" Type="http://schemas.openxmlformats.org/officeDocument/2006/relationships/oleObject" Target="../embeddings/oleObject4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13" Type="http://schemas.openxmlformats.org/officeDocument/2006/relationships/tags" Target="../tags/tag455.xml"/><Relationship Id="rId18" Type="http://schemas.openxmlformats.org/officeDocument/2006/relationships/tags" Target="../tags/tag460.xml"/><Relationship Id="rId26" Type="http://schemas.openxmlformats.org/officeDocument/2006/relationships/image" Target="../media/image57.wmf"/><Relationship Id="rId3" Type="http://schemas.openxmlformats.org/officeDocument/2006/relationships/tags" Target="../tags/tag445.xml"/><Relationship Id="rId21" Type="http://schemas.openxmlformats.org/officeDocument/2006/relationships/oleObject" Target="../embeddings/oleObject42.bin"/><Relationship Id="rId7" Type="http://schemas.openxmlformats.org/officeDocument/2006/relationships/tags" Target="../tags/tag449.xml"/><Relationship Id="rId12" Type="http://schemas.openxmlformats.org/officeDocument/2006/relationships/tags" Target="../tags/tag454.xml"/><Relationship Id="rId17" Type="http://schemas.openxmlformats.org/officeDocument/2006/relationships/tags" Target="../tags/tag459.xml"/><Relationship Id="rId25" Type="http://schemas.openxmlformats.org/officeDocument/2006/relationships/oleObject" Target="../embeddings/oleObject44.bin"/><Relationship Id="rId2" Type="http://schemas.openxmlformats.org/officeDocument/2006/relationships/tags" Target="../tags/tag444.xml"/><Relationship Id="rId16" Type="http://schemas.openxmlformats.org/officeDocument/2006/relationships/tags" Target="../tags/tag458.xml"/><Relationship Id="rId20" Type="http://schemas.openxmlformats.org/officeDocument/2006/relationships/notesSlide" Target="../notesSlides/notesSlide2.xml"/><Relationship Id="rId29" Type="http://schemas.openxmlformats.org/officeDocument/2006/relationships/image" Target="../media/image59.png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tags" Target="../tags/tag453.xml"/><Relationship Id="rId24" Type="http://schemas.openxmlformats.org/officeDocument/2006/relationships/image" Target="../media/image56.wmf"/><Relationship Id="rId5" Type="http://schemas.openxmlformats.org/officeDocument/2006/relationships/tags" Target="../tags/tag447.xml"/><Relationship Id="rId15" Type="http://schemas.openxmlformats.org/officeDocument/2006/relationships/tags" Target="../tags/tag457.xml"/><Relationship Id="rId23" Type="http://schemas.openxmlformats.org/officeDocument/2006/relationships/oleObject" Target="../embeddings/oleObject43.bin"/><Relationship Id="rId28" Type="http://schemas.openxmlformats.org/officeDocument/2006/relationships/image" Target="../media/image58.wmf"/><Relationship Id="rId10" Type="http://schemas.openxmlformats.org/officeDocument/2006/relationships/tags" Target="../tags/tag452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446.xml"/><Relationship Id="rId9" Type="http://schemas.openxmlformats.org/officeDocument/2006/relationships/tags" Target="../tags/tag451.xml"/><Relationship Id="rId14" Type="http://schemas.openxmlformats.org/officeDocument/2006/relationships/tags" Target="../tags/tag456.xml"/><Relationship Id="rId22" Type="http://schemas.openxmlformats.org/officeDocument/2006/relationships/image" Target="../media/image55.wmf"/><Relationship Id="rId27" Type="http://schemas.openxmlformats.org/officeDocument/2006/relationships/oleObject" Target="../embeddings/oleObject45.bin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475.xml"/><Relationship Id="rId18" Type="http://schemas.openxmlformats.org/officeDocument/2006/relationships/tags" Target="../tags/tag480.xml"/><Relationship Id="rId26" Type="http://schemas.openxmlformats.org/officeDocument/2006/relationships/image" Target="../media/image61.emf"/><Relationship Id="rId3" Type="http://schemas.openxmlformats.org/officeDocument/2006/relationships/tags" Target="../tags/tag465.xml"/><Relationship Id="rId21" Type="http://schemas.openxmlformats.org/officeDocument/2006/relationships/slideLayout" Target="../slideLayouts/slideLayout7.xml"/><Relationship Id="rId34" Type="http://schemas.openxmlformats.org/officeDocument/2006/relationships/image" Target="../media/image65.wmf"/><Relationship Id="rId7" Type="http://schemas.openxmlformats.org/officeDocument/2006/relationships/tags" Target="../tags/tag469.xml"/><Relationship Id="rId12" Type="http://schemas.openxmlformats.org/officeDocument/2006/relationships/tags" Target="../tags/tag474.xml"/><Relationship Id="rId17" Type="http://schemas.openxmlformats.org/officeDocument/2006/relationships/tags" Target="../tags/tag479.xml"/><Relationship Id="rId25" Type="http://schemas.openxmlformats.org/officeDocument/2006/relationships/oleObject" Target="../embeddings/oleObject47.bin"/><Relationship Id="rId33" Type="http://schemas.openxmlformats.org/officeDocument/2006/relationships/oleObject" Target="../embeddings/oleObject51.bin"/><Relationship Id="rId2" Type="http://schemas.openxmlformats.org/officeDocument/2006/relationships/tags" Target="../tags/tag464.xml"/><Relationship Id="rId16" Type="http://schemas.openxmlformats.org/officeDocument/2006/relationships/tags" Target="../tags/tag478.xml"/><Relationship Id="rId20" Type="http://schemas.openxmlformats.org/officeDocument/2006/relationships/tags" Target="../tags/tag482.xml"/><Relationship Id="rId29" Type="http://schemas.openxmlformats.org/officeDocument/2006/relationships/oleObject" Target="../embeddings/oleObject49.bin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11" Type="http://schemas.openxmlformats.org/officeDocument/2006/relationships/tags" Target="../tags/tag473.xml"/><Relationship Id="rId24" Type="http://schemas.openxmlformats.org/officeDocument/2006/relationships/image" Target="../media/image60.wmf"/><Relationship Id="rId32" Type="http://schemas.openxmlformats.org/officeDocument/2006/relationships/image" Target="../media/image64.wmf"/><Relationship Id="rId5" Type="http://schemas.openxmlformats.org/officeDocument/2006/relationships/tags" Target="../tags/tag467.xml"/><Relationship Id="rId15" Type="http://schemas.openxmlformats.org/officeDocument/2006/relationships/tags" Target="../tags/tag477.xml"/><Relationship Id="rId23" Type="http://schemas.openxmlformats.org/officeDocument/2006/relationships/oleObject" Target="../embeddings/oleObject46.bin"/><Relationship Id="rId28" Type="http://schemas.openxmlformats.org/officeDocument/2006/relationships/image" Target="../media/image62.emf"/><Relationship Id="rId10" Type="http://schemas.openxmlformats.org/officeDocument/2006/relationships/tags" Target="../tags/tag472.xml"/><Relationship Id="rId19" Type="http://schemas.openxmlformats.org/officeDocument/2006/relationships/tags" Target="../tags/tag481.xml"/><Relationship Id="rId31" Type="http://schemas.openxmlformats.org/officeDocument/2006/relationships/oleObject" Target="../embeddings/oleObject50.bin"/><Relationship Id="rId4" Type="http://schemas.openxmlformats.org/officeDocument/2006/relationships/tags" Target="../tags/tag466.xml"/><Relationship Id="rId9" Type="http://schemas.openxmlformats.org/officeDocument/2006/relationships/tags" Target="../tags/tag471.xml"/><Relationship Id="rId14" Type="http://schemas.openxmlformats.org/officeDocument/2006/relationships/tags" Target="../tags/tag476.xml"/><Relationship Id="rId22" Type="http://schemas.openxmlformats.org/officeDocument/2006/relationships/notesSlide" Target="../notesSlides/notesSlide3.xml"/><Relationship Id="rId27" Type="http://schemas.openxmlformats.org/officeDocument/2006/relationships/oleObject" Target="../embeddings/oleObject48.bin"/><Relationship Id="rId30" Type="http://schemas.openxmlformats.org/officeDocument/2006/relationships/image" Target="../media/image63.emf"/><Relationship Id="rId8" Type="http://schemas.openxmlformats.org/officeDocument/2006/relationships/tags" Target="../tags/tag47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13" Type="http://schemas.openxmlformats.org/officeDocument/2006/relationships/tags" Target="../tags/tag497.xml"/><Relationship Id="rId18" Type="http://schemas.openxmlformats.org/officeDocument/2006/relationships/slideLayout" Target="../slideLayouts/slideLayout7.xml"/><Relationship Id="rId26" Type="http://schemas.openxmlformats.org/officeDocument/2006/relationships/oleObject" Target="../embeddings/oleObject55.bin"/><Relationship Id="rId3" Type="http://schemas.openxmlformats.org/officeDocument/2006/relationships/tags" Target="../tags/tag487.xml"/><Relationship Id="rId21" Type="http://schemas.openxmlformats.org/officeDocument/2006/relationships/oleObject" Target="../embeddings/oleObject53.bin"/><Relationship Id="rId7" Type="http://schemas.openxmlformats.org/officeDocument/2006/relationships/tags" Target="../tags/tag491.xml"/><Relationship Id="rId12" Type="http://schemas.openxmlformats.org/officeDocument/2006/relationships/tags" Target="../tags/tag496.xml"/><Relationship Id="rId17" Type="http://schemas.openxmlformats.org/officeDocument/2006/relationships/tags" Target="../tags/tag501.xml"/><Relationship Id="rId25" Type="http://schemas.openxmlformats.org/officeDocument/2006/relationships/image" Target="../media/image69.wmf"/><Relationship Id="rId2" Type="http://schemas.openxmlformats.org/officeDocument/2006/relationships/tags" Target="../tags/tag486.xml"/><Relationship Id="rId16" Type="http://schemas.openxmlformats.org/officeDocument/2006/relationships/tags" Target="../tags/tag500.xml"/><Relationship Id="rId20" Type="http://schemas.openxmlformats.org/officeDocument/2006/relationships/image" Target="../media/image66.wmf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1" Type="http://schemas.openxmlformats.org/officeDocument/2006/relationships/tags" Target="../tags/tag495.xml"/><Relationship Id="rId24" Type="http://schemas.openxmlformats.org/officeDocument/2006/relationships/oleObject" Target="../embeddings/oleObject54.bin"/><Relationship Id="rId5" Type="http://schemas.openxmlformats.org/officeDocument/2006/relationships/tags" Target="../tags/tag489.xml"/><Relationship Id="rId15" Type="http://schemas.openxmlformats.org/officeDocument/2006/relationships/tags" Target="../tags/tag499.xml"/><Relationship Id="rId23" Type="http://schemas.openxmlformats.org/officeDocument/2006/relationships/image" Target="../media/image68.jpeg"/><Relationship Id="rId10" Type="http://schemas.openxmlformats.org/officeDocument/2006/relationships/tags" Target="../tags/tag494.xml"/><Relationship Id="rId19" Type="http://schemas.openxmlformats.org/officeDocument/2006/relationships/oleObject" Target="../embeddings/oleObject52.bin"/><Relationship Id="rId4" Type="http://schemas.openxmlformats.org/officeDocument/2006/relationships/tags" Target="../tags/tag488.xml"/><Relationship Id="rId9" Type="http://schemas.openxmlformats.org/officeDocument/2006/relationships/tags" Target="../tags/tag493.xml"/><Relationship Id="rId14" Type="http://schemas.openxmlformats.org/officeDocument/2006/relationships/tags" Target="../tags/tag498.xml"/><Relationship Id="rId22" Type="http://schemas.openxmlformats.org/officeDocument/2006/relationships/image" Target="../media/image67.wmf"/><Relationship Id="rId27" Type="http://schemas.openxmlformats.org/officeDocument/2006/relationships/image" Target="../media/image70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509.xml"/><Relationship Id="rId13" Type="http://schemas.openxmlformats.org/officeDocument/2006/relationships/tags" Target="../tags/tag514.xml"/><Relationship Id="rId18" Type="http://schemas.openxmlformats.org/officeDocument/2006/relationships/oleObject" Target="../embeddings/oleObject56.bin"/><Relationship Id="rId26" Type="http://schemas.openxmlformats.org/officeDocument/2006/relationships/image" Target="../media/image73.wmf"/><Relationship Id="rId3" Type="http://schemas.openxmlformats.org/officeDocument/2006/relationships/tags" Target="../tags/tag504.xml"/><Relationship Id="rId21" Type="http://schemas.openxmlformats.org/officeDocument/2006/relationships/oleObject" Target="../embeddings/oleObject57.bin"/><Relationship Id="rId7" Type="http://schemas.openxmlformats.org/officeDocument/2006/relationships/tags" Target="../tags/tag508.xml"/><Relationship Id="rId12" Type="http://schemas.openxmlformats.org/officeDocument/2006/relationships/tags" Target="../tags/tag513.xml"/><Relationship Id="rId17" Type="http://schemas.openxmlformats.org/officeDocument/2006/relationships/slideLayout" Target="../slideLayouts/slideLayout7.xml"/><Relationship Id="rId25" Type="http://schemas.openxmlformats.org/officeDocument/2006/relationships/oleObject" Target="../embeddings/oleObject59.bin"/><Relationship Id="rId2" Type="http://schemas.openxmlformats.org/officeDocument/2006/relationships/tags" Target="../tags/tag503.xml"/><Relationship Id="rId16" Type="http://schemas.openxmlformats.org/officeDocument/2006/relationships/tags" Target="../tags/tag517.xml"/><Relationship Id="rId20" Type="http://schemas.openxmlformats.org/officeDocument/2006/relationships/image" Target="../media/image68.jpeg"/><Relationship Id="rId1" Type="http://schemas.openxmlformats.org/officeDocument/2006/relationships/tags" Target="../tags/tag502.xml"/><Relationship Id="rId6" Type="http://schemas.openxmlformats.org/officeDocument/2006/relationships/tags" Target="../tags/tag507.xml"/><Relationship Id="rId11" Type="http://schemas.openxmlformats.org/officeDocument/2006/relationships/tags" Target="../tags/tag512.xml"/><Relationship Id="rId24" Type="http://schemas.openxmlformats.org/officeDocument/2006/relationships/image" Target="../media/image72.wmf"/><Relationship Id="rId5" Type="http://schemas.openxmlformats.org/officeDocument/2006/relationships/tags" Target="../tags/tag506.xml"/><Relationship Id="rId15" Type="http://schemas.openxmlformats.org/officeDocument/2006/relationships/tags" Target="../tags/tag516.xml"/><Relationship Id="rId23" Type="http://schemas.openxmlformats.org/officeDocument/2006/relationships/oleObject" Target="../embeddings/oleObject58.bin"/><Relationship Id="rId28" Type="http://schemas.openxmlformats.org/officeDocument/2006/relationships/image" Target="../media/image74.wmf"/><Relationship Id="rId10" Type="http://schemas.openxmlformats.org/officeDocument/2006/relationships/tags" Target="../tags/tag511.xml"/><Relationship Id="rId19" Type="http://schemas.openxmlformats.org/officeDocument/2006/relationships/image" Target="../media/image66.wmf"/><Relationship Id="rId4" Type="http://schemas.openxmlformats.org/officeDocument/2006/relationships/tags" Target="../tags/tag505.xml"/><Relationship Id="rId9" Type="http://schemas.openxmlformats.org/officeDocument/2006/relationships/tags" Target="../tags/tag510.xml"/><Relationship Id="rId14" Type="http://schemas.openxmlformats.org/officeDocument/2006/relationships/tags" Target="../tags/tag515.xml"/><Relationship Id="rId22" Type="http://schemas.openxmlformats.org/officeDocument/2006/relationships/image" Target="../media/image71.wmf"/><Relationship Id="rId27" Type="http://schemas.openxmlformats.org/officeDocument/2006/relationships/oleObject" Target="../embeddings/oleObject60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525.xml"/><Relationship Id="rId13" Type="http://schemas.openxmlformats.org/officeDocument/2006/relationships/tags" Target="../tags/tag530.xml"/><Relationship Id="rId18" Type="http://schemas.openxmlformats.org/officeDocument/2006/relationships/tags" Target="../tags/tag535.xml"/><Relationship Id="rId3" Type="http://schemas.openxmlformats.org/officeDocument/2006/relationships/tags" Target="../tags/tag520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524.xml"/><Relationship Id="rId12" Type="http://schemas.openxmlformats.org/officeDocument/2006/relationships/tags" Target="../tags/tag529.xml"/><Relationship Id="rId17" Type="http://schemas.openxmlformats.org/officeDocument/2006/relationships/tags" Target="../tags/tag534.xml"/><Relationship Id="rId2" Type="http://schemas.openxmlformats.org/officeDocument/2006/relationships/tags" Target="../tags/tag519.xml"/><Relationship Id="rId16" Type="http://schemas.openxmlformats.org/officeDocument/2006/relationships/tags" Target="../tags/tag533.xml"/><Relationship Id="rId20" Type="http://schemas.openxmlformats.org/officeDocument/2006/relationships/tags" Target="../tags/tag537.xml"/><Relationship Id="rId1" Type="http://schemas.openxmlformats.org/officeDocument/2006/relationships/tags" Target="../tags/tag518.xml"/><Relationship Id="rId6" Type="http://schemas.openxmlformats.org/officeDocument/2006/relationships/tags" Target="../tags/tag523.xml"/><Relationship Id="rId11" Type="http://schemas.openxmlformats.org/officeDocument/2006/relationships/tags" Target="../tags/tag528.xml"/><Relationship Id="rId24" Type="http://schemas.openxmlformats.org/officeDocument/2006/relationships/image" Target="../media/image75.wmf"/><Relationship Id="rId5" Type="http://schemas.openxmlformats.org/officeDocument/2006/relationships/tags" Target="../tags/tag522.xml"/><Relationship Id="rId15" Type="http://schemas.openxmlformats.org/officeDocument/2006/relationships/tags" Target="../tags/tag532.xml"/><Relationship Id="rId23" Type="http://schemas.openxmlformats.org/officeDocument/2006/relationships/oleObject" Target="../embeddings/oleObject61.bin"/><Relationship Id="rId10" Type="http://schemas.openxmlformats.org/officeDocument/2006/relationships/tags" Target="../tags/tag527.xml"/><Relationship Id="rId19" Type="http://schemas.openxmlformats.org/officeDocument/2006/relationships/tags" Target="../tags/tag536.xml"/><Relationship Id="rId4" Type="http://schemas.openxmlformats.org/officeDocument/2006/relationships/tags" Target="../tags/tag521.xml"/><Relationship Id="rId9" Type="http://schemas.openxmlformats.org/officeDocument/2006/relationships/tags" Target="../tags/tag526.xml"/><Relationship Id="rId14" Type="http://schemas.openxmlformats.org/officeDocument/2006/relationships/tags" Target="../tags/tag531.xml"/><Relationship Id="rId22" Type="http://schemas.openxmlformats.org/officeDocument/2006/relationships/notesSlide" Target="../notesSlides/notesSlide4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tags" Target="../tags/tag552.xml"/><Relationship Id="rId18" Type="http://schemas.openxmlformats.org/officeDocument/2006/relationships/tags" Target="../tags/tag557.xml"/><Relationship Id="rId26" Type="http://schemas.openxmlformats.org/officeDocument/2006/relationships/tags" Target="../tags/tag565.xml"/><Relationship Id="rId3" Type="http://schemas.openxmlformats.org/officeDocument/2006/relationships/tags" Target="../tags/tag542.xml"/><Relationship Id="rId21" Type="http://schemas.openxmlformats.org/officeDocument/2006/relationships/tags" Target="../tags/tag560.xml"/><Relationship Id="rId34" Type="http://schemas.openxmlformats.org/officeDocument/2006/relationships/oleObject" Target="../embeddings/oleObject64.bin"/><Relationship Id="rId7" Type="http://schemas.openxmlformats.org/officeDocument/2006/relationships/tags" Target="../tags/tag546.xml"/><Relationship Id="rId12" Type="http://schemas.openxmlformats.org/officeDocument/2006/relationships/tags" Target="../tags/tag551.xml"/><Relationship Id="rId17" Type="http://schemas.openxmlformats.org/officeDocument/2006/relationships/tags" Target="../tags/tag556.xml"/><Relationship Id="rId25" Type="http://schemas.openxmlformats.org/officeDocument/2006/relationships/tags" Target="../tags/tag564.xml"/><Relationship Id="rId33" Type="http://schemas.openxmlformats.org/officeDocument/2006/relationships/image" Target="../media/image77.wmf"/><Relationship Id="rId2" Type="http://schemas.openxmlformats.org/officeDocument/2006/relationships/tags" Target="../tags/tag541.xml"/><Relationship Id="rId16" Type="http://schemas.openxmlformats.org/officeDocument/2006/relationships/tags" Target="../tags/tag555.xml"/><Relationship Id="rId20" Type="http://schemas.openxmlformats.org/officeDocument/2006/relationships/tags" Target="../tags/tag559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tags" Target="../tags/tag550.xml"/><Relationship Id="rId24" Type="http://schemas.openxmlformats.org/officeDocument/2006/relationships/tags" Target="../tags/tag563.xml"/><Relationship Id="rId32" Type="http://schemas.openxmlformats.org/officeDocument/2006/relationships/oleObject" Target="../embeddings/oleObject63.bin"/><Relationship Id="rId5" Type="http://schemas.openxmlformats.org/officeDocument/2006/relationships/tags" Target="../tags/tag544.xml"/><Relationship Id="rId15" Type="http://schemas.openxmlformats.org/officeDocument/2006/relationships/tags" Target="../tags/tag554.xml"/><Relationship Id="rId23" Type="http://schemas.openxmlformats.org/officeDocument/2006/relationships/tags" Target="../tags/tag562.xml"/><Relationship Id="rId28" Type="http://schemas.openxmlformats.org/officeDocument/2006/relationships/tags" Target="../tags/tag567.xml"/><Relationship Id="rId10" Type="http://schemas.openxmlformats.org/officeDocument/2006/relationships/tags" Target="../tags/tag549.xml"/><Relationship Id="rId19" Type="http://schemas.openxmlformats.org/officeDocument/2006/relationships/tags" Target="../tags/tag558.xml"/><Relationship Id="rId31" Type="http://schemas.openxmlformats.org/officeDocument/2006/relationships/image" Target="../media/image76.wmf"/><Relationship Id="rId4" Type="http://schemas.openxmlformats.org/officeDocument/2006/relationships/tags" Target="../tags/tag543.xml"/><Relationship Id="rId9" Type="http://schemas.openxmlformats.org/officeDocument/2006/relationships/tags" Target="../tags/tag548.xml"/><Relationship Id="rId14" Type="http://schemas.openxmlformats.org/officeDocument/2006/relationships/tags" Target="../tags/tag553.xml"/><Relationship Id="rId22" Type="http://schemas.openxmlformats.org/officeDocument/2006/relationships/tags" Target="../tags/tag561.xml"/><Relationship Id="rId27" Type="http://schemas.openxmlformats.org/officeDocument/2006/relationships/tags" Target="../tags/tag566.xml"/><Relationship Id="rId30" Type="http://schemas.openxmlformats.org/officeDocument/2006/relationships/oleObject" Target="../embeddings/oleObject62.bin"/><Relationship Id="rId35" Type="http://schemas.openxmlformats.org/officeDocument/2006/relationships/image" Target="../media/image78.wmf"/><Relationship Id="rId8" Type="http://schemas.openxmlformats.org/officeDocument/2006/relationships/tags" Target="../tags/tag547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tags" Target="../tags/tag580.xml"/><Relationship Id="rId18" Type="http://schemas.openxmlformats.org/officeDocument/2006/relationships/tags" Target="../tags/tag585.xml"/><Relationship Id="rId26" Type="http://schemas.openxmlformats.org/officeDocument/2006/relationships/tags" Target="../tags/tag593.xml"/><Relationship Id="rId39" Type="http://schemas.openxmlformats.org/officeDocument/2006/relationships/image" Target="../media/image80.wmf"/><Relationship Id="rId21" Type="http://schemas.openxmlformats.org/officeDocument/2006/relationships/tags" Target="../tags/tag588.xml"/><Relationship Id="rId34" Type="http://schemas.openxmlformats.org/officeDocument/2006/relationships/oleObject" Target="../embeddings/oleObject65.bin"/><Relationship Id="rId42" Type="http://schemas.openxmlformats.org/officeDocument/2006/relationships/oleObject" Target="../embeddings/oleObject69.bin"/><Relationship Id="rId7" Type="http://schemas.openxmlformats.org/officeDocument/2006/relationships/tags" Target="../tags/tag574.xml"/><Relationship Id="rId2" Type="http://schemas.openxmlformats.org/officeDocument/2006/relationships/tags" Target="../tags/tag569.xml"/><Relationship Id="rId16" Type="http://schemas.openxmlformats.org/officeDocument/2006/relationships/tags" Target="../tags/tag583.xml"/><Relationship Id="rId20" Type="http://schemas.openxmlformats.org/officeDocument/2006/relationships/tags" Target="../tags/tag587.xml"/><Relationship Id="rId29" Type="http://schemas.openxmlformats.org/officeDocument/2006/relationships/tags" Target="../tags/tag596.xml"/><Relationship Id="rId41" Type="http://schemas.openxmlformats.org/officeDocument/2006/relationships/image" Target="../media/image74.wmf"/><Relationship Id="rId1" Type="http://schemas.openxmlformats.org/officeDocument/2006/relationships/tags" Target="../tags/tag568.xml"/><Relationship Id="rId6" Type="http://schemas.openxmlformats.org/officeDocument/2006/relationships/tags" Target="../tags/tag573.xml"/><Relationship Id="rId11" Type="http://schemas.openxmlformats.org/officeDocument/2006/relationships/tags" Target="../tags/tag578.xml"/><Relationship Id="rId24" Type="http://schemas.openxmlformats.org/officeDocument/2006/relationships/tags" Target="../tags/tag591.xml"/><Relationship Id="rId32" Type="http://schemas.openxmlformats.org/officeDocument/2006/relationships/tags" Target="../tags/tag599.xml"/><Relationship Id="rId37" Type="http://schemas.openxmlformats.org/officeDocument/2006/relationships/image" Target="../media/image79.wmf"/><Relationship Id="rId40" Type="http://schemas.openxmlformats.org/officeDocument/2006/relationships/oleObject" Target="../embeddings/oleObject68.bin"/><Relationship Id="rId5" Type="http://schemas.openxmlformats.org/officeDocument/2006/relationships/tags" Target="../tags/tag572.xml"/><Relationship Id="rId15" Type="http://schemas.openxmlformats.org/officeDocument/2006/relationships/tags" Target="../tags/tag582.xml"/><Relationship Id="rId23" Type="http://schemas.openxmlformats.org/officeDocument/2006/relationships/tags" Target="../tags/tag590.xml"/><Relationship Id="rId28" Type="http://schemas.openxmlformats.org/officeDocument/2006/relationships/tags" Target="../tags/tag595.xml"/><Relationship Id="rId36" Type="http://schemas.openxmlformats.org/officeDocument/2006/relationships/oleObject" Target="../embeddings/oleObject66.bin"/><Relationship Id="rId10" Type="http://schemas.openxmlformats.org/officeDocument/2006/relationships/tags" Target="../tags/tag577.xml"/><Relationship Id="rId19" Type="http://schemas.openxmlformats.org/officeDocument/2006/relationships/tags" Target="../tags/tag586.xml"/><Relationship Id="rId31" Type="http://schemas.openxmlformats.org/officeDocument/2006/relationships/tags" Target="../tags/tag598.xml"/><Relationship Id="rId4" Type="http://schemas.openxmlformats.org/officeDocument/2006/relationships/tags" Target="../tags/tag571.xml"/><Relationship Id="rId9" Type="http://schemas.openxmlformats.org/officeDocument/2006/relationships/tags" Target="../tags/tag576.xml"/><Relationship Id="rId14" Type="http://schemas.openxmlformats.org/officeDocument/2006/relationships/tags" Target="../tags/tag581.xml"/><Relationship Id="rId22" Type="http://schemas.openxmlformats.org/officeDocument/2006/relationships/tags" Target="../tags/tag589.xml"/><Relationship Id="rId27" Type="http://schemas.openxmlformats.org/officeDocument/2006/relationships/tags" Target="../tags/tag594.xml"/><Relationship Id="rId30" Type="http://schemas.openxmlformats.org/officeDocument/2006/relationships/tags" Target="../tags/tag597.xml"/><Relationship Id="rId35" Type="http://schemas.openxmlformats.org/officeDocument/2006/relationships/image" Target="../media/image76.wmf"/><Relationship Id="rId43" Type="http://schemas.openxmlformats.org/officeDocument/2006/relationships/image" Target="../media/image81.wmf"/><Relationship Id="rId8" Type="http://schemas.openxmlformats.org/officeDocument/2006/relationships/tags" Target="../tags/tag575.xml"/><Relationship Id="rId3" Type="http://schemas.openxmlformats.org/officeDocument/2006/relationships/tags" Target="../tags/tag570.xml"/><Relationship Id="rId12" Type="http://schemas.openxmlformats.org/officeDocument/2006/relationships/tags" Target="../tags/tag579.xml"/><Relationship Id="rId17" Type="http://schemas.openxmlformats.org/officeDocument/2006/relationships/tags" Target="../tags/tag584.xml"/><Relationship Id="rId25" Type="http://schemas.openxmlformats.org/officeDocument/2006/relationships/tags" Target="../tags/tag592.xml"/><Relationship Id="rId33" Type="http://schemas.openxmlformats.org/officeDocument/2006/relationships/slideLayout" Target="../slideLayouts/slideLayout7.xml"/><Relationship Id="rId38" Type="http://schemas.openxmlformats.org/officeDocument/2006/relationships/oleObject" Target="../embeddings/oleObject67.bin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tags" Target="../tags/tag612.xml"/><Relationship Id="rId18" Type="http://schemas.openxmlformats.org/officeDocument/2006/relationships/tags" Target="../tags/tag617.xml"/><Relationship Id="rId26" Type="http://schemas.openxmlformats.org/officeDocument/2006/relationships/tags" Target="../tags/tag625.xml"/><Relationship Id="rId39" Type="http://schemas.openxmlformats.org/officeDocument/2006/relationships/image" Target="../media/image82.wmf"/><Relationship Id="rId21" Type="http://schemas.openxmlformats.org/officeDocument/2006/relationships/tags" Target="../tags/tag620.xml"/><Relationship Id="rId34" Type="http://schemas.openxmlformats.org/officeDocument/2006/relationships/tags" Target="../tags/tag633.xml"/><Relationship Id="rId7" Type="http://schemas.openxmlformats.org/officeDocument/2006/relationships/tags" Target="../tags/tag606.xml"/><Relationship Id="rId12" Type="http://schemas.openxmlformats.org/officeDocument/2006/relationships/tags" Target="../tags/tag611.xml"/><Relationship Id="rId17" Type="http://schemas.openxmlformats.org/officeDocument/2006/relationships/tags" Target="../tags/tag616.xml"/><Relationship Id="rId25" Type="http://schemas.openxmlformats.org/officeDocument/2006/relationships/tags" Target="../tags/tag624.xml"/><Relationship Id="rId33" Type="http://schemas.openxmlformats.org/officeDocument/2006/relationships/tags" Target="../tags/tag632.xml"/><Relationship Id="rId38" Type="http://schemas.openxmlformats.org/officeDocument/2006/relationships/oleObject" Target="../embeddings/oleObject70.bin"/><Relationship Id="rId2" Type="http://schemas.openxmlformats.org/officeDocument/2006/relationships/tags" Target="../tags/tag601.xml"/><Relationship Id="rId16" Type="http://schemas.openxmlformats.org/officeDocument/2006/relationships/tags" Target="../tags/tag615.xml"/><Relationship Id="rId20" Type="http://schemas.openxmlformats.org/officeDocument/2006/relationships/tags" Target="../tags/tag619.xml"/><Relationship Id="rId29" Type="http://schemas.openxmlformats.org/officeDocument/2006/relationships/tags" Target="../tags/tag628.xml"/><Relationship Id="rId1" Type="http://schemas.openxmlformats.org/officeDocument/2006/relationships/tags" Target="../tags/tag600.xml"/><Relationship Id="rId6" Type="http://schemas.openxmlformats.org/officeDocument/2006/relationships/tags" Target="../tags/tag605.xml"/><Relationship Id="rId11" Type="http://schemas.openxmlformats.org/officeDocument/2006/relationships/tags" Target="../tags/tag610.xml"/><Relationship Id="rId24" Type="http://schemas.openxmlformats.org/officeDocument/2006/relationships/tags" Target="../tags/tag623.xml"/><Relationship Id="rId32" Type="http://schemas.openxmlformats.org/officeDocument/2006/relationships/tags" Target="../tags/tag631.xml"/><Relationship Id="rId37" Type="http://schemas.openxmlformats.org/officeDocument/2006/relationships/notesSlide" Target="../notesSlides/notesSlide5.xml"/><Relationship Id="rId5" Type="http://schemas.openxmlformats.org/officeDocument/2006/relationships/tags" Target="../tags/tag604.xml"/><Relationship Id="rId15" Type="http://schemas.openxmlformats.org/officeDocument/2006/relationships/tags" Target="../tags/tag614.xml"/><Relationship Id="rId23" Type="http://schemas.openxmlformats.org/officeDocument/2006/relationships/tags" Target="../tags/tag622.xml"/><Relationship Id="rId28" Type="http://schemas.openxmlformats.org/officeDocument/2006/relationships/tags" Target="../tags/tag627.xml"/><Relationship Id="rId36" Type="http://schemas.openxmlformats.org/officeDocument/2006/relationships/slideLayout" Target="../slideLayouts/slideLayout7.xml"/><Relationship Id="rId10" Type="http://schemas.openxmlformats.org/officeDocument/2006/relationships/tags" Target="../tags/tag609.xml"/><Relationship Id="rId19" Type="http://schemas.openxmlformats.org/officeDocument/2006/relationships/tags" Target="../tags/tag618.xml"/><Relationship Id="rId31" Type="http://schemas.openxmlformats.org/officeDocument/2006/relationships/tags" Target="../tags/tag630.xml"/><Relationship Id="rId4" Type="http://schemas.openxmlformats.org/officeDocument/2006/relationships/tags" Target="../tags/tag603.xml"/><Relationship Id="rId9" Type="http://schemas.openxmlformats.org/officeDocument/2006/relationships/tags" Target="../tags/tag608.xml"/><Relationship Id="rId14" Type="http://schemas.openxmlformats.org/officeDocument/2006/relationships/tags" Target="../tags/tag613.xml"/><Relationship Id="rId22" Type="http://schemas.openxmlformats.org/officeDocument/2006/relationships/tags" Target="../tags/tag621.xml"/><Relationship Id="rId27" Type="http://schemas.openxmlformats.org/officeDocument/2006/relationships/tags" Target="../tags/tag626.xml"/><Relationship Id="rId30" Type="http://schemas.openxmlformats.org/officeDocument/2006/relationships/tags" Target="../tags/tag629.xml"/><Relationship Id="rId35" Type="http://schemas.openxmlformats.org/officeDocument/2006/relationships/tags" Target="../tags/tag634.xml"/><Relationship Id="rId8" Type="http://schemas.openxmlformats.org/officeDocument/2006/relationships/tags" Target="../tags/tag607.xml"/><Relationship Id="rId3" Type="http://schemas.openxmlformats.org/officeDocument/2006/relationships/tags" Target="../tags/tag60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644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639.xml"/><Relationship Id="rId7" Type="http://schemas.openxmlformats.org/officeDocument/2006/relationships/tags" Target="../tags/tag643.xml"/><Relationship Id="rId12" Type="http://schemas.openxmlformats.org/officeDocument/2006/relationships/tags" Target="../tags/tag648.xml"/><Relationship Id="rId2" Type="http://schemas.openxmlformats.org/officeDocument/2006/relationships/tags" Target="../tags/tag638.xml"/><Relationship Id="rId1" Type="http://schemas.openxmlformats.org/officeDocument/2006/relationships/tags" Target="../tags/tag637.xml"/><Relationship Id="rId6" Type="http://schemas.openxmlformats.org/officeDocument/2006/relationships/tags" Target="../tags/tag642.xml"/><Relationship Id="rId11" Type="http://schemas.openxmlformats.org/officeDocument/2006/relationships/tags" Target="../tags/tag647.xml"/><Relationship Id="rId5" Type="http://schemas.openxmlformats.org/officeDocument/2006/relationships/tags" Target="../tags/tag641.xml"/><Relationship Id="rId15" Type="http://schemas.openxmlformats.org/officeDocument/2006/relationships/image" Target="../media/image83.jpeg"/><Relationship Id="rId10" Type="http://schemas.openxmlformats.org/officeDocument/2006/relationships/tags" Target="../tags/tag646.xml"/><Relationship Id="rId4" Type="http://schemas.openxmlformats.org/officeDocument/2006/relationships/tags" Target="../tags/tag640.xml"/><Relationship Id="rId9" Type="http://schemas.openxmlformats.org/officeDocument/2006/relationships/tags" Target="../tags/tag645.xml"/><Relationship Id="rId14" Type="http://schemas.openxmlformats.org/officeDocument/2006/relationships/notesSlide" Target="../notesSlides/notesSlide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tags" Target="../tags/tag65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5" Type="http://schemas.openxmlformats.org/officeDocument/2006/relationships/tags" Target="../tags/tag655.xml"/><Relationship Id="rId10" Type="http://schemas.openxmlformats.org/officeDocument/2006/relationships/image" Target="../media/image85.emf"/><Relationship Id="rId4" Type="http://schemas.openxmlformats.org/officeDocument/2006/relationships/tags" Target="../tags/tag654.xml"/><Relationship Id="rId9" Type="http://schemas.openxmlformats.org/officeDocument/2006/relationships/package" Target="../embeddings/Microsoft_Word_Document.docx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13" Type="http://schemas.openxmlformats.org/officeDocument/2006/relationships/package" Target="../embeddings/Microsoft_Word_Document4.docx"/><Relationship Id="rId3" Type="http://schemas.openxmlformats.org/officeDocument/2006/relationships/tags" Target="../tags/tag659.xml"/><Relationship Id="rId7" Type="http://schemas.openxmlformats.org/officeDocument/2006/relationships/package" Target="../embeddings/Microsoft_Word_Document1.docx"/><Relationship Id="rId12" Type="http://schemas.openxmlformats.org/officeDocument/2006/relationships/image" Target="../media/image88.emf"/><Relationship Id="rId2" Type="http://schemas.openxmlformats.org/officeDocument/2006/relationships/tags" Target="../tags/tag658.xml"/><Relationship Id="rId16" Type="http://schemas.openxmlformats.org/officeDocument/2006/relationships/image" Target="../media/image90.emf"/><Relationship Id="rId1" Type="http://schemas.openxmlformats.org/officeDocument/2006/relationships/tags" Target="../tags/tag657.xml"/><Relationship Id="rId6" Type="http://schemas.openxmlformats.org/officeDocument/2006/relationships/slideLayout" Target="../slideLayouts/slideLayout19.xml"/><Relationship Id="rId11" Type="http://schemas.openxmlformats.org/officeDocument/2006/relationships/package" Target="../embeddings/Microsoft_Word_Document3.docx"/><Relationship Id="rId5" Type="http://schemas.openxmlformats.org/officeDocument/2006/relationships/tags" Target="../tags/tag661.xml"/><Relationship Id="rId15" Type="http://schemas.openxmlformats.org/officeDocument/2006/relationships/package" Target="../embeddings/Microsoft_Word_Document5.docx"/><Relationship Id="rId10" Type="http://schemas.openxmlformats.org/officeDocument/2006/relationships/image" Target="../media/image87.emf"/><Relationship Id="rId4" Type="http://schemas.openxmlformats.org/officeDocument/2006/relationships/tags" Target="../tags/tag660.xml"/><Relationship Id="rId9" Type="http://schemas.openxmlformats.org/officeDocument/2006/relationships/package" Target="../embeddings/Microsoft_Word_Document2.docx"/><Relationship Id="rId14" Type="http://schemas.openxmlformats.org/officeDocument/2006/relationships/image" Target="../media/image89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664.xml"/><Relationship Id="rId7" Type="http://schemas.openxmlformats.org/officeDocument/2006/relationships/tags" Target="../tags/tag668.xml"/><Relationship Id="rId2" Type="http://schemas.openxmlformats.org/officeDocument/2006/relationships/tags" Target="../tags/tag663.xml"/><Relationship Id="rId1" Type="http://schemas.openxmlformats.org/officeDocument/2006/relationships/tags" Target="../tags/tag662.xml"/><Relationship Id="rId6" Type="http://schemas.openxmlformats.org/officeDocument/2006/relationships/tags" Target="../tags/tag667.xml"/><Relationship Id="rId5" Type="http://schemas.openxmlformats.org/officeDocument/2006/relationships/tags" Target="../tags/tag666.xml"/><Relationship Id="rId4" Type="http://schemas.openxmlformats.org/officeDocument/2006/relationships/tags" Target="../tags/tag66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676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671.xml"/><Relationship Id="rId7" Type="http://schemas.openxmlformats.org/officeDocument/2006/relationships/tags" Target="../tags/tag675.xml"/><Relationship Id="rId12" Type="http://schemas.openxmlformats.org/officeDocument/2006/relationships/tags" Target="../tags/tag680.xml"/><Relationship Id="rId2" Type="http://schemas.openxmlformats.org/officeDocument/2006/relationships/tags" Target="../tags/tag670.xml"/><Relationship Id="rId1" Type="http://schemas.openxmlformats.org/officeDocument/2006/relationships/tags" Target="../tags/tag669.xml"/><Relationship Id="rId6" Type="http://schemas.openxmlformats.org/officeDocument/2006/relationships/tags" Target="../tags/tag674.xml"/><Relationship Id="rId11" Type="http://schemas.openxmlformats.org/officeDocument/2006/relationships/tags" Target="../tags/tag679.xml"/><Relationship Id="rId5" Type="http://schemas.openxmlformats.org/officeDocument/2006/relationships/tags" Target="../tags/tag673.xml"/><Relationship Id="rId10" Type="http://schemas.openxmlformats.org/officeDocument/2006/relationships/tags" Target="../tags/tag678.xml"/><Relationship Id="rId4" Type="http://schemas.openxmlformats.org/officeDocument/2006/relationships/tags" Target="../tags/tag672.xml"/><Relationship Id="rId9" Type="http://schemas.openxmlformats.org/officeDocument/2006/relationships/tags" Target="../tags/tag67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3" Type="http://schemas.openxmlformats.org/officeDocument/2006/relationships/tags" Target="../tags/tag683.xml"/><Relationship Id="rId7" Type="http://schemas.openxmlformats.org/officeDocument/2006/relationships/package" Target="../embeddings/Microsoft_Word_Document6.docx"/><Relationship Id="rId2" Type="http://schemas.openxmlformats.org/officeDocument/2006/relationships/tags" Target="../tags/tag682.xml"/><Relationship Id="rId1" Type="http://schemas.openxmlformats.org/officeDocument/2006/relationships/tags" Target="../tags/tag681.xml"/><Relationship Id="rId6" Type="http://schemas.openxmlformats.org/officeDocument/2006/relationships/slideLayout" Target="../slideLayouts/slideLayout19.xml"/><Relationship Id="rId5" Type="http://schemas.openxmlformats.org/officeDocument/2006/relationships/tags" Target="../tags/tag685.xml"/><Relationship Id="rId4" Type="http://schemas.openxmlformats.org/officeDocument/2006/relationships/tags" Target="../tags/tag684.xml"/><Relationship Id="rId9" Type="http://schemas.openxmlformats.org/officeDocument/2006/relationships/image" Target="../media/image9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13" Type="http://schemas.openxmlformats.org/officeDocument/2006/relationships/image" Target="../media/image95.emf"/><Relationship Id="rId3" Type="http://schemas.openxmlformats.org/officeDocument/2006/relationships/tags" Target="../tags/tag688.xml"/><Relationship Id="rId7" Type="http://schemas.openxmlformats.org/officeDocument/2006/relationships/package" Target="../embeddings/Microsoft_Word_Document7.docx"/><Relationship Id="rId12" Type="http://schemas.openxmlformats.org/officeDocument/2006/relationships/package" Target="../embeddings/Microsoft_Word_Document9.docx"/><Relationship Id="rId2" Type="http://schemas.openxmlformats.org/officeDocument/2006/relationships/tags" Target="../tags/tag687.xml"/><Relationship Id="rId1" Type="http://schemas.openxmlformats.org/officeDocument/2006/relationships/tags" Target="../tags/tag686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94.emf"/><Relationship Id="rId5" Type="http://schemas.openxmlformats.org/officeDocument/2006/relationships/tags" Target="../tags/tag690.xml"/><Relationship Id="rId10" Type="http://schemas.openxmlformats.org/officeDocument/2006/relationships/package" Target="../embeddings/Microsoft_Word_Document8.docx"/><Relationship Id="rId4" Type="http://schemas.openxmlformats.org/officeDocument/2006/relationships/tags" Target="../tags/tag689.xml"/><Relationship Id="rId9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package" Target="../embeddings/Microsoft_Word_Document10.docx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>
            <p:custDataLst>
              <p:tags r:id="rId1"/>
            </p:custDataLst>
          </p:nvPr>
        </p:nvSpPr>
        <p:spPr>
          <a:xfrm flipH="1">
            <a:off x="775970" y="2057400"/>
            <a:ext cx="6402070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zh-CN" altLang="en-US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 </a:t>
            </a:r>
            <a:r>
              <a:rPr lang="zh-CN" altLang="en-US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直线</a:t>
            </a:r>
            <a:r>
              <a:rPr lang="en-US" altLang="zh-CN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zh-CN" altLang="en-US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圆的方程</a:t>
            </a:r>
            <a:endParaRPr lang="en-US" altLang="zh-CN" sz="3200" b="1">
              <a:gradFill>
                <a:gsLst>
                  <a:gs pos="0">
                    <a:srgbClr val="963BDE"/>
                  </a:gs>
                  <a:gs pos="100000">
                    <a:srgbClr val="6D75D4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两条直线</a:t>
            </a:r>
          </a:p>
          <a:p>
            <a:pPr algn="ctr"/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</a:rPr>
              <a:t>的交点坐标</a:t>
            </a:r>
          </a:p>
        </p:txBody>
      </p:sp>
      <p:grpSp>
        <p:nvGrpSpPr>
          <p:cNvPr id="38" name="组合 37"/>
          <p:cNvGrpSpPr/>
          <p:nvPr>
            <p:custDataLst>
              <p:tags r:id="rId2"/>
            </p:custDataLst>
          </p:nvPr>
        </p:nvGrpSpPr>
        <p:grpSpPr>
          <a:xfrm>
            <a:off x="6974840" y="556260"/>
            <a:ext cx="4653280" cy="5729605"/>
            <a:chOff x="10984" y="966"/>
            <a:chExt cx="7328" cy="9023"/>
          </a:xfrm>
        </p:grpSpPr>
        <p:sp>
          <p:nvSpPr>
            <p:cNvPr id="17" name="平行四边形 8"/>
            <p:cNvSpPr/>
            <p:nvPr>
              <p:custDataLst>
                <p:tags r:id="rId4"/>
              </p:custDataLst>
            </p:nvPr>
          </p:nvSpPr>
          <p:spPr>
            <a:xfrm flipH="1">
              <a:off x="11281" y="1200"/>
              <a:ext cx="7010" cy="8720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noFill/>
            <a:ln w="28575" cmpd="sng"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平行四边形 8"/>
            <p:cNvSpPr/>
            <p:nvPr>
              <p:custDataLst>
                <p:tags r:id="rId5"/>
              </p:custDataLst>
            </p:nvPr>
          </p:nvSpPr>
          <p:spPr>
            <a:xfrm flipH="1">
              <a:off x="11212" y="1156"/>
              <a:ext cx="7100" cy="8833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gradFill>
              <a:gsLst>
                <a:gs pos="0">
                  <a:srgbClr val="617FD0"/>
                </a:gs>
                <a:gs pos="100000">
                  <a:srgbClr val="9545DE"/>
                </a:gs>
              </a:gsLst>
              <a:lin ang="20220000" scaled="0"/>
            </a:gradFill>
            <a:ln>
              <a:noFill/>
              <a:prstDash val="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6"/>
              </p:custDataLst>
            </p:nvPr>
          </p:nvSpPr>
          <p:spPr>
            <a:xfrm>
              <a:off x="10996" y="974"/>
              <a:ext cx="7020" cy="8753"/>
            </a:xfrm>
            <a:custGeom>
              <a:avLst/>
              <a:gdLst>
                <a:gd name="connsiteX0" fmla="*/ 0 w 7020"/>
                <a:gd name="connsiteY0" fmla="*/ 708 h 8753"/>
                <a:gd name="connsiteX1" fmla="*/ 838 w 7020"/>
                <a:gd name="connsiteY1" fmla="*/ 0 h 8753"/>
                <a:gd name="connsiteX2" fmla="*/ 3750 w 7020"/>
                <a:gd name="connsiteY2" fmla="*/ 3 h 8753"/>
                <a:gd name="connsiteX3" fmla="*/ 5000 w 7020"/>
                <a:gd name="connsiteY3" fmla="*/ 708 h 8753"/>
                <a:gd name="connsiteX4" fmla="*/ 7019 w 7020"/>
                <a:gd name="connsiteY4" fmla="*/ 7891 h 8753"/>
                <a:gd name="connsiteX5" fmla="*/ 6123 w 7020"/>
                <a:gd name="connsiteY5" fmla="*/ 8733 h 8753"/>
                <a:gd name="connsiteX6" fmla="*/ 3056 w 7020"/>
                <a:gd name="connsiteY6" fmla="*/ 8753 h 8753"/>
                <a:gd name="connsiteX7" fmla="*/ 1966 w 7020"/>
                <a:gd name="connsiteY7" fmla="*/ 7912 h 8753"/>
                <a:gd name="connsiteX8" fmla="*/ 0 w 7020"/>
                <a:gd name="connsiteY8" fmla="*/ 708 h 8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9" h="8753">
                  <a:moveTo>
                    <a:pt x="0" y="708"/>
                  </a:moveTo>
                  <a:cubicBezTo>
                    <a:pt x="0" y="243"/>
                    <a:pt x="342" y="0"/>
                    <a:pt x="838" y="0"/>
                  </a:cubicBezTo>
                  <a:lnTo>
                    <a:pt x="3750" y="3"/>
                  </a:lnTo>
                  <a:cubicBezTo>
                    <a:pt x="4386" y="26"/>
                    <a:pt x="4761" y="26"/>
                    <a:pt x="5000" y="708"/>
                  </a:cubicBezTo>
                  <a:lnTo>
                    <a:pt x="7019" y="7891"/>
                  </a:lnTo>
                  <a:cubicBezTo>
                    <a:pt x="7045" y="8503"/>
                    <a:pt x="6618" y="8733"/>
                    <a:pt x="6123" y="8733"/>
                  </a:cubicBezTo>
                  <a:lnTo>
                    <a:pt x="3056" y="8753"/>
                  </a:lnTo>
                  <a:cubicBezTo>
                    <a:pt x="2560" y="8753"/>
                    <a:pt x="2352" y="8730"/>
                    <a:pt x="1966" y="7912"/>
                  </a:cubicBezTo>
                  <a:lnTo>
                    <a:pt x="0" y="708"/>
                  </a:lnTo>
                  <a:close/>
                </a:path>
              </a:pathLst>
            </a:custGeom>
            <a:blipFill rotWithShape="1">
              <a:blip r:embed="rId9"/>
              <a:stretch>
                <a:fillRect l="-23000" r="-74000"/>
              </a:stretch>
            </a:blip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8"/>
            <p:cNvSpPr/>
            <p:nvPr>
              <p:custDataLst>
                <p:tags r:id="rId7"/>
              </p:custDataLst>
            </p:nvPr>
          </p:nvSpPr>
          <p:spPr>
            <a:xfrm flipH="1">
              <a:off x="10984" y="966"/>
              <a:ext cx="7040" cy="8761"/>
            </a:xfrm>
            <a:custGeom>
              <a:avLst/>
              <a:gdLst>
                <a:gd name="connsiteX0" fmla="*/ 21 w 7039"/>
                <a:gd name="connsiteY0" fmla="*/ 7853 h 8761"/>
                <a:gd name="connsiteX1" fmla="*/ 2061 w 7039"/>
                <a:gd name="connsiteY1" fmla="*/ 602 h 8761"/>
                <a:gd name="connsiteX2" fmla="*/ 2884 w 7039"/>
                <a:gd name="connsiteY2" fmla="*/ 3 h 8761"/>
                <a:gd name="connsiteX3" fmla="*/ 6388 w 7039"/>
                <a:gd name="connsiteY3" fmla="*/ 0 h 8761"/>
                <a:gd name="connsiteX4" fmla="*/ 6995 w 7039"/>
                <a:gd name="connsiteY4" fmla="*/ 893 h 8761"/>
                <a:gd name="connsiteX5" fmla="*/ 5094 w 7039"/>
                <a:gd name="connsiteY5" fmla="*/ 7871 h 8761"/>
                <a:gd name="connsiteX6" fmla="*/ 4108 w 7039"/>
                <a:gd name="connsiteY6" fmla="*/ 8761 h 8761"/>
                <a:gd name="connsiteX7" fmla="*/ 815 w 7039"/>
                <a:gd name="connsiteY7" fmla="*/ 8738 h 8761"/>
                <a:gd name="connsiteX8" fmla="*/ 21 w 7039"/>
                <a:gd name="connsiteY8" fmla="*/ 7853 h 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0" h="8761">
                  <a:moveTo>
                    <a:pt x="21" y="7853"/>
                  </a:moveTo>
                  <a:lnTo>
                    <a:pt x="2061" y="602"/>
                  </a:lnTo>
                  <a:cubicBezTo>
                    <a:pt x="2161" y="242"/>
                    <a:pt x="2595" y="3"/>
                    <a:pt x="2884" y="3"/>
                  </a:cubicBezTo>
                  <a:lnTo>
                    <a:pt x="6388" y="0"/>
                  </a:lnTo>
                  <a:cubicBezTo>
                    <a:pt x="6925" y="93"/>
                    <a:pt x="7141" y="460"/>
                    <a:pt x="6995" y="893"/>
                  </a:cubicBezTo>
                  <a:lnTo>
                    <a:pt x="5094" y="7871"/>
                  </a:lnTo>
                  <a:cubicBezTo>
                    <a:pt x="4975" y="8125"/>
                    <a:pt x="4734" y="8745"/>
                    <a:pt x="4108" y="8761"/>
                  </a:cubicBezTo>
                  <a:lnTo>
                    <a:pt x="815" y="8738"/>
                  </a:lnTo>
                  <a:cubicBezTo>
                    <a:pt x="245" y="8738"/>
                    <a:pt x="-90" y="8257"/>
                    <a:pt x="21" y="7853"/>
                  </a:cubicBezTo>
                </a:path>
              </a:pathLst>
            </a:custGeom>
            <a:gradFill flip="none" rotWithShape="1">
              <a:gsLst>
                <a:gs pos="42000">
                  <a:srgbClr val="B2ABE9">
                    <a:alpha val="44000"/>
                  </a:srgbClr>
                </a:gs>
                <a:gs pos="0">
                  <a:srgbClr val="AE1FDF">
                    <a:alpha val="0"/>
                  </a:srgbClr>
                </a:gs>
                <a:gs pos="100000">
                  <a:srgbClr val="6580D1"/>
                </a:gs>
              </a:gsLst>
              <a:lin ang="1656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0" name="圆角矩形 99"/>
          <p:cNvSpPr/>
          <p:nvPr>
            <p:custDataLst>
              <p:tags r:id="rId3"/>
            </p:custDataLst>
          </p:nvPr>
        </p:nvSpPr>
        <p:spPr>
          <a:xfrm>
            <a:off x="2413000" y="4747260"/>
            <a:ext cx="3087370" cy="32893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D75D4"/>
              </a:gs>
              <a:gs pos="100000">
                <a:srgbClr val="963BDE">
                  <a:alpha val="65000"/>
                </a:srgbClr>
              </a:gs>
            </a:gsLst>
            <a:lin ang="1038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dist"/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选择性必修第一册</a:t>
            </a:r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1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2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07368" y="865818"/>
            <a:ext cx="10779125" cy="18873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7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引入平面直角坐标系后，我们用二元一次方程表示直线，</a:t>
            </a:r>
          </a:p>
          <a:p>
            <a:pPr>
              <a:lnSpc>
                <a:spcPct val="17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直线的方程就是相应直线上每一点的坐标所满足的一个关系式，</a:t>
            </a:r>
          </a:p>
          <a:p>
            <a:pPr>
              <a:lnSpc>
                <a:spcPct val="17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这样我们可以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通过方程把握直线上的点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，进而用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代数方法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对直线进行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定量研究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。</a:t>
            </a:r>
          </a:p>
        </p:txBody>
      </p:sp>
      <p:grpSp>
        <p:nvGrpSpPr>
          <p:cNvPr id="6" name="组合 5"/>
          <p:cNvGrpSpPr/>
          <p:nvPr>
            <p:custDataLst>
              <p:tags r:id="rId4"/>
            </p:custDataLst>
          </p:nvPr>
        </p:nvGrpSpPr>
        <p:grpSpPr>
          <a:xfrm>
            <a:off x="479376" y="3011952"/>
            <a:ext cx="2510155" cy="584835"/>
            <a:chOff x="1745" y="5435"/>
            <a:chExt cx="3953" cy="921"/>
          </a:xfrm>
        </p:grpSpPr>
        <p:sp>
          <p:nvSpPr>
            <p:cNvPr id="3" name="圆角矩形 2"/>
            <p:cNvSpPr/>
            <p:nvPr>
              <p:custDataLst>
                <p:tags r:id="rId9"/>
              </p:custDataLst>
            </p:nvPr>
          </p:nvSpPr>
          <p:spPr>
            <a:xfrm>
              <a:off x="1745" y="5435"/>
              <a:ext cx="1857" cy="921"/>
            </a:xfrm>
            <a:prstGeom prst="roundRect">
              <a:avLst/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kern="1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例如</a:t>
              </a:r>
            </a:p>
          </p:txBody>
        </p:sp>
        <p:sp>
          <p:nvSpPr>
            <p:cNvPr id="5" name="文本框 4"/>
            <p:cNvSpPr txBox="1"/>
            <p:nvPr>
              <p:custDataLst>
                <p:tags r:id="rId10"/>
              </p:custDataLst>
            </p:nvPr>
          </p:nvSpPr>
          <p:spPr>
            <a:xfrm>
              <a:off x="3649" y="5521"/>
              <a:ext cx="204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2400" b="1">
                  <a:solidFill>
                    <a:srgbClr val="62439B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求：</a:t>
              </a:r>
            </a:p>
          </p:txBody>
        </p:sp>
      </p:grp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>
            <a:off x="6091858" y="3732379"/>
            <a:ext cx="4602480" cy="744855"/>
          </a:xfrm>
          <a:prstGeom prst="roundRect">
            <a:avLst>
              <a:gd name="adj" fmla="val 50000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两点之间的距离</a:t>
            </a:r>
          </a:p>
        </p:txBody>
      </p:sp>
      <p:sp>
        <p:nvSpPr>
          <p:cNvPr id="8" name="圆角矩形 7"/>
          <p:cNvSpPr/>
          <p:nvPr>
            <p:custDataLst>
              <p:tags r:id="rId6"/>
            </p:custDataLst>
          </p:nvPr>
        </p:nvSpPr>
        <p:spPr>
          <a:xfrm>
            <a:off x="763351" y="3768412"/>
            <a:ext cx="4602480" cy="744855"/>
          </a:xfrm>
          <a:prstGeom prst="roundRect">
            <a:avLst>
              <a:gd name="adj" fmla="val 50000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两条直线的交点</a:t>
            </a:r>
          </a:p>
        </p:txBody>
      </p:sp>
      <p:sp>
        <p:nvSpPr>
          <p:cNvPr id="9" name="圆角矩形 8"/>
          <p:cNvSpPr/>
          <p:nvPr>
            <p:custDataLst>
              <p:tags r:id="rId7"/>
            </p:custDataLst>
          </p:nvPr>
        </p:nvSpPr>
        <p:spPr>
          <a:xfrm>
            <a:off x="784100" y="4914582"/>
            <a:ext cx="4602480" cy="744855"/>
          </a:xfrm>
          <a:prstGeom prst="roundRect">
            <a:avLst>
              <a:gd name="adj" fmla="val 50000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点到直线的距离</a:t>
            </a:r>
          </a:p>
        </p:txBody>
      </p:sp>
      <p:sp>
        <p:nvSpPr>
          <p:cNvPr id="10" name="圆角矩形 9"/>
          <p:cNvSpPr/>
          <p:nvPr>
            <p:custDataLst>
              <p:tags r:id="rId8"/>
            </p:custDataLst>
          </p:nvPr>
        </p:nvSpPr>
        <p:spPr>
          <a:xfrm>
            <a:off x="6100882" y="4914582"/>
            <a:ext cx="4602480" cy="744855"/>
          </a:xfrm>
          <a:prstGeom prst="roundRect">
            <a:avLst>
              <a:gd name="adj" fmla="val 50000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两平行直线的距离</a:t>
            </a:r>
            <a:r>
              <a:rPr lang="zh-CN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4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5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6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7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915844" y="925193"/>
            <a:ext cx="10948592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zh-CN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zh-CN" altLang="en-US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altLang="zh-CN" sz="240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820545" y="995045"/>
          <a:ext cx="93726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4699000" imgH="469900" progId="Equation.DSMT4">
                  <p:embed/>
                </p:oleObj>
              </mc:Choice>
              <mc:Fallback>
                <p:oleObj r:id="rId19" imgW="4699000" imgH="469900" progId="Equation.DSMT4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820545" y="995045"/>
                        <a:ext cx="9372600" cy="1003300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/>
          <p:cNvGrpSpPr/>
          <p:nvPr>
            <p:custDataLst>
              <p:tags r:id="rId5"/>
            </p:custDataLst>
          </p:nvPr>
        </p:nvGrpSpPr>
        <p:grpSpPr>
          <a:xfrm>
            <a:off x="4589780" y="1944370"/>
            <a:ext cx="2995930" cy="635635"/>
            <a:chOff x="7251" y="3062"/>
            <a:chExt cx="4718" cy="1001"/>
          </a:xfrm>
        </p:grpSpPr>
        <p:sp>
          <p:nvSpPr>
            <p:cNvPr id="17" name="圆角矩形 16"/>
            <p:cNvSpPr/>
            <p:nvPr>
              <p:custDataLst>
                <p:tags r:id="rId12"/>
              </p:custDataLst>
            </p:nvPr>
          </p:nvSpPr>
          <p:spPr>
            <a:xfrm>
              <a:off x="7251" y="3062"/>
              <a:ext cx="4718" cy="1001"/>
            </a:xfrm>
            <a:prstGeom prst="roundRect">
              <a:avLst/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800" b="1" kern="100" baseline="-25000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18" name="对象 17"/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7573" y="3177"/>
            <a:ext cx="4073" cy="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1" imgW="1193800" imgH="228600" progId="Equation.DSMT4">
                    <p:embed/>
                  </p:oleObj>
                </mc:Choice>
                <mc:Fallback>
                  <p:oleObj r:id="rId21" imgW="1193800" imgH="228600" progId="Equation.DSMT4">
                    <p:embed/>
                    <p:pic>
                      <p:nvPicPr>
                        <p:cNvPr id="18" name="对象 17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7573" y="3177"/>
                          <a:ext cx="4073" cy="812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组合 23"/>
          <p:cNvGrpSpPr/>
          <p:nvPr>
            <p:custDataLst>
              <p:tags r:id="rId6"/>
            </p:custDataLst>
          </p:nvPr>
        </p:nvGrpSpPr>
        <p:grpSpPr>
          <a:xfrm>
            <a:off x="1036320" y="2842895"/>
            <a:ext cx="10156825" cy="1156335"/>
            <a:chOff x="1236" y="4125"/>
            <a:chExt cx="15995" cy="1821"/>
          </a:xfrm>
        </p:grpSpPr>
        <p:sp>
          <p:nvSpPr>
            <p:cNvPr id="4" name="矩形 3"/>
            <p:cNvSpPr/>
            <p:nvPr>
              <p:custDataLst>
                <p:tags r:id="rId10"/>
              </p:custDataLst>
            </p:nvPr>
          </p:nvSpPr>
          <p:spPr>
            <a:xfrm>
              <a:off x="1236" y="4125"/>
              <a:ext cx="15995" cy="1821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t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追问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：</a:t>
              </a: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22" name="对象 21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3245" y="4203"/>
            <a:ext cx="13477" cy="16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3" imgW="4267200" imgH="495300" progId="Equation.DSMT4">
                    <p:embed/>
                  </p:oleObj>
                </mc:Choice>
                <mc:Fallback>
                  <p:oleObj r:id="rId23" imgW="4267200" imgH="495300" progId="Equation.DSMT4">
                    <p:embed/>
                    <p:pic>
                      <p:nvPicPr>
                        <p:cNvPr id="22" name="对象 21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3245" y="4203"/>
                          <a:ext cx="13477" cy="16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" name="组合 28"/>
          <p:cNvGrpSpPr/>
          <p:nvPr>
            <p:custDataLst>
              <p:tags r:id="rId7"/>
            </p:custDataLst>
          </p:nvPr>
        </p:nvGrpSpPr>
        <p:grpSpPr>
          <a:xfrm>
            <a:off x="930910" y="4347210"/>
            <a:ext cx="10257790" cy="1873250"/>
            <a:chOff x="1466" y="6846"/>
            <a:chExt cx="16154" cy="2950"/>
          </a:xfrm>
        </p:grpSpPr>
        <p:sp>
          <p:nvSpPr>
            <p:cNvPr id="26" name="圆角矩形 25"/>
            <p:cNvSpPr/>
            <p:nvPr>
              <p:custDataLst>
                <p:tags r:id="rId8"/>
              </p:custDataLst>
            </p:nvPr>
          </p:nvSpPr>
          <p:spPr>
            <a:xfrm>
              <a:off x="1466" y="6846"/>
              <a:ext cx="16154" cy="2950"/>
            </a:xfrm>
            <a:prstGeom prst="roundRect">
              <a:avLst>
                <a:gd name="adj" fmla="val 50000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spc="18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  <p:graphicFrame>
          <p:nvGraphicFramePr>
            <p:cNvPr id="27" name="对象 26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2820" y="7178"/>
            <a:ext cx="13864" cy="2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5" imgW="4305300" imgH="736600" progId="Equation.DSMT4">
                    <p:embed/>
                  </p:oleObj>
                </mc:Choice>
                <mc:Fallback>
                  <p:oleObj r:id="rId25" imgW="4305300" imgH="736600" progId="Equation.DSMT4">
                    <p:embed/>
                    <p:pic>
                      <p:nvPicPr>
                        <p:cNvPr id="27" name="对象 26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2820" y="7178"/>
                          <a:ext cx="13864" cy="2373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915844" y="925193"/>
            <a:ext cx="10948592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zh-CN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zh-CN" altLang="en-US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altLang="zh-CN" sz="240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802765" y="1026478"/>
          <a:ext cx="9138285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699000" imgH="723900" progId="Equation.DSMT4">
                  <p:embed/>
                </p:oleObj>
              </mc:Choice>
              <mc:Fallback>
                <p:oleObj r:id="rId17" imgW="4699000" imgH="723900" progId="Equation.DSMT4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02765" y="1026478"/>
                        <a:ext cx="9138285" cy="1466850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组合 30"/>
          <p:cNvGrpSpPr/>
          <p:nvPr>
            <p:custDataLst>
              <p:tags r:id="rId5"/>
            </p:custDataLst>
          </p:nvPr>
        </p:nvGrpSpPr>
        <p:grpSpPr>
          <a:xfrm>
            <a:off x="915670" y="2707005"/>
            <a:ext cx="10257790" cy="772795"/>
            <a:chOff x="1442" y="4087"/>
            <a:chExt cx="16154" cy="1217"/>
          </a:xfrm>
        </p:grpSpPr>
        <p:sp>
          <p:nvSpPr>
            <p:cNvPr id="6" name="圆角矩形 5"/>
            <p:cNvSpPr/>
            <p:nvPr>
              <p:custDataLst>
                <p:tags r:id="rId10"/>
              </p:custDataLst>
            </p:nvPr>
          </p:nvSpPr>
          <p:spPr>
            <a:xfrm>
              <a:off x="1442" y="4087"/>
              <a:ext cx="16154" cy="1217"/>
            </a:xfrm>
            <a:prstGeom prst="roundRect">
              <a:avLst>
                <a:gd name="adj" fmla="val 50000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spc="18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  <p:graphicFrame>
          <p:nvGraphicFramePr>
            <p:cNvPr id="7" name="对象 6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2388" y="4331"/>
            <a:ext cx="14491" cy="8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9" imgW="4470400" imgH="254000" progId="Equation.DSMT4">
                    <p:embed/>
                  </p:oleObj>
                </mc:Choice>
                <mc:Fallback>
                  <p:oleObj r:id="rId19" imgW="4470400" imgH="254000" progId="Equation.DSMT4">
                    <p:embed/>
                    <p:pic>
                      <p:nvPicPr>
                        <p:cNvPr id="7" name="对象 6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2388" y="4331"/>
                          <a:ext cx="14491" cy="817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组合 37"/>
          <p:cNvGrpSpPr/>
          <p:nvPr>
            <p:custDataLst>
              <p:tags r:id="rId6"/>
            </p:custDataLst>
          </p:nvPr>
        </p:nvGrpSpPr>
        <p:grpSpPr>
          <a:xfrm>
            <a:off x="909955" y="3736975"/>
            <a:ext cx="6635115" cy="584200"/>
            <a:chOff x="1433" y="5797"/>
            <a:chExt cx="10449" cy="920"/>
          </a:xfrm>
        </p:grpSpPr>
        <p:sp>
          <p:nvSpPr>
            <p:cNvPr id="32" name="圆角矩形 31"/>
            <p:cNvSpPr/>
            <p:nvPr>
              <p:custDataLst>
                <p:tags r:id="rId8"/>
              </p:custDataLst>
            </p:nvPr>
          </p:nvSpPr>
          <p:spPr>
            <a:xfrm>
              <a:off x="1433" y="5797"/>
              <a:ext cx="1857" cy="921"/>
            </a:xfrm>
            <a:prstGeom prst="roundRect">
              <a:avLst/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kern="1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总结</a:t>
              </a:r>
            </a:p>
          </p:txBody>
        </p:sp>
        <p:sp>
          <p:nvSpPr>
            <p:cNvPr id="33" name="文本框 32"/>
            <p:cNvSpPr txBox="1"/>
            <p:nvPr>
              <p:custDataLst>
                <p:tags r:id="rId9"/>
              </p:custDataLst>
            </p:nvPr>
          </p:nvSpPr>
          <p:spPr>
            <a:xfrm>
              <a:off x="3290" y="5882"/>
              <a:ext cx="859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2400" b="1">
                  <a:solidFill>
                    <a:srgbClr val="62439B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求两条相交直线交点坐标的方法：</a:t>
              </a:r>
            </a:p>
          </p:txBody>
        </p:sp>
      </p:grpSp>
      <p:graphicFrame>
        <p:nvGraphicFramePr>
          <p:cNvPr id="43" name="对象 42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212215" y="4495800"/>
          <a:ext cx="9653905" cy="1765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4991100" imgH="876300" progId="Equation.DSMT4">
                  <p:embed/>
                </p:oleObj>
              </mc:Choice>
              <mc:Fallback>
                <p:oleObj r:id="rId21" imgW="4991100" imgH="876300" progId="Equation.DSMT4">
                  <p:embed/>
                  <p:pic>
                    <p:nvPicPr>
                      <p:cNvPr id="43" name="对象 4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212215" y="4495800"/>
                        <a:ext cx="9653905" cy="1765935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2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2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2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>
            <p:custDataLst>
              <p:tags r:id="rId3"/>
            </p:custDataLst>
          </p:nvPr>
        </p:nvGrpSpPr>
        <p:grpSpPr>
          <a:xfrm>
            <a:off x="559435" y="1085345"/>
            <a:ext cx="11055985" cy="5245605"/>
            <a:chOff x="881" y="2459"/>
            <a:chExt cx="17411" cy="7752"/>
          </a:xfrm>
        </p:grpSpPr>
        <p:grpSp>
          <p:nvGrpSpPr>
            <p:cNvPr id="22" name="组合 21"/>
            <p:cNvGrpSpPr/>
            <p:nvPr>
              <p:custDataLst>
                <p:tags r:id="rId14"/>
              </p:custDataLst>
            </p:nvPr>
          </p:nvGrpSpPr>
          <p:grpSpPr>
            <a:xfrm>
              <a:off x="883" y="2459"/>
              <a:ext cx="17409" cy="7752"/>
              <a:chOff x="883" y="2886"/>
              <a:chExt cx="17409" cy="7297"/>
            </a:xfrm>
          </p:grpSpPr>
          <p:grpSp>
            <p:nvGrpSpPr>
              <p:cNvPr id="4" name="组合 3"/>
              <p:cNvGrpSpPr/>
              <p:nvPr>
                <p:custDataLst>
                  <p:tags r:id="rId18"/>
                </p:custDataLst>
              </p:nvPr>
            </p:nvGrpSpPr>
            <p:grpSpPr>
              <a:xfrm>
                <a:off x="883" y="2886"/>
                <a:ext cx="17409" cy="7297"/>
                <a:chOff x="2468" y="2375"/>
                <a:chExt cx="14062" cy="7032"/>
              </a:xfrm>
            </p:grpSpPr>
            <p:sp>
              <p:nvSpPr>
                <p:cNvPr id="5" name="圆角矩形 4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2468" y="2391"/>
                  <a:ext cx="14062" cy="7016"/>
                </a:xfrm>
                <a:prstGeom prst="roundRect">
                  <a:avLst>
                    <a:gd name="adj" fmla="val 8281"/>
                  </a:avLst>
                </a:prstGeom>
                <a:solidFill>
                  <a:srgbClr val="FAF7FE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同侧圆角矩形 8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2525" y="2375"/>
                  <a:ext cx="14005" cy="103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E4D5F6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solidFill>
                      <a:prstClr val="black"/>
                    </a:solidFill>
                    <a:latin typeface="黑体" panose="02010609060101010101" charset="-122"/>
                    <a:ea typeface="黑体" panose="02010609060101010101" charset="-122"/>
                    <a:sym typeface="+mn-ea"/>
                  </a:endParaRPr>
                </a:p>
              </p:txBody>
            </p:sp>
          </p:grpSp>
          <p:cxnSp>
            <p:nvCxnSpPr>
              <p:cNvPr id="19" name="直接连接符 18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883" y="5194"/>
                <a:ext cx="17409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23" name="直接连接符 22"/>
            <p:cNvCxnSpPr/>
            <p:nvPr>
              <p:custDataLst>
                <p:tags r:id="rId15"/>
              </p:custDataLst>
            </p:nvPr>
          </p:nvCxnSpPr>
          <p:spPr>
            <a:xfrm>
              <a:off x="881" y="6265"/>
              <a:ext cx="17409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>
              <p:custDataLst>
                <p:tags r:id="rId16"/>
              </p:custDataLst>
            </p:nvPr>
          </p:nvCxnSpPr>
          <p:spPr>
            <a:xfrm>
              <a:off x="881" y="7593"/>
              <a:ext cx="17409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>
              <p:custDataLst>
                <p:tags r:id="rId17"/>
              </p:custDataLst>
            </p:nvPr>
          </p:nvCxnSpPr>
          <p:spPr>
            <a:xfrm flipH="1">
              <a:off x="8928" y="2477"/>
              <a:ext cx="0" cy="773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605790" y="1231900"/>
            <a:ext cx="5063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几何角度</a:t>
            </a: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5669280" y="1231900"/>
            <a:ext cx="59366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代数角度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605790" y="2075180"/>
            <a:ext cx="5063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点</a:t>
            </a:r>
            <a:r>
              <a:rPr lang="en-US" altLang="zh-CN" sz="24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558800" y="2972435"/>
            <a:ext cx="5109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直线</a:t>
            </a:r>
            <a:r>
              <a:rPr lang="en-US" altLang="zh-CN" sz="24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560705" y="3869690"/>
            <a:ext cx="5109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点</a:t>
            </a:r>
            <a:r>
              <a:rPr lang="en-US" altLang="zh-CN" sz="24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P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在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直线</a:t>
            </a:r>
            <a:r>
              <a:rPr lang="en-US" altLang="zh-CN" sz="24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上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559435" y="5222875"/>
            <a:ext cx="51098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直线</a:t>
            </a:r>
            <a:r>
              <a:rPr lang="en-US" altLang="zh-CN" sz="24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l</a:t>
            </a:r>
            <a:r>
              <a:rPr lang="en-US" altLang="zh-CN" sz="2400" b="1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上与</a:t>
            </a:r>
            <a:r>
              <a:rPr lang="en-US" altLang="zh-CN" sz="24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400" b="1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的交点是</a:t>
            </a:r>
            <a:r>
              <a:rPr lang="en-US" altLang="zh-CN" sz="24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P</a:t>
            </a:r>
            <a:endParaRPr lang="zh-CN" altLang="en-US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7527290" y="2075180"/>
          <a:ext cx="2219960" cy="525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117600" imgH="254000" progId="Equation.DSMT4">
                  <p:embed/>
                </p:oleObj>
              </mc:Choice>
              <mc:Fallback>
                <p:oleObj r:id="rId27" imgW="1117600" imgH="254000" progId="Equation.DSMT4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527290" y="2075180"/>
                        <a:ext cx="2219960" cy="525780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7197725" y="2980055"/>
          <a:ext cx="301371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1524000" imgH="215900" progId="Equation.DSMT4">
                  <p:embed/>
                </p:oleObj>
              </mc:Choice>
              <mc:Fallback>
                <p:oleObj r:id="rId29" imgW="1524000" imgH="21590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7197725" y="2980055"/>
                        <a:ext cx="3013710" cy="444500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7620000" y="3853180"/>
          <a:ext cx="240284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1193800" imgH="228600" progId="Equation.DSMT4">
                  <p:embed/>
                </p:oleObj>
              </mc:Choice>
              <mc:Fallback>
                <p:oleObj r:id="rId31" imgW="1193800" imgH="228600" progId="Equation.DSMT4">
                  <p:embed/>
                  <p:pic>
                    <p:nvPicPr>
                      <p:cNvPr id="18" name="对象 17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620000" y="3853180"/>
                        <a:ext cx="2402840" cy="479425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7197725" y="4947920"/>
          <a:ext cx="3096895" cy="988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1574800" imgH="482600" progId="Equation.DSMT4">
                  <p:embed/>
                </p:oleObj>
              </mc:Choice>
              <mc:Fallback>
                <p:oleObj r:id="rId33" imgW="1574800" imgH="482600" progId="Equation.DSMT4">
                  <p:embed/>
                  <p:pic>
                    <p:nvPicPr>
                      <p:cNvPr id="33" name="对象 32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197725" y="4947920"/>
                        <a:ext cx="3096895" cy="988695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868045" y="932815"/>
            <a:ext cx="1630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例</a:t>
            </a:r>
            <a:r>
              <a:rPr lang="en-US" altLang="zh-CN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2</a:t>
            </a:r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37" name="圆角矩形 36"/>
          <p:cNvSpPr/>
          <p:nvPr>
            <p:custDataLst>
              <p:tags r:id="rId4"/>
            </p:custDataLst>
          </p:nvPr>
        </p:nvSpPr>
        <p:spPr>
          <a:xfrm>
            <a:off x="868045" y="3096895"/>
            <a:ext cx="10422890" cy="2186305"/>
          </a:xfrm>
          <a:prstGeom prst="roundRect">
            <a:avLst>
              <a:gd name="adj" fmla="val 13704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868045" y="932815"/>
            <a:ext cx="9756775" cy="1871980"/>
            <a:chOff x="1367" y="1469"/>
            <a:chExt cx="15365" cy="2948"/>
          </a:xfrm>
        </p:grpSpPr>
        <p:sp>
          <p:nvSpPr>
            <p:cNvPr id="2" name="文本框 1"/>
            <p:cNvSpPr txBox="1"/>
            <p:nvPr>
              <p:custDataLst>
                <p:tags r:id="rId11"/>
              </p:custDataLst>
            </p:nvPr>
          </p:nvSpPr>
          <p:spPr>
            <a:xfrm>
              <a:off x="1367" y="1469"/>
              <a:ext cx="256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例</a:t>
              </a:r>
              <a:r>
                <a:rPr lang="en-US" altLang="zh-CN" sz="2400" b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2</a:t>
              </a:r>
              <a:r>
                <a:rPr lang="zh-CN" altLang="en-US" sz="2400" b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：</a:t>
              </a:r>
            </a:p>
          </p:txBody>
        </p:sp>
        <p:graphicFrame>
          <p:nvGraphicFramePr>
            <p:cNvPr id="53252" name="对象 53251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2670" y="1501"/>
            <a:ext cx="14062" cy="29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8" imgW="4279900" imgH="927100" progId="Equation.DSMT4">
                    <p:embed/>
                  </p:oleObj>
                </mc:Choice>
                <mc:Fallback>
                  <p:oleObj r:id="rId18" imgW="4279900" imgH="927100" progId="Equation.DSMT4">
                    <p:embed/>
                    <p:pic>
                      <p:nvPicPr>
                        <p:cNvPr id="53252" name="对象 53251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670" y="1501"/>
                          <a:ext cx="14062" cy="29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3254" name="对象 53253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868680" y="3305175"/>
          <a:ext cx="10487025" cy="167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4953000" imgH="838200" progId="Equation.DSMT4">
                  <p:embed/>
                </p:oleObj>
              </mc:Choice>
              <mc:Fallback>
                <p:oleObj r:id="rId20" imgW="4953000" imgH="838200" progId="Equation.DSMT4">
                  <p:embed/>
                  <p:pic>
                    <p:nvPicPr>
                      <p:cNvPr id="53254" name="对象 53253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68680" y="3305175"/>
                        <a:ext cx="10487025" cy="1670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圆角矩形 20"/>
          <p:cNvSpPr/>
          <p:nvPr>
            <p:custDataLst>
              <p:tags r:id="rId7"/>
            </p:custDataLst>
          </p:nvPr>
        </p:nvSpPr>
        <p:spPr>
          <a:xfrm>
            <a:off x="923925" y="294640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详解</a:t>
            </a:r>
          </a:p>
        </p:txBody>
      </p:sp>
      <p:grpSp>
        <p:nvGrpSpPr>
          <p:cNvPr id="11" name="组合 10"/>
          <p:cNvGrpSpPr/>
          <p:nvPr>
            <p:custDataLst>
              <p:tags r:id="rId8"/>
            </p:custDataLst>
          </p:nvPr>
        </p:nvGrpSpPr>
        <p:grpSpPr>
          <a:xfrm>
            <a:off x="868680" y="5561330"/>
            <a:ext cx="10417810" cy="661670"/>
            <a:chOff x="1368" y="8758"/>
            <a:chExt cx="16406" cy="1042"/>
          </a:xfrm>
        </p:grpSpPr>
        <p:sp>
          <p:nvSpPr>
            <p:cNvPr id="4" name="矩形 3"/>
            <p:cNvSpPr/>
            <p:nvPr>
              <p:custDataLst>
                <p:tags r:id="rId9"/>
              </p:custDataLst>
            </p:nvPr>
          </p:nvSpPr>
          <p:spPr>
            <a:xfrm>
              <a:off x="1368" y="8758"/>
              <a:ext cx="16407" cy="1042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5" name="对象 4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1679" y="8974"/>
            <a:ext cx="9919" cy="7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2" imgW="3098800" imgH="228600" progId="Equation.DSMT4">
                    <p:embed/>
                  </p:oleObj>
                </mc:Choice>
                <mc:Fallback>
                  <p:oleObj r:id="rId22" imgW="3098800" imgH="228600" progId="Equation.DSMT4">
                    <p:embed/>
                    <p:pic>
                      <p:nvPicPr>
                        <p:cNvPr id="5" name="对象 4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679" y="8974"/>
                          <a:ext cx="9919" cy="7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868045" y="932815"/>
            <a:ext cx="1630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例</a:t>
            </a:r>
            <a:r>
              <a:rPr lang="en-US" altLang="zh-CN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2</a:t>
            </a:r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37" name="圆角矩形 36"/>
          <p:cNvSpPr/>
          <p:nvPr>
            <p:custDataLst>
              <p:tags r:id="rId4"/>
            </p:custDataLst>
          </p:nvPr>
        </p:nvSpPr>
        <p:spPr>
          <a:xfrm>
            <a:off x="868045" y="3096895"/>
            <a:ext cx="10422890" cy="2186305"/>
          </a:xfrm>
          <a:prstGeom prst="roundRect">
            <a:avLst>
              <a:gd name="adj" fmla="val 13704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868045" y="932815"/>
            <a:ext cx="9756775" cy="1871980"/>
            <a:chOff x="1367" y="1469"/>
            <a:chExt cx="15365" cy="2948"/>
          </a:xfrm>
        </p:grpSpPr>
        <p:sp>
          <p:nvSpPr>
            <p:cNvPr id="2" name="文本框 1"/>
            <p:cNvSpPr txBox="1"/>
            <p:nvPr>
              <p:custDataLst>
                <p:tags r:id="rId11"/>
              </p:custDataLst>
            </p:nvPr>
          </p:nvSpPr>
          <p:spPr>
            <a:xfrm>
              <a:off x="1367" y="1469"/>
              <a:ext cx="256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例</a:t>
              </a:r>
              <a:r>
                <a:rPr lang="en-US" altLang="zh-CN" sz="2400" b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2</a:t>
              </a:r>
              <a:r>
                <a:rPr lang="zh-CN" altLang="en-US" sz="2400" b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：</a:t>
              </a:r>
            </a:p>
          </p:txBody>
        </p:sp>
        <p:graphicFrame>
          <p:nvGraphicFramePr>
            <p:cNvPr id="53252" name="对象 53251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2670" y="1501"/>
            <a:ext cx="14062" cy="29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8" imgW="4279900" imgH="927100" progId="Equation.DSMT4">
                    <p:embed/>
                  </p:oleObj>
                </mc:Choice>
                <mc:Fallback>
                  <p:oleObj r:id="rId18" imgW="4279900" imgH="927100" progId="Equation.DSMT4">
                    <p:embed/>
                    <p:pic>
                      <p:nvPicPr>
                        <p:cNvPr id="53252" name="对象 53251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670" y="1501"/>
                          <a:ext cx="14062" cy="29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圆角矩形 20"/>
          <p:cNvSpPr/>
          <p:nvPr>
            <p:custDataLst>
              <p:tags r:id="rId6"/>
            </p:custDataLst>
          </p:nvPr>
        </p:nvSpPr>
        <p:spPr>
          <a:xfrm>
            <a:off x="923925" y="294640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详解</a:t>
            </a:r>
          </a:p>
        </p:txBody>
      </p: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868680" y="5561330"/>
            <a:ext cx="10418445" cy="661670"/>
            <a:chOff x="1368" y="8758"/>
            <a:chExt cx="16407" cy="1042"/>
          </a:xfrm>
        </p:grpSpPr>
        <p:sp>
          <p:nvSpPr>
            <p:cNvPr id="4" name="矩形 3"/>
            <p:cNvSpPr/>
            <p:nvPr>
              <p:custDataLst>
                <p:tags r:id="rId9"/>
              </p:custDataLst>
            </p:nvPr>
          </p:nvSpPr>
          <p:spPr>
            <a:xfrm>
              <a:off x="1368" y="8758"/>
              <a:ext cx="16407" cy="1042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5" name="对象 4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1903" y="8974"/>
            <a:ext cx="9472" cy="7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0" imgW="2959100" imgH="228600" progId="Equation.DSMT4">
                    <p:embed/>
                  </p:oleObj>
                </mc:Choice>
                <mc:Fallback>
                  <p:oleObj r:id="rId20" imgW="2959100" imgH="228600" progId="Equation.DSMT4">
                    <p:embed/>
                    <p:pic>
                      <p:nvPicPr>
                        <p:cNvPr id="5" name="对象 4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903" y="8974"/>
                          <a:ext cx="9472" cy="7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4277" name="对象 54276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116965" y="3474720"/>
          <a:ext cx="10060940" cy="147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4953000" imgH="723900" progId="Equation.DSMT4">
                  <p:embed/>
                </p:oleObj>
              </mc:Choice>
              <mc:Fallback>
                <p:oleObj r:id="rId22" imgW="4953000" imgH="723900" progId="Equation.DSMT4">
                  <p:embed/>
                  <p:pic>
                    <p:nvPicPr>
                      <p:cNvPr id="54277" name="对象 54276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116965" y="3474720"/>
                        <a:ext cx="10060940" cy="14751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868045" y="932815"/>
            <a:ext cx="1630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例</a:t>
            </a:r>
            <a:r>
              <a:rPr lang="en-US" altLang="zh-CN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2</a:t>
            </a:r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37" name="圆角矩形 36"/>
          <p:cNvSpPr/>
          <p:nvPr>
            <p:custDataLst>
              <p:tags r:id="rId4"/>
            </p:custDataLst>
          </p:nvPr>
        </p:nvSpPr>
        <p:spPr>
          <a:xfrm>
            <a:off x="868045" y="3096895"/>
            <a:ext cx="10422890" cy="2186305"/>
          </a:xfrm>
          <a:prstGeom prst="roundRect">
            <a:avLst>
              <a:gd name="adj" fmla="val 13704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868045" y="932815"/>
            <a:ext cx="9756775" cy="1871980"/>
            <a:chOff x="1367" y="1469"/>
            <a:chExt cx="15365" cy="2948"/>
          </a:xfrm>
        </p:grpSpPr>
        <p:sp>
          <p:nvSpPr>
            <p:cNvPr id="2" name="文本框 1"/>
            <p:cNvSpPr txBox="1"/>
            <p:nvPr>
              <p:custDataLst>
                <p:tags r:id="rId11"/>
              </p:custDataLst>
            </p:nvPr>
          </p:nvSpPr>
          <p:spPr>
            <a:xfrm>
              <a:off x="1367" y="1469"/>
              <a:ext cx="256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例</a:t>
              </a:r>
              <a:r>
                <a:rPr lang="en-US" altLang="zh-CN" sz="2400" b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2</a:t>
              </a:r>
              <a:r>
                <a:rPr lang="zh-CN" altLang="en-US" sz="2400" b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：</a:t>
              </a:r>
            </a:p>
          </p:txBody>
        </p:sp>
        <p:graphicFrame>
          <p:nvGraphicFramePr>
            <p:cNvPr id="53252" name="对象 53251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2670" y="1501"/>
            <a:ext cx="14062" cy="29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8" imgW="4279900" imgH="927100" progId="Equation.DSMT4">
                    <p:embed/>
                  </p:oleObj>
                </mc:Choice>
                <mc:Fallback>
                  <p:oleObj r:id="rId18" imgW="4279900" imgH="927100" progId="Equation.DSMT4">
                    <p:embed/>
                    <p:pic>
                      <p:nvPicPr>
                        <p:cNvPr id="53252" name="对象 53251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670" y="1501"/>
                          <a:ext cx="14062" cy="29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圆角矩形 20"/>
          <p:cNvSpPr/>
          <p:nvPr>
            <p:custDataLst>
              <p:tags r:id="rId6"/>
            </p:custDataLst>
          </p:nvPr>
        </p:nvSpPr>
        <p:spPr>
          <a:xfrm>
            <a:off x="923925" y="294640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详解</a:t>
            </a:r>
          </a:p>
        </p:txBody>
      </p: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868680" y="5561330"/>
            <a:ext cx="10418445" cy="661670"/>
            <a:chOff x="1368" y="8758"/>
            <a:chExt cx="16407" cy="1042"/>
          </a:xfrm>
        </p:grpSpPr>
        <p:sp>
          <p:nvSpPr>
            <p:cNvPr id="4" name="矩形 3"/>
            <p:cNvSpPr/>
            <p:nvPr>
              <p:custDataLst>
                <p:tags r:id="rId9"/>
              </p:custDataLst>
            </p:nvPr>
          </p:nvSpPr>
          <p:spPr>
            <a:xfrm>
              <a:off x="1368" y="8758"/>
              <a:ext cx="16407" cy="1042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5" name="对象 4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1603" y="8974"/>
            <a:ext cx="10733" cy="7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0" imgW="3352800" imgH="228600" progId="Equation.DSMT4">
                    <p:embed/>
                  </p:oleObj>
                </mc:Choice>
                <mc:Fallback>
                  <p:oleObj r:id="rId20" imgW="3352800" imgH="228600" progId="Equation.DSMT4">
                    <p:embed/>
                    <p:pic>
                      <p:nvPicPr>
                        <p:cNvPr id="5" name="对象 4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603" y="8974"/>
                          <a:ext cx="10733" cy="7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4278" name="对象 54277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43685" y="3496310"/>
          <a:ext cx="8911590" cy="1455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4699000" imgH="723900" progId="Equation.DSMT4">
                  <p:embed/>
                </p:oleObj>
              </mc:Choice>
              <mc:Fallback>
                <p:oleObj r:id="rId22" imgW="4699000" imgH="723900" progId="Equation.DSMT4">
                  <p:embed/>
                  <p:pic>
                    <p:nvPicPr>
                      <p:cNvPr id="54278" name="对象 54277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43685" y="3496310"/>
                        <a:ext cx="8911590" cy="14554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976320" y="1772816"/>
            <a:ext cx="2927985" cy="25273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83370449"/>
              </p:ext>
            </p:extLst>
          </p:nvPr>
        </p:nvGraphicFramePr>
        <p:xfrm>
          <a:off x="922487" y="1836823"/>
          <a:ext cx="7440930" cy="25412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0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57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70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微软雅黑" panose="020B0503020204020204" pitchFamily="34" charset="-122"/>
                        </a:rPr>
                        <a:t>方程组的解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唯一解</a:t>
                      </a: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无数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个解</a:t>
                      </a: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无解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0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直线</a:t>
                      </a:r>
                      <a:r>
                        <a:rPr lang="en-US" sz="2400" b="1" i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400" b="1" baseline="-2500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sz="2400" b="1" i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400" b="1" baseline="-2500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交点</a:t>
                      </a: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个数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1个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无数个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0个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0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直线</a:t>
                      </a:r>
                      <a:r>
                        <a:rPr lang="en-US" sz="2400" b="1" i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400" b="1" baseline="-25000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sz="2400" b="1" i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400" b="1" baseline="-25000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的位置关系</a:t>
                      </a:r>
                      <a:endParaRPr lang="en-US" altLang="en-US" sz="2400" b="1" dirty="0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相交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重合</a:t>
                      </a:r>
                      <a:endParaRPr lang="en-US" altLang="en-US" sz="2400" b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平行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文本框 5"/>
          <p:cNvSpPr txBox="1"/>
          <p:nvPr/>
        </p:nvSpPr>
        <p:spPr>
          <a:xfrm>
            <a:off x="716946" y="1063463"/>
            <a:ext cx="4512774" cy="5275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defTabSz="685800">
              <a:lnSpc>
                <a:spcPct val="110000"/>
              </a:lnSpc>
            </a:pP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charset="-122"/>
              </a:rPr>
              <a:t>交点个数与直线位置关系：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743E606-8907-D2B3-4207-3FDC9E7D888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B10498E-94BB-0FE1-C9B6-15583E0C25B0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归纳总结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44C9049-2CC7-5132-62CD-0DD17064A51E}"/>
                </a:ext>
              </a:extLst>
            </p:cNvPr>
            <p:cNvGrpSpPr/>
            <p:nvPr>
              <p:custDataLst>
                <p:tags r:id="rId7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16582D20-4026-3B35-D6B7-13AC66D7A5D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1D1EA4CE-81D4-18B4-2A3F-1D52EE735AB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431E00DF-2C43-8EEC-7A7F-0E02A4EEC1B8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21543445"/>
              </p:ext>
            </p:extLst>
          </p:nvPr>
        </p:nvGraphicFramePr>
        <p:xfrm>
          <a:off x="1415480" y="4722855"/>
          <a:ext cx="9054465" cy="1013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4229100" imgH="495300" progId="Equation.DSMT4">
                  <p:embed/>
                </p:oleObj>
              </mc:Choice>
              <mc:Fallback>
                <p:oleObj r:id="rId12" imgW="4229100" imgH="495300" progId="Equation.DSMT4">
                  <p:embed/>
                  <p:pic>
                    <p:nvPicPr>
                      <p:cNvPr id="53252" name="对象 5325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415480" y="4722855"/>
                        <a:ext cx="9054465" cy="10134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303E58EB-3D1B-D44F-0D42-15F995B3E58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3584" y="4677064"/>
            <a:ext cx="10948592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zh-CN" sz="2400" b="1" dirty="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zh-CN" altLang="en-US" sz="2400" b="1" dirty="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altLang="zh-CN" sz="2400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巩固练习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40" name="组合 39"/>
            <p:cNvGrpSpPr/>
            <p:nvPr>
              <p:custDataLst>
                <p:tags r:id="rId1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20"/>
          <p:cNvSpPr/>
          <p:nvPr>
            <p:custDataLst>
              <p:tags r:id="rId3"/>
            </p:custDataLst>
          </p:nvPr>
        </p:nvSpPr>
        <p:spPr>
          <a:xfrm>
            <a:off x="605790" y="1108935"/>
            <a:ext cx="1687830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3E2"/>
              </a:gs>
              <a:gs pos="100000">
                <a:srgbClr val="6985C9"/>
              </a:gs>
            </a:gsLst>
            <a:lin ang="1956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例题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思源黑体 CN Normal" panose="020B0400000000000000" pitchFamily="34" charset="-122"/>
              </a:rPr>
              <a:t>1</a:t>
            </a: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701254970"/>
              </p:ext>
            </p:extLst>
          </p:nvPr>
        </p:nvGraphicFramePr>
        <p:xfrm>
          <a:off x="2423592" y="1108935"/>
          <a:ext cx="10824845" cy="180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5" imgW="4829118" imgH="800307" progId="Word.Document.8">
                  <p:embed/>
                </p:oleObj>
              </mc:Choice>
              <mc:Fallback>
                <p:oleObj name="Document" r:id="rId15" imgW="4829118" imgH="800307" progId="Word.Document.8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423592" y="1108935"/>
                        <a:ext cx="10824845" cy="1801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组合 26"/>
          <p:cNvGrpSpPr/>
          <p:nvPr>
            <p:custDataLst>
              <p:tags r:id="rId5"/>
            </p:custDataLst>
          </p:nvPr>
        </p:nvGrpSpPr>
        <p:grpSpPr>
          <a:xfrm>
            <a:off x="1005205" y="3548007"/>
            <a:ext cx="10304780" cy="2722880"/>
            <a:chOff x="1499" y="3782"/>
            <a:chExt cx="16228" cy="6190"/>
          </a:xfrm>
        </p:grpSpPr>
        <p:sp>
          <p:nvSpPr>
            <p:cNvPr id="37" name="圆角矩形 36"/>
            <p:cNvSpPr/>
            <p:nvPr>
              <p:custDataLst>
                <p:tags r:id="rId8"/>
              </p:custDataLst>
            </p:nvPr>
          </p:nvSpPr>
          <p:spPr>
            <a:xfrm>
              <a:off x="1565" y="3782"/>
              <a:ext cx="16162" cy="6190"/>
            </a:xfrm>
            <a:prstGeom prst="roundRect">
              <a:avLst>
                <a:gd name="adj" fmla="val 5851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9"/>
              </p:custDataLst>
            </p:nvPr>
          </p:nvSpPr>
          <p:spPr>
            <a:xfrm>
              <a:off x="1499" y="3937"/>
              <a:ext cx="2865" cy="1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【详解】</a:t>
              </a:r>
            </a:p>
          </p:txBody>
        </p:sp>
      </p:grpSp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625600" y="3510915"/>
          <a:ext cx="12057380" cy="2500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552950" imgH="942975" progId="Word.Document.8">
                  <p:embed/>
                </p:oleObj>
              </mc:Choice>
              <mc:Fallback>
                <p:oleObj r:id="rId17" imgW="4552950" imgH="942975" progId="Word.Document.8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625600" y="3510915"/>
                        <a:ext cx="12057380" cy="2500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627505" y="3912235"/>
          <a:ext cx="12057380" cy="2071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4552950" imgH="781050" progId="Word.Document.8">
                  <p:embed/>
                </p:oleObj>
              </mc:Choice>
              <mc:Fallback>
                <p:oleObj r:id="rId19" imgW="4552950" imgH="781050" progId="Word.Document.8">
                  <p:embed/>
                  <p:pic>
                    <p:nvPicPr>
                      <p:cNvPr id="15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27505" y="3912235"/>
                        <a:ext cx="12057380" cy="2071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巩固提升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20"/>
          <p:cNvSpPr/>
          <p:nvPr>
            <p:custDataLst>
              <p:tags r:id="rId3"/>
            </p:custDataLst>
          </p:nvPr>
        </p:nvSpPr>
        <p:spPr>
          <a:xfrm>
            <a:off x="605790" y="1130857"/>
            <a:ext cx="1687830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3E2"/>
              </a:gs>
              <a:gs pos="100000">
                <a:srgbClr val="6985C9"/>
              </a:gs>
            </a:gsLst>
            <a:lin ang="1956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例题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思源黑体 CN Normal" panose="020B0400000000000000" pitchFamily="34" charset="-122"/>
              </a:rPr>
              <a:t>2</a:t>
            </a:r>
          </a:p>
        </p:txBody>
      </p:sp>
      <p:grpSp>
        <p:nvGrpSpPr>
          <p:cNvPr id="27" name="组合 26"/>
          <p:cNvGrpSpPr/>
          <p:nvPr>
            <p:custDataLst>
              <p:tags r:id="rId4"/>
            </p:custDataLst>
          </p:nvPr>
        </p:nvGrpSpPr>
        <p:grpSpPr>
          <a:xfrm>
            <a:off x="694945" y="2921162"/>
            <a:ext cx="10261600" cy="3344545"/>
            <a:chOff x="1499" y="3782"/>
            <a:chExt cx="16160" cy="6190"/>
          </a:xfrm>
        </p:grpSpPr>
        <p:sp>
          <p:nvSpPr>
            <p:cNvPr id="37" name="圆角矩形 36"/>
            <p:cNvSpPr/>
            <p:nvPr>
              <p:custDataLst>
                <p:tags r:id="rId8"/>
              </p:custDataLst>
            </p:nvPr>
          </p:nvSpPr>
          <p:spPr>
            <a:xfrm>
              <a:off x="1565" y="3782"/>
              <a:ext cx="16094" cy="6190"/>
            </a:xfrm>
            <a:prstGeom prst="roundRect">
              <a:avLst>
                <a:gd name="adj" fmla="val 5851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9"/>
              </p:custDataLst>
            </p:nvPr>
          </p:nvSpPr>
          <p:spPr>
            <a:xfrm>
              <a:off x="1499" y="3936"/>
              <a:ext cx="4069" cy="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【详解】</a:t>
              </a:r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法一：</a:t>
              </a:r>
            </a:p>
          </p:txBody>
        </p:sp>
      </p:grp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744613777"/>
              </p:ext>
            </p:extLst>
          </p:nvPr>
        </p:nvGraphicFramePr>
        <p:xfrm>
          <a:off x="2564765" y="1112544"/>
          <a:ext cx="9021445" cy="1014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5086350" imgH="571500" progId="Word.Document.8">
                  <p:embed/>
                </p:oleObj>
              </mc:Choice>
              <mc:Fallback>
                <p:oleObj r:id="rId15" imgW="5086350" imgH="571500" progId="Word.Document.8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564765" y="1112544"/>
                        <a:ext cx="9021445" cy="1014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580198" y="3373755"/>
          <a:ext cx="9269730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286250" imgH="1247775" progId="Word.Document.8">
                  <p:embed/>
                </p:oleObj>
              </mc:Choice>
              <mc:Fallback>
                <p:oleObj r:id="rId17" imgW="4286250" imgH="1247775" progId="Word.Document.8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0198" y="3373755"/>
                        <a:ext cx="9269730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 flipH="1">
            <a:off x="10744200" y="11303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能力提升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20"/>
          <p:cNvSpPr/>
          <p:nvPr>
            <p:custDataLst>
              <p:tags r:id="rId3"/>
            </p:custDataLst>
          </p:nvPr>
        </p:nvSpPr>
        <p:spPr>
          <a:xfrm>
            <a:off x="736899" y="1030287"/>
            <a:ext cx="1687830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3E2"/>
              </a:gs>
              <a:gs pos="100000">
                <a:srgbClr val="6985C9"/>
              </a:gs>
            </a:gsLst>
            <a:lin ang="1956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例题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思源黑体 CN Normal" panose="020B0400000000000000" pitchFamily="34" charset="-122"/>
              </a:rPr>
              <a:t>2</a:t>
            </a:r>
          </a:p>
        </p:txBody>
      </p:sp>
      <p:grpSp>
        <p:nvGrpSpPr>
          <p:cNvPr id="27" name="组合 26"/>
          <p:cNvGrpSpPr/>
          <p:nvPr>
            <p:custDataLst>
              <p:tags r:id="rId4"/>
            </p:custDataLst>
          </p:nvPr>
        </p:nvGrpSpPr>
        <p:grpSpPr>
          <a:xfrm>
            <a:off x="942582" y="2466762"/>
            <a:ext cx="10261600" cy="3344545"/>
            <a:chOff x="1499" y="3782"/>
            <a:chExt cx="16160" cy="6190"/>
          </a:xfrm>
        </p:grpSpPr>
        <p:sp>
          <p:nvSpPr>
            <p:cNvPr id="37" name="圆角矩形 36"/>
            <p:cNvSpPr/>
            <p:nvPr>
              <p:custDataLst>
                <p:tags r:id="rId8"/>
              </p:custDataLst>
            </p:nvPr>
          </p:nvSpPr>
          <p:spPr>
            <a:xfrm>
              <a:off x="1565" y="3782"/>
              <a:ext cx="16094" cy="6190"/>
            </a:xfrm>
            <a:prstGeom prst="roundRect">
              <a:avLst>
                <a:gd name="adj" fmla="val 5851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9"/>
              </p:custDataLst>
            </p:nvPr>
          </p:nvSpPr>
          <p:spPr>
            <a:xfrm>
              <a:off x="1499" y="3936"/>
              <a:ext cx="4069" cy="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【详解】</a:t>
              </a:r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法二：</a:t>
              </a:r>
            </a:p>
          </p:txBody>
        </p:sp>
      </p:grp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686008969"/>
              </p:ext>
            </p:extLst>
          </p:nvPr>
        </p:nvGraphicFramePr>
        <p:xfrm>
          <a:off x="2777283" y="1024318"/>
          <a:ext cx="9021445" cy="1014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5086350" imgH="571500" progId="Word.Document.8">
                  <p:embed/>
                </p:oleObj>
              </mc:Choice>
              <mc:Fallback>
                <p:oleObj r:id="rId15" imgW="5086350" imgH="571500" progId="Word.Document.8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777283" y="1024318"/>
                        <a:ext cx="9021445" cy="1014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387733292"/>
              </p:ext>
            </p:extLst>
          </p:nvPr>
        </p:nvGraphicFramePr>
        <p:xfrm>
          <a:off x="1161354" y="3047471"/>
          <a:ext cx="9815830" cy="2776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286250" imgH="1209675" progId="Word.Document.8">
                  <p:embed/>
                </p:oleObj>
              </mc:Choice>
              <mc:Fallback>
                <p:oleObj r:id="rId17" imgW="4286250" imgH="1209675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61354" y="3047471"/>
                        <a:ext cx="9815830" cy="2776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圆角矩形标注 6"/>
          <p:cNvSpPr/>
          <p:nvPr>
            <p:custDataLst>
              <p:tags r:id="rId7"/>
            </p:custDataLst>
          </p:nvPr>
        </p:nvSpPr>
        <p:spPr>
          <a:xfrm>
            <a:off x="8612140" y="1840983"/>
            <a:ext cx="2237740" cy="708025"/>
          </a:xfrm>
          <a:prstGeom prst="wedgeRoundRectCallout">
            <a:avLst>
              <a:gd name="adj1" fmla="val -63393"/>
              <a:gd name="adj2" fmla="val 42107"/>
              <a:gd name="adj3" fmla="val 16667"/>
            </a:avLst>
          </a:prstGeom>
          <a:gradFill>
            <a:gsLst>
              <a:gs pos="0">
                <a:srgbClr val="0070C0"/>
              </a:gs>
              <a:gs pos="100000">
                <a:srgbClr val="734AE2"/>
              </a:gs>
            </a:gsLst>
            <a:lin ang="1902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直线系方程法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2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拓展：直线系方程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40" name="组合 39"/>
            <p:cNvGrpSpPr/>
            <p:nvPr>
              <p:custDataLst>
                <p:tags r:id="rId2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2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>
            <p:custDataLst>
              <p:tags r:id="rId3"/>
            </p:custDataLst>
          </p:nvPr>
        </p:nvGrpSpPr>
        <p:grpSpPr>
          <a:xfrm>
            <a:off x="1161973" y="1014730"/>
            <a:ext cx="9488966" cy="570865"/>
            <a:chOff x="1949" y="1669"/>
            <a:chExt cx="14731" cy="899"/>
          </a:xfrm>
        </p:grpSpPr>
        <p:sp>
          <p:nvSpPr>
            <p:cNvPr id="30" name="圆角矩形 20"/>
            <p:cNvSpPr/>
            <p:nvPr>
              <p:custDataLst>
                <p:tags r:id="rId18"/>
              </p:custDataLst>
            </p:nvPr>
          </p:nvSpPr>
          <p:spPr>
            <a:xfrm>
              <a:off x="1949" y="1669"/>
              <a:ext cx="2621" cy="89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总结</a:t>
              </a:r>
            </a:p>
          </p:txBody>
        </p:sp>
        <p:sp>
          <p:nvSpPr>
            <p:cNvPr id="45" name="矩形 25602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568" y="1788"/>
              <a:ext cx="12112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zh-CN" altLang="en-US" sz="2400" b="1">
                  <a:ea typeface="黑体" panose="02010609060101010101" charset="-122"/>
                </a:rPr>
                <a:t>过某两条直线交点的一系列直线，统称为</a:t>
              </a:r>
              <a:r>
                <a:rPr lang="zh-CN" altLang="en-US" sz="2400" b="1">
                  <a:solidFill>
                    <a:srgbClr val="62439B"/>
                  </a:solidFill>
                  <a:ea typeface="黑体" panose="02010609060101010101" charset="-122"/>
                </a:rPr>
                <a:t>直线系</a:t>
              </a:r>
            </a:p>
          </p:txBody>
        </p:sp>
      </p:grpSp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>
          <a:xfrm>
            <a:off x="1546225" y="3312795"/>
            <a:ext cx="9685020" cy="598170"/>
            <a:chOff x="2435" y="2792"/>
            <a:chExt cx="15252" cy="942"/>
          </a:xfrm>
        </p:grpSpPr>
        <p:sp>
          <p:nvSpPr>
            <p:cNvPr id="5" name="圆角矩形 4"/>
            <p:cNvSpPr/>
            <p:nvPr>
              <p:custDataLst>
                <p:tags r:id="rId16"/>
              </p:custDataLst>
            </p:nvPr>
          </p:nvSpPr>
          <p:spPr>
            <a:xfrm>
              <a:off x="2435" y="2792"/>
              <a:ext cx="2054" cy="942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优点</a:t>
              </a:r>
            </a:p>
          </p:txBody>
        </p:sp>
        <p:sp>
          <p:nvSpPr>
            <p:cNvPr id="10" name="矩形 9"/>
            <p:cNvSpPr/>
            <p:nvPr>
              <p:custDataLst>
                <p:tags r:id="rId17"/>
              </p:custDataLst>
            </p:nvPr>
          </p:nvSpPr>
          <p:spPr>
            <a:xfrm>
              <a:off x="4692" y="2830"/>
              <a:ext cx="12995" cy="885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indent="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None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r>
                <a:rPr lang="zh-CN" sz="2400" b="1" kern="100">
                  <a:solidFill>
                    <a:prstClr val="black"/>
                  </a:solidFill>
                  <a:latin typeface="黑体" panose="02010609060101010101" charset="-122"/>
                  <a:ea typeface="黑体" panose="02010609060101010101" charset="-122"/>
                  <a:cs typeface="Cambria Math" panose="02040503050406030204" pitchFamily="18" charset="0"/>
                  <a:sym typeface="+mn-ea"/>
                </a:rPr>
                <a:t>几乎表示所有过交点的直线</a:t>
              </a:r>
            </a:p>
          </p:txBody>
        </p:sp>
      </p:grpSp>
      <p:grpSp>
        <p:nvGrpSpPr>
          <p:cNvPr id="22" name="组合 21"/>
          <p:cNvGrpSpPr/>
          <p:nvPr>
            <p:custDataLst>
              <p:tags r:id="rId5"/>
            </p:custDataLst>
          </p:nvPr>
        </p:nvGrpSpPr>
        <p:grpSpPr>
          <a:xfrm>
            <a:off x="1108075" y="1758315"/>
            <a:ext cx="10382250" cy="1270635"/>
            <a:chOff x="1745" y="2769"/>
            <a:chExt cx="16350" cy="2001"/>
          </a:xfrm>
        </p:grpSpPr>
        <p:sp>
          <p:nvSpPr>
            <p:cNvPr id="3" name="圆角矩形 2"/>
            <p:cNvSpPr/>
            <p:nvPr>
              <p:custDataLst>
                <p:tags r:id="rId14"/>
              </p:custDataLst>
            </p:nvPr>
          </p:nvSpPr>
          <p:spPr>
            <a:xfrm>
              <a:off x="5115" y="3770"/>
              <a:ext cx="9444" cy="1001"/>
            </a:xfrm>
            <a:prstGeom prst="roundRect">
              <a:avLst/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800" b="1" kern="100" baseline="-25000">
                <a:solidFill>
                  <a:schemeClr val="bg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53252" name="对象 53251"/>
            <p:cNvGraphicFramePr>
              <a:graphicFrameLocks noChangeAspect="1"/>
            </p:cNvGraphicFramePr>
            <p:nvPr>
              <p:custDataLst>
                <p:tags r:id="rId15"/>
              </p:custDataLst>
            </p:nvPr>
          </p:nvGraphicFramePr>
          <p:xfrm>
            <a:off x="1745" y="2769"/>
            <a:ext cx="16350" cy="19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5" imgW="4927600" imgH="571500" progId="Equation.DSMT4">
                    <p:embed/>
                  </p:oleObj>
                </mc:Choice>
                <mc:Fallback>
                  <p:oleObj r:id="rId25" imgW="4927600" imgH="571500" progId="Equation.DSMT4">
                    <p:embed/>
                    <p:pic>
                      <p:nvPicPr>
                        <p:cNvPr id="53252" name="对象 53251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745" y="2769"/>
                          <a:ext cx="16350" cy="19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组合 6"/>
          <p:cNvGrpSpPr/>
          <p:nvPr>
            <p:custDataLst>
              <p:tags r:id="rId6"/>
            </p:custDataLst>
          </p:nvPr>
        </p:nvGrpSpPr>
        <p:grpSpPr>
          <a:xfrm>
            <a:off x="1161973" y="5112385"/>
            <a:ext cx="9488966" cy="1050290"/>
            <a:chOff x="1949" y="1611"/>
            <a:chExt cx="14731" cy="1654"/>
          </a:xfrm>
        </p:grpSpPr>
        <p:sp>
          <p:nvSpPr>
            <p:cNvPr id="8" name="圆角矩形 20"/>
            <p:cNvSpPr/>
            <p:nvPr>
              <p:custDataLst>
                <p:tags r:id="rId12"/>
              </p:custDataLst>
            </p:nvPr>
          </p:nvSpPr>
          <p:spPr>
            <a:xfrm>
              <a:off x="1949" y="1669"/>
              <a:ext cx="2621" cy="89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应用</a:t>
              </a:r>
            </a:p>
          </p:txBody>
        </p:sp>
        <p:sp>
          <p:nvSpPr>
            <p:cNvPr id="11" name="矩形 2560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568" y="1611"/>
              <a:ext cx="12112" cy="1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>
                  <a:solidFill>
                    <a:srgbClr val="62439B"/>
                  </a:solidFill>
                  <a:ea typeface="黑体" panose="02010609060101010101" charset="-122"/>
                </a:rPr>
                <a:t>凡是求过某交点的直线方程，都可以这样设所求直线方程，然后根据已知条件求出</a:t>
              </a:r>
              <a:r>
                <a:rPr lang="en-US" altLang="zh-CN" sz="2400" b="1">
                  <a:solidFill>
                    <a:srgbClr val="62439B"/>
                  </a:solidFill>
                  <a:ea typeface="黑体" panose="02010609060101010101" charset="-122"/>
                </a:rPr>
                <a:t> </a:t>
              </a:r>
              <a:r>
                <a:rPr lang="zh-CN" altLang="en-US" sz="2400" b="1" i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λ</a:t>
              </a:r>
              <a:r>
                <a:rPr lang="en-US" altLang="zh-CN" sz="2400" b="1" i="1">
                  <a:solidFill>
                    <a:srgbClr val="62439B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400" b="1">
                  <a:solidFill>
                    <a:srgbClr val="62439B"/>
                  </a:solidFill>
                  <a:ea typeface="黑体" panose="02010609060101010101" charset="-122"/>
                </a:rPr>
                <a:t>即可.</a:t>
              </a:r>
            </a:p>
          </p:txBody>
        </p:sp>
      </p:grpSp>
      <p:grpSp>
        <p:nvGrpSpPr>
          <p:cNvPr id="21" name="组合 20"/>
          <p:cNvGrpSpPr/>
          <p:nvPr>
            <p:custDataLst>
              <p:tags r:id="rId7"/>
            </p:custDataLst>
          </p:nvPr>
        </p:nvGrpSpPr>
        <p:grpSpPr>
          <a:xfrm>
            <a:off x="1546225" y="4251960"/>
            <a:ext cx="9685020" cy="598170"/>
            <a:chOff x="2435" y="6696"/>
            <a:chExt cx="15252" cy="942"/>
          </a:xfrm>
        </p:grpSpPr>
        <p:grpSp>
          <p:nvGrpSpPr>
            <p:cNvPr id="15" name="组合 14"/>
            <p:cNvGrpSpPr/>
            <p:nvPr>
              <p:custDataLst>
                <p:tags r:id="rId8"/>
              </p:custDataLst>
            </p:nvPr>
          </p:nvGrpSpPr>
          <p:grpSpPr>
            <a:xfrm>
              <a:off x="2435" y="6696"/>
              <a:ext cx="15252" cy="942"/>
              <a:chOff x="2435" y="2792"/>
              <a:chExt cx="15252" cy="942"/>
            </a:xfrm>
          </p:grpSpPr>
          <p:sp>
            <p:nvSpPr>
              <p:cNvPr id="17" name="圆角矩形 16"/>
              <p:cNvSpPr/>
              <p:nvPr>
                <p:custDataLst>
                  <p:tags r:id="rId10"/>
                </p:custDataLst>
              </p:nvPr>
            </p:nvSpPr>
            <p:spPr>
              <a:xfrm>
                <a:off x="2435" y="2792"/>
                <a:ext cx="2054" cy="942"/>
              </a:xfrm>
              <a:prstGeom prst="roundRect">
                <a:avLst/>
              </a:prstGeom>
              <a:ln>
                <a:gradFill>
                  <a:gsLst>
                    <a:gs pos="0">
                      <a:srgbClr val="548BDA"/>
                    </a:gs>
                    <a:gs pos="100000">
                      <a:srgbClr val="62439B"/>
                    </a:gs>
                  </a:gsLst>
                  <a:lin ang="14040000" scaled="1"/>
                </a:gradFill>
                <a:prstDash val="dash"/>
              </a:ln>
            </p:spPr>
            <p:style>
              <a:lnRef idx="3">
                <a:schemeClr val="accent2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zh-CN" sz="2400" b="1"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缺点</a:t>
                </a:r>
              </a:p>
            </p:txBody>
          </p:sp>
          <p:sp>
            <p:nvSpPr>
              <p:cNvPr id="18" name="矩形 17"/>
              <p:cNvSpPr/>
              <p:nvPr>
                <p:custDataLst>
                  <p:tags r:id="rId11"/>
                </p:custDataLst>
              </p:nvPr>
            </p:nvSpPr>
            <p:spPr>
              <a:xfrm>
                <a:off x="4692" y="2830"/>
                <a:ext cx="12995" cy="885"/>
              </a:xfrm>
              <a:prstGeom prst="rect">
                <a:avLst/>
              </a:prstGeom>
              <a:gradFill>
                <a:gsLst>
                  <a:gs pos="0">
                    <a:srgbClr val="CF32FE">
                      <a:alpha val="7000"/>
                    </a:srgbClr>
                  </a:gs>
                  <a:gs pos="100000">
                    <a:srgbClr val="B0B5E8">
                      <a:alpha val="44000"/>
                    </a:srgbClr>
                  </a:gs>
                </a:gsLst>
                <a:lin ang="10800000" scaled="0"/>
              </a:gradFill>
            </p:spPr>
            <p:txBody>
              <a:bodyPr wrap="square" anchor="ctr" anchorCtr="0">
                <a:noAutofit/>
              </a:bodyPr>
              <a:lstStyle/>
              <a:p>
                <a:pPr indent="0" algn="l">
                  <a:lnSpc>
                    <a:spcPct val="110000"/>
                  </a:lnSpc>
                  <a:buClr>
                    <a:srgbClr val="7F7FD9"/>
                  </a:buClr>
                  <a:buSzTx/>
                  <a:buFont typeface="Wingdings" panose="05000000000000000000" charset="0"/>
                  <a:buNone/>
                  <a:tabLst>
                    <a:tab pos="1188085" algn="l"/>
                    <a:tab pos="2163445" algn="l"/>
                    <a:tab pos="3142615" algn="l"/>
                    <a:tab pos="4190365" algn="l"/>
                  </a:tabLst>
                </a:pPr>
                <a:endParaRPr lang="zh-CN" altLang="zh-CN" sz="2400" kern="100">
                  <a:solidFill>
                    <a:prstClr val="black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endParaRPr>
              </a:p>
            </p:txBody>
          </p:sp>
        </p:grpSp>
        <p:graphicFrame>
          <p:nvGraphicFramePr>
            <p:cNvPr id="12" name="对象 11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4788" y="6873"/>
            <a:ext cx="10757" cy="7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7" imgW="3238500" imgH="228600" progId="Equation.DSMT4">
                    <p:embed/>
                  </p:oleObj>
                </mc:Choice>
                <mc:Fallback>
                  <p:oleObj r:id="rId27" imgW="3238500" imgH="228600" progId="Equation.DSMT4">
                    <p:embed/>
                    <p:pic>
                      <p:nvPicPr>
                        <p:cNvPr id="12" name="对象 11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4788" y="6873"/>
                          <a:ext cx="10757" cy="73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20"/>
          <p:cNvSpPr/>
          <p:nvPr>
            <p:custDataLst>
              <p:tags r:id="rId2"/>
            </p:custDataLst>
          </p:nvPr>
        </p:nvSpPr>
        <p:spPr>
          <a:xfrm>
            <a:off x="613679" y="1102387"/>
            <a:ext cx="1687830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3E2"/>
              </a:gs>
              <a:gs pos="100000">
                <a:srgbClr val="6985C9"/>
              </a:gs>
            </a:gsLst>
            <a:lin ang="1956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例题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思源黑体 CN Normal" panose="020B0400000000000000" pitchFamily="34" charset="-122"/>
              </a:rPr>
              <a:t>3</a:t>
            </a:r>
          </a:p>
        </p:txBody>
      </p:sp>
      <p:grpSp>
        <p:nvGrpSpPr>
          <p:cNvPr id="27" name="组合 26"/>
          <p:cNvGrpSpPr/>
          <p:nvPr>
            <p:custDataLst>
              <p:tags r:id="rId3"/>
            </p:custDataLst>
          </p:nvPr>
        </p:nvGrpSpPr>
        <p:grpSpPr>
          <a:xfrm>
            <a:off x="679450" y="2576516"/>
            <a:ext cx="10261600" cy="3473450"/>
            <a:chOff x="1499" y="3782"/>
            <a:chExt cx="16160" cy="6190"/>
          </a:xfrm>
        </p:grpSpPr>
        <p:sp>
          <p:nvSpPr>
            <p:cNvPr id="37" name="圆角矩形 36"/>
            <p:cNvSpPr/>
            <p:nvPr>
              <p:custDataLst>
                <p:tags r:id="rId11"/>
              </p:custDataLst>
            </p:nvPr>
          </p:nvSpPr>
          <p:spPr>
            <a:xfrm>
              <a:off x="1565" y="3782"/>
              <a:ext cx="16094" cy="6190"/>
            </a:xfrm>
            <a:prstGeom prst="roundRect">
              <a:avLst>
                <a:gd name="adj" fmla="val 5851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12"/>
              </p:custDataLst>
            </p:nvPr>
          </p:nvSpPr>
          <p:spPr>
            <a:xfrm>
              <a:off x="1499" y="3936"/>
              <a:ext cx="4069" cy="8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【证明】</a:t>
              </a:r>
              <a:endParaRPr lang="zh-CN" altLang="en-US" sz="24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95102644"/>
              </p:ext>
            </p:extLst>
          </p:nvPr>
        </p:nvGraphicFramePr>
        <p:xfrm>
          <a:off x="2423592" y="1172957"/>
          <a:ext cx="744474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419600" imgH="542925" progId="Word.Document.8">
                  <p:embed/>
                </p:oleObj>
              </mc:Choice>
              <mc:Fallback>
                <p:oleObj r:id="rId14" imgW="4419600" imgH="542925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423592" y="1172957"/>
                        <a:ext cx="744474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85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58561090"/>
              </p:ext>
            </p:extLst>
          </p:nvPr>
        </p:nvGraphicFramePr>
        <p:xfrm>
          <a:off x="1775520" y="3149426"/>
          <a:ext cx="9374505" cy="2862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6" imgW="8572500" imgH="2600325" progId="Word.Document.8">
                  <p:embed/>
                </p:oleObj>
              </mc:Choice>
              <mc:Fallback>
                <p:oleObj name="Document" r:id="rId16" imgW="8572500" imgH="2600325" progId="Word.Document.8">
                  <p:embed/>
                  <p:pic>
                    <p:nvPicPr>
                      <p:cNvPr id="18436" name="Object 8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775520" y="3149426"/>
                        <a:ext cx="9374505" cy="28625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E0D42B15-7480-EDD5-4CCD-0B4B87C0039D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96862" y="276225"/>
            <a:ext cx="5932805" cy="521970"/>
            <a:chOff x="952" y="529"/>
            <a:chExt cx="9343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2EF7DC8-80A1-EB09-CED2-4E544CCBB9F7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拓展：交点直线系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05C6F6A8-68BA-54B9-3B8C-3C11784D203F}"/>
                </a:ext>
              </a:extLst>
            </p:cNvPr>
            <p:cNvGrpSpPr/>
            <p:nvPr>
              <p:custDataLst>
                <p:tags r:id="rId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DB76F7D8-7BDC-808D-A7DE-15F4597350B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8D9D3C14-48EB-8FA9-0468-8809E3D8F69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499236" y="4229101"/>
          <a:ext cx="9195435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019550" imgH="209550" progId="Word.Document.8">
                  <p:embed/>
                </p:oleObj>
              </mc:Choice>
              <mc:Fallback>
                <p:oleObj r:id="rId14" imgW="4019550" imgH="209550" progId="Word.Document.8">
                  <p:embed/>
                  <p:pic>
                    <p:nvPicPr>
                      <p:cNvPr id="23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99236" y="4229101"/>
                        <a:ext cx="9195435" cy="480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组合 29"/>
          <p:cNvGrpSpPr/>
          <p:nvPr>
            <p:custDataLst>
              <p:tags r:id="rId3"/>
            </p:custDataLst>
          </p:nvPr>
        </p:nvGrpSpPr>
        <p:grpSpPr>
          <a:xfrm>
            <a:off x="605155" y="2107565"/>
            <a:ext cx="10983595" cy="3939540"/>
            <a:chOff x="953" y="3319"/>
            <a:chExt cx="17297" cy="6204"/>
          </a:xfrm>
        </p:grpSpPr>
        <p:sp>
          <p:nvSpPr>
            <p:cNvPr id="2" name="圆角矩形 1"/>
            <p:cNvSpPr/>
            <p:nvPr>
              <p:custDataLst>
                <p:tags r:id="rId11"/>
              </p:custDataLst>
            </p:nvPr>
          </p:nvSpPr>
          <p:spPr>
            <a:xfrm>
              <a:off x="953" y="3682"/>
              <a:ext cx="17297" cy="5841"/>
            </a:xfrm>
            <a:prstGeom prst="roundRect">
              <a:avLst>
                <a:gd name="adj" fmla="val 9733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>
              <p:custDataLst>
                <p:tags r:id="rId12"/>
              </p:custDataLst>
            </p:nvPr>
          </p:nvSpPr>
          <p:spPr>
            <a:xfrm>
              <a:off x="1235" y="3319"/>
              <a:ext cx="2009" cy="79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解</a:t>
              </a:r>
            </a:p>
          </p:txBody>
        </p:sp>
      </p:grpSp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07129652"/>
              </p:ext>
            </p:extLst>
          </p:nvPr>
        </p:nvGraphicFramePr>
        <p:xfrm>
          <a:off x="-232728" y="922020"/>
          <a:ext cx="1064260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6" imgW="5101569" imgH="572254" progId="Word.Document.8">
                  <p:embed/>
                </p:oleObj>
              </mc:Choice>
              <mc:Fallback>
                <p:oleObj name="Document" r:id="rId16" imgW="5101569" imgH="572254" progId="Word.Document.8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-232728" y="922020"/>
                        <a:ext cx="10642600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" name="对象 431105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266190" y="2717800"/>
          <a:ext cx="7644765" cy="3234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8" imgW="4286250" imgH="1838325" progId="Word.Document.8">
                  <p:embed/>
                </p:oleObj>
              </mc:Choice>
              <mc:Fallback>
                <p:oleObj name="Document" r:id="rId18" imgW="4286250" imgH="1838325" progId="Word.Document.8">
                  <p:embed/>
                  <p:pic>
                    <p:nvPicPr>
                      <p:cNvPr id="12290" name="对象 43110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266190" y="2717800"/>
                        <a:ext cx="7644765" cy="3234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:a16="http://schemas.microsoft.com/office/drawing/2014/main" id="{331DDE7E-F40B-FC3E-E02A-E070FCE979DA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63352" y="229870"/>
            <a:ext cx="5932805" cy="521970"/>
            <a:chOff x="952" y="529"/>
            <a:chExt cx="9343" cy="8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A09AA68-2CE5-1DB4-9F6C-90EE86A51861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拓展：交点直线系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99B5150-E258-E301-4608-59E14965DFA3}"/>
                </a:ext>
              </a:extLst>
            </p:cNvPr>
            <p:cNvGrpSpPr/>
            <p:nvPr>
              <p:custDataLst>
                <p:tags r:id="rId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93B2FD5D-99F9-B697-528A-A889F00C0CA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8BA0095F-A242-D117-DCB4-4398E19EF92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499236" y="4229101"/>
          <a:ext cx="9195435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019550" imgH="209550" progId="Word.Document.8">
                  <p:embed/>
                </p:oleObj>
              </mc:Choice>
              <mc:Fallback>
                <p:oleObj r:id="rId14" imgW="4019550" imgH="209550" progId="Word.Document.8">
                  <p:embed/>
                  <p:pic>
                    <p:nvPicPr>
                      <p:cNvPr id="23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99236" y="4229101"/>
                        <a:ext cx="9195435" cy="480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组合 29"/>
          <p:cNvGrpSpPr/>
          <p:nvPr>
            <p:custDataLst>
              <p:tags r:id="rId3"/>
            </p:custDataLst>
          </p:nvPr>
        </p:nvGrpSpPr>
        <p:grpSpPr>
          <a:xfrm>
            <a:off x="605155" y="2107565"/>
            <a:ext cx="10983595" cy="3939540"/>
            <a:chOff x="953" y="3319"/>
            <a:chExt cx="17297" cy="6204"/>
          </a:xfrm>
        </p:grpSpPr>
        <p:sp>
          <p:nvSpPr>
            <p:cNvPr id="2" name="圆角矩形 1"/>
            <p:cNvSpPr/>
            <p:nvPr>
              <p:custDataLst>
                <p:tags r:id="rId11"/>
              </p:custDataLst>
            </p:nvPr>
          </p:nvSpPr>
          <p:spPr>
            <a:xfrm>
              <a:off x="953" y="3682"/>
              <a:ext cx="17297" cy="5841"/>
            </a:xfrm>
            <a:prstGeom prst="roundRect">
              <a:avLst>
                <a:gd name="adj" fmla="val 9733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>
              <p:custDataLst>
                <p:tags r:id="rId12"/>
              </p:custDataLst>
            </p:nvPr>
          </p:nvSpPr>
          <p:spPr>
            <a:xfrm>
              <a:off x="1235" y="3319"/>
              <a:ext cx="2009" cy="79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解</a:t>
              </a:r>
            </a:p>
          </p:txBody>
        </p:sp>
      </p:grpSp>
      <p:graphicFrame>
        <p:nvGraphicFramePr>
          <p:cNvPr id="4" name="对象 3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047606764"/>
              </p:ext>
            </p:extLst>
          </p:nvPr>
        </p:nvGraphicFramePr>
        <p:xfrm>
          <a:off x="352507" y="959412"/>
          <a:ext cx="9210675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6" imgW="5101569" imgH="543425" progId="Word.Document.8">
                  <p:embed/>
                </p:oleObj>
              </mc:Choice>
              <mc:Fallback>
                <p:oleObj name="Document" r:id="rId16" imgW="5101569" imgH="543425" progId="Word.Document.8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52507" y="959412"/>
                        <a:ext cx="9210675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431105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210945" y="2637155"/>
          <a:ext cx="11783695" cy="3411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8" imgW="4810125" imgH="1419225" progId="Word.Document.8">
                  <p:embed/>
                </p:oleObj>
              </mc:Choice>
              <mc:Fallback>
                <p:oleObj name="Document" r:id="rId18" imgW="4810125" imgH="1419225" progId="Word.Document.8">
                  <p:embed/>
                  <p:pic>
                    <p:nvPicPr>
                      <p:cNvPr id="8" name="对象 43110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210945" y="2637155"/>
                        <a:ext cx="11783695" cy="34118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>
            <a:extLst>
              <a:ext uri="{FF2B5EF4-FFF2-40B4-BE49-F238E27FC236}">
                <a16:creationId xmlns:a16="http://schemas.microsoft.com/office/drawing/2014/main" id="{7B052021-BCAC-25BD-9B2C-776D390D28CD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63352" y="229870"/>
            <a:ext cx="5932805" cy="521970"/>
            <a:chOff x="952" y="529"/>
            <a:chExt cx="9343" cy="8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388E11DD-7D8D-43AE-90A0-FDBE0F27F6E0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拓展：交点直线系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ED61DBB3-B493-DE93-1E1F-9C1509449EC6}"/>
                </a:ext>
              </a:extLst>
            </p:cNvPr>
            <p:cNvGrpSpPr/>
            <p:nvPr>
              <p:custDataLst>
                <p:tags r:id="rId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C54F71F2-7825-C52C-51A5-8782F325ED4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60264892-B396-7523-DE5C-08E8DEEB126C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5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课堂小结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6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7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8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>
            <a:off x="353695" y="967105"/>
            <a:ext cx="11485245" cy="5632450"/>
          </a:xfrm>
          <a:prstGeom prst="roundRect">
            <a:avLst>
              <a:gd name="adj" fmla="val 11685"/>
            </a:avLst>
          </a:prstGeom>
          <a:solidFill>
            <a:schemeClr val="bg1"/>
          </a:solidFill>
          <a:ln w="15875">
            <a:solidFill>
              <a:srgbClr val="7343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220" y="749300"/>
            <a:ext cx="11614785" cy="59010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平行四边形 8"/>
          <p:cNvSpPr/>
          <p:nvPr>
            <p:custDataLst>
              <p:tags r:id="rId1"/>
            </p:custDataLst>
          </p:nvPr>
        </p:nvSpPr>
        <p:spPr>
          <a:xfrm flipH="1">
            <a:off x="6806565" y="4109720"/>
            <a:ext cx="814070" cy="1009015"/>
          </a:xfrm>
          <a:custGeom>
            <a:avLst/>
            <a:gdLst>
              <a:gd name="connsiteX0" fmla="*/ 12915 w 3994169"/>
              <a:gd name="connsiteY0" fmla="*/ 4501132 h 4955863"/>
              <a:gd name="connsiteX1" fmla="*/ 1168268 w 3994169"/>
              <a:gd name="connsiteY1" fmla="*/ 265269 h 4955863"/>
              <a:gd name="connsiteX2" fmla="*/ 1515580 w 3994169"/>
              <a:gd name="connsiteY2" fmla="*/ 0 h 4955863"/>
              <a:gd name="connsiteX3" fmla="*/ 3633942 w 3994169"/>
              <a:gd name="connsiteY3" fmla="*/ 0 h 4955863"/>
              <a:gd name="connsiteX4" fmla="*/ 3981255 w 3994169"/>
              <a:gd name="connsiteY4" fmla="*/ 454731 h 4955863"/>
              <a:gd name="connsiteX5" fmla="*/ 2825902 w 3994169"/>
              <a:gd name="connsiteY5" fmla="*/ 4690594 h 4955863"/>
              <a:gd name="connsiteX6" fmla="*/ 2478590 w 3994169"/>
              <a:gd name="connsiteY6" fmla="*/ 4955863 h 4955863"/>
              <a:gd name="connsiteX7" fmla="*/ 360228 w 3994169"/>
              <a:gd name="connsiteY7" fmla="*/ 4955863 h 4955863"/>
              <a:gd name="connsiteX8" fmla="*/ 12915 w 3994169"/>
              <a:gd name="connsiteY8" fmla="*/ 4501132 h 49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69" h="4955863">
                <a:moveTo>
                  <a:pt x="12915" y="4501132"/>
                </a:moveTo>
                <a:lnTo>
                  <a:pt x="1168268" y="265269"/>
                </a:lnTo>
                <a:cubicBezTo>
                  <a:pt x="1210956" y="108760"/>
                  <a:pt x="1353354" y="0"/>
                  <a:pt x="1515580" y="0"/>
                </a:cubicBezTo>
                <a:lnTo>
                  <a:pt x="3633942" y="0"/>
                </a:lnTo>
                <a:cubicBezTo>
                  <a:pt x="3871499" y="0"/>
                  <a:pt x="4043766" y="225547"/>
                  <a:pt x="3981255" y="454731"/>
                </a:cubicBezTo>
                <a:lnTo>
                  <a:pt x="2825902" y="4690594"/>
                </a:lnTo>
                <a:cubicBezTo>
                  <a:pt x="2783214" y="4847103"/>
                  <a:pt x="2640815" y="4955863"/>
                  <a:pt x="2478590" y="4955863"/>
                </a:cubicBezTo>
                <a:lnTo>
                  <a:pt x="360228" y="4955863"/>
                </a:lnTo>
                <a:cubicBezTo>
                  <a:pt x="122671" y="4955863"/>
                  <a:pt x="-49596" y="4730316"/>
                  <a:pt x="12915" y="4501132"/>
                </a:cubicBezTo>
              </a:path>
            </a:pathLst>
          </a:custGeom>
          <a:gradFill flip="none" rotWithShape="1">
            <a:gsLst>
              <a:gs pos="0">
                <a:srgbClr val="2762DD">
                  <a:alpha val="98000"/>
                </a:srgbClr>
              </a:gs>
              <a:gs pos="100000">
                <a:srgbClr val="DFE9C8">
                  <a:alpha val="4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 flipH="1">
            <a:off x="1336040" y="2057400"/>
            <a:ext cx="5274310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zh-CN" altLang="en-US" sz="3200" b="1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3200" b="1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 直线与圆的方程</a:t>
            </a:r>
          </a:p>
          <a:p>
            <a:pPr algn="ctr"/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两点间</a:t>
            </a:r>
          </a:p>
          <a:p>
            <a:pPr algn="ctr"/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的距离公式</a:t>
            </a:r>
          </a:p>
        </p:txBody>
      </p:sp>
      <p:sp>
        <p:nvSpPr>
          <p:cNvPr id="24" name="平行四边形 8"/>
          <p:cNvSpPr/>
          <p:nvPr>
            <p:custDataLst>
              <p:tags r:id="rId3"/>
            </p:custDataLst>
          </p:nvPr>
        </p:nvSpPr>
        <p:spPr>
          <a:xfrm flipH="1">
            <a:off x="6178550" y="718185"/>
            <a:ext cx="415925" cy="514985"/>
          </a:xfrm>
          <a:custGeom>
            <a:avLst/>
            <a:gdLst>
              <a:gd name="connsiteX0" fmla="*/ 12915 w 3994169"/>
              <a:gd name="connsiteY0" fmla="*/ 4501132 h 4955863"/>
              <a:gd name="connsiteX1" fmla="*/ 1168268 w 3994169"/>
              <a:gd name="connsiteY1" fmla="*/ 265269 h 4955863"/>
              <a:gd name="connsiteX2" fmla="*/ 1515580 w 3994169"/>
              <a:gd name="connsiteY2" fmla="*/ 0 h 4955863"/>
              <a:gd name="connsiteX3" fmla="*/ 3633942 w 3994169"/>
              <a:gd name="connsiteY3" fmla="*/ 0 h 4955863"/>
              <a:gd name="connsiteX4" fmla="*/ 3981255 w 3994169"/>
              <a:gd name="connsiteY4" fmla="*/ 454731 h 4955863"/>
              <a:gd name="connsiteX5" fmla="*/ 2825902 w 3994169"/>
              <a:gd name="connsiteY5" fmla="*/ 4690594 h 4955863"/>
              <a:gd name="connsiteX6" fmla="*/ 2478590 w 3994169"/>
              <a:gd name="connsiteY6" fmla="*/ 4955863 h 4955863"/>
              <a:gd name="connsiteX7" fmla="*/ 360228 w 3994169"/>
              <a:gd name="connsiteY7" fmla="*/ 4955863 h 4955863"/>
              <a:gd name="connsiteX8" fmla="*/ 12915 w 3994169"/>
              <a:gd name="connsiteY8" fmla="*/ 4501132 h 49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69" h="4955863">
                <a:moveTo>
                  <a:pt x="12915" y="4501132"/>
                </a:moveTo>
                <a:lnTo>
                  <a:pt x="1168268" y="265269"/>
                </a:lnTo>
                <a:cubicBezTo>
                  <a:pt x="1210956" y="108760"/>
                  <a:pt x="1353354" y="0"/>
                  <a:pt x="1515580" y="0"/>
                </a:cubicBezTo>
                <a:lnTo>
                  <a:pt x="3633942" y="0"/>
                </a:lnTo>
                <a:cubicBezTo>
                  <a:pt x="3871499" y="0"/>
                  <a:pt x="4043766" y="225547"/>
                  <a:pt x="3981255" y="454731"/>
                </a:cubicBezTo>
                <a:lnTo>
                  <a:pt x="2825902" y="4690594"/>
                </a:lnTo>
                <a:cubicBezTo>
                  <a:pt x="2783214" y="4847103"/>
                  <a:pt x="2640815" y="4955863"/>
                  <a:pt x="2478590" y="4955863"/>
                </a:cubicBezTo>
                <a:lnTo>
                  <a:pt x="360228" y="4955863"/>
                </a:lnTo>
                <a:cubicBezTo>
                  <a:pt x="122671" y="4955863"/>
                  <a:pt x="-49596" y="4730316"/>
                  <a:pt x="12915" y="4501132"/>
                </a:cubicBezTo>
              </a:path>
            </a:pathLst>
          </a:custGeom>
          <a:gradFill flip="none" rotWithShape="1">
            <a:gsLst>
              <a:gs pos="0">
                <a:srgbClr val="1F5BDD">
                  <a:alpha val="96000"/>
                </a:srgbClr>
              </a:gs>
              <a:gs pos="100000">
                <a:srgbClr val="DFE9C8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5" name="椭圆 34"/>
          <p:cNvSpPr/>
          <p:nvPr>
            <p:custDataLst>
              <p:tags r:id="rId4"/>
            </p:custDataLst>
          </p:nvPr>
        </p:nvSpPr>
        <p:spPr>
          <a:xfrm rot="9480000" flipH="1">
            <a:off x="1557655" y="-2430780"/>
            <a:ext cx="3687445" cy="3683000"/>
          </a:xfrm>
          <a:prstGeom prst="ellipse">
            <a:avLst/>
          </a:prstGeom>
          <a:gradFill flip="none" rotWithShape="1">
            <a:gsLst>
              <a:gs pos="0">
                <a:srgbClr val="C9EAFB"/>
              </a:gs>
              <a:gs pos="100000">
                <a:schemeClr val="bg1">
                  <a:alpha val="46000"/>
                </a:schemeClr>
              </a:gs>
            </a:gsLst>
            <a:lin ang="5400000" scaled="1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>
            <p:custDataLst>
              <p:tags r:id="rId5"/>
            </p:custDataLst>
          </p:nvPr>
        </p:nvGrpSpPr>
        <p:grpSpPr>
          <a:xfrm>
            <a:off x="6974840" y="556260"/>
            <a:ext cx="4653280" cy="5729605"/>
            <a:chOff x="10984" y="966"/>
            <a:chExt cx="7328" cy="9023"/>
          </a:xfrm>
        </p:grpSpPr>
        <p:sp>
          <p:nvSpPr>
            <p:cNvPr id="17" name="平行四边形 8"/>
            <p:cNvSpPr/>
            <p:nvPr>
              <p:custDataLst>
                <p:tags r:id="rId8"/>
              </p:custDataLst>
            </p:nvPr>
          </p:nvSpPr>
          <p:spPr>
            <a:xfrm flipH="1">
              <a:off x="11281" y="1200"/>
              <a:ext cx="7010" cy="8720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noFill/>
            <a:ln w="28575" cmpd="sng"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平行四边形 8"/>
            <p:cNvSpPr/>
            <p:nvPr>
              <p:custDataLst>
                <p:tags r:id="rId9"/>
              </p:custDataLst>
            </p:nvPr>
          </p:nvSpPr>
          <p:spPr>
            <a:xfrm flipH="1">
              <a:off x="11212" y="1156"/>
              <a:ext cx="7100" cy="8833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gradFill>
              <a:gsLst>
                <a:gs pos="0">
                  <a:srgbClr val="1F5BDD"/>
                </a:gs>
                <a:gs pos="100000">
                  <a:srgbClr val="9DD1E0"/>
                </a:gs>
              </a:gsLst>
              <a:lin ang="18780000" scaled="0"/>
            </a:gradFill>
            <a:ln>
              <a:noFill/>
              <a:prstDash val="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0"/>
              </p:custDataLst>
            </p:nvPr>
          </p:nvSpPr>
          <p:spPr>
            <a:xfrm>
              <a:off x="10996" y="974"/>
              <a:ext cx="7020" cy="8753"/>
            </a:xfrm>
            <a:custGeom>
              <a:avLst/>
              <a:gdLst>
                <a:gd name="connsiteX0" fmla="*/ 0 w 7020"/>
                <a:gd name="connsiteY0" fmla="*/ 708 h 8753"/>
                <a:gd name="connsiteX1" fmla="*/ 838 w 7020"/>
                <a:gd name="connsiteY1" fmla="*/ 0 h 8753"/>
                <a:gd name="connsiteX2" fmla="*/ 3750 w 7020"/>
                <a:gd name="connsiteY2" fmla="*/ 3 h 8753"/>
                <a:gd name="connsiteX3" fmla="*/ 5000 w 7020"/>
                <a:gd name="connsiteY3" fmla="*/ 708 h 8753"/>
                <a:gd name="connsiteX4" fmla="*/ 7019 w 7020"/>
                <a:gd name="connsiteY4" fmla="*/ 7891 h 8753"/>
                <a:gd name="connsiteX5" fmla="*/ 6123 w 7020"/>
                <a:gd name="connsiteY5" fmla="*/ 8733 h 8753"/>
                <a:gd name="connsiteX6" fmla="*/ 3056 w 7020"/>
                <a:gd name="connsiteY6" fmla="*/ 8753 h 8753"/>
                <a:gd name="connsiteX7" fmla="*/ 1966 w 7020"/>
                <a:gd name="connsiteY7" fmla="*/ 7912 h 8753"/>
                <a:gd name="connsiteX8" fmla="*/ 0 w 7020"/>
                <a:gd name="connsiteY8" fmla="*/ 708 h 8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9" h="8753">
                  <a:moveTo>
                    <a:pt x="0" y="708"/>
                  </a:moveTo>
                  <a:cubicBezTo>
                    <a:pt x="0" y="243"/>
                    <a:pt x="342" y="0"/>
                    <a:pt x="838" y="0"/>
                  </a:cubicBezTo>
                  <a:lnTo>
                    <a:pt x="3750" y="3"/>
                  </a:lnTo>
                  <a:cubicBezTo>
                    <a:pt x="4386" y="26"/>
                    <a:pt x="4761" y="26"/>
                    <a:pt x="5000" y="708"/>
                  </a:cubicBezTo>
                  <a:lnTo>
                    <a:pt x="7019" y="7891"/>
                  </a:lnTo>
                  <a:cubicBezTo>
                    <a:pt x="7045" y="8503"/>
                    <a:pt x="6618" y="8733"/>
                    <a:pt x="6123" y="8733"/>
                  </a:cubicBezTo>
                  <a:lnTo>
                    <a:pt x="3056" y="8753"/>
                  </a:lnTo>
                  <a:cubicBezTo>
                    <a:pt x="2560" y="8753"/>
                    <a:pt x="2352" y="8730"/>
                    <a:pt x="1966" y="7912"/>
                  </a:cubicBezTo>
                  <a:lnTo>
                    <a:pt x="0" y="708"/>
                  </a:lnTo>
                  <a:close/>
                </a:path>
              </a:pathLst>
            </a:custGeom>
            <a:blipFill rotWithShape="1">
              <a:blip r:embed="rId13"/>
              <a:stretch>
                <a:fillRect l="-23000" r="-74000"/>
              </a:stretch>
            </a:blip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8"/>
            <p:cNvSpPr/>
            <p:nvPr>
              <p:custDataLst>
                <p:tags r:id="rId11"/>
              </p:custDataLst>
            </p:nvPr>
          </p:nvSpPr>
          <p:spPr>
            <a:xfrm flipH="1">
              <a:off x="10984" y="966"/>
              <a:ext cx="7040" cy="8761"/>
            </a:xfrm>
            <a:custGeom>
              <a:avLst/>
              <a:gdLst>
                <a:gd name="connsiteX0" fmla="*/ 21 w 7039"/>
                <a:gd name="connsiteY0" fmla="*/ 7853 h 8761"/>
                <a:gd name="connsiteX1" fmla="*/ 2061 w 7039"/>
                <a:gd name="connsiteY1" fmla="*/ 602 h 8761"/>
                <a:gd name="connsiteX2" fmla="*/ 2884 w 7039"/>
                <a:gd name="connsiteY2" fmla="*/ 3 h 8761"/>
                <a:gd name="connsiteX3" fmla="*/ 6388 w 7039"/>
                <a:gd name="connsiteY3" fmla="*/ 0 h 8761"/>
                <a:gd name="connsiteX4" fmla="*/ 6995 w 7039"/>
                <a:gd name="connsiteY4" fmla="*/ 893 h 8761"/>
                <a:gd name="connsiteX5" fmla="*/ 5094 w 7039"/>
                <a:gd name="connsiteY5" fmla="*/ 7871 h 8761"/>
                <a:gd name="connsiteX6" fmla="*/ 4108 w 7039"/>
                <a:gd name="connsiteY6" fmla="*/ 8761 h 8761"/>
                <a:gd name="connsiteX7" fmla="*/ 815 w 7039"/>
                <a:gd name="connsiteY7" fmla="*/ 8738 h 8761"/>
                <a:gd name="connsiteX8" fmla="*/ 21 w 7039"/>
                <a:gd name="connsiteY8" fmla="*/ 7853 h 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0" h="8761">
                  <a:moveTo>
                    <a:pt x="21" y="7853"/>
                  </a:moveTo>
                  <a:lnTo>
                    <a:pt x="2061" y="602"/>
                  </a:lnTo>
                  <a:cubicBezTo>
                    <a:pt x="2161" y="242"/>
                    <a:pt x="2595" y="3"/>
                    <a:pt x="2884" y="3"/>
                  </a:cubicBezTo>
                  <a:lnTo>
                    <a:pt x="6388" y="0"/>
                  </a:lnTo>
                  <a:cubicBezTo>
                    <a:pt x="6925" y="93"/>
                    <a:pt x="7141" y="460"/>
                    <a:pt x="6995" y="893"/>
                  </a:cubicBezTo>
                  <a:lnTo>
                    <a:pt x="5094" y="7871"/>
                  </a:lnTo>
                  <a:cubicBezTo>
                    <a:pt x="4975" y="8125"/>
                    <a:pt x="4734" y="8745"/>
                    <a:pt x="4108" y="8761"/>
                  </a:cubicBezTo>
                  <a:lnTo>
                    <a:pt x="815" y="8738"/>
                  </a:lnTo>
                  <a:cubicBezTo>
                    <a:pt x="245" y="8738"/>
                    <a:pt x="-90" y="8257"/>
                    <a:pt x="21" y="7853"/>
                  </a:cubicBezTo>
                </a:path>
              </a:pathLst>
            </a:custGeom>
            <a:gradFill flip="none" rotWithShape="1">
              <a:gsLst>
                <a:gs pos="42000">
                  <a:srgbClr val="A2CCE6">
                    <a:alpha val="44000"/>
                  </a:srgbClr>
                </a:gs>
                <a:gs pos="0">
                  <a:srgbClr val="BFDDED">
                    <a:alpha val="17000"/>
                  </a:srgbClr>
                </a:gs>
                <a:gs pos="100000">
                  <a:srgbClr val="2762DD"/>
                </a:gs>
              </a:gsLst>
              <a:lin ang="1656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 rot="10140000" flipH="1">
            <a:off x="3528060" y="5483225"/>
            <a:ext cx="4225290" cy="4220210"/>
          </a:xfrm>
          <a:prstGeom prst="ellipse">
            <a:avLst/>
          </a:prstGeom>
          <a:gradFill flip="none" rotWithShape="1">
            <a:gsLst>
              <a:gs pos="0">
                <a:srgbClr val="D0E9F0">
                  <a:alpha val="82000"/>
                </a:srgbClr>
              </a:gs>
              <a:gs pos="100000">
                <a:srgbClr val="679FDD"/>
              </a:gs>
            </a:gsLst>
            <a:lin ang="11640000" scaled="1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圆角矩形 99"/>
          <p:cNvSpPr/>
          <p:nvPr>
            <p:custDataLst>
              <p:tags r:id="rId7"/>
            </p:custDataLst>
          </p:nvPr>
        </p:nvSpPr>
        <p:spPr>
          <a:xfrm>
            <a:off x="2413000" y="4747260"/>
            <a:ext cx="3087370" cy="32893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47EB"/>
              </a:gs>
              <a:gs pos="100000">
                <a:srgbClr val="9ED2DF"/>
              </a:gs>
            </a:gsLst>
            <a:lin ang="1038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dist"/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选择性必修第一册</a:t>
            </a:r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1102360" y="1331595"/>
            <a:ext cx="10062845" cy="58801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marL="342900" indent="-342900" algn="l" fontAlgn="auto">
              <a:lnSpc>
                <a:spcPct val="110000"/>
              </a:lnSpc>
              <a:buFont typeface="Wingdings" panose="05000000000000000000"/>
              <a:buChar char="l"/>
            </a:pPr>
            <a:r>
              <a:rPr lang="zh-CN" sz="2400">
                <a:latin typeface="黑体" panose="02010609060101010101" charset="-122"/>
                <a:ea typeface="黑体" panose="02010609060101010101" charset="-122"/>
              </a:rPr>
              <a:t>我们知道，在各种几何量中，直线段的长度是最基本的.</a:t>
            </a:r>
          </a:p>
        </p:txBody>
      </p:sp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1102360" y="3417570"/>
            <a:ext cx="10056495" cy="2026920"/>
            <a:chOff x="5604" y="8821"/>
            <a:chExt cx="8087" cy="1111"/>
          </a:xfrm>
        </p:grpSpPr>
        <p:sp>
          <p:nvSpPr>
            <p:cNvPr id="3" name="圆角矩形 2"/>
            <p:cNvSpPr/>
            <p:nvPr>
              <p:custDataLst>
                <p:tags r:id="rId5"/>
              </p:custDataLst>
            </p:nvPr>
          </p:nvSpPr>
          <p:spPr>
            <a:xfrm>
              <a:off x="5604" y="8821"/>
              <a:ext cx="8087" cy="1111"/>
            </a:xfrm>
            <a:prstGeom prst="roundRect">
              <a:avLst>
                <a:gd name="adj" fmla="val 50000"/>
              </a:avLst>
            </a:prstGeom>
            <a:solidFill>
              <a:srgbClr val="EAF5FB"/>
            </a:solidFill>
            <a:ln>
              <a:gradFill>
                <a:gsLst>
                  <a:gs pos="0">
                    <a:srgbClr val="7030A0"/>
                  </a:gs>
                  <a:gs pos="100000">
                    <a:srgbClr val="1751D9"/>
                  </a:gs>
                </a:gsLst>
                <a:lin ang="10200000" scaled="1"/>
              </a:gra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139" name="文本框 1"/>
            <p:cNvSpPr/>
            <p:nvPr>
              <p:custDataLst>
                <p:tags r:id="rId6"/>
              </p:custDataLst>
            </p:nvPr>
          </p:nvSpPr>
          <p:spPr>
            <a:xfrm>
              <a:off x="6239" y="9251"/>
              <a:ext cx="6696" cy="25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lvl1pPr marL="228600" indent="-228600" algn="l" defTabSz="914400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 kumimoji="0" lang="zh-CN" altLang="en-US" sz="28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 kumimoji="0" lang="zh-CN" altLang="en-US" sz="24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 kumimoji="0" lang="zh-CN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 kumimoji="0" lang="zh-CN" altLang="en-US" sz="18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defRPr kumimoji="0" lang="zh-CN" altLang="en-US" sz="18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sz="24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1751D9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Wingdings" panose="05000000000000000000"/>
                </a:rPr>
                <a:t>用平面内两点的坐标表示这两点间距离的公式.</a:t>
              </a:r>
            </a:p>
          </p:txBody>
        </p:sp>
      </p:grp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435100" y="2424430"/>
            <a:ext cx="70281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>
                <a:latin typeface="黑体" panose="02010609060101010101" charset="-122"/>
                <a:ea typeface="黑体" panose="02010609060101010101" charset="-122"/>
                <a:cs typeface="华文中宋" panose="02010600040101010101" charset="-122"/>
                <a:sym typeface="+mn-ea"/>
              </a:rPr>
              <a:t>所以，在解析几何中，</a:t>
            </a:r>
            <a:r>
              <a:rPr kumimoji="1" lang="zh-CN" altLang="en-US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华文中宋" panose="02010600040101010101" charset="-122"/>
                <a:sym typeface="+mn-ea"/>
              </a:rPr>
              <a:t>最基本的公式自然是：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167765" y="2190750"/>
            <a:ext cx="7819390" cy="59055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提示：</a:t>
            </a:r>
            <a:r>
              <a:rPr 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我们可以用平面向量的知识来解决</a:t>
            </a:r>
            <a:r>
              <a:rPr lang="en-US" altLang="zh-CN" sz="2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>
            <a:off x="1167765" y="978535"/>
            <a:ext cx="1118870" cy="498475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探究</a:t>
            </a: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D7E3E1">
                  <a:alpha val="100000"/>
                </a:srgbClr>
              </a:clrFrom>
              <a:clrTo>
                <a:srgbClr val="D7E3E1">
                  <a:alpha val="100000"/>
                  <a:alpha val="0"/>
                </a:srgbClr>
              </a:clrTo>
            </a:clrChange>
          </a:blip>
          <a:srcRect l="70464" t="48750" r="12850" b="39937"/>
          <a:stretch>
            <a:fillRect/>
          </a:stretch>
        </p:blipFill>
        <p:spPr>
          <a:xfrm>
            <a:off x="9265920" y="848995"/>
            <a:ext cx="2301875" cy="2210435"/>
          </a:xfrm>
          <a:prstGeom prst="rect">
            <a:avLst/>
          </a:prstGeom>
        </p:spPr>
      </p:pic>
      <p:graphicFrame>
        <p:nvGraphicFramePr>
          <p:cNvPr id="56332" name="对象 5633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383155" y="1004888"/>
          <a:ext cx="5989320" cy="1029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882900" imgH="495300" progId="Equation.DSMT4">
                  <p:embed/>
                </p:oleObj>
              </mc:Choice>
              <mc:Fallback>
                <p:oleObj r:id="rId18" imgW="2882900" imgH="495300" progId="Equation.DSMT4">
                  <p:embed/>
                  <p:pic>
                    <p:nvPicPr>
                      <p:cNvPr id="56332" name="对象 5633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383155" y="1004888"/>
                        <a:ext cx="5989320" cy="10299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3"/>
          <p:cNvGrpSpPr/>
          <p:nvPr>
            <p:custDataLst>
              <p:tags r:id="rId7"/>
            </p:custDataLst>
          </p:nvPr>
        </p:nvGrpSpPr>
        <p:grpSpPr>
          <a:xfrm>
            <a:off x="1167765" y="3003550"/>
            <a:ext cx="10315575" cy="2639695"/>
            <a:chOff x="1839" y="4730"/>
            <a:chExt cx="16245" cy="4157"/>
          </a:xfrm>
        </p:grpSpPr>
        <p:sp>
          <p:nvSpPr>
            <p:cNvPr id="6" name="圆角矩形 5"/>
            <p:cNvSpPr/>
            <p:nvPr>
              <p:custDataLst>
                <p:tags r:id="rId9"/>
              </p:custDataLst>
            </p:nvPr>
          </p:nvSpPr>
          <p:spPr>
            <a:xfrm>
              <a:off x="1839" y="4730"/>
              <a:ext cx="1762" cy="785"/>
            </a:xfrm>
            <a:prstGeom prst="roundRect">
              <a:avLst>
                <a:gd name="adj" fmla="val 35416"/>
              </a:avLst>
            </a:prstGeom>
            <a:gradFill>
              <a:gsLst>
                <a:gs pos="0">
                  <a:srgbClr val="145AE2"/>
                </a:gs>
                <a:gs pos="100000">
                  <a:srgbClr val="7E5CC9"/>
                </a:gs>
              </a:gsLst>
              <a:lin ang="114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解析</a:t>
              </a:r>
            </a:p>
          </p:txBody>
        </p:sp>
        <p:pic>
          <p:nvPicPr>
            <p:cNvPr id="21" name="图片 20" descr="7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71279" t="70265" r="14162" b="18855"/>
            <a:stretch>
              <a:fillRect/>
            </a:stretch>
          </p:blipFill>
          <p:spPr>
            <a:xfrm>
              <a:off x="14922" y="5539"/>
              <a:ext cx="3163" cy="3348"/>
            </a:xfrm>
            <a:prstGeom prst="rect">
              <a:avLst/>
            </a:prstGeom>
          </p:spPr>
        </p:pic>
        <p:graphicFrame>
          <p:nvGraphicFramePr>
            <p:cNvPr id="57356" name="对象 57355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1924" y="5740"/>
            <a:ext cx="12524" cy="18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0" imgW="3860800" imgH="584200" progId="Equation.DSMT4">
                    <p:embed/>
                  </p:oleObj>
                </mc:Choice>
                <mc:Fallback>
                  <p:oleObj r:id="rId20" imgW="3860800" imgH="584200" progId="Equation.DSMT4">
                    <p:embed/>
                    <p:pic>
                      <p:nvPicPr>
                        <p:cNvPr id="57356" name="对象 57355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924" y="5740"/>
                          <a:ext cx="12524" cy="18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7357" name="对象 57356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233170" y="5005388"/>
          <a:ext cx="6897370" cy="1104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263900" imgH="533400" progId="Equation.DSMT4">
                  <p:embed/>
                </p:oleObj>
              </mc:Choice>
              <mc:Fallback>
                <p:oleObj r:id="rId22" imgW="3263900" imgH="533400" progId="Equation.DSMT4">
                  <p:embed/>
                  <p:pic>
                    <p:nvPicPr>
                      <p:cNvPr id="57357" name="对象 57356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233170" y="5005388"/>
                        <a:ext cx="6897370" cy="11042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5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6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7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8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>
            <p:custDataLst>
              <p:tags r:id="rId3"/>
            </p:custDataLst>
          </p:nvPr>
        </p:nvSpPr>
        <p:spPr>
          <a:xfrm>
            <a:off x="1108710" y="979170"/>
            <a:ext cx="9961880" cy="59055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en-US" alt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sz="24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8" name="组合 7"/>
          <p:cNvGrpSpPr/>
          <p:nvPr>
            <p:custDataLst>
              <p:tags r:id="rId4"/>
            </p:custDataLst>
          </p:nvPr>
        </p:nvGrpSpPr>
        <p:grpSpPr>
          <a:xfrm>
            <a:off x="1108075" y="2470150"/>
            <a:ext cx="10253980" cy="553720"/>
            <a:chOff x="1745" y="2735"/>
            <a:chExt cx="16148" cy="872"/>
          </a:xfrm>
        </p:grpSpPr>
        <p:sp>
          <p:nvSpPr>
            <p:cNvPr id="2" name="圆角矩形 1"/>
            <p:cNvSpPr/>
            <p:nvPr>
              <p:custDataLst>
                <p:tags r:id="rId13"/>
              </p:custDataLst>
            </p:nvPr>
          </p:nvSpPr>
          <p:spPr>
            <a:xfrm>
              <a:off x="1745" y="2822"/>
              <a:ext cx="1634" cy="785"/>
            </a:xfrm>
            <a:prstGeom prst="roundRect">
              <a:avLst>
                <a:gd name="adj" fmla="val 35416"/>
              </a:avLst>
            </a:prstGeom>
            <a:gradFill>
              <a:gsLst>
                <a:gs pos="0">
                  <a:srgbClr val="145AE2"/>
                </a:gs>
                <a:gs pos="100000">
                  <a:srgbClr val="7E5CC9"/>
                </a:gs>
              </a:gsLst>
              <a:lin ang="114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探究</a:t>
              </a:r>
            </a:p>
          </p:txBody>
        </p:sp>
        <p:sp>
          <p:nvSpPr>
            <p:cNvPr id="12" name="Text Box 2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62" y="2735"/>
              <a:ext cx="14431" cy="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>
                  <a:solidFill>
                    <a:srgbClr val="0000FF"/>
                  </a:solidFill>
                  <a:ea typeface="+mj-ea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sz="2400" b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除了法向量外，还能否借助其他知识，推导两点间的距离公式呢？</a:t>
              </a:r>
            </a:p>
          </p:txBody>
        </p:sp>
      </p:grpSp>
      <p:graphicFrame>
        <p:nvGraphicFramePr>
          <p:cNvPr id="4" name="对象 3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035175" y="1052830"/>
          <a:ext cx="8578850" cy="507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4431665" imgH="254000" progId="Equation.DSMT4">
                  <p:embed/>
                </p:oleObj>
              </mc:Choice>
              <mc:Fallback>
                <p:oleObj r:id="rId21" imgW="4431665" imgH="254000" progId="Equation.DSMT4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035175" y="1052830"/>
                        <a:ext cx="8578850" cy="507365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706245" y="1699895"/>
          <a:ext cx="8763635" cy="65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4279900" imgH="330200" progId="Equation.DSMT4">
                  <p:embed/>
                </p:oleObj>
              </mc:Choice>
              <mc:Fallback>
                <p:oleObj r:id="rId23" imgW="4279900" imgH="330200" progId="Equation.DSMT4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706245" y="1699895"/>
                        <a:ext cx="8763635" cy="654685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108710" y="3308985"/>
            <a:ext cx="3752850" cy="497840"/>
            <a:chOff x="1746" y="5400"/>
            <a:chExt cx="5910" cy="784"/>
          </a:xfrm>
        </p:grpSpPr>
        <p:sp>
          <p:nvSpPr>
            <p:cNvPr id="9" name="圆角矩形 8"/>
            <p:cNvSpPr/>
            <p:nvPr>
              <p:custDataLst>
                <p:tags r:id="rId11"/>
              </p:custDataLst>
            </p:nvPr>
          </p:nvSpPr>
          <p:spPr>
            <a:xfrm>
              <a:off x="1746" y="5400"/>
              <a:ext cx="1634" cy="785"/>
            </a:xfrm>
            <a:prstGeom prst="roundRect">
              <a:avLst>
                <a:gd name="adj" fmla="val 35416"/>
              </a:avLst>
            </a:prstGeom>
            <a:gradFill>
              <a:gsLst>
                <a:gs pos="0">
                  <a:srgbClr val="145AE2"/>
                </a:gs>
                <a:gs pos="100000">
                  <a:srgbClr val="7E5CC9"/>
                </a:gs>
              </a:gsLst>
              <a:lin ang="114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解析</a:t>
              </a:r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3546" y="5489"/>
            <a:ext cx="4111" cy="6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5" imgW="1257300" imgH="203200" progId="Equation.DSMT4">
                    <p:embed/>
                  </p:oleObj>
                </mc:Choice>
                <mc:Fallback>
                  <p:oleObj r:id="rId25" imgW="1257300" imgH="203200" progId="Equation.DSMT4">
                    <p:embed/>
                    <p:pic>
                      <p:nvPicPr>
                        <p:cNvPr id="10" name="对象 9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3546" y="5489"/>
                          <a:ext cx="4111" cy="635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组合 20"/>
          <p:cNvGrpSpPr/>
          <p:nvPr>
            <p:custDataLst>
              <p:tags r:id="rId8"/>
            </p:custDataLst>
          </p:nvPr>
        </p:nvGrpSpPr>
        <p:grpSpPr>
          <a:xfrm>
            <a:off x="1229995" y="3228975"/>
            <a:ext cx="10448925" cy="2424430"/>
            <a:chOff x="1937" y="5085"/>
            <a:chExt cx="16455" cy="3818"/>
          </a:xfrm>
        </p:grpSpPr>
        <p:graphicFrame>
          <p:nvGraphicFramePr>
            <p:cNvPr id="16" name="对象 15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937" y="6282"/>
            <a:ext cx="14064" cy="26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7" imgW="4305300" imgH="825500" progId="Equation.DSMT4">
                    <p:embed/>
                  </p:oleObj>
                </mc:Choice>
                <mc:Fallback>
                  <p:oleObj r:id="rId27" imgW="4305300" imgH="825500" progId="Equation.DSMT4">
                    <p:embed/>
                    <p:pic>
                      <p:nvPicPr>
                        <p:cNvPr id="16" name="对象 15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1937" y="6282"/>
                          <a:ext cx="14064" cy="2619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" name="图片 17" descr="图片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9"/>
            <a:stretch>
              <a:fillRect/>
            </a:stretch>
          </p:blipFill>
          <p:spPr>
            <a:xfrm>
              <a:off x="15066" y="5085"/>
              <a:ext cx="3326" cy="3818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>
            <p:custDataLst>
              <p:tags r:id="rId3"/>
            </p:custDataLst>
          </p:nvPr>
        </p:nvSpPr>
        <p:spPr>
          <a:xfrm>
            <a:off x="1108075" y="1018540"/>
            <a:ext cx="1037590" cy="498475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辨析</a:t>
            </a:r>
          </a:p>
        </p:txBody>
      </p:sp>
      <p:sp>
        <p:nvSpPr>
          <p:cNvPr id="9" name="圆角矩形 8"/>
          <p:cNvSpPr/>
          <p:nvPr>
            <p:custDataLst>
              <p:tags r:id="rId4"/>
            </p:custDataLst>
          </p:nvPr>
        </p:nvSpPr>
        <p:spPr>
          <a:xfrm>
            <a:off x="1108710" y="4882515"/>
            <a:ext cx="1037590" cy="498475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识别</a:t>
            </a:r>
          </a:p>
        </p:txBody>
      </p:sp>
      <p:sp>
        <p:nvSpPr>
          <p:cNvPr id="3" name="圆角矩形 2"/>
          <p:cNvSpPr/>
          <p:nvPr>
            <p:custDataLst>
              <p:tags r:id="rId5"/>
            </p:custDataLst>
          </p:nvPr>
        </p:nvSpPr>
        <p:spPr>
          <a:xfrm>
            <a:off x="3874770" y="1624965"/>
            <a:ext cx="4805680" cy="755650"/>
          </a:xfrm>
          <a:prstGeom prst="roundRect">
            <a:avLst>
              <a:gd name="adj" fmla="val 25423"/>
            </a:avLst>
          </a:prstGeom>
          <a:solidFill>
            <a:srgbClr val="E1F0F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57357" name="对象 57356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254885" y="1047750"/>
          <a:ext cx="6304280" cy="1239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920365" imgH="609600" progId="Equation.DSMT4">
                  <p:embed/>
                </p:oleObj>
              </mc:Choice>
              <mc:Fallback>
                <p:oleObj r:id="rId23" imgW="2920365" imgH="609600" progId="Equation.DSMT4">
                  <p:embed/>
                  <p:pic>
                    <p:nvPicPr>
                      <p:cNvPr id="57357" name="对象 57356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254885" y="1047750"/>
                        <a:ext cx="6304280" cy="12395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圆角矩形 21"/>
          <p:cNvSpPr/>
          <p:nvPr>
            <p:custDataLst>
              <p:tags r:id="rId7"/>
            </p:custDataLst>
          </p:nvPr>
        </p:nvSpPr>
        <p:spPr>
          <a:xfrm>
            <a:off x="2254885" y="2699385"/>
            <a:ext cx="879475" cy="447040"/>
          </a:xfrm>
          <a:prstGeom prst="roundRect">
            <a:avLst/>
          </a:prstGeom>
          <a:ln>
            <a:gradFill>
              <a:gsLst>
                <a:gs pos="0">
                  <a:srgbClr val="548BDA"/>
                </a:gs>
                <a:gs pos="100000">
                  <a:srgbClr val="62439B"/>
                </a:gs>
              </a:gsLst>
              <a:lin ang="14040000" scaled="1"/>
            </a:gradFill>
            <a:prstDash val="dash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 </a:t>
            </a:r>
            <a:endParaRPr lang="zh-CN" altLang="en-US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3" name="Object 3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3296285" y="4124325"/>
          <a:ext cx="6177915" cy="462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5" imgW="2552700" imgH="190500" progId="Word.Document.8">
                  <p:embed/>
                </p:oleObj>
              </mc:Choice>
              <mc:Fallback>
                <p:oleObj name="Document" r:id="rId25" imgW="2552700" imgH="190500" progId="Word.Document.8">
                  <p:embed/>
                  <p:pic>
                    <p:nvPicPr>
                      <p:cNvPr id="23" name="Object 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296285" y="4124325"/>
                        <a:ext cx="6177915" cy="462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3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3296285" y="3425825"/>
          <a:ext cx="6177915" cy="462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7" imgW="2552700" imgH="190500" progId="Word.Document.8">
                  <p:embed/>
                </p:oleObj>
              </mc:Choice>
              <mc:Fallback>
                <p:oleObj name="Document" r:id="rId27" imgW="2552700" imgH="190500" progId="Word.Document.8">
                  <p:embed/>
                  <p:pic>
                    <p:nvPicPr>
                      <p:cNvPr id="25" name="Object 3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296285" y="3425825"/>
                        <a:ext cx="6177915" cy="4629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3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3296285" y="2717800"/>
          <a:ext cx="666369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9" imgW="2686050" imgH="190500" progId="Word.Document.8">
                  <p:embed/>
                </p:oleObj>
              </mc:Choice>
              <mc:Fallback>
                <p:oleObj name="Document" r:id="rId29" imgW="2686050" imgH="190500" progId="Word.Document.8">
                  <p:embed/>
                  <p:pic>
                    <p:nvPicPr>
                      <p:cNvPr id="28" name="Object 3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3296285" y="2717800"/>
                        <a:ext cx="666369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圆角矩形 29"/>
          <p:cNvSpPr/>
          <p:nvPr>
            <p:custDataLst>
              <p:tags r:id="rId11"/>
            </p:custDataLst>
          </p:nvPr>
        </p:nvSpPr>
        <p:spPr>
          <a:xfrm>
            <a:off x="2254885" y="3385185"/>
            <a:ext cx="879475" cy="447040"/>
          </a:xfrm>
          <a:prstGeom prst="roundRect">
            <a:avLst/>
          </a:prstGeom>
          <a:ln>
            <a:gradFill>
              <a:gsLst>
                <a:gs pos="0">
                  <a:srgbClr val="548BDA"/>
                </a:gs>
                <a:gs pos="100000">
                  <a:srgbClr val="62439B"/>
                </a:gs>
              </a:gsLst>
              <a:lin ang="14040000" scaled="1"/>
            </a:gradFill>
            <a:prstDash val="dash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endParaRPr lang="zh-CN" altLang="en-US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1" name="圆角矩形 30"/>
          <p:cNvSpPr/>
          <p:nvPr>
            <p:custDataLst>
              <p:tags r:id="rId12"/>
            </p:custDataLst>
          </p:nvPr>
        </p:nvSpPr>
        <p:spPr>
          <a:xfrm>
            <a:off x="2254885" y="4111625"/>
            <a:ext cx="879475" cy="447040"/>
          </a:xfrm>
          <a:prstGeom prst="roundRect">
            <a:avLst/>
          </a:prstGeom>
          <a:ln>
            <a:gradFill>
              <a:gsLst>
                <a:gs pos="0">
                  <a:srgbClr val="548BDA"/>
                </a:gs>
                <a:gs pos="100000">
                  <a:srgbClr val="62439B"/>
                </a:gs>
              </a:gsLst>
              <a:lin ang="14040000" scaled="1"/>
            </a:gradFill>
            <a:prstDash val="dash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</a:t>
            </a:r>
            <a:endParaRPr lang="zh-CN" altLang="en-US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2281555" y="4838065"/>
          <a:ext cx="6046470" cy="58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2882900" imgH="279400" progId="Equation.DSMT4">
                  <p:embed/>
                </p:oleObj>
              </mc:Choice>
              <mc:Fallback>
                <p:oleObj r:id="rId31" imgW="2882900" imgH="279400" progId="Equation.DSMT4">
                  <p:embed/>
                  <p:pic>
                    <p:nvPicPr>
                      <p:cNvPr id="32" name="对象 3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2281555" y="4838065"/>
                        <a:ext cx="6046470" cy="5867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>
            <p:custDataLst>
              <p:tags r:id="rId14"/>
            </p:custDataLst>
          </p:nvPr>
        </p:nvGrpSpPr>
        <p:grpSpPr>
          <a:xfrm>
            <a:off x="3874770" y="5542280"/>
            <a:ext cx="4805680" cy="755650"/>
            <a:chOff x="6102" y="8728"/>
            <a:chExt cx="7568" cy="1190"/>
          </a:xfrm>
        </p:grpSpPr>
        <p:sp>
          <p:nvSpPr>
            <p:cNvPr id="4" name="圆角矩形 3"/>
            <p:cNvSpPr/>
            <p:nvPr>
              <p:custDataLst>
                <p:tags r:id="rId15"/>
              </p:custDataLst>
            </p:nvPr>
          </p:nvSpPr>
          <p:spPr>
            <a:xfrm>
              <a:off x="6102" y="8728"/>
              <a:ext cx="7568" cy="1190"/>
            </a:xfrm>
            <a:prstGeom prst="roundRect">
              <a:avLst>
                <a:gd name="adj" fmla="val 25423"/>
              </a:avLst>
            </a:prstGeom>
            <a:solidFill>
              <a:srgbClr val="E1F0F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graphicFrame>
          <p:nvGraphicFramePr>
            <p:cNvPr id="34" name="对象 33"/>
            <p:cNvGraphicFramePr>
              <a:graphicFrameLocks noChangeAspect="1"/>
            </p:cNvGraphicFramePr>
            <p:nvPr>
              <p:custDataLst>
                <p:tags r:id="rId16"/>
              </p:custDataLst>
            </p:nvPr>
          </p:nvGraphicFramePr>
          <p:xfrm>
            <a:off x="6324" y="8939"/>
            <a:ext cx="7125" cy="7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3" imgW="2197100" imgH="254000" progId="Equation.DSMT4">
                    <p:embed/>
                  </p:oleObj>
                </mc:Choice>
                <mc:Fallback>
                  <p:oleObj r:id="rId33" imgW="2197100" imgH="254000" progId="Equation.DSMT4">
                    <p:embed/>
                    <p:pic>
                      <p:nvPicPr>
                        <p:cNvPr id="34" name="对象 33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6324" y="8939"/>
                          <a:ext cx="7125" cy="7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30" grpId="0" animBg="1"/>
      <p:bldP spid="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479376" y="225223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4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5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6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7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68531" y="843575"/>
            <a:ext cx="1856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例</a:t>
            </a:r>
            <a:r>
              <a:rPr lang="en-US" altLang="zh-CN" sz="2400" b="1" dirty="0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400" b="1" dirty="0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</a:p>
        </p:txBody>
      </p:sp>
      <p:graphicFrame>
        <p:nvGraphicFramePr>
          <p:cNvPr id="53252" name="对象 5325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631599" y="878840"/>
          <a:ext cx="811149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4152900" imgH="431800" progId="Equation.DSMT4">
                  <p:embed/>
                </p:oleObj>
              </mc:Choice>
              <mc:Fallback>
                <p:oleObj r:id="rId19" imgW="4152900" imgH="431800" progId="Equation.DSMT4">
                  <p:embed/>
                  <p:pic>
                    <p:nvPicPr>
                      <p:cNvPr id="53252" name="对象 5325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31599" y="878840"/>
                        <a:ext cx="8111490" cy="844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圆角矩形 20"/>
          <p:cNvSpPr/>
          <p:nvPr>
            <p:custDataLst>
              <p:tags r:id="rId4"/>
            </p:custDataLst>
          </p:nvPr>
        </p:nvSpPr>
        <p:spPr>
          <a:xfrm>
            <a:off x="736899" y="1904206"/>
            <a:ext cx="107378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E48D9"/>
              </a:gs>
              <a:gs pos="100000">
                <a:srgbClr val="387D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分析</a:t>
            </a:r>
          </a:p>
        </p:txBody>
      </p:sp>
      <p:graphicFrame>
        <p:nvGraphicFramePr>
          <p:cNvPr id="53253" name="对象 53252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067877" y="1882457"/>
          <a:ext cx="8056245" cy="1315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4051300" imgH="660400" progId="Equation.DSMT4">
                  <p:embed/>
                </p:oleObj>
              </mc:Choice>
              <mc:Fallback>
                <p:oleObj r:id="rId21" imgW="4051300" imgH="660400" progId="Equation.DSMT4">
                  <p:embed/>
                  <p:pic>
                    <p:nvPicPr>
                      <p:cNvPr id="53253" name="对象 5325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067877" y="1882457"/>
                        <a:ext cx="8056245" cy="13150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" r="16"/>
          <a:stretch>
            <a:fillRect/>
          </a:stretch>
        </p:blipFill>
        <p:spPr>
          <a:xfrm>
            <a:off x="8150640" y="3140968"/>
            <a:ext cx="3180117" cy="2282346"/>
          </a:xfrm>
          <a:prstGeom prst="rect">
            <a:avLst/>
          </a:prstGeom>
        </p:spPr>
      </p:pic>
      <p:grpSp>
        <p:nvGrpSpPr>
          <p:cNvPr id="12" name="组合 11"/>
          <p:cNvGrpSpPr/>
          <p:nvPr>
            <p:custDataLst>
              <p:tags r:id="rId7"/>
            </p:custDataLst>
          </p:nvPr>
        </p:nvGrpSpPr>
        <p:grpSpPr>
          <a:xfrm>
            <a:off x="736899" y="3187945"/>
            <a:ext cx="7060565" cy="1940560"/>
            <a:chOff x="1886" y="5059"/>
            <a:chExt cx="11119" cy="3056"/>
          </a:xfrm>
        </p:grpSpPr>
        <p:sp>
          <p:nvSpPr>
            <p:cNvPr id="5" name="圆角矩形 4"/>
            <p:cNvSpPr/>
            <p:nvPr>
              <p:custDataLst>
                <p:tags r:id="rId11"/>
              </p:custDataLst>
            </p:nvPr>
          </p:nvSpPr>
          <p:spPr>
            <a:xfrm>
              <a:off x="1886" y="5444"/>
              <a:ext cx="11119" cy="2671"/>
            </a:xfrm>
            <a:prstGeom prst="roundRect">
              <a:avLst>
                <a:gd name="adj" fmla="val 13002"/>
              </a:avLst>
            </a:prstGeom>
            <a:solidFill>
              <a:srgbClr val="DFF0FA">
                <a:alpha val="53000"/>
              </a:srgbClr>
            </a:solidFill>
            <a:ln>
              <a:gradFill>
                <a:gsLst>
                  <a:gs pos="0">
                    <a:srgbClr val="7030A0"/>
                  </a:gs>
                  <a:gs pos="100000">
                    <a:srgbClr val="1751D9"/>
                  </a:gs>
                </a:gsLst>
                <a:lin ang="10200000" scaled="1"/>
              </a:gra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endParaRPr sz="2400" b="1">
                <a:solidFill>
                  <a:srgbClr val="1751D9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3" name="圆角矩形 20"/>
            <p:cNvSpPr/>
            <p:nvPr>
              <p:custDataLst>
                <p:tags r:id="rId12"/>
              </p:custDataLst>
            </p:nvPr>
          </p:nvSpPr>
          <p:spPr>
            <a:xfrm>
              <a:off x="1949" y="5059"/>
              <a:ext cx="1691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E48D9"/>
                </a:gs>
                <a:gs pos="100000">
                  <a:srgbClr val="387DE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详解</a:t>
              </a:r>
            </a:p>
          </p:txBody>
        </p:sp>
        <p:graphicFrame>
          <p:nvGraphicFramePr>
            <p:cNvPr id="58387" name="对象 58386"/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3100" y="5802"/>
            <a:ext cx="9380" cy="2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4" imgW="2654300" imgH="647700" progId="Equation.DSMT4">
                    <p:embed/>
                  </p:oleObj>
                </mc:Choice>
                <mc:Fallback>
                  <p:oleObj r:id="rId24" imgW="2654300" imgH="647700" progId="Equation.DSMT4">
                    <p:embed/>
                    <p:pic>
                      <p:nvPicPr>
                        <p:cNvPr id="58387" name="对象 58386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3100" y="5802"/>
                          <a:ext cx="9380" cy="20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组合 20"/>
          <p:cNvGrpSpPr/>
          <p:nvPr>
            <p:custDataLst>
              <p:tags r:id="rId8"/>
            </p:custDataLst>
          </p:nvPr>
        </p:nvGrpSpPr>
        <p:grpSpPr>
          <a:xfrm>
            <a:off x="703547" y="5554345"/>
            <a:ext cx="9749790" cy="976630"/>
            <a:chOff x="1745" y="8353"/>
            <a:chExt cx="15354" cy="1538"/>
          </a:xfrm>
        </p:grpSpPr>
        <p:sp>
          <p:nvSpPr>
            <p:cNvPr id="57" name="文本框 56"/>
            <p:cNvSpPr txBox="1"/>
            <p:nvPr>
              <p:custDataLst>
                <p:tags r:id="rId9"/>
              </p:custDataLst>
            </p:nvPr>
          </p:nvSpPr>
          <p:spPr>
            <a:xfrm>
              <a:off x="1745" y="8353"/>
              <a:ext cx="15354" cy="1538"/>
            </a:xfrm>
            <a:prstGeom prst="rect">
              <a:avLst/>
            </a:prstGeom>
            <a:gradFill>
              <a:gsLst>
                <a:gs pos="0">
                  <a:srgbClr val="C6E5F9">
                    <a:alpha val="65000"/>
                  </a:srgbClr>
                </a:gs>
                <a:gs pos="100000">
                  <a:srgbClr val="C6E0F1">
                    <a:alpha val="23000"/>
                  </a:srgbClr>
                </a:gs>
              </a:gsLst>
              <a:lin ang="5220000" scaled="0"/>
            </a:gradFill>
            <a:ln w="12700">
              <a:noFill/>
              <a:prstDash val="solid"/>
            </a:ln>
          </p:spPr>
          <p:txBody>
            <a:bodyPr wrap="square" rtlCol="0" anchor="t" anchorCtr="0">
              <a:noAutofit/>
            </a:bodyPr>
            <a:lstStyle/>
            <a:p>
              <a:pPr indent="0" algn="l" fontAlgn="auto">
                <a:lnSpc>
                  <a:spcPct val="100000"/>
                </a:lnSpc>
              </a:pPr>
              <a:r>
                <a:rPr lang="zh-CN" sz="2400" b="1">
                  <a:solidFill>
                    <a:srgbClr val="7030A0"/>
                  </a:solidFill>
                  <a:latin typeface="黑体" panose="02010609060101010101" charset="-122"/>
                  <a:ea typeface="黑体" panose="02010609060101010101" charset="-122"/>
                </a:rPr>
                <a:t>思考：</a:t>
              </a:r>
              <a:r>
                <a:rPr lang="en-US" altLang="zh-CN" sz="2400" b="1">
                  <a:solidFill>
                    <a:srgbClr val="7030A0"/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endParaRPr sz="24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graphicFrame>
          <p:nvGraphicFramePr>
            <p:cNvPr id="58388" name="对象 58387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3171" y="8400"/>
            <a:ext cx="10714" cy="14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6" imgW="3416300" imgH="457200" progId="Equation.DSMT4">
                    <p:embed/>
                  </p:oleObj>
                </mc:Choice>
                <mc:Fallback>
                  <p:oleObj r:id="rId26" imgW="3416300" imgH="457200" progId="Equation.DSMT4">
                    <p:embed/>
                    <p:pic>
                      <p:nvPicPr>
                        <p:cNvPr id="58388" name="对象 58387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3171" y="8400"/>
                          <a:ext cx="10714" cy="144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84275" y="938530"/>
            <a:ext cx="1856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例</a:t>
            </a:r>
            <a:r>
              <a:rPr lang="en-US" altLang="zh-CN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</a:p>
        </p:txBody>
      </p:sp>
      <p:graphicFrame>
        <p:nvGraphicFramePr>
          <p:cNvPr id="53252" name="对象 5325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971040" y="971550"/>
          <a:ext cx="811149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4152900" imgH="431800" progId="Equation.DSMT4">
                  <p:embed/>
                </p:oleObj>
              </mc:Choice>
              <mc:Fallback>
                <p:oleObj r:id="rId18" imgW="4152900" imgH="431800" progId="Equation.DSMT4">
                  <p:embed/>
                  <p:pic>
                    <p:nvPicPr>
                      <p:cNvPr id="53252" name="对象 5325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971040" y="971550"/>
                        <a:ext cx="8111490" cy="844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>
            <p:custDataLst>
              <p:tags r:id="rId5"/>
            </p:custDataLst>
          </p:nvPr>
        </p:nvGrpSpPr>
        <p:grpSpPr>
          <a:xfrm>
            <a:off x="1197610" y="1852295"/>
            <a:ext cx="9973310" cy="4443730"/>
            <a:chOff x="1886" y="4891"/>
            <a:chExt cx="15706" cy="6998"/>
          </a:xfrm>
        </p:grpSpPr>
        <p:sp>
          <p:nvSpPr>
            <p:cNvPr id="5" name="圆角矩形 4"/>
            <p:cNvSpPr/>
            <p:nvPr>
              <p:custDataLst>
                <p:tags r:id="rId11"/>
              </p:custDataLst>
            </p:nvPr>
          </p:nvSpPr>
          <p:spPr>
            <a:xfrm>
              <a:off x="1886" y="5198"/>
              <a:ext cx="15706" cy="6691"/>
            </a:xfrm>
            <a:prstGeom prst="roundRect">
              <a:avLst>
                <a:gd name="adj" fmla="val 13002"/>
              </a:avLst>
            </a:prstGeom>
            <a:solidFill>
              <a:srgbClr val="DFF0FA">
                <a:alpha val="53000"/>
              </a:srgbClr>
            </a:solidFill>
            <a:ln>
              <a:gradFill>
                <a:gsLst>
                  <a:gs pos="0">
                    <a:srgbClr val="7030A0"/>
                  </a:gs>
                  <a:gs pos="100000">
                    <a:srgbClr val="1751D9"/>
                  </a:gs>
                </a:gsLst>
                <a:lin ang="10200000" scaled="1"/>
              </a:gra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endParaRPr sz="2400" b="1">
                <a:solidFill>
                  <a:srgbClr val="1751D9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3" name="圆角矩形 20"/>
            <p:cNvSpPr/>
            <p:nvPr>
              <p:custDataLst>
                <p:tags r:id="rId12"/>
              </p:custDataLst>
            </p:nvPr>
          </p:nvSpPr>
          <p:spPr>
            <a:xfrm>
              <a:off x="1949" y="4891"/>
              <a:ext cx="1691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E48D9"/>
                </a:gs>
                <a:gs pos="100000">
                  <a:srgbClr val="387DE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证明</a:t>
              </a:r>
            </a:p>
          </p:txBody>
        </p:sp>
      </p:grpSp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" r="16"/>
          <a:stretch>
            <a:fillRect/>
          </a:stretch>
        </p:blipFill>
        <p:spPr>
          <a:xfrm>
            <a:off x="8375015" y="1938655"/>
            <a:ext cx="2795905" cy="2006600"/>
          </a:xfrm>
          <a:prstGeom prst="rect">
            <a:avLst/>
          </a:prstGeom>
        </p:spPr>
      </p:pic>
      <p:graphicFrame>
        <p:nvGraphicFramePr>
          <p:cNvPr id="6" name="对象 5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412240" y="2395538"/>
          <a:ext cx="6544945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3098800" imgH="647700" progId="Equation.DSMT4">
                  <p:embed/>
                </p:oleObj>
              </mc:Choice>
              <mc:Fallback>
                <p:oleObj r:id="rId21" imgW="3098800" imgH="64770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412240" y="2395538"/>
                        <a:ext cx="6544945" cy="1308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6" name="对象 65555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412240" y="3736340"/>
          <a:ext cx="8950960" cy="953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4445000" imgH="482600" progId="Equation.DSMT4">
                  <p:embed/>
                </p:oleObj>
              </mc:Choice>
              <mc:Fallback>
                <p:oleObj r:id="rId23" imgW="4445000" imgH="482600" progId="Equation.DSMT4">
                  <p:embed/>
                  <p:pic>
                    <p:nvPicPr>
                      <p:cNvPr id="65556" name="对象 6555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412240" y="3736340"/>
                        <a:ext cx="8950960" cy="9531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7" name="对象 65556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398905" y="4653280"/>
          <a:ext cx="8270240" cy="1086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4152900" imgH="545465" progId="Equation.DSMT4">
                  <p:embed/>
                </p:oleObj>
              </mc:Choice>
              <mc:Fallback>
                <p:oleObj r:id="rId25" imgW="4152900" imgH="545465" progId="Equation.DSMT4">
                  <p:embed/>
                  <p:pic>
                    <p:nvPicPr>
                      <p:cNvPr id="65557" name="对象 65556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398905" y="4653280"/>
                        <a:ext cx="8270240" cy="10864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412240" y="5709285"/>
          <a:ext cx="8772525" cy="414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4305300" imgH="203200" progId="Equation.DSMT4">
                  <p:embed/>
                </p:oleObj>
              </mc:Choice>
              <mc:Fallback>
                <p:oleObj r:id="rId27" imgW="4305300" imgH="203200" progId="Equation.DSMT4">
                  <p:embed/>
                  <p:pic>
                    <p:nvPicPr>
                      <p:cNvPr id="8" name="对象 7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412240" y="5709285"/>
                        <a:ext cx="8772525" cy="4146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圆角矩形 20"/>
          <p:cNvSpPr/>
          <p:nvPr>
            <p:custDataLst>
              <p:tags r:id="rId3"/>
            </p:custDataLst>
          </p:nvPr>
        </p:nvSpPr>
        <p:spPr>
          <a:xfrm>
            <a:off x="1237615" y="1025525"/>
            <a:ext cx="107378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E48D9"/>
              </a:gs>
              <a:gs pos="100000">
                <a:srgbClr val="387D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总结</a:t>
            </a:r>
          </a:p>
        </p:txBody>
      </p:sp>
      <p:grpSp>
        <p:nvGrpSpPr>
          <p:cNvPr id="29" name="组合 28"/>
          <p:cNvGrpSpPr/>
          <p:nvPr>
            <p:custDataLst>
              <p:tags r:id="rId4"/>
            </p:custDataLst>
          </p:nvPr>
        </p:nvGrpSpPr>
        <p:grpSpPr>
          <a:xfrm>
            <a:off x="1237615" y="1774825"/>
            <a:ext cx="9335135" cy="460375"/>
            <a:chOff x="1949" y="2795"/>
            <a:chExt cx="14701" cy="725"/>
          </a:xfrm>
        </p:grpSpPr>
        <p:sp>
          <p:nvSpPr>
            <p:cNvPr id="22" name="圆角矩形 21"/>
            <p:cNvSpPr/>
            <p:nvPr>
              <p:custDataLst>
                <p:tags r:id="rId15"/>
              </p:custDataLst>
            </p:nvPr>
          </p:nvSpPr>
          <p:spPr>
            <a:xfrm>
              <a:off x="1949" y="2816"/>
              <a:ext cx="1906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1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步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16"/>
              </p:custDataLst>
            </p:nvPr>
          </p:nvSpPr>
          <p:spPr>
            <a:xfrm>
              <a:off x="3948" y="2795"/>
              <a:ext cx="12703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1910">
                <a:lnSpc>
                  <a:spcPct val="100000"/>
                </a:lnSpc>
              </a:pPr>
              <a:r>
                <a:rPr lang="zh-CN" sz="2400" b="1" kern="100">
                  <a:solidFill>
                    <a:prstClr val="black"/>
                  </a:solidFill>
                  <a:latin typeface="黑体" panose="02010609060101010101" charset="-122"/>
                  <a:ea typeface="黑体" panose="02010609060101010101" charset="-122"/>
                  <a:cs typeface="Cambria Math" panose="02040503050406030204" pitchFamily="18" charset="0"/>
                  <a:sym typeface="+mn-ea"/>
                </a:rPr>
                <a:t>一建：建立适当的平面直角坐标系，</a:t>
              </a:r>
            </a:p>
          </p:txBody>
        </p:sp>
      </p:grpSp>
      <p:grpSp>
        <p:nvGrpSpPr>
          <p:cNvPr id="33" name="组合 32"/>
          <p:cNvGrpSpPr/>
          <p:nvPr>
            <p:custDataLst>
              <p:tags r:id="rId5"/>
            </p:custDataLst>
          </p:nvPr>
        </p:nvGrpSpPr>
        <p:grpSpPr>
          <a:xfrm>
            <a:off x="1237615" y="3557905"/>
            <a:ext cx="8976995" cy="459740"/>
            <a:chOff x="1949" y="5603"/>
            <a:chExt cx="14137" cy="724"/>
          </a:xfrm>
        </p:grpSpPr>
        <p:sp>
          <p:nvSpPr>
            <p:cNvPr id="31" name="圆角矩形 30"/>
            <p:cNvSpPr/>
            <p:nvPr>
              <p:custDataLst>
                <p:tags r:id="rId13"/>
              </p:custDataLst>
            </p:nvPr>
          </p:nvSpPr>
          <p:spPr>
            <a:xfrm>
              <a:off x="1949" y="5607"/>
              <a:ext cx="1907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步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3948" y="5603"/>
              <a:ext cx="12139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1910">
                <a:lnSpc>
                  <a:spcPct val="100000"/>
                </a:lnSpc>
              </a:pPr>
              <a:r>
                <a:rPr lang="zh-CN" sz="2400" b="1" kern="100">
                  <a:solidFill>
                    <a:prstClr val="black"/>
                  </a:solidFill>
                  <a:latin typeface="黑体" panose="02010609060101010101" charset="-122"/>
                  <a:ea typeface="黑体" panose="02010609060101010101" charset="-122"/>
                  <a:cs typeface="Cambria Math" panose="02040503050406030204" pitchFamily="18" charset="0"/>
                  <a:sym typeface="+mn-ea"/>
                </a:rPr>
                <a:t>三算：进行有关代数运算</a:t>
              </a:r>
            </a:p>
          </p:txBody>
        </p:sp>
      </p:grpSp>
      <p:grpSp>
        <p:nvGrpSpPr>
          <p:cNvPr id="32" name="组合 31"/>
          <p:cNvGrpSpPr/>
          <p:nvPr>
            <p:custDataLst>
              <p:tags r:id="rId6"/>
            </p:custDataLst>
          </p:nvPr>
        </p:nvGrpSpPr>
        <p:grpSpPr>
          <a:xfrm>
            <a:off x="1238250" y="2666365"/>
            <a:ext cx="8315960" cy="459740"/>
            <a:chOff x="1950" y="4199"/>
            <a:chExt cx="13096" cy="724"/>
          </a:xfrm>
        </p:grpSpPr>
        <p:sp>
          <p:nvSpPr>
            <p:cNvPr id="30" name="圆角矩形 29"/>
            <p:cNvSpPr/>
            <p:nvPr>
              <p:custDataLst>
                <p:tags r:id="rId11"/>
              </p:custDataLst>
            </p:nvPr>
          </p:nvSpPr>
          <p:spPr>
            <a:xfrm>
              <a:off x="1950" y="4199"/>
              <a:ext cx="1906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步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12"/>
              </p:custDataLst>
            </p:nvPr>
          </p:nvSpPr>
          <p:spPr>
            <a:xfrm>
              <a:off x="3948" y="4199"/>
              <a:ext cx="11098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1910">
                <a:lnSpc>
                  <a:spcPct val="100000"/>
                </a:lnSpc>
              </a:pPr>
              <a:r>
                <a:rPr lang="zh-CN" sz="2400" b="1" kern="100">
                  <a:solidFill>
                    <a:prstClr val="black"/>
                  </a:solidFill>
                  <a:latin typeface="黑体" panose="02010609060101010101" charset="-122"/>
                  <a:ea typeface="黑体" panose="02010609060101010101" charset="-122"/>
                  <a:cs typeface="Cambria Math" panose="02040503050406030204" pitchFamily="18" charset="0"/>
                  <a:sym typeface="+mn-ea"/>
                </a:rPr>
                <a:t>二表：用坐标表示点、距离等有关量</a:t>
              </a:r>
            </a:p>
          </p:txBody>
        </p:sp>
      </p:grpSp>
      <p:graphicFrame>
        <p:nvGraphicFramePr>
          <p:cNvPr id="25" name="对象 24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448560" y="1099185"/>
          <a:ext cx="659638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124200" imgH="203200" progId="Equation.DSMT4">
                  <p:embed/>
                </p:oleObj>
              </mc:Choice>
              <mc:Fallback>
                <p:oleObj r:id="rId23" imgW="3124200" imgH="203200" progId="Equation.DSMT4">
                  <p:embed/>
                  <p:pic>
                    <p:nvPicPr>
                      <p:cNvPr id="25" name="对象 2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448560" y="1099185"/>
                        <a:ext cx="659638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组合 33"/>
          <p:cNvGrpSpPr/>
          <p:nvPr>
            <p:custDataLst>
              <p:tags r:id="rId8"/>
            </p:custDataLst>
          </p:nvPr>
        </p:nvGrpSpPr>
        <p:grpSpPr>
          <a:xfrm>
            <a:off x="1237615" y="4449445"/>
            <a:ext cx="10887075" cy="459740"/>
            <a:chOff x="1949" y="7007"/>
            <a:chExt cx="17145" cy="724"/>
          </a:xfrm>
        </p:grpSpPr>
        <p:sp>
          <p:nvSpPr>
            <p:cNvPr id="23" name="文本框 22"/>
            <p:cNvSpPr txBox="1"/>
            <p:nvPr>
              <p:custDataLst>
                <p:tags r:id="rId9"/>
              </p:custDataLst>
            </p:nvPr>
          </p:nvSpPr>
          <p:spPr>
            <a:xfrm>
              <a:off x="3962" y="7007"/>
              <a:ext cx="15133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1910">
                <a:lnSpc>
                  <a:spcPct val="100000"/>
                </a:lnSpc>
              </a:pPr>
              <a:r>
                <a:rPr lang="zh-CN" sz="2400" b="1" kern="100">
                  <a:solidFill>
                    <a:prstClr val="black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四翻译：把代数运算的结果“翻译”成几何结论</a:t>
              </a:r>
            </a:p>
          </p:txBody>
        </p:sp>
        <p:sp>
          <p:nvSpPr>
            <p:cNvPr id="28" name="圆角矩形 27"/>
            <p:cNvSpPr/>
            <p:nvPr>
              <p:custDataLst>
                <p:tags r:id="rId10"/>
              </p:custDataLst>
            </p:nvPr>
          </p:nvSpPr>
          <p:spPr>
            <a:xfrm>
              <a:off x="1949" y="7015"/>
              <a:ext cx="1907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步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25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26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27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8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97610" y="875347"/>
            <a:ext cx="913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例</a:t>
            </a:r>
            <a:r>
              <a:rPr lang="en-US" altLang="zh-CN" sz="2400" b="1" dirty="0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400" b="1" dirty="0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940845690"/>
              </p:ext>
            </p:extLst>
          </p:nvPr>
        </p:nvGraphicFramePr>
        <p:xfrm>
          <a:off x="2034923" y="943611"/>
          <a:ext cx="7107555" cy="405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3505200" imgH="203200" progId="Equation.DSMT4">
                  <p:embed/>
                </p:oleObj>
              </mc:Choice>
              <mc:Fallback>
                <p:oleObj r:id="rId30" imgW="3505200" imgH="20320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034923" y="943611"/>
                        <a:ext cx="7107555" cy="4051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组合 23"/>
          <p:cNvGrpSpPr/>
          <p:nvPr>
            <p:custDataLst>
              <p:tags r:id="rId5"/>
            </p:custDataLst>
          </p:nvPr>
        </p:nvGrpSpPr>
        <p:grpSpPr>
          <a:xfrm>
            <a:off x="1237615" y="1505585"/>
            <a:ext cx="6429375" cy="2066290"/>
            <a:chOff x="1949" y="2371"/>
            <a:chExt cx="10125" cy="3254"/>
          </a:xfrm>
        </p:grpSpPr>
        <p:sp>
          <p:nvSpPr>
            <p:cNvPr id="17" name="圆角矩形 20"/>
            <p:cNvSpPr/>
            <p:nvPr>
              <p:custDataLst>
                <p:tags r:id="rId23"/>
              </p:custDataLst>
            </p:nvPr>
          </p:nvSpPr>
          <p:spPr>
            <a:xfrm>
              <a:off x="1949" y="2371"/>
              <a:ext cx="1691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E48D9"/>
                </a:gs>
                <a:gs pos="100000">
                  <a:srgbClr val="387DE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证明</a:t>
              </a:r>
            </a:p>
          </p:txBody>
        </p:sp>
        <p:graphicFrame>
          <p:nvGraphicFramePr>
            <p:cNvPr id="58388" name="对象 58387"/>
            <p:cNvGraphicFramePr>
              <a:graphicFrameLocks noChangeAspect="1"/>
            </p:cNvGraphicFramePr>
            <p:nvPr>
              <p:custDataLst>
                <p:tags r:id="rId24"/>
              </p:custDataLst>
            </p:nvPr>
          </p:nvGraphicFramePr>
          <p:xfrm>
            <a:off x="1991" y="3380"/>
            <a:ext cx="10083" cy="2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2" imgW="3136900" imgH="698500" progId="Equation.DSMT4">
                    <p:embed/>
                  </p:oleObj>
                </mc:Choice>
                <mc:Fallback>
                  <p:oleObj r:id="rId32" imgW="3136900" imgH="698500" progId="Equation.DSMT4">
                    <p:embed/>
                    <p:pic>
                      <p:nvPicPr>
                        <p:cNvPr id="58388" name="对象 58387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1991" y="3380"/>
                          <a:ext cx="10083" cy="22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5556" name="对象 65555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264285" y="3571875"/>
          <a:ext cx="10267950" cy="2233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5080000" imgH="1104900" progId="Equation.DSMT4">
                  <p:embed/>
                </p:oleObj>
              </mc:Choice>
              <mc:Fallback>
                <p:oleObj r:id="rId34" imgW="5080000" imgH="1104900" progId="Equation.DSMT4">
                  <p:embed/>
                  <p:pic>
                    <p:nvPicPr>
                      <p:cNvPr id="65556" name="对象 65555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264285" y="3571875"/>
                        <a:ext cx="10267950" cy="22332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" name="组合 44"/>
          <p:cNvGrpSpPr/>
          <p:nvPr>
            <p:custDataLst>
              <p:tags r:id="rId7"/>
            </p:custDataLst>
          </p:nvPr>
        </p:nvGrpSpPr>
        <p:grpSpPr>
          <a:xfrm>
            <a:off x="8336915" y="1376045"/>
            <a:ext cx="3474085" cy="1939290"/>
            <a:chOff x="13129" y="2167"/>
            <a:chExt cx="5471" cy="3054"/>
          </a:xfrm>
        </p:grpSpPr>
        <p:cxnSp>
          <p:nvCxnSpPr>
            <p:cNvPr id="25" name="直接连接符 24"/>
            <p:cNvCxnSpPr/>
            <p:nvPr>
              <p:custDataLst>
                <p:tags r:id="rId8"/>
              </p:custDataLst>
            </p:nvPr>
          </p:nvCxnSpPr>
          <p:spPr>
            <a:xfrm>
              <a:off x="13836" y="4657"/>
              <a:ext cx="2630" cy="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9"/>
              </p:custDataLst>
            </p:nvPr>
          </p:nvCxnSpPr>
          <p:spPr>
            <a:xfrm>
              <a:off x="14962" y="3087"/>
              <a:ext cx="2630" cy="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10"/>
              </p:custDataLst>
            </p:nvPr>
          </p:nvCxnSpPr>
          <p:spPr>
            <a:xfrm flipH="1">
              <a:off x="16456" y="3087"/>
              <a:ext cx="1110" cy="156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11"/>
              </p:custDataLst>
            </p:nvPr>
          </p:nvCxnSpPr>
          <p:spPr>
            <a:xfrm flipH="1">
              <a:off x="13862" y="3092"/>
              <a:ext cx="1110" cy="156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>
              <p:custDataLst>
                <p:tags r:id="rId12"/>
              </p:custDataLst>
            </p:nvPr>
          </p:nvCxnSpPr>
          <p:spPr>
            <a:xfrm>
              <a:off x="14972" y="3087"/>
              <a:ext cx="1474" cy="155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13"/>
              </p:custDataLst>
            </p:nvPr>
          </p:nvCxnSpPr>
          <p:spPr>
            <a:xfrm flipH="1">
              <a:off x="13856" y="3067"/>
              <a:ext cx="3710" cy="158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/>
            <p:nvPr>
              <p:custDataLst>
                <p:tags r:id="rId14"/>
              </p:custDataLst>
            </p:nvPr>
          </p:nvCxnSpPr>
          <p:spPr>
            <a:xfrm flipH="1" flipV="1">
              <a:off x="15714" y="2371"/>
              <a:ext cx="0" cy="2676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>
              <p:custDataLst>
                <p:tags r:id="rId15"/>
              </p:custDataLst>
            </p:nvPr>
          </p:nvCxnSpPr>
          <p:spPr>
            <a:xfrm>
              <a:off x="13866" y="3867"/>
              <a:ext cx="391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>
              <p:custDataLst>
                <p:tags r:id="rId16"/>
              </p:custDataLst>
            </p:nvPr>
          </p:nvSpPr>
          <p:spPr>
            <a:xfrm>
              <a:off x="15296" y="2167"/>
              <a:ext cx="6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5" name="文本框 34"/>
            <p:cNvSpPr txBox="1"/>
            <p:nvPr>
              <p:custDataLst>
                <p:tags r:id="rId17"/>
              </p:custDataLst>
            </p:nvPr>
          </p:nvSpPr>
          <p:spPr>
            <a:xfrm>
              <a:off x="17306" y="3777"/>
              <a:ext cx="6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6" name="文本框 35"/>
            <p:cNvSpPr txBox="1"/>
            <p:nvPr>
              <p:custDataLst>
                <p:tags r:id="rId18"/>
              </p:custDataLst>
            </p:nvPr>
          </p:nvSpPr>
          <p:spPr>
            <a:xfrm>
              <a:off x="14135" y="2517"/>
              <a:ext cx="157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d,h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7" name="文本框 36"/>
            <p:cNvSpPr txBox="1"/>
            <p:nvPr>
              <p:custDataLst>
                <p:tags r:id="rId19"/>
              </p:custDataLst>
            </p:nvPr>
          </p:nvSpPr>
          <p:spPr>
            <a:xfrm>
              <a:off x="17022" y="2517"/>
              <a:ext cx="157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c,h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8" name="文本框 37"/>
            <p:cNvSpPr txBox="1"/>
            <p:nvPr>
              <p:custDataLst>
                <p:tags r:id="rId20"/>
              </p:custDataLst>
            </p:nvPr>
          </p:nvSpPr>
          <p:spPr>
            <a:xfrm>
              <a:off x="16408" y="4641"/>
              <a:ext cx="157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b,-h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43" name="文本框 42"/>
            <p:cNvSpPr txBox="1"/>
            <p:nvPr>
              <p:custDataLst>
                <p:tags r:id="rId21"/>
              </p:custDataLst>
            </p:nvPr>
          </p:nvSpPr>
          <p:spPr>
            <a:xfrm>
              <a:off x="13129" y="4625"/>
              <a:ext cx="157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a,-h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44" name="文本框 43"/>
            <p:cNvSpPr txBox="1"/>
            <p:nvPr>
              <p:custDataLst>
                <p:tags r:id="rId22"/>
              </p:custDataLst>
            </p:nvPr>
          </p:nvSpPr>
          <p:spPr>
            <a:xfrm>
              <a:off x="15226" y="3861"/>
              <a:ext cx="6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2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3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3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3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84275" y="938530"/>
            <a:ext cx="1856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例</a:t>
            </a:r>
            <a:r>
              <a:rPr lang="en-US" altLang="zh-CN" sz="2400" b="1" dirty="0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400" b="1" dirty="0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766695" y="970915"/>
          <a:ext cx="7107555" cy="405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3505200" imgH="203200" progId="Equation.DSMT4">
                  <p:embed/>
                </p:oleObj>
              </mc:Choice>
              <mc:Fallback>
                <p:oleObj r:id="rId34" imgW="3505200" imgH="20320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2766695" y="970915"/>
                        <a:ext cx="7107555" cy="4051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圆角矩形 20"/>
          <p:cNvSpPr/>
          <p:nvPr>
            <p:custDataLst>
              <p:tags r:id="rId5"/>
            </p:custDataLst>
          </p:nvPr>
        </p:nvSpPr>
        <p:spPr>
          <a:xfrm>
            <a:off x="1237615" y="1505585"/>
            <a:ext cx="107378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E48D9"/>
              </a:gs>
              <a:gs pos="100000">
                <a:srgbClr val="387D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证明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264285" y="2057400"/>
          <a:ext cx="7306310" cy="1144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3568700" imgH="558800" progId="Equation.DSMT4">
                  <p:embed/>
                </p:oleObj>
              </mc:Choice>
              <mc:Fallback>
                <p:oleObj r:id="rId36" imgW="3568700" imgH="55880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264285" y="2057400"/>
                        <a:ext cx="7306310" cy="11449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305560" y="3206750"/>
          <a:ext cx="4804410" cy="557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2298700" imgH="266700" progId="Equation.DSMT4">
                  <p:embed/>
                </p:oleObj>
              </mc:Choice>
              <mc:Fallback>
                <p:oleObj r:id="rId38" imgW="2298700" imgH="2667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305560" y="3206750"/>
                        <a:ext cx="4804410" cy="5575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318895" y="3862070"/>
          <a:ext cx="922083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0" imgW="4305300" imgH="203200" progId="Equation.DSMT4">
                  <p:embed/>
                </p:oleObj>
              </mc:Choice>
              <mc:Fallback>
                <p:oleObj r:id="rId40" imgW="4305300" imgH="203200" progId="Equation.DSMT4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318895" y="3862070"/>
                        <a:ext cx="9220835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组合 15"/>
          <p:cNvGrpSpPr/>
          <p:nvPr>
            <p:custDataLst>
              <p:tags r:id="rId9"/>
            </p:custDataLst>
          </p:nvPr>
        </p:nvGrpSpPr>
        <p:grpSpPr>
          <a:xfrm>
            <a:off x="1190625" y="4448175"/>
            <a:ext cx="9873615" cy="976630"/>
            <a:chOff x="1875" y="8412"/>
            <a:chExt cx="15549" cy="1538"/>
          </a:xfrm>
        </p:grpSpPr>
        <p:sp>
          <p:nvSpPr>
            <p:cNvPr id="57" name="文本框 56"/>
            <p:cNvSpPr txBox="1"/>
            <p:nvPr>
              <p:custDataLst>
                <p:tags r:id="rId27"/>
              </p:custDataLst>
            </p:nvPr>
          </p:nvSpPr>
          <p:spPr>
            <a:xfrm>
              <a:off x="1875" y="8412"/>
              <a:ext cx="15549" cy="1538"/>
            </a:xfrm>
            <a:prstGeom prst="rect">
              <a:avLst/>
            </a:prstGeom>
            <a:gradFill>
              <a:gsLst>
                <a:gs pos="0">
                  <a:srgbClr val="C6E5F9">
                    <a:alpha val="65000"/>
                  </a:srgbClr>
                </a:gs>
                <a:gs pos="100000">
                  <a:srgbClr val="C6E0F1">
                    <a:alpha val="23000"/>
                  </a:srgbClr>
                </a:gs>
              </a:gsLst>
              <a:lin ang="5220000" scaled="0"/>
            </a:gradFill>
            <a:ln w="12700">
              <a:noFill/>
              <a:prstDash val="solid"/>
            </a:ln>
          </p:spPr>
          <p:txBody>
            <a:bodyPr wrap="square" rtlCol="0" anchor="t" anchorCtr="0">
              <a:noAutofit/>
            </a:bodyPr>
            <a:lstStyle/>
            <a:p>
              <a:pPr indent="0" algn="l" fontAlgn="auto">
                <a:lnSpc>
                  <a:spcPct val="100000"/>
                </a:lnSpc>
              </a:pPr>
              <a:r>
                <a:rPr lang="zh-CN" sz="2400" b="1">
                  <a:solidFill>
                    <a:srgbClr val="7030A0"/>
                  </a:solidFill>
                  <a:latin typeface="黑体" panose="02010609060101010101" charset="-122"/>
                  <a:ea typeface="黑体" panose="02010609060101010101" charset="-122"/>
                </a:rPr>
                <a:t>思考：</a:t>
              </a:r>
              <a:r>
                <a:rPr lang="en-US" altLang="zh-CN" sz="2400" b="1">
                  <a:solidFill>
                    <a:srgbClr val="7030A0"/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endParaRPr sz="24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graphicFrame>
          <p:nvGraphicFramePr>
            <p:cNvPr id="11" name="对象 10"/>
            <p:cNvGraphicFramePr>
              <a:graphicFrameLocks noChangeAspect="1"/>
            </p:cNvGraphicFramePr>
            <p:nvPr>
              <p:custDataLst>
                <p:tags r:id="rId28"/>
              </p:custDataLst>
            </p:nvPr>
          </p:nvGraphicFramePr>
          <p:xfrm>
            <a:off x="3335" y="8475"/>
            <a:ext cx="13644" cy="13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2" imgW="4318000" imgH="431800" progId="Equation.DSMT4">
                    <p:embed/>
                  </p:oleObj>
                </mc:Choice>
                <mc:Fallback>
                  <p:oleObj r:id="rId42" imgW="4318000" imgH="431800" progId="Equation.DSMT4">
                    <p:embed/>
                    <p:pic>
                      <p:nvPicPr>
                        <p:cNvPr id="11" name="对象 10"/>
                        <p:cNvPicPr/>
                        <p:nvPr/>
                      </p:nvPicPr>
                      <p:blipFill>
                        <a:blip r:embed="rId43"/>
                        <a:stretch>
                          <a:fillRect/>
                        </a:stretch>
                      </p:blipFill>
                      <p:spPr>
                        <a:xfrm>
                          <a:off x="3335" y="8475"/>
                          <a:ext cx="13644" cy="13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圆角矩形 17"/>
          <p:cNvSpPr/>
          <p:nvPr>
            <p:custDataLst>
              <p:tags r:id="rId10"/>
            </p:custDataLst>
          </p:nvPr>
        </p:nvSpPr>
        <p:spPr>
          <a:xfrm>
            <a:off x="1901190" y="5641975"/>
            <a:ext cx="8401685" cy="600710"/>
          </a:xfrm>
          <a:prstGeom prst="roundRect">
            <a:avLst/>
          </a:prstGeom>
          <a:ln w="12700" cmpd="sng">
            <a:solidFill>
              <a:srgbClr val="154CD8"/>
            </a:solidFill>
            <a:prstDash val="lgDash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不同的建系，相关量的表示不同，证明过程的计算量不同</a:t>
            </a:r>
            <a:endParaRPr lang="zh-CN" altLang="zh-CN" sz="2400" b="1">
              <a:solidFill>
                <a:srgbClr val="154CD8"/>
              </a:solidFill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</p:txBody>
      </p:sp>
      <p:grpSp>
        <p:nvGrpSpPr>
          <p:cNvPr id="45" name="组合 44"/>
          <p:cNvGrpSpPr/>
          <p:nvPr>
            <p:custDataLst>
              <p:tags r:id="rId11"/>
            </p:custDataLst>
          </p:nvPr>
        </p:nvGrpSpPr>
        <p:grpSpPr>
          <a:xfrm>
            <a:off x="8336915" y="1376045"/>
            <a:ext cx="3474085" cy="1939290"/>
            <a:chOff x="13129" y="2167"/>
            <a:chExt cx="5471" cy="3054"/>
          </a:xfrm>
        </p:grpSpPr>
        <p:cxnSp>
          <p:nvCxnSpPr>
            <p:cNvPr id="25" name="直接连接符 24"/>
            <p:cNvCxnSpPr/>
            <p:nvPr>
              <p:custDataLst>
                <p:tags r:id="rId12"/>
              </p:custDataLst>
            </p:nvPr>
          </p:nvCxnSpPr>
          <p:spPr>
            <a:xfrm>
              <a:off x="13836" y="4657"/>
              <a:ext cx="2630" cy="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>
              <p:custDataLst>
                <p:tags r:id="rId13"/>
              </p:custDataLst>
            </p:nvPr>
          </p:nvCxnSpPr>
          <p:spPr>
            <a:xfrm>
              <a:off x="14962" y="3087"/>
              <a:ext cx="2630" cy="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>
              <p:custDataLst>
                <p:tags r:id="rId14"/>
              </p:custDataLst>
            </p:nvPr>
          </p:nvCxnSpPr>
          <p:spPr>
            <a:xfrm flipH="1">
              <a:off x="16456" y="3087"/>
              <a:ext cx="1110" cy="156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15"/>
              </p:custDataLst>
            </p:nvPr>
          </p:nvCxnSpPr>
          <p:spPr>
            <a:xfrm flipH="1">
              <a:off x="13862" y="3092"/>
              <a:ext cx="1110" cy="156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>
              <p:custDataLst>
                <p:tags r:id="rId16"/>
              </p:custDataLst>
            </p:nvPr>
          </p:nvCxnSpPr>
          <p:spPr>
            <a:xfrm>
              <a:off x="14972" y="3087"/>
              <a:ext cx="1474" cy="155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17"/>
              </p:custDataLst>
            </p:nvPr>
          </p:nvCxnSpPr>
          <p:spPr>
            <a:xfrm flipH="1">
              <a:off x="13856" y="3067"/>
              <a:ext cx="3710" cy="1580"/>
            </a:xfrm>
            <a:prstGeom prst="line">
              <a:avLst/>
            </a:prstGeom>
            <a:ln w="22225">
              <a:solidFill>
                <a:srgbClr val="DB318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/>
            <p:nvPr>
              <p:custDataLst>
                <p:tags r:id="rId18"/>
              </p:custDataLst>
            </p:nvPr>
          </p:nvCxnSpPr>
          <p:spPr>
            <a:xfrm flipH="1" flipV="1">
              <a:off x="15714" y="2371"/>
              <a:ext cx="0" cy="2676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>
              <p:custDataLst>
                <p:tags r:id="rId19"/>
              </p:custDataLst>
            </p:nvPr>
          </p:nvCxnSpPr>
          <p:spPr>
            <a:xfrm>
              <a:off x="13866" y="3867"/>
              <a:ext cx="391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stealt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>
              <p:custDataLst>
                <p:tags r:id="rId20"/>
              </p:custDataLst>
            </p:nvPr>
          </p:nvSpPr>
          <p:spPr>
            <a:xfrm>
              <a:off x="15296" y="2167"/>
              <a:ext cx="6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5" name="文本框 34"/>
            <p:cNvSpPr txBox="1"/>
            <p:nvPr>
              <p:custDataLst>
                <p:tags r:id="rId21"/>
              </p:custDataLst>
            </p:nvPr>
          </p:nvSpPr>
          <p:spPr>
            <a:xfrm>
              <a:off x="17306" y="3777"/>
              <a:ext cx="6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6" name="文本框 35"/>
            <p:cNvSpPr txBox="1"/>
            <p:nvPr>
              <p:custDataLst>
                <p:tags r:id="rId22"/>
              </p:custDataLst>
            </p:nvPr>
          </p:nvSpPr>
          <p:spPr>
            <a:xfrm>
              <a:off x="14135" y="2517"/>
              <a:ext cx="157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d,h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7" name="文本框 36"/>
            <p:cNvSpPr txBox="1"/>
            <p:nvPr>
              <p:custDataLst>
                <p:tags r:id="rId23"/>
              </p:custDataLst>
            </p:nvPr>
          </p:nvSpPr>
          <p:spPr>
            <a:xfrm>
              <a:off x="17022" y="2517"/>
              <a:ext cx="157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c,h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8" name="文本框 37"/>
            <p:cNvSpPr txBox="1"/>
            <p:nvPr>
              <p:custDataLst>
                <p:tags r:id="rId24"/>
              </p:custDataLst>
            </p:nvPr>
          </p:nvSpPr>
          <p:spPr>
            <a:xfrm>
              <a:off x="16408" y="4641"/>
              <a:ext cx="157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b,-h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43" name="文本框 42"/>
            <p:cNvSpPr txBox="1"/>
            <p:nvPr>
              <p:custDataLst>
                <p:tags r:id="rId25"/>
              </p:custDataLst>
            </p:nvPr>
          </p:nvSpPr>
          <p:spPr>
            <a:xfrm>
              <a:off x="13129" y="4625"/>
              <a:ext cx="157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a,-h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44" name="文本框 43"/>
            <p:cNvSpPr txBox="1"/>
            <p:nvPr>
              <p:custDataLst>
                <p:tags r:id="rId26"/>
              </p:custDataLst>
            </p:nvPr>
          </p:nvSpPr>
          <p:spPr>
            <a:xfrm>
              <a:off x="15226" y="3861"/>
              <a:ext cx="6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3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3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3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3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>
            <p:custDataLst>
              <p:tags r:id="rId3"/>
            </p:custDataLst>
          </p:nvPr>
        </p:nvGrpSpPr>
        <p:grpSpPr>
          <a:xfrm>
            <a:off x="1237615" y="1774825"/>
            <a:ext cx="9335770" cy="460375"/>
            <a:chOff x="1949" y="2795"/>
            <a:chExt cx="14702" cy="725"/>
          </a:xfrm>
        </p:grpSpPr>
        <p:sp>
          <p:nvSpPr>
            <p:cNvPr id="22" name="圆角矩形 21"/>
            <p:cNvSpPr/>
            <p:nvPr>
              <p:custDataLst>
                <p:tags r:id="rId30"/>
              </p:custDataLst>
            </p:nvPr>
          </p:nvSpPr>
          <p:spPr>
            <a:xfrm>
              <a:off x="1949" y="2816"/>
              <a:ext cx="1906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原则一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31"/>
              </p:custDataLst>
            </p:nvPr>
          </p:nvSpPr>
          <p:spPr>
            <a:xfrm>
              <a:off x="3948" y="2795"/>
              <a:ext cx="12703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1910">
                <a:lnSpc>
                  <a:spcPct val="100000"/>
                </a:lnSpc>
              </a:pPr>
              <a:r>
                <a:rPr lang="zh-CN" sz="2400" b="1" kern="100" dirty="0">
                  <a:solidFill>
                    <a:prstClr val="black"/>
                  </a:solidFill>
                  <a:latin typeface="黑体" panose="02010609060101010101" charset="-122"/>
                  <a:ea typeface="黑体" panose="02010609060101010101" charset="-122"/>
                  <a:cs typeface="Cambria Math" panose="02040503050406030204" pitchFamily="18" charset="0"/>
                  <a:sym typeface="+mn-ea"/>
                </a:rPr>
                <a:t>让尽可能多的点落在坐标轴上</a:t>
              </a:r>
            </a:p>
          </p:txBody>
        </p:sp>
      </p:grpSp>
      <p:grpSp>
        <p:nvGrpSpPr>
          <p:cNvPr id="33" name="组合 32"/>
          <p:cNvGrpSpPr/>
          <p:nvPr>
            <p:custDataLst>
              <p:tags r:id="rId4"/>
            </p:custDataLst>
          </p:nvPr>
        </p:nvGrpSpPr>
        <p:grpSpPr>
          <a:xfrm>
            <a:off x="1237615" y="3184525"/>
            <a:ext cx="8977630" cy="460375"/>
            <a:chOff x="1949" y="5603"/>
            <a:chExt cx="14138" cy="725"/>
          </a:xfrm>
        </p:grpSpPr>
        <p:sp>
          <p:nvSpPr>
            <p:cNvPr id="31" name="圆角矩形 30"/>
            <p:cNvSpPr/>
            <p:nvPr>
              <p:custDataLst>
                <p:tags r:id="rId28"/>
              </p:custDataLst>
            </p:nvPr>
          </p:nvSpPr>
          <p:spPr>
            <a:xfrm>
              <a:off x="1949" y="5607"/>
              <a:ext cx="1907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原则三</a:t>
              </a:r>
            </a:p>
          </p:txBody>
        </p:sp>
        <p:sp>
          <p:nvSpPr>
            <p:cNvPr id="21" name="文本框 20"/>
            <p:cNvSpPr txBox="1"/>
            <p:nvPr>
              <p:custDataLst>
                <p:tags r:id="rId29"/>
              </p:custDataLst>
            </p:nvPr>
          </p:nvSpPr>
          <p:spPr>
            <a:xfrm>
              <a:off x="3948" y="5603"/>
              <a:ext cx="12139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1910">
                <a:lnSpc>
                  <a:spcPct val="100000"/>
                </a:lnSpc>
              </a:pPr>
              <a:r>
                <a:rPr lang="zh-CN" sz="2400" b="1" kern="100">
                  <a:solidFill>
                    <a:prstClr val="black"/>
                  </a:solidFill>
                  <a:latin typeface="黑体" panose="02010609060101010101" charset="-122"/>
                  <a:ea typeface="黑体" panose="02010609060101010101" charset="-122"/>
                  <a:cs typeface="Cambria Math" panose="02040503050406030204" pitchFamily="18" charset="0"/>
                  <a:sym typeface="+mn-ea"/>
                </a:rPr>
                <a:t>轴对称图形，对称轴一般作为坐标轴</a:t>
              </a:r>
            </a:p>
          </p:txBody>
        </p:sp>
      </p:grpSp>
      <p:grpSp>
        <p:nvGrpSpPr>
          <p:cNvPr id="32" name="组合 31"/>
          <p:cNvGrpSpPr/>
          <p:nvPr>
            <p:custDataLst>
              <p:tags r:id="rId5"/>
            </p:custDataLst>
          </p:nvPr>
        </p:nvGrpSpPr>
        <p:grpSpPr>
          <a:xfrm>
            <a:off x="1238250" y="2466340"/>
            <a:ext cx="8315960" cy="460375"/>
            <a:chOff x="1950" y="4199"/>
            <a:chExt cx="13096" cy="725"/>
          </a:xfrm>
        </p:grpSpPr>
        <p:sp>
          <p:nvSpPr>
            <p:cNvPr id="30" name="圆角矩形 29"/>
            <p:cNvSpPr/>
            <p:nvPr>
              <p:custDataLst>
                <p:tags r:id="rId26"/>
              </p:custDataLst>
            </p:nvPr>
          </p:nvSpPr>
          <p:spPr>
            <a:xfrm>
              <a:off x="1950" y="4199"/>
              <a:ext cx="1906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原则二</a:t>
              </a:r>
            </a:p>
          </p:txBody>
        </p:sp>
        <p:sp>
          <p:nvSpPr>
            <p:cNvPr id="24" name="文本框 23"/>
            <p:cNvSpPr txBox="1"/>
            <p:nvPr>
              <p:custDataLst>
                <p:tags r:id="rId27"/>
              </p:custDataLst>
            </p:nvPr>
          </p:nvSpPr>
          <p:spPr>
            <a:xfrm>
              <a:off x="3948" y="4199"/>
              <a:ext cx="11098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1910">
                <a:lnSpc>
                  <a:spcPct val="100000"/>
                </a:lnSpc>
              </a:pPr>
              <a:r>
                <a:rPr lang="zh-CN" sz="2400" b="1" kern="100">
                  <a:solidFill>
                    <a:prstClr val="black"/>
                  </a:solidFill>
                  <a:latin typeface="黑体" panose="02010609060101010101" charset="-122"/>
                  <a:ea typeface="黑体" panose="02010609060101010101" charset="-122"/>
                  <a:cs typeface="Cambria Math" panose="02040503050406030204" pitchFamily="18" charset="0"/>
                  <a:sym typeface="+mn-ea"/>
                </a:rPr>
                <a:t>条件中有两条线垂直，一般的这两条线作为坐标轴</a:t>
              </a:r>
            </a:p>
          </p:txBody>
        </p:sp>
      </p:grpSp>
      <p:sp>
        <p:nvSpPr>
          <p:cNvPr id="57" name="文本框 56"/>
          <p:cNvSpPr txBox="1"/>
          <p:nvPr>
            <p:custDataLst>
              <p:tags r:id="rId6"/>
            </p:custDataLst>
          </p:nvPr>
        </p:nvSpPr>
        <p:spPr>
          <a:xfrm>
            <a:off x="1108710" y="979170"/>
            <a:ext cx="9961880" cy="59055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sz="2400" b="1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zh-CN" sz="24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如何建立适当的平面直角坐标系？</a:t>
            </a:r>
            <a:r>
              <a:rPr lang="en-US" altLang="zh-CN" sz="2400" b="1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sz="2400" dirty="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7"/>
            </p:custDataLst>
          </p:nvPr>
        </p:nvGrpSpPr>
        <p:grpSpPr>
          <a:xfrm>
            <a:off x="1108710" y="3931920"/>
            <a:ext cx="9215120" cy="2426970"/>
            <a:chOff x="1746" y="6192"/>
            <a:chExt cx="14512" cy="3822"/>
          </a:xfrm>
        </p:grpSpPr>
        <p:sp>
          <p:nvSpPr>
            <p:cNvPr id="17" name="圆角矩形 20"/>
            <p:cNvSpPr/>
            <p:nvPr>
              <p:custDataLst>
                <p:tags r:id="rId8"/>
              </p:custDataLst>
            </p:nvPr>
          </p:nvSpPr>
          <p:spPr>
            <a:xfrm>
              <a:off x="1746" y="6192"/>
              <a:ext cx="2646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E48D9"/>
                </a:gs>
                <a:gs pos="100000">
                  <a:srgbClr val="387DE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课后练习</a:t>
              </a:r>
            </a:p>
          </p:txBody>
        </p:sp>
        <p:graphicFrame>
          <p:nvGraphicFramePr>
            <p:cNvPr id="2" name="对象 1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4574" y="6244"/>
            <a:ext cx="6069" cy="37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8" imgW="1993900" imgH="1282700" progId="Equation.DSMT4">
                    <p:embed/>
                  </p:oleObj>
                </mc:Choice>
                <mc:Fallback>
                  <p:oleObj r:id="rId38" imgW="1993900" imgH="1282700" progId="Equation.DSMT4">
                    <p:embed/>
                    <p:pic>
                      <p:nvPicPr>
                        <p:cNvPr id="2" name="对象 1"/>
                        <p:cNvPicPr/>
                        <p:nvPr/>
                      </p:nvPicPr>
                      <p:blipFill>
                        <a:blip r:embed="rId39"/>
                        <a:stretch>
                          <a:fillRect/>
                        </a:stretch>
                      </p:blipFill>
                      <p:spPr>
                        <a:xfrm>
                          <a:off x="4574" y="6244"/>
                          <a:ext cx="6069" cy="377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5" name="组合 44"/>
            <p:cNvGrpSpPr/>
            <p:nvPr>
              <p:custDataLst>
                <p:tags r:id="rId10"/>
              </p:custDataLst>
            </p:nvPr>
          </p:nvGrpSpPr>
          <p:grpSpPr>
            <a:xfrm>
              <a:off x="10786" y="6477"/>
              <a:ext cx="5472" cy="3048"/>
              <a:chOff x="13129" y="2177"/>
              <a:chExt cx="5472" cy="3048"/>
            </a:xfrm>
          </p:grpSpPr>
          <p:cxnSp>
            <p:nvCxnSpPr>
              <p:cNvPr id="6" name="直接连接符 5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13836" y="4657"/>
                <a:ext cx="2630" cy="0"/>
              </a:xfrm>
              <a:prstGeom prst="line">
                <a:avLst/>
              </a:prstGeom>
              <a:ln w="22225">
                <a:solidFill>
                  <a:srgbClr val="DB318D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14962" y="3087"/>
                <a:ext cx="2630" cy="0"/>
              </a:xfrm>
              <a:prstGeom prst="line">
                <a:avLst/>
              </a:prstGeom>
              <a:ln w="22225">
                <a:solidFill>
                  <a:srgbClr val="DB318D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>
                <p:custDataLst>
                  <p:tags r:id="rId13"/>
                </p:custDataLst>
              </p:nvPr>
            </p:nvCxnSpPr>
            <p:spPr>
              <a:xfrm flipH="1">
                <a:off x="16456" y="3087"/>
                <a:ext cx="1110" cy="1560"/>
              </a:xfrm>
              <a:prstGeom prst="line">
                <a:avLst/>
              </a:prstGeom>
              <a:ln w="22225">
                <a:solidFill>
                  <a:srgbClr val="DB318D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>
                <p:custDataLst>
                  <p:tags r:id="rId14"/>
                </p:custDataLst>
              </p:nvPr>
            </p:nvCxnSpPr>
            <p:spPr>
              <a:xfrm flipH="1">
                <a:off x="13862" y="3092"/>
                <a:ext cx="1110" cy="1560"/>
              </a:xfrm>
              <a:prstGeom prst="line">
                <a:avLst/>
              </a:prstGeom>
              <a:ln w="22225">
                <a:solidFill>
                  <a:srgbClr val="DB318D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14972" y="3087"/>
                <a:ext cx="1474" cy="1550"/>
              </a:xfrm>
              <a:prstGeom prst="line">
                <a:avLst/>
              </a:prstGeom>
              <a:ln w="22225">
                <a:solidFill>
                  <a:srgbClr val="DB318D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>
                <p:custDataLst>
                  <p:tags r:id="rId16"/>
                </p:custDataLst>
              </p:nvPr>
            </p:nvCxnSpPr>
            <p:spPr>
              <a:xfrm flipH="1">
                <a:off x="13856" y="3067"/>
                <a:ext cx="3710" cy="1580"/>
              </a:xfrm>
              <a:prstGeom prst="line">
                <a:avLst/>
              </a:prstGeom>
              <a:ln w="22225">
                <a:solidFill>
                  <a:srgbClr val="DB318D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4" name="直接箭头连接符 13"/>
              <p:cNvCxnSpPr/>
              <p:nvPr>
                <p:custDataLst>
                  <p:tags r:id="rId17"/>
                </p:custDataLst>
              </p:nvPr>
            </p:nvCxnSpPr>
            <p:spPr>
              <a:xfrm flipH="1" flipV="1">
                <a:off x="14972" y="2371"/>
                <a:ext cx="0" cy="2676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5" name="直接箭头连接符 14"/>
              <p:cNvCxnSpPr/>
              <p:nvPr>
                <p:custDataLst>
                  <p:tags r:id="rId18"/>
                </p:custDataLst>
              </p:nvPr>
            </p:nvCxnSpPr>
            <p:spPr>
              <a:xfrm>
                <a:off x="13320" y="4657"/>
                <a:ext cx="3910" cy="0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stealth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16" name="文本框 15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14536" y="2177"/>
                <a:ext cx="60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35" name="文本框 34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7106" y="4176"/>
                <a:ext cx="60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36" name="文本框 35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14972" y="2487"/>
                <a:ext cx="157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(0</a:t>
                </a:r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,h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37" name="文本框 36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7022" y="2517"/>
                <a:ext cx="157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b-a,h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38" name="文本框 37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16408" y="4641"/>
                <a:ext cx="157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b,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0)</a:t>
                </a:r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13129" y="4625"/>
                <a:ext cx="157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0)</a:t>
                </a:r>
              </a:p>
            </p:txBody>
          </p:sp>
          <p:sp>
            <p:nvSpPr>
              <p:cNvPr id="44" name="文本框 43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5022" y="4645"/>
                <a:ext cx="60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>
            <p:custDataLst>
              <p:tags r:id="rId3"/>
            </p:custDataLst>
          </p:nvPr>
        </p:nvGrpSpPr>
        <p:grpSpPr>
          <a:xfrm>
            <a:off x="757555" y="883920"/>
            <a:ext cx="11138535" cy="498475"/>
            <a:chOff x="1193" y="1552"/>
            <a:chExt cx="17541" cy="785"/>
          </a:xfrm>
        </p:grpSpPr>
        <p:sp>
          <p:nvSpPr>
            <p:cNvPr id="3" name="圆角矩形 20"/>
            <p:cNvSpPr/>
            <p:nvPr>
              <p:custDataLst>
                <p:tags r:id="rId7"/>
              </p:custDataLst>
            </p:nvPr>
          </p:nvSpPr>
          <p:spPr>
            <a:xfrm>
              <a:off x="1193" y="1552"/>
              <a:ext cx="1691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E48D9"/>
                </a:gs>
                <a:gs pos="100000">
                  <a:srgbClr val="387DE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dirty="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回顾</a:t>
              </a:r>
            </a:p>
          </p:txBody>
        </p:sp>
        <p:sp>
          <p:nvSpPr>
            <p:cNvPr id="5" name="文本框 4"/>
            <p:cNvSpPr txBox="1"/>
            <p:nvPr>
              <p:custDataLst>
                <p:tags r:id="rId8"/>
              </p:custDataLst>
            </p:nvPr>
          </p:nvSpPr>
          <p:spPr>
            <a:xfrm>
              <a:off x="2884" y="1591"/>
              <a:ext cx="15850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4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在“平面向量及其应用”的学习中，我们用“向量法”证明过这个命题．</a:t>
              </a:r>
            </a:p>
          </p:txBody>
        </p:sp>
      </p:grpSp>
      <p:sp>
        <p:nvSpPr>
          <p:cNvPr id="25" name="圆角矩形 24"/>
          <p:cNvSpPr/>
          <p:nvPr>
            <p:custDataLst>
              <p:tags r:id="rId4"/>
            </p:custDataLst>
          </p:nvPr>
        </p:nvSpPr>
        <p:spPr>
          <a:xfrm>
            <a:off x="784225" y="1515110"/>
            <a:ext cx="7872095" cy="4840605"/>
          </a:xfrm>
          <a:prstGeom prst="roundRect">
            <a:avLst>
              <a:gd name="adj" fmla="val 6018"/>
            </a:avLst>
          </a:prstGeom>
          <a:solidFill>
            <a:schemeClr val="bg1"/>
          </a:solidFill>
          <a:ln>
            <a:gradFill>
              <a:gsLst>
                <a:gs pos="0">
                  <a:srgbClr val="7030A0"/>
                </a:gs>
                <a:gs pos="100000">
                  <a:srgbClr val="1751D9"/>
                </a:gs>
              </a:gsLst>
              <a:lin ang="10200000" scaled="1"/>
            </a:gra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sz="2400" b="1">
              <a:solidFill>
                <a:srgbClr val="1751D9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rcRect l="8005" t="33021" r="6416" b="24838"/>
          <a:stretch>
            <a:fillRect/>
          </a:stretch>
        </p:blipFill>
        <p:spPr>
          <a:xfrm>
            <a:off x="1197610" y="1539240"/>
            <a:ext cx="6863080" cy="4785360"/>
          </a:xfrm>
          <a:prstGeom prst="rect">
            <a:avLst/>
          </a:prstGeom>
          <a:effectLst/>
        </p:spPr>
      </p:pic>
      <p:sp>
        <p:nvSpPr>
          <p:cNvPr id="27" name="圆角矩形标注 26"/>
          <p:cNvSpPr/>
          <p:nvPr>
            <p:custDataLst>
              <p:tags r:id="rId6"/>
            </p:custDataLst>
          </p:nvPr>
        </p:nvSpPr>
        <p:spPr>
          <a:xfrm>
            <a:off x="8906510" y="2716530"/>
            <a:ext cx="2772410" cy="1926590"/>
          </a:xfrm>
          <a:prstGeom prst="wedgeRoundRectCallout">
            <a:avLst>
              <a:gd name="adj1" fmla="val -82959"/>
              <a:gd name="adj2" fmla="val -32003"/>
              <a:gd name="adj3" fmla="val 16667"/>
            </a:avLst>
          </a:prstGeom>
          <a:gradFill>
            <a:gsLst>
              <a:gs pos="0">
                <a:srgbClr val="154CD8"/>
              </a:gs>
              <a:gs pos="100000">
                <a:schemeClr val="accent5"/>
              </a:gs>
            </a:gsLst>
            <a:lin ang="1278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比较“坐标法”和“向量法”，</a:t>
            </a:r>
          </a:p>
          <a:p>
            <a:pPr algn="ctr">
              <a:lnSpc>
                <a:spcPct val="130000"/>
              </a:lnSpc>
            </a:pPr>
            <a:r>
              <a:rPr lang="zh-CN" altLang="en-US"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你有什么体会</a:t>
            </a:r>
            <a:r>
              <a:rPr lang="en-US" altLang="zh-CN"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?</a:t>
            </a:r>
            <a:endParaRPr lang="zh-CN" altLang="en-US" sz="2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F9AE5E9-8548-76A1-37BC-36D92F32A5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456" y="2780928"/>
            <a:ext cx="1928562" cy="2016224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4FE214D4-19AD-14C2-4170-11D745F4122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FA0ADFF-F748-C080-480E-34D7AFFFC03B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ED302A0-4F89-FA04-F9CF-0A632BBDDFBC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51C5BA5F-1F88-9397-3831-1F1572A0C9CA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2431CDB4-CF1A-679B-2F9B-B8D38ADD0448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78B20412-D98E-796B-17E0-E629067593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605657"/>
              </p:ext>
            </p:extLst>
          </p:nvPr>
        </p:nvGraphicFramePr>
        <p:xfrm>
          <a:off x="1473198" y="1052736"/>
          <a:ext cx="12274550" cy="193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9" imgW="11367952" imgH="1786311" progId="Word.Document.12">
                  <p:embed/>
                </p:oleObj>
              </mc:Choice>
              <mc:Fallback>
                <p:oleObj name="Document" r:id="rId9" imgW="11367952" imgH="1786311" progId="Word.Document.12">
                  <p:embed/>
                  <p:pic>
                    <p:nvPicPr>
                      <p:cNvPr id="39" name="对象 3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73198" y="1052736"/>
                        <a:ext cx="12274550" cy="1931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圆角矩形 20">
            <a:extLst>
              <a:ext uri="{FF2B5EF4-FFF2-40B4-BE49-F238E27FC236}">
                <a16:creationId xmlns:a16="http://schemas.microsoft.com/office/drawing/2014/main" id="{7B040D9C-2288-18EE-8C2B-A55B28C9EC1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47207" y="1196752"/>
            <a:ext cx="107378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E48D9"/>
              </a:gs>
              <a:gs pos="100000">
                <a:srgbClr val="387D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回顾</a:t>
            </a:r>
          </a:p>
        </p:txBody>
      </p:sp>
    </p:spTree>
    <p:extLst>
      <p:ext uri="{BB962C8B-B14F-4D97-AF65-F5344CB8AC3E}">
        <p14:creationId xmlns:p14="http://schemas.microsoft.com/office/powerpoint/2010/main" val="403334631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263352" y="768151"/>
            <a:ext cx="1129901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400" b="1" kern="100" dirty="0">
                <a:solidFill>
                  <a:srgbClr val="090DB7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补例</a:t>
            </a:r>
            <a:r>
              <a:rPr lang="en-US" altLang="zh-CN" sz="2400" b="1" kern="100" dirty="0">
                <a:solidFill>
                  <a:srgbClr val="090DB7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直线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l</a:t>
            </a:r>
            <a:r>
              <a:rPr lang="en-US" altLang="zh-CN" sz="24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my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与直线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l</a:t>
            </a:r>
            <a:r>
              <a:rPr lang="en-US" altLang="zh-CN" sz="24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交于点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Q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是实数，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为坐标原点，则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|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OQ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|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的最大值是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______.</a:t>
            </a:r>
            <a:endParaRPr lang="zh-CN" altLang="zh-CN" sz="2400" kern="100" dirty="0">
              <a:effectLst/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624214"/>
              </p:ext>
            </p:extLst>
          </p:nvPr>
        </p:nvGraphicFramePr>
        <p:xfrm>
          <a:off x="3647728" y="1290121"/>
          <a:ext cx="11811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7" imgW="1202460" imgH="762614" progId="Word.Document.12">
                  <p:embed/>
                </p:oleObj>
              </mc:Choice>
              <mc:Fallback>
                <p:oleObj name="文档" r:id="rId7" imgW="1202460" imgH="762614" progId="Word.Document.12">
                  <p:embed/>
                  <p:pic>
                    <p:nvPicPr>
                      <p:cNvPr id="27" name="对象 2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47728" y="1290121"/>
                        <a:ext cx="118110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374631"/>
              </p:ext>
            </p:extLst>
          </p:nvPr>
        </p:nvGraphicFramePr>
        <p:xfrm>
          <a:off x="479376" y="1899230"/>
          <a:ext cx="9840341" cy="1990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9" imgW="10783017" imgH="2181627" progId="Word.Document.12">
                  <p:embed/>
                </p:oleObj>
              </mc:Choice>
              <mc:Fallback>
                <p:oleObj name="Document" r:id="rId9" imgW="10783017" imgH="2181627" progId="Word.Document.12">
                  <p:embed/>
                  <p:pic>
                    <p:nvPicPr>
                      <p:cNvPr id="40" name="对象 3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9376" y="1899230"/>
                        <a:ext cx="9840341" cy="1990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437467"/>
              </p:ext>
            </p:extLst>
          </p:nvPr>
        </p:nvGraphicFramePr>
        <p:xfrm>
          <a:off x="821238" y="3944374"/>
          <a:ext cx="9843517" cy="1222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1" imgW="10561737" imgH="1310496" progId="Word.Document.12">
                  <p:embed/>
                </p:oleObj>
              </mc:Choice>
              <mc:Fallback>
                <p:oleObj name="文档" r:id="rId11" imgW="10561737" imgH="1310496" progId="Word.Document.12">
                  <p:embed/>
                  <p:pic>
                    <p:nvPicPr>
                      <p:cNvPr id="30" name="对象 2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1238" y="3944374"/>
                        <a:ext cx="9843517" cy="1222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036209"/>
              </p:ext>
            </p:extLst>
          </p:nvPr>
        </p:nvGraphicFramePr>
        <p:xfrm>
          <a:off x="788153" y="5173934"/>
          <a:ext cx="9988367" cy="798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3" imgW="10265694" imgH="818791" progId="Word.Document.12">
                  <p:embed/>
                </p:oleObj>
              </mc:Choice>
              <mc:Fallback>
                <p:oleObj name="文档" r:id="rId13" imgW="10265694" imgH="818791" progId="Word.Document.12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88153" y="5173934"/>
                        <a:ext cx="9988367" cy="798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586632"/>
              </p:ext>
            </p:extLst>
          </p:nvPr>
        </p:nvGraphicFramePr>
        <p:xfrm>
          <a:off x="828619" y="6111245"/>
          <a:ext cx="9340295" cy="746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5" imgW="10265694" imgH="817712" progId="Word.Document.12">
                  <p:embed/>
                </p:oleObj>
              </mc:Choice>
              <mc:Fallback>
                <p:oleObj name="文档" r:id="rId15" imgW="10265694" imgH="817712" progId="Word.Document.12">
                  <p:embed/>
                  <p:pic>
                    <p:nvPicPr>
                      <p:cNvPr id="32" name="对象 3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8619" y="6111245"/>
                        <a:ext cx="9340295" cy="746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66281755-97AA-5AC7-06F7-0B110F684B7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79376" y="145248"/>
            <a:ext cx="5932805" cy="521970"/>
            <a:chOff x="952" y="529"/>
            <a:chExt cx="9343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4F4E0D9-F7A7-5F03-88AE-CFFD3357E734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巩固提升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CD0BB7D-D0EB-2711-F221-284AE5CB8F57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5" name="平行四边形 8">
                <a:extLst>
                  <a:ext uri="{FF2B5EF4-FFF2-40B4-BE49-F238E27FC236}">
                    <a16:creationId xmlns:a16="http://schemas.microsoft.com/office/drawing/2014/main" id="{CC78590D-8C83-98A6-2412-481213885CCF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C67823C8-9A4A-4C74-4E67-D67CCF2CA849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CBE2604-ACAA-632A-8372-C1CBB6D0400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5790" y="358775"/>
            <a:ext cx="5987415" cy="521970"/>
            <a:chOff x="952" y="579"/>
            <a:chExt cx="9429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C9FB9F9-6A8B-EC64-205E-0BDACCDB1740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970" y="57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国庆作业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DDAAD91-F344-EB8C-2F93-618433BC1F4A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5" name="平行四边形 8">
                <a:extLst>
                  <a:ext uri="{FF2B5EF4-FFF2-40B4-BE49-F238E27FC236}">
                    <a16:creationId xmlns:a16="http://schemas.microsoft.com/office/drawing/2014/main" id="{DB96B035-6142-94F2-AC86-1534F2DB9610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F0A1C4A2-BABC-25E0-EF4E-C8CB60E6B98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486577AF-F2EA-EF4D-20E7-4934EEE27C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94945" y="1204038"/>
            <a:ext cx="8120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试卷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套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 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统计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概率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》---10.8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周考要考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1D18288-5652-ECBF-C349-782C069C90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86164" y="2175001"/>
            <a:ext cx="10225136" cy="194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64017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专题卷</a:t>
            </a:r>
            <a:r>
              <a:rPr lang="en-US" altLang="zh-CN" sz="2800" b="1" dirty="0">
                <a:solidFill>
                  <a:srgbClr val="00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P106《10</a:t>
            </a:r>
            <a:r>
              <a:rPr lang="zh-CN" altLang="en-US" sz="2800" b="1" dirty="0">
                <a:solidFill>
                  <a:srgbClr val="00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月数学考试</a:t>
            </a:r>
            <a:r>
              <a:rPr lang="en-US" altLang="zh-CN" sz="2800" b="1" dirty="0">
                <a:solidFill>
                  <a:srgbClr val="00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》P68《</a:t>
            </a:r>
            <a:r>
              <a:rPr lang="zh-CN" altLang="en-US" sz="2800" b="1" dirty="0">
                <a:solidFill>
                  <a:srgbClr val="00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立体几何单元测试二</a:t>
            </a:r>
            <a:r>
              <a:rPr lang="en-US" altLang="zh-CN" sz="2800" b="1" dirty="0">
                <a:solidFill>
                  <a:srgbClr val="00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</a:p>
          <a:p>
            <a:pPr marL="0" marR="0" lvl="0" indent="0" algn="l" defTabSz="864017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    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P72《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立体几何章末测试题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》P77《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直线方程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</a:p>
          <a:p>
            <a:pPr marL="0" marR="0" lvl="0" indent="0" algn="l" defTabSz="864017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2800" dirty="0">
                <a:solidFill>
                  <a:srgbClr val="00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endParaRPr lang="zh-CN" altLang="en-US" sz="28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EC1282F-C565-ADA4-3D27-C983170F65CB}"/>
              </a:ext>
            </a:extLst>
          </p:cNvPr>
          <p:cNvSpPr txBox="1"/>
          <p:nvPr/>
        </p:nvSpPr>
        <p:spPr>
          <a:xfrm>
            <a:off x="694945" y="3926499"/>
            <a:ext cx="7958352" cy="637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64017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、教材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P47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页，复习参考题一，综合应用部分，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33631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4F5BCBA-81C6-8FA9-9773-A1A67A41B96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94945" y="1204038"/>
            <a:ext cx="9865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 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统计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概率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空间向量与立体几何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直线方程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endParaRPr lang="zh-CN" altLang="en-US" sz="28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7F65573-5ACB-8B5F-E3EE-8CC16E8EDE6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05790" y="358775"/>
            <a:ext cx="5987415" cy="521970"/>
            <a:chOff x="952" y="579"/>
            <a:chExt cx="9429" cy="82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50A38C4-002B-C712-4D7A-7157F6EB3CB0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1970" y="57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10.8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考试范围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BEA4537-494A-B94D-68DE-FDDC9D3390FA}"/>
                </a:ext>
              </a:extLst>
            </p:cNvPr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56BB89F7-EC98-0239-E4F5-4BB5DF55BE27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0743F979-A6D4-CE14-E687-3AF6BD0082FB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628653C7-FAD5-935D-B04A-806F4A6E1CE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05790" y="2348880"/>
            <a:ext cx="5987415" cy="521970"/>
            <a:chOff x="952" y="579"/>
            <a:chExt cx="9429" cy="822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8A856EF-59B1-9D07-0E77-DC05833A3070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1970" y="57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月考范围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99E8373C-FF4A-8A31-AC73-6E0E93E97BA0}"/>
                </a:ext>
              </a:extLst>
            </p:cNvPr>
            <p:cNvGrpSpPr/>
            <p:nvPr>
              <p:custDataLst>
                <p:tags r:id="rId6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1" name="平行四边形 8">
                <a:extLst>
                  <a:ext uri="{FF2B5EF4-FFF2-40B4-BE49-F238E27FC236}">
                    <a16:creationId xmlns:a16="http://schemas.microsoft.com/office/drawing/2014/main" id="{23C2F8D6-AD73-0555-7111-FE5FF6C762D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2" name="平行四边形 8">
                <a:extLst>
                  <a:ext uri="{FF2B5EF4-FFF2-40B4-BE49-F238E27FC236}">
                    <a16:creationId xmlns:a16="http://schemas.microsoft.com/office/drawing/2014/main" id="{DBE007FF-C5A0-810D-6D8E-DC3A85BB153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04A58370-772E-6379-D32C-9DF7C42FA86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9376" y="3248936"/>
            <a:ext cx="98655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 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统计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概率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空间向量与立体几何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直线方程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》《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直线与圆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endParaRPr lang="zh-CN" altLang="en-US" sz="28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0246049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51514" y="722833"/>
            <a:ext cx="11299010" cy="3346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400" b="1" kern="100" dirty="0">
                <a:solidFill>
                  <a:srgbClr val="0B38B5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补例</a:t>
            </a:r>
            <a:r>
              <a:rPr lang="en-US" altLang="zh-CN" sz="2400" b="1" kern="100" dirty="0">
                <a:solidFill>
                  <a:srgbClr val="0B38B5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 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如图，已知直线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交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轴于点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，交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轴于点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，过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两点的抛物线交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轴于另一点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(3,0).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若该抛物线的对称</a:t>
            </a:r>
            <a:endParaRPr lang="en-US" altLang="zh-CN" sz="24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轴上存在点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Q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满足</a:t>
            </a:r>
            <a:r>
              <a:rPr lang="en-US" altLang="zh-CN" sz="2400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ABQ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是等腰三角形，则点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Q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的坐</a:t>
            </a:r>
            <a:endParaRPr lang="en-US" altLang="zh-CN" sz="2400" kern="100" dirty="0"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标可以是</a:t>
            </a:r>
            <a:endParaRPr lang="zh-CN" altLang="zh-CN" sz="24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A.(1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      )  				B.(1,0)</a:t>
            </a:r>
            <a:endParaRPr lang="zh-CN" altLang="zh-CN" sz="24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C.(1,1)  				D.(1,6)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1415480" y="3040946"/>
          <a:ext cx="1034007" cy="567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7" imgW="1331308" imgH="727639" progId="Word.Document.12">
                  <p:embed/>
                </p:oleObj>
              </mc:Choice>
              <mc:Fallback>
                <p:oleObj name="文档" r:id="rId7" imgW="1331308" imgH="727639" progId="Word.Document.12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15480" y="3040946"/>
                        <a:ext cx="1034007" cy="567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19"/>
          <p:cNvSpPr txBox="1"/>
          <p:nvPr/>
        </p:nvSpPr>
        <p:spPr>
          <a:xfrm>
            <a:off x="353420" y="2823313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pic>
        <p:nvPicPr>
          <p:cNvPr id="504887" name="Picture 55" descr="X2-2+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1517087"/>
            <a:ext cx="2808182" cy="272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9"/>
          <p:cNvSpPr txBox="1"/>
          <p:nvPr/>
        </p:nvSpPr>
        <p:spPr>
          <a:xfrm>
            <a:off x="4871864" y="2780928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sp>
        <p:nvSpPr>
          <p:cNvPr id="31" name="TextBox 19"/>
          <p:cNvSpPr txBox="1"/>
          <p:nvPr/>
        </p:nvSpPr>
        <p:spPr>
          <a:xfrm>
            <a:off x="341476" y="3324544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B0B7123-35DA-84F1-4A32-E29BD1995BC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79376" y="145248"/>
            <a:ext cx="5932805" cy="521970"/>
            <a:chOff x="952" y="529"/>
            <a:chExt cx="9343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23306F2-B485-53D3-F01A-AE450207E193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巩固提升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A48627E-D835-781E-29BA-DF5CDCEEF159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5" name="平行四边形 8">
                <a:extLst>
                  <a:ext uri="{FF2B5EF4-FFF2-40B4-BE49-F238E27FC236}">
                    <a16:creationId xmlns:a16="http://schemas.microsoft.com/office/drawing/2014/main" id="{27C15596-AF14-D0E5-490C-4FEA2FA7C2AB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8542EA1A-CA11-37D0-2748-83FC4C276CBD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162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63352" y="922023"/>
            <a:ext cx="10801200" cy="1659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解：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直线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3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3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轴的交点为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1,0)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，与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轴的交点为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(0,3)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，而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C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(3,0)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，故抛物线的对称轴为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1.</a:t>
            </a:r>
            <a:endParaRPr lang="zh-CN" altLang="zh-CN" sz="2400" kern="100" dirty="0">
              <a:latin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4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设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Q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(1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，当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AB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AQ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时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354882" y="2998003"/>
          <a:ext cx="9436878" cy="710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7" imgW="10597392" imgH="795427" progId="Word.Document.12">
                  <p:embed/>
                </p:oleObj>
              </mc:Choice>
              <mc:Fallback>
                <p:oleObj name="文档" r:id="rId7" imgW="10597392" imgH="795427" progId="Word.Document.12">
                  <p:embed/>
                  <p:pic>
                    <p:nvPicPr>
                      <p:cNvPr id="23" name="对象 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4882" y="2998003"/>
                        <a:ext cx="9436878" cy="7109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55" descr="X2-2+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093" y="1338318"/>
            <a:ext cx="2567634" cy="2492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359818" y="3923605"/>
          <a:ext cx="10290175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0" imgW="10597392" imgH="793990" progId="Word.Document.12">
                  <p:embed/>
                </p:oleObj>
              </mc:Choice>
              <mc:Fallback>
                <p:oleObj name="文档" r:id="rId10" imgW="10597392" imgH="793990" progId="Word.Document.12">
                  <p:embed/>
                  <p:pic>
                    <p:nvPicPr>
                      <p:cNvPr id="25" name="对象 2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59818" y="3923605"/>
                        <a:ext cx="10290175" cy="763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359818" y="4692749"/>
          <a:ext cx="101282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2" imgW="10597392" imgH="792552" progId="Word.Document.12">
                  <p:embed/>
                </p:oleObj>
              </mc:Choice>
              <mc:Fallback>
                <p:oleObj name="文档" r:id="rId12" imgW="10597392" imgH="792552" progId="Word.Document.12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9818" y="4692749"/>
                        <a:ext cx="101282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矩形 26"/>
          <p:cNvSpPr/>
          <p:nvPr/>
        </p:nvSpPr>
        <p:spPr>
          <a:xfrm>
            <a:off x="191344" y="5445224"/>
            <a:ext cx="10801200" cy="1066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解得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0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6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，由于点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(1,6)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在直线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3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3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上，故舍去，所以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Q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(1,0)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选项正确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D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选项错误；</a:t>
            </a:r>
            <a:endParaRPr lang="zh-CN" altLang="zh-CN" sz="2400" kern="100" dirty="0"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1DE7FE7-346C-00BC-D74B-E0FACD9FF69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79376" y="145248"/>
            <a:ext cx="5932805" cy="521970"/>
            <a:chOff x="952" y="529"/>
            <a:chExt cx="9343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87C57A4D-269E-E305-6E4E-FCB28E1E1AAA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巩固提升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D44C829-A0D1-4216-BBD2-A78A93FB1AD1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5" name="平行四边形 8">
                <a:extLst>
                  <a:ext uri="{FF2B5EF4-FFF2-40B4-BE49-F238E27FC236}">
                    <a16:creationId xmlns:a16="http://schemas.microsoft.com/office/drawing/2014/main" id="{2A3B5EC1-17BC-FB1A-8B87-5159BFBE3F1E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934E7D58-2596-8FCB-33A4-2E930F76D3E9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874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825339" y="1484784"/>
          <a:ext cx="7720013" cy="173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945723" imgH="1881807" progId="Word.Document.12">
                  <p:embed/>
                </p:oleObj>
              </mc:Choice>
              <mc:Fallback>
                <p:oleObj name="Document" r:id="rId2" imgW="7945723" imgH="1881807" progId="Word.Document.12">
                  <p:embed/>
                  <p:pic>
                    <p:nvPicPr>
                      <p:cNvPr id="23" name="对象 2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25339" y="1484784"/>
                        <a:ext cx="7720013" cy="173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55" descr="X2-2+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856" y="1484784"/>
            <a:ext cx="2443017" cy="237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26"/>
          <p:cNvSpPr/>
          <p:nvPr/>
        </p:nvSpPr>
        <p:spPr>
          <a:xfrm>
            <a:off x="695400" y="3100577"/>
            <a:ext cx="108012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解得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Q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(1,1)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C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选项正确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10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980520f5-4ef6-4cb5-8905-b80bdba754d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25249"/>
  <p:tag name="KSO_WM_UNIT_TEXT_FILL_FORE_SCHEMECOLOR_INDEX" val="13"/>
  <p:tag name="KSO_WM_UNIT_TEXT_FILL_FORE_SCHEMECOLOR_INDEX_BRIGHTNESS" val="0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25249"/>
  <p:tag name="KSO_WM_UNIT_TEXT_FILL_FORE_SCHEMECOLOR_INDEX" val="13"/>
  <p:tag name="KSO_WM_UNIT_TEXT_FILL_FORE_SCHEMECOLOR_INDEX_BRIGHTNESS" val="0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COLORING" val="1"/>
  <p:tag name="KSO_WM_TAG_VERSION" val="1.0"/>
  <p:tag name="KSO_WM_TEMPLATE_CATEGORY" val="custom"/>
  <p:tag name="KSO_WM_TEMPLATE_INDEX" val="2022524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63f1e5712e0042cab86c6534872ca9f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4"/>
  <p:tag name="KSO_WM_TAG_VERSION" val="1.0"/>
  <p:tag name="KSO_WM_TEMPLATE_CATEGORY" val="chip"/>
  <p:tag name="KSO_WM_TEMPLATE_INDEX" val="20225249"/>
  <p:tag name="KSO_WM_UNIT_DEC_AREA_ID" val="4f73a800281748ada069645908b943f2"/>
  <p:tag name="KSO_WM_UNIT_DEC_CHANGEPICRESERVED" val="1"/>
  <p:tag name="KSO_WM_UNIT_DEC_SUPPORTCHANGEPIC" val="0"/>
  <p:tag name="KSO_WM_UNIT_ID" val="chip20225249_10*i*1"/>
  <p:tag name="KSO_WM_UNIT_INDEX" val="1"/>
  <p:tag name="KSO_WM_UNIT_SUBTYPE" val="v"/>
  <p:tag name="KSO_WM_UNIT_TYPE" val="i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8e4cc59115c440788e6de546ea9db6a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62ea3b39295c1bf6da6a834d"/>
  <p:tag name="KSO_WM_CHIP_XID" val="62ea3b65295c1bf6da6a8362"/>
  <p:tag name="KSO_WM_TAG_VERSION" val="1.0"/>
  <p:tag name="KSO_WM_TEMPLATE_CATEGORY" val="chip"/>
  <p:tag name="KSO_WM_TEMPLATE_INDEX" val="20225249"/>
  <p:tag name="KSO_WM_UNIT_DEC_AREA_ID" val="7243a46e3f0f43a8b07646221b677b2d"/>
  <p:tag name="KSO_WM_UNIT_DEC_CHANGEPICRESERVED" val="1"/>
  <p:tag name="KSO_WM_UNIT_DEC_SUPPORTCHANGEPIC" val="0"/>
  <p:tag name="KSO_WM_UNIT_ID" val="chip20225249_11*i*1"/>
  <p:tag name="KSO_WM_UNIT_INDEX" val="1"/>
  <p:tag name="KSO_WM_UNIT_SUBTYPE" val="u"/>
  <p:tag name="KSO_WM_UNIT_TYPE" val="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7e9e12c7e4f9457aa4a7a4a35d3684e2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a3b39295c1bf6da6a834d"/>
  <p:tag name="KSO_WM_CHIP_XID" val="62ea3b65295c1bf6da6a8361"/>
  <p:tag name="KSO_WM_TAG_VERSION" val="1.0"/>
  <p:tag name="KSO_WM_TEMPLATE_CATEGORY" val="chip"/>
  <p:tag name="KSO_WM_TEMPLATE_INDEX" val="20225249"/>
  <p:tag name="KSO_WM_UNIT_DEC_AREA_ID" val="92d23a2b74b0492896f433d078197895"/>
  <p:tag name="KSO_WM_UNIT_DEC_CHANGEPICRESERVED" val="1"/>
  <p:tag name="KSO_WM_UNIT_DEC_SUPPORTCHANGEPIC" val="0"/>
  <p:tag name="KSO_WM_UNIT_ID" val="chip20225249_13*i*1"/>
  <p:tag name="KSO_WM_UNIT_INDEX" val="1"/>
  <p:tag name="KSO_WM_UNIT_SUBTYPE" val="t"/>
  <p:tag name="KSO_WM_UNIT_TYPE" val="i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9714616c210548cda16aa45851437208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63"/>
  <p:tag name="KSO_WM_TAG_VERSION" val="1.0"/>
  <p:tag name="KSO_WM_TEMPLATE_CATEGORY" val="chip"/>
  <p:tag name="KSO_WM_TEMPLATE_INDEX" val="20225249"/>
  <p:tag name="KSO_WM_UNIT_DEC_AREA_ID" val="76f5bbd341304aeaa973d86534d3a4bb"/>
  <p:tag name="KSO_WM_UNIT_DEC_CHANGEPICRESERVED" val="1"/>
  <p:tag name="KSO_WM_UNIT_DEC_SUPPORTCHANGEPIC" val="0"/>
  <p:tag name="KSO_WM_UNIT_ID" val="chip20225249_12*i*1"/>
  <p:tag name="KSO_WM_UNIT_INDEX" val="1"/>
  <p:tag name="KSO_WM_UNIT_SUBTYPE" val="u"/>
  <p:tag name="KSO_WM_UNIT_TYPE" val="i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b9f32ccc72114876b0a2077a03ebcbd7"/>
  <p:tag name="KSO_WM_UNIT_DEC_CHANGEPICRESERVED" val="0"/>
  <p:tag name="KSO_WM_UNIT_DEC_SUPPORTCHANGEPIC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25249_1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  <p:tag name="KSO_WM_UNIT_VALUE" val="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242f74932421438ca59299f44637baf5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custom2022524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b2193d30ecd7481db388fe966aa17327"/>
  <p:tag name="KSO_WM_UNIT_DEFAULT_FONT" val="66;72;2"/>
  <p:tag name="KSO_WM_UNIT_DIAGRAM_ISNUMVISUAL" val="0"/>
  <p:tag name="KSO_WM_UNIT_DIAGRAM_ISREFERUNIT" val="0"/>
  <p:tag name="KSO_WM_UNIT_HIGHLIGHT" val="0"/>
  <p:tag name="KSO_WM_UNIT_ID" val="custom20225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风销售管理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82471a06c97f4b2da4d5b5a4741e6cb9"/>
  <p:tag name="KSO_WM_UNIT_DEFAULT_FONT" val="16;18;2"/>
  <p:tag name="KSO_WM_UNIT_DIAGRAM_ISNUMVISUAL" val="0"/>
  <p:tag name="KSO_WM_UNIT_DIAGRAM_ISREFERUNIT" val="0"/>
  <p:tag name="KSO_WM_UNIT_HIGHLIGHT" val="0"/>
  <p:tag name="KSO_WM_UNIT_ID" val="custom20225249_1*f*1"/>
  <p:tag name="KSO_WM_UNIT_INDEX" val="1"/>
  <p:tag name="KSO_WM_UNIT_LAYERLEVEL" val="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7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70b8237f58404025a5d36c9d88cc2720"/>
  <p:tag name="KSO_WM_UNIT_DEFAULT_FONT" val="18;20;2"/>
  <p:tag name="KSO_WM_UNIT_DIAGRAM_ISNUMVISUAL" val="0"/>
  <p:tag name="KSO_WM_UNIT_DIAGRAM_ISREFERUNIT" val="0"/>
  <p:tag name="KSO_WM_UNIT_HIGHLIGHT" val="0"/>
  <p:tag name="KSO_WM_UNIT_ID" val="custom20225249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单/击/此/处/添/加/副/标/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7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8589430f047e44a5bf20ac0fd44c52ed"/>
  <p:tag name="KSO_WM_UNIT_DIAGRAM_ISNUMVISUAL" val="0"/>
  <p:tag name="KSO_WM_UNIT_DIAGRAM_ISREFERUNIT" val="0"/>
  <p:tag name="KSO_WM_UNIT_HIGHLIGHT" val="0"/>
  <p:tag name="KSO_WM_UNIT_ID" val="custom20225249_1*f*2"/>
  <p:tag name="KSO_WM_UNIT_INDEX" val="2"/>
  <p:tag name="KSO_WM_UNIT_LAYERLEVEL" val="1"/>
  <p:tag name="KSO_WM_UNIT_NOCLEAR" val="0"/>
  <p:tag name="KSO_WM_UNIT_PRESET_TEXT" val="演讲人姓名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3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6d4ab17fe4c245b1bb5a2cba9459cc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5d"/>
  <p:tag name="KSO_WM_TAG_VERSION" val="1.0"/>
  <p:tag name="KSO_WM_TEMPLATE_CATEGORY" val="chip"/>
  <p:tag name="KSO_WM_TEMPLATE_INDEX" val="20225249"/>
  <p:tag name="KSO_WM_UNIT_DEC_AREA_ID" val="23c95233111e4d9887c9cfac60925860"/>
  <p:tag name="KSO_WM_UNIT_DEC_CHANGEPICRESERVED" val="1"/>
  <p:tag name="KSO_WM_UNIT_DEC_SUPPORTCHANGEPIC" val="0"/>
  <p:tag name="KSO_WM_UNIT_ID" val="chip20225249_4*i*1"/>
  <p:tag name="KSO_WM_UNIT_INDEX" val="1"/>
  <p:tag name="KSO_WM_UNIT_SUBTYPE" val="v"/>
  <p:tag name="KSO_WM_UNIT_TYPE" val="i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5d43de0b0384cbeb6635e100f1c1500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b"/>
  <p:tag name="KSO_WM_TAG_VERSION" val="1.0"/>
  <p:tag name="KSO_WM_TEMPLATE_CATEGORY" val="chip"/>
  <p:tag name="KSO_WM_TEMPLATE_INDEX" val="20225249"/>
  <p:tag name="KSO_WM_UNIT_DEC_AREA_ID" val="91ed965455ce4911bd23f707392315be"/>
  <p:tag name="KSO_WM_UNIT_DEC_CHANGEPICRESERVED" val="1"/>
  <p:tag name="KSO_WM_UNIT_DEC_SUPPORTCHANGEPIC" val="0"/>
  <p:tag name="KSO_WM_UNIT_ID" val="chip20225249_6*i*1"/>
  <p:tag name="KSO_WM_UNIT_INDEX" val="1"/>
  <p:tag name="KSO_WM_UNIT_SUBTYPE" val="w"/>
  <p:tag name="KSO_WM_UNIT_TYPE" val="i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e0d4709057433e8d0ec7821c44cccb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62ea3b39295c1bf6da6a834d"/>
  <p:tag name="KSO_WM_CHIP_XID" val="62ea3b65295c1bf6da6a835c"/>
  <p:tag name="KSO_WM_TAG_VERSION" val="1.0"/>
  <p:tag name="KSO_WM_TEMPLATE_CATEGORY" val="chip"/>
  <p:tag name="KSO_WM_TEMPLATE_INDEX" val="20225249"/>
  <p:tag name="KSO_WM_UNIT_DEC_AREA_ID" val="5f0cbbad29784579bc8ae1b1511a72ca"/>
  <p:tag name="KSO_WM_UNIT_DEC_CHANGEPICRESERVED" val="1"/>
  <p:tag name="KSO_WM_UNIT_DEC_SUPPORTCHANGEPIC" val="0"/>
  <p:tag name="KSO_WM_UNIT_ID" val="chip20225249_5*i*1"/>
  <p:tag name="KSO_WM_UNIT_INDEX" val="1"/>
  <p:tag name="KSO_WM_UNIT_SUBTYPE" val="u"/>
  <p:tag name="KSO_WM_UNIT_TYPE" val="i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997da3bb1f4a37a5ef7fc7a003858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9109a6a891b1f9dbb830"/>
  <p:tag name="KSO_WM_CHIP_XID" val="61849109a6a891b1f9dbb82d"/>
  <p:tag name="KSO_WM_TAG_VERSION" val="1.0"/>
  <p:tag name="KSO_WM_TEMPLATE_ASSEMBLE_GROUPID" val="62ea3b39295c1bf6da6a834d"/>
  <p:tag name="KSO_WM_TEMPLATE_ASSEMBLE_XID" val="62eb7a19295c1bf6da6b7dd3"/>
  <p:tag name="KSO_WM_TEMPLATE_CATEGORY" val="custom"/>
  <p:tag name="KSO_WM_TEMPLATE_INDEX" val="20225249"/>
  <p:tag name="KSO_WM_UNIT_BLOCK" val="0"/>
  <p:tag name="KSO_WM_UNIT_COMPATIBLE" val="0"/>
  <p:tag name="KSO_WM_UNIT_DEC_AREA_ID" val="89504808097c41969e55a7d0cbccf773"/>
  <p:tag name="KSO_WM_UNIT_DEFAULT_FONT" val="60;66;2"/>
  <p:tag name="KSO_WM_UNIT_DIAGRAM_ISNUMVISUAL" val="0"/>
  <p:tag name="KSO_WM_UNIT_DIAGRAM_ISREFERUNIT" val="0"/>
  <p:tag name="KSO_WM_UNIT_HIGHLIGHT" val="0"/>
  <p:tag name="KSO_WM_UNIT_ID" val="custom20225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997da3bb1f4a37a5ef7fc7a003858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9109a6a891b1f9dbb830"/>
  <p:tag name="KSO_WM_CHIP_XID" val="61849109a6a891b1f9dbb82d"/>
  <p:tag name="KSO_WM_TAG_VERSION" val="1.0"/>
  <p:tag name="KSO_WM_TEMPLATE_ASSEMBLE_GROUPID" val="62ea3b39295c1bf6da6a834d"/>
  <p:tag name="KSO_WM_TEMPLATE_ASSEMBLE_XID" val="62eb7a19295c1bf6da6b7dd3"/>
  <p:tag name="KSO_WM_TEMPLATE_CATEGORY" val="custom"/>
  <p:tag name="KSO_WM_TEMPLATE_INDEX" val="20225249"/>
  <p:tag name="KSO_WM_UNIT_BLOCK" val="0"/>
  <p:tag name="KSO_WM_UNIT_COMPATIBLE" val="0"/>
  <p:tag name="KSO_WM_UNIT_DEC_AREA_ID" val="a6809b8ae3894ec482a533163d82fd8d"/>
  <p:tag name="KSO_WM_UNIT_DEFAULT_FONT" val="14;14;2"/>
  <p:tag name="KSO_WM_UNIT_DIAGRAM_ISNUMVISUAL" val="0"/>
  <p:tag name="KSO_WM_UNIT_DIAGRAM_ISREFERUNIT" val="0"/>
  <p:tag name="KSO_WM_UNIT_HIGHLIGHT" val="0"/>
  <p:tag name="KSO_WM_UNIT_ID" val="custom20225249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地阐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f"/>
  <p:tag name="KSO_WM_UNIT_VALUE" val="12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2a3f75251b54275b9ffd6f0a1b446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a3b39295c1bf6da6a834d"/>
  <p:tag name="KSO_WM_CHIP_XID" val="62ea3b65295c1bf6da6a8356"/>
  <p:tag name="KSO_WM_TAG_VERSION" val="1.0"/>
  <p:tag name="KSO_WM_TEMPLATE_CATEGORY" val="chip"/>
  <p:tag name="KSO_WM_TEMPLATE_INDEX" val="20225249"/>
  <p:tag name="KSO_WM_UNIT_DEC_AREA_ID" val="b31d85e45d4f44feaef807fc4aa74355"/>
  <p:tag name="KSO_WM_UNIT_DEC_CHANGEPICRESERVED" val="1"/>
  <p:tag name="KSO_WM_UNIT_DEC_SUPPORTCHANGEPIC" val="0"/>
  <p:tag name="KSO_WM_UNIT_ID" val="chip20225249_7*i*1"/>
  <p:tag name="KSO_WM_UNIT_INDEX" val="1"/>
  <p:tag name="KSO_WM_UNIT_SUBTYPE" val="v"/>
  <p:tag name="KSO_WM_UNIT_TYPE" val="i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f414ca9f80c4ecf8ebc95e8018be4e8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a3b39295c1bf6da6a834d"/>
  <p:tag name="KSO_WM_CHIP_XID" val="62ea3b65295c1bf6da6a8355"/>
  <p:tag name="KSO_WM_TAG_VERSION" val="1.0"/>
  <p:tag name="KSO_WM_TEMPLATE_CATEGORY" val="chip"/>
  <p:tag name="KSO_WM_TEMPLATE_INDEX" val="20225249"/>
  <p:tag name="KSO_WM_UNIT_DEC_AREA_ID" val="ddb296db94e443de8e8f8662347b6b84"/>
  <p:tag name="KSO_WM_UNIT_DEC_CHANGEPICRESERVED" val="1"/>
  <p:tag name="KSO_WM_UNIT_DEC_SUPPORTCHANGEPIC" val="0"/>
  <p:tag name="KSO_WM_UNIT_ID" val="chip20225249_9*i*1"/>
  <p:tag name="KSO_WM_UNIT_INDEX" val="1"/>
  <p:tag name="KSO_WM_UNIT_SUBTYPE" val="u"/>
  <p:tag name="KSO_WM_UNIT_TYPE" val="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efd44599b474bb5ac7d46febd4b1423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a3b39295c1bf6da6a834d"/>
  <p:tag name="KSO_WM_CHIP_XID" val="62ea3b65295c1bf6da6a8354"/>
  <p:tag name="KSO_WM_TAG_VERSION" val="1.0"/>
  <p:tag name="KSO_WM_TEMPLATE_CATEGORY" val="chip"/>
  <p:tag name="KSO_WM_TEMPLATE_INDEX" val="20225249"/>
  <p:tag name="KSO_WM_UNIT_DEC_AREA_ID" val="f0f750c76608420fb529b48cf47a1bed"/>
  <p:tag name="KSO_WM_UNIT_DEC_CHANGEPICRESERVED" val="1"/>
  <p:tag name="KSO_WM_UNIT_DEC_SUPPORTCHANGEPIC" val="0"/>
  <p:tag name="KSO_WM_UNIT_ID" val="chip20225249_8*i*1"/>
  <p:tag name="KSO_WM_UNIT_INDEX" val="1"/>
  <p:tag name="KSO_WM_UNIT_SUBTYPE" val="u"/>
  <p:tag name="KSO_WM_UNIT_TYPE" val="i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1f82c2076ad54042957d8ebcf7b57a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5a"/>
  <p:tag name="KSO_WM_TAG_VERSION" val="1.0"/>
  <p:tag name="KSO_WM_TEMPLATE_CATEGORY" val="chip"/>
  <p:tag name="KSO_WM_TEMPLATE_INDEX" val="20225249"/>
  <p:tag name="KSO_WM_UNIT_DEC_AREA_ID" val="a2e4bef4c57e4a2daf7e9664fedaae7a"/>
  <p:tag name="KSO_WM_UNIT_DEC_CHANGEPICRESERVED" val="1"/>
  <p:tag name="KSO_WM_UNIT_DEC_SUPPORTCHANGEPIC" val="0"/>
  <p:tag name="KSO_WM_UNIT_ID" val="chip20225249_14*i*1"/>
  <p:tag name="KSO_WM_UNIT_INDEX" val="1"/>
  <p:tag name="KSO_WM_UNIT_SUBTYPE" val="v"/>
  <p:tag name="KSO_WM_UNIT_TYPE" val="i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125d65eee394226b68f71059031ba2c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62ea3b39295c1bf6da6a834d"/>
  <p:tag name="KSO_WM_CHIP_XID" val="62ea3b65295c1bf6da6a8358"/>
  <p:tag name="KSO_WM_TAG_VERSION" val="1.0"/>
  <p:tag name="KSO_WM_TEMPLATE_CATEGORY" val="chip"/>
  <p:tag name="KSO_WM_TEMPLATE_INDEX" val="20225249"/>
  <p:tag name="KSO_WM_UNIT_DEC_AREA_ID" val="fa5e15d5841b4d94abc3389886d17e73"/>
  <p:tag name="KSO_WM_UNIT_DEC_CHANGEPICRESERVED" val="1"/>
  <p:tag name="KSO_WM_UNIT_DEC_SUPPORTCHANGEPIC" val="0"/>
  <p:tag name="KSO_WM_UNIT_ID" val="chip20225249_15*i*1"/>
  <p:tag name="KSO_WM_UNIT_INDEX" val="1"/>
  <p:tag name="KSO_WM_UNIT_SUBTYPE" val="u"/>
  <p:tag name="KSO_WM_UNIT_TYPE" val="i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2a16ae4e8bc46e7a7e759a36875fc30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a3b39295c1bf6da6a834d"/>
  <p:tag name="KSO_WM_CHIP_XID" val="62ea3b65295c1bf6da6a8357"/>
  <p:tag name="KSO_WM_TAG_VERSION" val="1.0"/>
  <p:tag name="KSO_WM_TEMPLATE_CATEGORY" val="chip"/>
  <p:tag name="KSO_WM_TEMPLATE_INDEX" val="20225249"/>
  <p:tag name="KSO_WM_UNIT_DEC_AREA_ID" val="3d9491e0f61d4158adc18a16b605e1dc"/>
  <p:tag name="KSO_WM_UNIT_DEC_CHANGEPICRESERVED" val="1"/>
  <p:tag name="KSO_WM_UNIT_DEC_SUPPORTCHANGEPIC" val="0"/>
  <p:tag name="KSO_WM_UNIT_ID" val="chip20225249_17*i*1"/>
  <p:tag name="KSO_WM_UNIT_INDEX" val="1"/>
  <p:tag name="KSO_WM_UNIT_SUBTYPE" val="t"/>
  <p:tag name="KSO_WM_UNIT_TYPE" val="i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31dc98fba0b147949cf00af33ed1fc1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9"/>
  <p:tag name="KSO_WM_TAG_VERSION" val="1.0"/>
  <p:tag name="KSO_WM_TEMPLATE_CATEGORY" val="chip"/>
  <p:tag name="KSO_WM_TEMPLATE_INDEX" val="20225249"/>
  <p:tag name="KSO_WM_UNIT_DEC_AREA_ID" val="8859a2445adf45af9bc423aa1291b46e"/>
  <p:tag name="KSO_WM_UNIT_DEC_CHANGEPICRESERVED" val="1"/>
  <p:tag name="KSO_WM_UNIT_DEC_SUPPORTCHANGEPIC" val="0"/>
  <p:tag name="KSO_WM_UNIT_ID" val="chip20225249_16*i*1"/>
  <p:tag name="KSO_WM_UNIT_INDEX" val="1"/>
  <p:tag name="KSO_WM_UNIT_SUBTYPE" val="u"/>
  <p:tag name="KSO_WM_UNIT_TYPE" val="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2f273ae861b446593343b0cf316a758"/>
  <p:tag name="KSO_WM_BEAUTIFY_FLAG" val="#wm#"/>
  <p:tag name="KSO_WM_CHIP_FILLAREA_FILL_RULE" val="{&quot;fill_align&quot;:&quot;lb&quot;,&quot;fill_mode&quot;:&quot;adaptive&quot;,&quot;sacle_strategy&quot;:&quot;smart&quot;}"/>
  <p:tag name="KSO_WM_CHIP_GROUPID" val="620b5266d9f311da4dab656b"/>
  <p:tag name="KSO_WM_CHIP_XID" val="620b5266d9f311da4dab656a"/>
  <p:tag name="KSO_WM_TAG_VERSION" val="1.0"/>
  <p:tag name="KSO_WM_TEMPLATE_ASSEMBLE_GROUPID" val="62ea3b39295c1bf6da6a834d"/>
  <p:tag name="KSO_WM_TEMPLATE_ASSEMBLE_XID" val="62eb7a19295c1bf6da6b7dbd"/>
  <p:tag name="KSO_WM_TEMPLATE_CATEGORY" val="custom"/>
  <p:tag name="KSO_WM_TEMPLATE_INDEX" val="20225249"/>
  <p:tag name="KSO_WM_UNIT_BLOCK" val="0"/>
  <p:tag name="KSO_WM_UNIT_COMPATIBLE" val="0"/>
  <p:tag name="KSO_WM_UNIT_DEC_AREA_ID" val="dc8ac7ca95db4ddba43702a3608d8df8"/>
  <p:tag name="KSO_WM_UNIT_DEC_CHANGEPICRESERVED" val="0"/>
  <p:tag name="KSO_WM_UNIT_DEC_SUPPORTCHANGEPIC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25249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2f273ae861b446593343b0cf316a758"/>
  <p:tag name="KSO_WM_BEAUTIFY_FLAG" val="#wm#"/>
  <p:tag name="KSO_WM_CHIP_FILLAREA_FILL_RULE" val="{&quot;fill_align&quot;:&quot;lb&quot;,&quot;fill_mode&quot;:&quot;adaptive&quot;,&quot;sacle_strategy&quot;:&quot;smart&quot;}"/>
  <p:tag name="KSO_WM_CHIP_GROUPID" val="620b5266d9f311da4dab656b"/>
  <p:tag name="KSO_WM_CHIP_XID" val="620b5266d9f311da4dab656a"/>
  <p:tag name="KSO_WM_TAG_VERSION" val="1.0"/>
  <p:tag name="KSO_WM_TEMPLATE_ASSEMBLE_GROUPID" val="62ea3b39295c1bf6da6a834d"/>
  <p:tag name="KSO_WM_TEMPLATE_ASSEMBLE_XID" val="62eb7a19295c1bf6da6b7dbd"/>
  <p:tag name="KSO_WM_TEMPLATE_CATEGORY" val="custom"/>
  <p:tag name="KSO_WM_TEMPLATE_INDEX" val="20225249"/>
  <p:tag name="KSO_WM_UNIT_BLOCK" val="0"/>
  <p:tag name="KSO_WM_UNIT_COMPATIBLE" val="0"/>
  <p:tag name="KSO_WM_UNIT_DEC_AREA_ID" val="c68617263ac8433494ced28be36201a0"/>
  <p:tag name="KSO_WM_UNIT_DEFAULT_FONT" val="14;16;2"/>
  <p:tag name="KSO_WM_UNIT_DIAGRAM_ISNUMVISUAL" val="0"/>
  <p:tag name="KSO_WM_UNIT_DIAGRAM_ISREFERUNIT" val="0"/>
  <p:tag name="KSO_WM_UNIT_HIGHLIGHT" val="0"/>
  <p:tag name="KSO_WM_UNIT_ID" val="custom20225249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地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21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2f273ae861b446593343b0cf316a758"/>
  <p:tag name="KSO_WM_BEAUTIFY_FLAG" val="#wm#"/>
  <p:tag name="KSO_WM_CHIP_FILLAREA_FILL_RULE" val="{&quot;fill_align&quot;:&quot;lb&quot;,&quot;fill_mode&quot;:&quot;adaptive&quot;,&quot;sacle_strategy&quot;:&quot;smart&quot;}"/>
  <p:tag name="KSO_WM_CHIP_GROUPID" val="620b5266d9f311da4dab656b"/>
  <p:tag name="KSO_WM_CHIP_XID" val="620b5266d9f311da4dab656a"/>
  <p:tag name="KSO_WM_TAG_VERSION" val="1.0"/>
  <p:tag name="KSO_WM_TEMPLATE_ASSEMBLE_GROUPID" val="62ea3b39295c1bf6da6a834d"/>
  <p:tag name="KSO_WM_TEMPLATE_ASSEMBLE_XID" val="62eb7a19295c1bf6da6b7dbd"/>
  <p:tag name="KSO_WM_TEMPLATE_CATEGORY" val="custom"/>
  <p:tag name="KSO_WM_TEMPLATE_INDEX" val="20225249"/>
  <p:tag name="KSO_WM_UNIT_BLOCK" val="0"/>
  <p:tag name="KSO_WM_UNIT_COMPATIBLE" val="0"/>
  <p:tag name="KSO_WM_UNIT_DEC_AREA_ID" val="3488a1553a2e49ecbc7715da99389c09"/>
  <p:tag name="KSO_WM_UNIT_DEFAULT_FONT" val="48;52;2"/>
  <p:tag name="KSO_WM_UNIT_DIAGRAM_ISNUMVISUAL" val="0"/>
  <p:tag name="KSO_WM_UNIT_DIAGRAM_ISREFERUNIT" val="0"/>
  <p:tag name="KSO_WM_UNIT_HIGHLIGHT" val="0"/>
  <p:tag name="KSO_WM_UNIT_ID" val="custom20225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演讲完毕，感谢观看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general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general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general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66d75451fbf4b93bf003a6d6f546e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frame"/>
  <p:tag name="KSO_WM_TAG_VERSION" val="1.0"/>
  <p:tag name="KSO_WM_TEMPLATE_CATEGORY" val="chip"/>
  <p:tag name="KSO_WM_TEMPLATE_INDEX" val="20225249"/>
  <p:tag name="KSO_WM_UNIT_DEC_AREA_ID" val="19b4fd9c0e9243b2b9cf42d3511db381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db5f812064e4778bfa3f0eafb57842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frame"/>
  <p:tag name="KSO_WM_TAG_VERSION" val="1.0"/>
  <p:tag name="KSO_WM_TEMPLATE_CATEGORY" val="chip"/>
  <p:tag name="KSO_WM_TEMPLATE_INDEX" val="20225249"/>
  <p:tag name="KSO_WM_UNIT_DEC_AREA_ID" val="1099a3cc7c414d4fbcc28abee2bdce5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6fa7127ae4844f8a0260b389b40f06e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frame"/>
  <p:tag name="KSO_WM_TAG_VERSION" val="1.0"/>
  <p:tag name="KSO_WM_TEMPLATE_CATEGORY" val="chip"/>
  <p:tag name="KSO_WM_TEMPLATE_INDEX" val="20225249"/>
  <p:tag name="KSO_WM_UNIT_DEC_AREA_ID" val="2bccfbf7f40f44f5bcc511799d830f28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b"/>
  <p:tag name="KSO_WM_SLIDE_BACKGROUND_TYPE" val="frame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2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c3b78edd8ea49aea66d8aca9df10589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leftRight"/>
  <p:tag name="KSO_WM_TAG_VERSION" val="1.0"/>
  <p:tag name="KSO_WM_TEMPLATE_CATEGORY" val="chip"/>
  <p:tag name="KSO_WM_TEMPLATE_INDEX" val="20225249"/>
  <p:tag name="KSO_WM_UNIT_DEC_AREA_ID" val="8622300f6b7448f68ac5dcd685e86220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c"/>
  <p:tag name="KSO_WM_SLIDE_BACKGROUND_TYPE" val="leftRight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3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e011beffdfc14bd0b684c4724609be64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leftRight"/>
  <p:tag name="KSO_WM_TAG_VERSION" val="1.0"/>
  <p:tag name="KSO_WM_TEMPLATE_CATEGORY" val="chip"/>
  <p:tag name="KSO_WM_TEMPLATE_INDEX" val="20225249"/>
  <p:tag name="KSO_WM_UNIT_DEC_AREA_ID" val="0a92420b749e486f8e6efca8ac6e907d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4d6a941378d40b88144ca66608c41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topBottom"/>
  <p:tag name="KSO_WM_TAG_VERSION" val="1.0"/>
  <p:tag name="KSO_WM_TEMPLATE_CATEGORY" val="chip"/>
  <p:tag name="KSO_WM_TEMPLATE_INDEX" val="20225249"/>
  <p:tag name="KSO_WM_UNIT_DEC_AREA_ID" val="33b070fc731547f1807066fff06469f4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d"/>
  <p:tag name="KSO_WM_SLIDE_BACKGROUND_TYPE" val="topBottom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4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3c748317554647d69ca55f5767c2e26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topBottom"/>
  <p:tag name="KSO_WM_TAG_VERSION" val="1.0"/>
  <p:tag name="KSO_WM_TEMPLATE_CATEGORY" val="chip"/>
  <p:tag name="KSO_WM_TEMPLATE_INDEX" val="20225249"/>
  <p:tag name="KSO_WM_UNIT_DEC_AREA_ID" val="16ffe4008548447bb47d658f119a536f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e631cd0166944428badc8c808e01ab1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bottomTop"/>
  <p:tag name="KSO_WM_TAG_VERSION" val="1.0"/>
  <p:tag name="KSO_WM_TEMPLATE_CATEGORY" val="chip"/>
  <p:tag name="KSO_WM_TEMPLATE_INDEX" val="20225249"/>
  <p:tag name="KSO_WM_UNIT_DEC_AREA_ID" val="306a77616ef04bd8a4fad7ed2bbb05a0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e"/>
  <p:tag name="KSO_WM_SLIDE_BACKGROUND_TYPE" val="bottomTop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5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7122d1f9a6847c89015f807fec1dd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bottomTop"/>
  <p:tag name="KSO_WM_TAG_VERSION" val="1.0"/>
  <p:tag name="KSO_WM_TEMPLATE_CATEGORY" val="chip"/>
  <p:tag name="KSO_WM_TEMPLATE_INDEX" val="20225249"/>
  <p:tag name="KSO_WM_UNIT_DEC_AREA_ID" val="ccd6510a8c384170aeae4351ae3edd7a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e555b733f0b4c43b5aa6437f73232a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navigation"/>
  <p:tag name="KSO_WM_TAG_VERSION" val="1.0"/>
  <p:tag name="KSO_WM_TEMPLATE_CATEGORY" val="chip"/>
  <p:tag name="KSO_WM_TEMPLATE_INDEX" val="20225249"/>
  <p:tag name="KSO_WM_UNIT_DEC_AREA_ID" val="876fc62f37c14deeadaad62a807c3e8a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f"/>
  <p:tag name="KSO_WM_SLIDE_BACKGROUND_TYPE" val="navigation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6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7d30784f444457ea1a39d72ba20bbf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navigation"/>
  <p:tag name="KSO_WM_TAG_VERSION" val="1.0"/>
  <p:tag name="KSO_WM_TEMPLATE_CATEGORY" val="chip"/>
  <p:tag name="KSO_WM_TEMPLATE_INDEX" val="20225249"/>
  <p:tag name="KSO_WM_UNIT_DEC_AREA_ID" val="6ca27e3c306747128257744fb890c75d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cbd08305f604b2fb29aeff087802b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belt"/>
  <p:tag name="KSO_WM_TAG_VERSION" val="1.0"/>
  <p:tag name="KSO_WM_TEMPLATE_CATEGORY" val="chip"/>
  <p:tag name="KSO_WM_TEMPLATE_INDEX" val="20225249"/>
  <p:tag name="KSO_WM_UNIT_DEC_AREA_ID" val="2fff9ecddc2941aeafa551c4e9b1f75d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a0"/>
  <p:tag name="KSO_WM_SLIDE_BACKGROUND_TYPE" val="belt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7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c9819ccc4b74aefbe622db9b37e30b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belt"/>
  <p:tag name="KSO_WM_TAG_VERSION" val="1.0"/>
  <p:tag name="KSO_WM_TEMPLATE_CATEGORY" val="chip"/>
  <p:tag name="KSO_WM_TEMPLATE_INDEX" val="20225249"/>
  <p:tag name="KSO_WM_UNIT_DEC_AREA_ID" val="d1793b0a3d9641fca3d9fb830270f6dd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64400ea8a8344eb9a7d392f1294ce32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belt"/>
  <p:tag name="KSO_WM_TAG_VERSION" val="1.0"/>
  <p:tag name="KSO_WM_TEMPLATE_CATEGORY" val="chip"/>
  <p:tag name="KSO_WM_TEMPLATE_INDEX" val="20225249"/>
  <p:tag name="KSO_WM_UNIT_DEC_AREA_ID" val="5cc260f1dcbd4508b6eef40952fcd1a3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8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9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0"/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9"/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1"/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2"/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4"/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5"/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9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8"/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9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6"/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7"/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3"/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4"/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0"/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1"/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0"/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2"/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3"/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8"/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9"/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4"/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5"/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1"/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2"/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1"/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3"/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4"/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9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6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5"/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6"/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7"/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8"/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9"/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7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2"/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3"/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4"/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1"/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9"/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0"/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0"/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2"/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3"/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6"/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1"/>
  <p:tag name="KSO_WM_BEAUTIFY_FLAG" val=""/>
  <p:tag name="KSO_WM_DIAGRAM_VIRTUALLY_FRAME" val="{&quot;height&quot;:361.528188976378,&quot;left&quot;:121,&quot;top&quot;:118.59480314960629,&quot;width&quot;:718}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3"/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4"/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8"/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9"/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8"/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9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0"/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1"/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6"/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0"/>
  <p:tag name="KSO_WM_BEAUTIFY_FLAG" val=""/>
  <p:tag name="KSO_WM_DIAGRAM_VIRTUALLY_FRAME" val="{&quot;height&quot;:361.528188976378,&quot;left&quot;:121,&quot;top&quot;:118.59480314960629,&quot;width&quot;:718}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2"/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3"/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8"/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9"/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8"/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0"/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1"/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6"/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7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0"/>
  <p:tag name="KSO_WM_BEAUTIFY_FLAG" val=""/>
  <p:tag name="KSO_WM_DIAGRAM_VIRTUALLY_FRAME" val="{&quot;height&quot;:361.528188976378,&quot;left&quot;:121,&quot;top&quot;:118.59480314960629,&quot;width&quot;:718}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2"/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3"/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8"/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9"/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8"/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9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0"/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1"/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80,&quot;width&quot;:4611}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5a20563-68c2-4386-afd6-356a8ce17601}"/>
  <p:tag name="TABLE_ENDDRAG_ORIGIN_RECT" val="534*135"/>
  <p:tag name="TABLE_ENDDRAG_RECT" val="92*154*534*13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9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4"/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0"/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2"/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3"/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2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4"/>
  <p:tag name="KSO_WM_BEAUTIFY_FLAG" val=""/>
  <p:tag name="KSO_WM_DIAGRAM_VIRTUALLY_FRAME" val="{&quot;height&quot;:361.528188976378,&quot;left&quot;:121,&quot;top&quot;:118.59480314960629,&quot;width&quot;:718}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6"/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8"/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9"/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3"/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5"/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6"/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7"/>
  <p:tag name="KSO_WM_BEAUTIFY_FLAG" val=""/>
  <p:tag name="KSO_WM_DIAGRAM_VIRTUALLY_FRAME" val="{&quot;height&quot;:361.528188976378,&quot;left&quot;:121,&quot;top&quot;:118.59480314960629,&quot;width&quot;:718}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9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2"/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0"/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1"/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6"/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8"/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9"/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8"/>
  <p:tag name="KSO_WM_BEAUTIFY_FLAG" val=""/>
  <p:tag name="KSO_WM_DIAGRAM_VIRTUALLY_FRAME" val="{&quot;height&quot;:361.528188976378,&quot;left&quot;:121,&quot;top&quot;:118.59480314960629,&quot;width&quot;:718}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3"/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1"/>
  <p:tag name="KSO_WM_BEAUTIFY_FLAG" val="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2"/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7"/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9"/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0"/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8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8"/>
  <p:tag name="KSO_WM_DIAGRAM_VIRTUALLY_FRAME" val="{&quot;height&quot;:239,&quot;left&quot;:121.75,&quot;top&quot;:159.4,&quot;width&quot;:762.6}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6"/>
  <p:tag name="KSO_WM_DIAGRAM_VIRTUALLY_FRAME" val="{&quot;height&quot;:239,&quot;left&quot;:121.75,&quot;top&quot;:159.4,&quot;width&quot;:762.6}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7"/>
  <p:tag name="KSO_WM_DIAGRAM_VIRTUALLY_FRAME" val="{&quot;height&quot;:239,&quot;left&quot;:121.75,&quot;top&quot;:159.4,&quot;width&quot;:762.6}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0"/>
  <p:tag name="KSO_WM_BEAUTIFY_FLAG" val="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8"/>
  <p:tag name="KSO_WM_BEAUTIFY_FLAG" val=""/>
  <p:tag name="KSO_WM_DIAGRAM_VIRTUALLY_FRAME" val="{&quot;height&quot;:239,&quot;left&quot;:121.75,&quot;top&quot;:159.4,&quot;width&quot;:762.6}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9"/>
  <p:tag name="KSO_WM_BEAUTIFY_FLAG" val=""/>
  <p:tag name="KSO_WM_DIAGRAM_VIRTUALLY_FRAME" val="{&quot;height&quot;:239,&quot;left&quot;:121.75,&quot;top&quot;:159.4,&quot;width&quot;:762.6}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5"/>
  <p:tag name="KSO_WM_BEAUTIFY_FLAG" val=""/>
  <p:tag name="KSO_WM_DIAGRAM_VIRTUALLY_FRAME" val="{&quot;height&quot;:361.528188976378,&quot;left&quot;:121,&quot;top&quot;:118.59480314960629,&quot;width&quot;:718}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  <p:tag name="KSO_WM_BEAUTIFY_FLAG" val="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2"/>
  <p:tag name="KSO_WM_BEAUTIFY_FLAG" val="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3"/>
  <p:tag name="KSO_WM_BEAUTIFY_FLAG" val="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9"/>
  <p:tag name="KSO_WM_BEAUTIFY_FLAG" val=""/>
  <p:tag name="KSO_WM_DIAGRAM_VIRTUALLY_FRAME" val="{&quot;height&quot;:239,&quot;left&quot;:121.75,&quot;top&quot;:159.4,&quot;width&quot;:762.6}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0"/>
  <p:tag name="KSO_WM_BEAUTIFY_FLAG" val=""/>
  <p:tag name="KSO_WM_DIAGRAM_VIRTUALLY_FRAME" val="{&quot;height&quot;:239,&quot;left&quot;:121.75,&quot;top&quot;:159.4,&quot;width&quot;:762.6}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5"/>
  <p:tag name="KSO_WM_BEAUTIFY_FLAG" val=""/>
  <p:tag name="KSO_WM_DIAGRAM_VIRTUALLY_FRAME" val="{&quot;height&quot;:361.528188976378,&quot;left&quot;:121,&quot;top&quot;:118.59480314960629,&quot;width&quot;:718}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9"/>
  <p:tag name="KSO_WM_BEAUTIFY_FLAG" val="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1"/>
  <p:tag name="KSO_WM_BEAUTIFY_FLAG" val="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2"/>
  <p:tag name="KSO_WM_BEAUTIFY_FLAG" val="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5"/>
  <p:tag name="KSO_WM_BEAUTIFY_FLAG" val=""/>
  <p:tag name="KSO_WM_DIAGRAM_VIRTUALLY_FRAME" val="{&quot;height&quot;:361.528188976378,&quot;left&quot;:121,&quot;top&quot;:118.59480314960629,&quot;width&quot;:718}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0"/>
  <p:tag name="KSO_WM_BEAUTIFY_FLAG" val="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8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9"/>
  <p:tag name="KSO_WM_BEAUTIFY_FLAG" val="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1"/>
  <p:tag name="KSO_WM_BEAUTIFY_FLAG" val="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2"/>
  <p:tag name="KSO_WM_BEAUTIFY_FLAG" val="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8"/>
  <p:tag name="KSO_WM_BEAUTIFY_FLAG" val="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9"/>
  <p:tag name="KSO_WM_BEAUTIFY_FLAG" val="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4"/>
  <p:tag name="KSO_WM_BEAUTIFY_FLAG" val="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9"/>
  <p:tag name="KSO_WM_BEAUTIFY_FLAG" val="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8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9"/>
  <p:tag name="KSO_WM_BEAUTIFY_FLAG" val="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0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1"/>
  <p:tag name="KSO_WM_BEAUTIFY_FLAG" val="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2"/>
  <p:tag name="KSO_WM_BEAUTIFY_FLAG" val="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8"/>
  <p:tag name="KSO_WM_BEAUTIFY_FLAG" val="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9"/>
  <p:tag name="KSO_WM_BEAUTIFY_FLAG" val="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8"/>
  <p:tag name="KSO_WM_BEAUTIFY_FLAG" val="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9"/>
  <p:tag name="KSO_WM_BEAUTIFY_FLAG" val="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8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9"/>
  <p:tag name="KSO_WM_BEAUTIFY_FLAG" val="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1"/>
  <p:tag name="KSO_WM_BEAUTIFY_FLAG" val="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2"/>
  <p:tag name="KSO_WM_BEAUTIFY_FLAG" val="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2"/>
  <p:tag name="KSO_WM_BEAUTIFY_FLAG" val="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3"/>
  <p:tag name="KSO_WM_BEAUTIFY_FLAG" val="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8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0"/>
  <p:tag name="KSO_WM_BEAUTIFY_FLAG" val="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4"/>
  <p:tag name="KSO_WM_BEAUTIFY_FLAG" val="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6"/>
  <p:tag name="KSO_WM_BEAUTIFY_FLAG" val="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7"/>
  <p:tag name="KSO_WM_BEAUTIFY_FLAG" val="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9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0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2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7"/>
  <p:tag name="KSO_WM_BEAUTIFY_FLAG" val="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8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4"/>
  <p:tag name="KSO_WM_BEAUTIFY_FLAG" val="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8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6"/>
  <p:tag name="KSO_WM_BEAUTIFY_FLAG" val=""/>
  <p:tag name="KSO_WM_DIAGRAM_VIRTUALLY_FRAME" val="{&quot;height&quot;:169.4,&quot;left&quot;:95.25,&quot;top&quot;:270,&quot;width&quot;:762.05}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7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9"/>
  <p:tag name="KSO_WM_BEAUTIFY_FLAG" val="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1"/>
  <p:tag name="KSO_WM_BEAUTIFY_FLAG" val="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2"/>
  <p:tag name="KSO_WM_BEAUTIFY_FLAG" val="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4"/>
  <p:tag name="KSO_WM_BEAUTIFY_FLAG" val=""/>
  <p:tag name="KSO_WM_DIAGRAM_VIRTUALLY_FRAME" val="{&quot;height&quot;:169.4,&quot;left&quot;:95.25,&quot;top&quot;:270,&quot;width&quot;:762.05}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5"/>
  <p:tag name="KSO_WM_BEAUTIFY_FLAG" val="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6"/>
  <p:tag name="KSO_WM_BEAUTIFY_FLAG" val="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8"/>
  <p:tag name="KSO_WM_BEAUTIFY_FLAG" val=""/>
  <p:tag name="KSO_WM_DIAGRAM_VIRTUALLY_FRAME" val="{&quot;height&quot;:169.4,&quot;left&quot;:95.25,&quot;top&quot;:270,&quot;width&quot;:762.05}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9"/>
  <p:tag name="KSO_WM_BEAUTIFY_FLAG" val="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0"/>
  <p:tag name="KSO_WM_BEAUTIFY_FLAG" val="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7"/>
  <p:tag name="KSO_WM_BEAUTIFY_FLAG" val="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9"/>
  <p:tag name="KSO_WM_BEAUTIFY_FLAG" val="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0"/>
  <p:tag name="KSO_WM_BEAUTIFY_FLAG" val="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7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2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7"/>
  <p:tag name="KSO_WM_BEAUTIFY_FLAG" val="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8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9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2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3"/>
  <p:tag name="KSO_WM_BEAUTIFY_FLAG" val="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4"/>
  <p:tag name="KSO_WM_BEAUTIFY_FLAG" val="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0"/>
  <p:tag name="KSO_WM_BEAUTIFY_FLAG" val=""/>
  <p:tag name="KSO_WM_DIAGRAM_VIRTUALLY_FRAME" val="{&quot;height&quot;:169.4,&quot;left&quot;:95.25,&quot;top&quot;:270,&quot;width&quot;:762.05}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1"/>
  <p:tag name="KSO_WM_BEAUTIFY_FLAG" val="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6"/>
  <p:tag name="KSO_WM_DIAGRAM_VIRTUALLY_FRAME" val="{&quot;height&quot;:169.4,&quot;left&quot;:95.25,&quot;top&quot;:270,&quot;width&quot;:762.05}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3"/>
  <p:tag name="KSO_WM_BEAUTIFY_FLAG" val="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8"/>
  <p:tag name="KSO_WM_BEAUTIFY_FLAG" val="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9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0"/>
  <p:tag name="KSO_WM_BEAUTIFY_FLAG" val="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1"/>
  <p:tag name="KSO_WM_BEAUTIFY_FLAG" val="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4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5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8"/>
  <p:tag name="KSO_WM_DIAGRAM_VIRTUALLY_FRAME" val="{&quot;height&quot;:169.4,&quot;left&quot;:95.25,&quot;top&quot;:270,&quot;width&quot;:762.05}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9"/>
  <p:tag name="KSO_WM_DIAGRAM_VIRTUALLY_FRAME" val="{&quot;height&quot;:169.4,&quot;left&quot;:95.25,&quot;top&quot;:270,&quot;width&quot;:762.05}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0"/>
  <p:tag name="KSO_WM_BEAUTIFY_FLAG" val=""/>
  <p:tag name="KSO_WM_DIAGRAM_VIRTUALLY_FRAME" val="{&quot;height&quot;:169.4,&quot;left&quot;:95.25,&quot;top&quot;:270,&quot;width&quot;:762.05}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1"/>
  <p:tag name="KSO_WM_BEAUTIFY_FLAG" val="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2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3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4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5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6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7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8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9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0"/>
  <p:tag name="KSO_WM_BEAUTIFY_FLAG" val=""/>
  <p:tag name="KSO_WM_DIAGRAM_VIRTUALLY_FRAME" val="{&quot;height&quot;:169.4,&quot;left&quot;:95.25,&quot;top&quot;:270,&quot;width&quot;:762.05}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1"/>
  <p:tag name="KSO_WM_BEAUTIFY_FLAG" val="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2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3"/>
  <p:tag name="KSO_WM_BEAUTIFY_FLAG" val="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4"/>
  <p:tag name="KSO_WM_BEAUTIFY_FLAG" val="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7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68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7"/>
  <p:tag name="KSO_WM_BEAUTIFY_FLAG" val="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8"/>
  <p:tag name="KSO_WM_DIAGRAM_VIRTUALLY_FRAME" val="{&quot;height&quot;:361.528188976378,&quot;left&quot;:121,&quot;top&quot;:118.59480314960629,&quot;width&quot;:718}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9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6"/>
  <p:tag name="KSO_WM_BEAUTIFY_FLAG" val="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2"/>
  <p:tag name="KSO_WM_DIAGRAM_VIRTUALLY_FRAME" val="{&quot;height&quot;:169.4,&quot;left&quot;:95.25,&quot;top&quot;:270,&quot;width&quot;:762.05}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3"/>
  <p:tag name="KSO_WM_DIAGRAM_VIRTUALLY_FRAME" val="{&quot;height&quot;:361.528188976378,&quot;left&quot;:121,&quot;top&quot;:118.59480314960629,&quot;width&quot;:718}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4"/>
  <p:tag name="KSO_WM_BEAUTIFY_FLAG" val="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69"/>
  <p:tag name="KSO_WM_BEAUTIFY_FLAG" val="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0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1"/>
  <p:tag name="KSO_WM_BEAUTIFY_FLAG" val="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2"/>
  <p:tag name="KSO_WM_BEAUTIFY_FLAG" val="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9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4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7"/>
  <p:tag name="KSO_WM_DIAGRAM_VIRTUALLY_FRAME" val="{&quot;height&quot;:423.6,&quot;left&quot;:93.25,&quot;top&quot;:73.9,&quot;width&quot;:768.2}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8"/>
  <p:tag name="KSO_WM_BEAUTIFY_FLAG" val="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9"/>
  <p:tag name="KSO_WM_DIAGRAM_VIRTUALLY_FRAME" val="{&quot;height&quot;:423.6,&quot;left&quot;:93.25,&quot;top&quot;:73.9,&quot;width&quot;:768.2}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2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3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4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6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0"/>
  <p:tag name="KSO_WM_DIAGRAM_VIRTUALLY_FRAME" val="{&quot;height&quot;:169.4,&quot;left&quot;:95.25,&quot;top&quot;:270,&quot;width&quot;:762.05}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1"/>
  <p:tag name="KSO_WM_DIAGRAM_VIRTUALLY_FRAME" val="{&quot;height&quot;:423.6,&quot;left&quot;:93.25,&quot;top&quot;:73.9,&quot;width&quot;:768.2}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0"/>
  <p:tag name="KSO_WM_BEAUTIFY_FLAG" val="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2"/>
  <p:tag name="KSO_WM_BEAUTIFY_FLAG" val="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3"/>
  <p:tag name="KSO_WM_BEAUTIFY_FLAG" val="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2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7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0"/>
  <p:tag name="KSO_WM_DIAGRAM_VIRTUALLY_FRAME" val="{&quot;height&quot;:361.528188976378,&quot;left&quot;:121,&quot;top&quot;:118.59480314960629,&quot;width&quot;:718}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3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7"/>
  <p:tag name="KSO_WM_BEAUTIFY_FLAG" val="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8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DIAGRAM_VIRTUALLY_FRAME" val="{&quot;height&quot;:351.8250393700788,&quot;left&quot;:59.05,&quot;top&quot;:161.7,&quot;width&quot;:924.7}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9"/>
  <p:tag name="KSO_WM_BEAUTIFY_FLAG" val="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6"/>
  <p:tag name="KSO_WM_BEAUTIFY_FLAG" val="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DIAGRAM_VIRTUALLY_FRAME" val="{&quot;height&quot;:351.8250393700788,&quot;left&quot;:59.05,&quot;top&quot;:161.7,&quot;width&quot;:924.7}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4"/>
  <p:tag name="KSO_WM_BEAUTIFY_FLAG" val="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DIAGRAM_VIRTUALLY_FRAME" val="{&quot;height&quot;:351.8250393700788,&quot;left&quot;:59.05,&quot;top&quot;:161.7,&quot;width&quot;:924.7}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2"/>
  <p:tag name="KSO_WM_BEAUTIFY_FLAG" val="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DIAGRAM_VIRTUALLY_FRAME" val="{&quot;height&quot;:351.8250393700788,&quot;left&quot;:59.05,&quot;top&quot;:161.7,&quot;width&quot;:924.7}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3"/>
  <p:tag name="KSO_WM_BEAUTIFY_FLAG" val="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4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5"/>
  <p:tag name="KSO_WM_BEAUTIFY_FLAG" val="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6"/>
  <p:tag name="KSO_WM_BEAUTIFY_FLAG" val="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8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9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7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0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2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5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6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7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8"/>
  <p:tag name="KSO_WM_BEAUTIFY_FLAG" val="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9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0"/>
  <p:tag name="KSO_WM_BEAUTIFY_FLAG" val="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1"/>
  <p:tag name="KSO_WM_BEAUTIFY_FLAG" val="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2"/>
  <p:tag name="KSO_WM_BEAUTIFY_FLAG" val="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3"/>
  <p:tag name="KSO_WM_BEAUTIFY_FLAG" val="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4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5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6"/>
  <p:tag name="KSO_WM_BEAUTIFY_FLAG" val="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7"/>
  <p:tag name="KSO_WM_BEAUTIFY_FLAG" val="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8"/>
  <p:tag name="KSO_WM_BEAUTIFY_FLAG" val="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9"/>
  <p:tag name="KSO_WM_BEAUTIFY_FLAG" val="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0"/>
  <p:tag name="KSO_WM_BEAUTIFY_FLAG" val="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1"/>
  <p:tag name="KSO_WM_BEAUTIFY_FLAG" val="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3"/>
  <p:tag name="KSO_WM_BEAUTIFY_FLAG" val=""/>
  <p:tag name="KSO_WM_DIAGRAM_VIRTUALLY_FRAME" val="{&quot;height&quot;:423.6,&quot;left&quot;:93.25,&quot;top&quot;:73.9,&quot;width&quot;:768.2}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4"/>
  <p:tag name="KSO_WM_BEAUTIFY_FLAG" val="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3"/>
  <p:tag name="KSO_WM_BEAUTIFY_FLAG" val="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4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5"/>
  <p:tag name="KSO_WM_BEAUTIFY_FLAG" val="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6"/>
  <p:tag name="KSO_WM_BEAUTIFY_FLAG" val="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4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9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3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4"/>
  <p:tag name="KSO_WM_BEAUTIFY_FLAG" val=""/>
  <p:tag name="KSO_WM_DIAGRAM_VIRTUALLY_FRAME" val="{&quot;height&quot;:423.6,&quot;left&quot;:93.25,&quot;top&quot;:73.9,&quot;width&quot;:768.2}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5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8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0"/>
  <p:tag name="KSO_WM_DIAGRAM_VIRTUALLY_FRAME" val="{&quot;height&quot;:428.0750393700788,&quot;left&quot;:31.55,&quot;top&quot;:85.45,&quot;width&quot;:836.45}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1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2"/>
  <p:tag name="KSO_WM_BEAUTIFY_FLAG" val="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3"/>
  <p:tag name="KSO_WM_BEAUTIFY_FLAG" val="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4"/>
  <p:tag name="KSO_WM_BEAUTIFY_FLAG" val="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5"/>
  <p:tag name="KSO_WM_BEAUTIFY_FLAG" val="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6"/>
  <p:tag name="KSO_WM_BEAUTIFY_FLAG" val="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7"/>
  <p:tag name="KSO_WM_BEAUTIFY_FLAG" val="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8"/>
  <p:tag name="KSO_WM_BEAUTIFY_FLAG" val="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9"/>
  <p:tag name="KSO_WM_BEAUTIFY_FLAG" val="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0"/>
  <p:tag name="KSO_WM_BEAUTIFY_FLAG" val="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1"/>
  <p:tag name="KSO_WM_BEAUTIFY_FLAG" val="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2"/>
  <p:tag name="KSO_WM_BEAUTIFY_FLAG" val="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3"/>
  <p:tag name="KSO_WM_BEAUTIFY_FLAG" val="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4"/>
  <p:tag name="KSO_WM_BEAUTIFY_FLAG" val="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5"/>
  <p:tag name="KSO_WM_BEAUTIFY_FLAG" val="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6"/>
  <p:tag name="KSO_WM_BEAUTIFY_FLAG" val="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9"/>
  <p:tag name="KSO_WM_BEAUTIFY_FLAG" val="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5"/>
  <p:tag name="KSO_WM_BEAUTIFY_FLAG" val="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6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7"/>
  <p:tag name="KSO_WM_BEAUTIFY_FLAG" val="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8"/>
  <p:tag name="KSO_WM_BEAUTIFY_FLAG" val="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2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7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0"/>
  <p:tag name="KSO_WM_DIAGRAM_VIRTUALLY_FRAME" val="{&quot;height&quot;:246.8,&quot;left&quot;:97.45,&quot;top&quot;:139.75,&quot;width&quot;:857.25}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2"/>
  <p:tag name="KSO_WM_DIAGRAM_VIRTUALLY_FRAME" val="{&quot;height&quot;:246.8,&quot;left&quot;:97.45,&quot;top&quot;:139.75,&quot;width&quot;:857.25}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4"/>
  <p:tag name="KSO_WM_DIAGRAM_VIRTUALLY_FRAME" val="{&quot;height&quot;:246.8,&quot;left&quot;:97.45,&quot;top&quot;:139.75,&quot;width&quot;:857.25}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6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7"/>
  <p:tag name="KSO_WM_BEAUTIFY_FLAG" val=""/>
  <p:tag name="KSO_WM_DIAGRAM_VIRTUALLY_FRAME" val="{&quot;height&quot;:423.6,&quot;left&quot;:93.25,&quot;top&quot;:73.9,&quot;width&quot;:768.2}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8"/>
  <p:tag name="KSO_WM_BEAUTIFY_FLAG" val="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9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0"/>
  <p:tag name="KSO_WM_BEAUTIFY_FLAG" val="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1"/>
  <p:tag name="KSO_WM_BEAUTIFY_FLAG" val="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2"/>
  <p:tag name="KSO_WM_BEAUTIFY_FLAG" val="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3"/>
  <p:tag name="KSO_WM_BEAUTIFY_FLAG" val="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4"/>
  <p:tag name="KSO_WM_BEAUTIFY_FLAG" val="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5"/>
  <p:tag name="KSO_WM_BEAUTIFY_FLAG" val="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6"/>
  <p:tag name="KSO_WM_BEAUTIFY_FLAG" val="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7"/>
  <p:tag name="KSO_WM_BEAUTIFY_FLAG" val="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8"/>
  <p:tag name="KSO_WM_BEAUTIFY_FLAG" val="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9"/>
  <p:tag name="KSO_WM_BEAUTIFY_FLAG" val="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0"/>
  <p:tag name="KSO_WM_BEAUTIFY_FLAG" val="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1"/>
  <p:tag name="KSO_WM_BEAUTIFY_FLAG" val="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2"/>
  <p:tag name="KSO_WM_BEAUTIFY_FLAG" val="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3"/>
  <p:tag name="KSO_WM_BEAUTIFY_FLAG" val="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4"/>
  <p:tag name="KSO_WM_BEAUTIFY_FLAG" val="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5"/>
  <p:tag name="KSO_WM_BEAUTIFY_FLAG" val=""/>
  <p:tag name="KSO_WM_DIAGRAM_VIRTUALLY_FRAME" val="{&quot;height&quot;:246.8,&quot;left&quot;:97.45,&quot;top&quot;:139.75,&quot;width&quot;:857.25}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DIAGRAM_VIRTUALLY_FRAME" val="{&quot;height&quot;:246.8,&quot;left&quot;:97.45,&quot;top&quot;:139.75,&quot;width&quot;:857.25}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3"/>
  <p:tag name="KSO_WM_BEAUTIFY_FLAG" val=""/>
  <p:tag name="KSO_WM_DIAGRAM_VIRTUALLY_FRAME" val="{&quot;height&quot;:246.8,&quot;left&quot;:97.45,&quot;top&quot;:139.75,&quot;width&quot;:857.25}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DIAGRAM_VIRTUALLY_FRAME" val="{&quot;height&quot;:246.8,&quot;left&quot;:97.45,&quot;top&quot;:139.75,&quot;width&quot;:857.25}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1"/>
  <p:tag name="KSO_WM_BEAUTIFY_FLAG" val=""/>
  <p:tag name="KSO_WM_DIAGRAM_VIRTUALLY_FRAME" val="{&quot;height&quot;:246.8,&quot;left&quot;:97.45,&quot;top&quot;:139.75,&quot;width&quot;:857.25}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DIAGRAM_VIRTUALLY_FRAME" val="{&quot;height&quot;:246.8,&quot;left&quot;:97.45,&quot;top&quot;:139.75,&quot;width&quot;:857.25}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4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5"/>
  <p:tag name="KSO_WM_BEAUTIFY_FLAG" val="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6"/>
  <p:tag name="KSO_WM_BEAUTIFY_FLAG" val="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8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9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0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5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8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1"/>
  <p:tag name="KSO_WM_BEAUTIFY_FLAG" val=""/>
  <p:tag name="KSO_WM_DIAGRAM_VIRTUALLY_FRAME" val="{&quot;height&quot;:169.4,&quot;left&quot;:95.25,&quot;top&quot;:270,&quot;width&quot;:762.05}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2"/>
  <p:tag name="KSO_WM_BEAUTIFY_FLAG" val="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3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9"/>
  <p:tag name="KSO_WM_BEAUTIFY_FLAG" val=""/>
  <p:tag name="KSO_WM_DIAGRAM_VIRTUALLY_FRAME" val="{&quot;height&quot;:423.6,&quot;left&quot;:93.25,&quot;top&quot;:73.9,&quot;width&quot;:768.2}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0"/>
  <p:tag name="KSO_WM_BEAUTIFY_FLAG" val="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1"/>
  <p:tag name="KSO_WM_BEAUTIFY_FLAG" val="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2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3"/>
  <p:tag name="KSO_WM_BEAUTIFY_FLAG" val="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4"/>
  <p:tag name="KSO_WM_BEAUTIFY_FLAG" val="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6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7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0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9"/>
  <p:tag name="KSO_WM_BEAUTIFY_FLAG" val=""/>
  <p:tag name="KSO_WM_DIAGRAM_VIRTUALLY_FRAME" val="{&quot;height&quot;:423.6,&quot;left&quot;:93.25,&quot;top&quot;:73.9,&quot;width&quot;:768.2}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1"/>
  <p:tag name="KSO_WM_BEAUTIFY_FLAG" val="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2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3"/>
  <p:tag name="KSO_WM_BEAUTIFY_FLAG" val="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4"/>
  <p:tag name="KSO_WM_BEAUTIFY_FLAG" val="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0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1"/>
  <p:tag name="KSO_WM_BEAUTIFY_FLAG" val="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2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3"/>
  <p:tag name="KSO_WM_BEAUTIFY_FLAG" val="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4"/>
  <p:tag name="KSO_WM_BEAUTIFY_FLAG" val="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2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4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5"/>
  <p:tag name="KSO_WM_BEAUTIFY_FLAG" val="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6"/>
  <p:tag name="KSO_WM_BEAUTIFY_FLAG" val="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2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2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4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5"/>
  <p:tag name="KSO_WM_BEAUTIFY_FLAG" val="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6"/>
  <p:tag name="KSO_WM_BEAUTIFY_FLAG" val="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4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5"/>
  <p:tag name="KSO_WM_BEAUTIFY_FLAG" val="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6"/>
  <p:tag name="KSO_WM_BEAUTIFY_FLAG" val="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0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1"/>
  <p:tag name="KSO_WM_BEAUTIFY_FLAG" val="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2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3"/>
  <p:tag name="KSO_WM_BEAUTIFY_FLAG" val="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4"/>
  <p:tag name="KSO_WM_BEAUTIFY_FLAG" val="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0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1"/>
  <p:tag name="KSO_WM_BEAUTIFY_FLAG" val="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2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3"/>
  <p:tag name="KSO_WM_BEAUTIFY_FLAG" val="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4"/>
  <p:tag name="KSO_WM_BEAUTIFY_FLAG" val=""/>
</p:tagLst>
</file>

<file path=ppt/theme/theme1.xml><?xml version="1.0" encoding="utf-8"?>
<a:theme xmlns:a="http://schemas.openxmlformats.org/drawingml/2006/main" name="3_Office 主题​​">
  <a:themeElements>
    <a:clrScheme name="">
      <a:dk1>
        <a:srgbClr val="000000"/>
      </a:dk1>
      <a:lt1>
        <a:srgbClr val="FFFFFF"/>
      </a:lt1>
      <a:dk2>
        <a:srgbClr val="FFEA97"/>
      </a:dk2>
      <a:lt2>
        <a:srgbClr val="FFFFFF"/>
      </a:lt2>
      <a:accent1>
        <a:srgbClr val="97CBE0"/>
      </a:accent1>
      <a:accent2>
        <a:srgbClr val="FFD1BA"/>
      </a:accent2>
      <a:accent3>
        <a:srgbClr val="FD8CB4"/>
      </a:accent3>
      <a:accent4>
        <a:srgbClr val="FF8782"/>
      </a:accent4>
      <a:accent5>
        <a:srgbClr val="8EE6E8"/>
      </a:accent5>
      <a:accent6>
        <a:srgbClr val="84C1DA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1039</Words>
  <Application>Microsoft Office PowerPoint</Application>
  <PresentationFormat>宽屏</PresentationFormat>
  <Paragraphs>193</Paragraphs>
  <Slides>36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黑体</vt:lpstr>
      <vt:lpstr>华文细黑</vt:lpstr>
      <vt:lpstr>宋体</vt:lpstr>
      <vt:lpstr>微软雅黑</vt:lpstr>
      <vt:lpstr>Arial</vt:lpstr>
      <vt:lpstr>Arial Black</vt:lpstr>
      <vt:lpstr>Calibri</vt:lpstr>
      <vt:lpstr>Times New Roman</vt:lpstr>
      <vt:lpstr>Wingdings</vt:lpstr>
      <vt:lpstr>3_Office 主题​​</vt:lpstr>
      <vt:lpstr>MathType 6.0 Equation</vt:lpstr>
      <vt:lpstr>Document</vt:lpstr>
      <vt:lpstr>Microsoft Word 97 - 2003 Document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周建波</dc:creator>
  <cp:lastModifiedBy>微软用户</cp:lastModifiedBy>
  <cp:revision>10</cp:revision>
  <cp:lastPrinted>2023-07-28T14:33:08Z</cp:lastPrinted>
  <dcterms:created xsi:type="dcterms:W3CDTF">2023-07-28T14:33:08Z</dcterms:created>
  <dcterms:modified xsi:type="dcterms:W3CDTF">2024-09-29T02:50:43Z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