
<file path=[Content_Types].xml><?xml version="1.0" encoding="utf-8"?>
<Types xmlns="http://schemas.openxmlformats.org/package/2006/content-types">
  <Default Extension="bin" ContentType="application/vnd.openxmlformats-officedocument.oleObject"/>
  <Default Extension="docx" ContentType="application/vnd.openxmlformats-officedocument.wordprocessingml.documen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heme/theme3.xml" ContentType="application/vnd.openxmlformats-officedocument.them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</p:sldMasterIdLst>
  <p:notesMasterIdLst>
    <p:notesMasterId r:id="rId21"/>
  </p:notesMasterIdLst>
  <p:sldIdLst>
    <p:sldId id="297" r:id="rId3"/>
    <p:sldId id="337" r:id="rId4"/>
    <p:sldId id="1133" r:id="rId5"/>
    <p:sldId id="258" r:id="rId6"/>
    <p:sldId id="260" r:id="rId7"/>
    <p:sldId id="339" r:id="rId8"/>
    <p:sldId id="365" r:id="rId9"/>
    <p:sldId id="1137" r:id="rId10"/>
    <p:sldId id="269" r:id="rId11"/>
    <p:sldId id="270" r:id="rId12"/>
    <p:sldId id="264" r:id="rId13"/>
    <p:sldId id="1134" r:id="rId14"/>
    <p:sldId id="271" r:id="rId15"/>
    <p:sldId id="272" r:id="rId16"/>
    <p:sldId id="368" r:id="rId17"/>
    <p:sldId id="839" r:id="rId18"/>
    <p:sldId id="840" r:id="rId19"/>
    <p:sldId id="1014" r:id="rId2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35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54C48D-CD32-45A0-89F2-B8B4C592F555}" type="datetimeFigureOut">
              <a:rPr lang="zh-CN" altLang="en-US" smtClean="0"/>
              <a:t>2024/10/7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2C8EC2-88FB-47C5-8AAC-189D3AA2A4C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3109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8344D-7117-4F88-AAA4-2EDA16E40D47}" type="slidenum">
              <a:rPr lang="zh-CN" altLang="en-US" smtClean="0">
                <a:solidFill>
                  <a:prstClr val="black"/>
                </a:solidFill>
              </a:rPr>
              <a:pPr/>
              <a:t>16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4170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8344D-7117-4F88-AAA4-2EDA16E40D47}" type="slidenum">
              <a:rPr lang="zh-CN" altLang="en-US" smtClean="0">
                <a:solidFill>
                  <a:prstClr val="black"/>
                </a:solidFill>
              </a:rPr>
              <a:pPr/>
              <a:t>17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90141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3.png"/><Relationship Id="rId5" Type="http://schemas.openxmlformats.org/officeDocument/2006/relationships/tags" Target="../tags/tag5.xml"/><Relationship Id="rId10" Type="http://schemas.openxmlformats.org/officeDocument/2006/relationships/image" Target="../media/image2.png"/><Relationship Id="rId4" Type="http://schemas.openxmlformats.org/officeDocument/2006/relationships/tags" Target="../tags/tag4.xml"/><Relationship Id="rId9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4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20.xml"/><Relationship Id="rId7" Type="http://schemas.openxmlformats.org/officeDocument/2006/relationships/tags" Target="../tags/tag24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11" Type="http://schemas.openxmlformats.org/officeDocument/2006/relationships/image" Target="../media/image3.png"/><Relationship Id="rId5" Type="http://schemas.openxmlformats.org/officeDocument/2006/relationships/tags" Target="../tags/tag22.xml"/><Relationship Id="rId10" Type="http://schemas.openxmlformats.org/officeDocument/2006/relationships/image" Target="../media/image2.png"/><Relationship Id="rId4" Type="http://schemas.openxmlformats.org/officeDocument/2006/relationships/tags" Target="../tags/tag21.xml"/><Relationship Id="rId9" Type="http://schemas.openxmlformats.org/officeDocument/2006/relationships/image" Target="../media/image1.pn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tags" Target="../tags/tag32.xml"/><Relationship Id="rId3" Type="http://schemas.openxmlformats.org/officeDocument/2006/relationships/tags" Target="../tags/tag27.xml"/><Relationship Id="rId7" Type="http://schemas.openxmlformats.org/officeDocument/2006/relationships/tags" Target="../tags/tag31.xml"/><Relationship Id="rId12" Type="http://schemas.openxmlformats.org/officeDocument/2006/relationships/image" Target="../media/image4.png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tags" Target="../tags/tag30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29.xml"/><Relationship Id="rId10" Type="http://schemas.openxmlformats.org/officeDocument/2006/relationships/tags" Target="../tags/tag34.xml"/><Relationship Id="rId4" Type="http://schemas.openxmlformats.org/officeDocument/2006/relationships/tags" Target="../tags/tag28.xml"/><Relationship Id="rId9" Type="http://schemas.openxmlformats.org/officeDocument/2006/relationships/tags" Target="../tags/tag3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99E64C-8548-3B6D-A632-2C9DA9E9D5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07C612EE-AD49-85DC-7661-1C38AB13C9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EE136F4-8573-D78A-F771-D9748845D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5A117-2E22-42A7-8365-7A4370C13AF1}" type="datetimeFigureOut">
              <a:rPr lang="zh-CN" altLang="en-US" smtClean="0"/>
              <a:t>2024/10/7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1C6DA8B-6442-7D64-7D55-3F64BF6B0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2B3E2B5-856E-0CD8-7481-39E241311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81892-C093-48A1-BB2A-6141CF8CB9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1687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61E201B-0A1A-B3EB-D098-2EE8E09BD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D611536-5860-C6D7-5116-F88580B7EA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D08AF95-6F88-7EEE-8149-AD78A6975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5A117-2E22-42A7-8365-7A4370C13AF1}" type="datetimeFigureOut">
              <a:rPr lang="zh-CN" altLang="en-US" smtClean="0"/>
              <a:t>2024/10/7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98613B4-F4E2-764F-D434-27A4411AB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D0AA345-589A-7944-2A2B-0C616C0A9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81892-C093-48A1-BB2A-6141CF8CB9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0541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05838A6-9EC5-F668-585C-73A4C2881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94FEF7D-2B68-AC97-D6AF-6B3DC9F7FE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3A12DD3-6148-BBC9-3577-098287D09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5A117-2E22-42A7-8365-7A4370C13AF1}" type="datetimeFigureOut">
              <a:rPr lang="zh-CN" altLang="en-US" smtClean="0"/>
              <a:t>2024/10/7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AB41557-7A34-B638-CA91-9E92E5936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4F999DF-8C9C-18AA-0251-8E4D9C868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81892-C093-48A1-BB2A-6141CF8CB9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5380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B4B18C-CCA9-CCD1-E1B6-BA272EA2F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F429F48-B933-3795-6F03-B559601BF6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3743E63-6450-E3AC-0826-91772E97F1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DC38525-65B8-7388-5065-D63EF5355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5A117-2E22-42A7-8365-7A4370C13AF1}" type="datetimeFigureOut">
              <a:rPr lang="zh-CN" altLang="en-US" smtClean="0"/>
              <a:t>2024/10/7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80CCA48-346F-3C1B-CB3B-0F99891A0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5A814D9-7FE4-DA30-358B-19433BD1C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81892-C093-48A1-BB2A-6141CF8CB9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453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AAD534-F3EE-5534-C97D-0C4D802E7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1C42210-5E8A-1CD5-4EEF-DF4B97C5F2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7BB99EE-DF00-859F-043F-806997C46F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E84A09C3-B425-1DF4-0780-89929A6FE7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D9F0BC9E-BCB8-C235-1CE8-45FE5A3859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10CD0E50-ED39-4922-7F93-A089EAA17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5A117-2E22-42A7-8365-7A4370C13AF1}" type="datetimeFigureOut">
              <a:rPr lang="zh-CN" altLang="en-US" smtClean="0"/>
              <a:t>2024/10/7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4DAE990B-220A-25E8-537F-FC0FB2C87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6ECC1032-4B77-0502-0C80-F9443015E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81892-C093-48A1-BB2A-6141CF8CB9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777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114362B-F7E7-E594-57D3-1131955E9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A629A06-DC9E-59B8-812D-2E7CD0208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5A117-2E22-42A7-8365-7A4370C13AF1}" type="datetimeFigureOut">
              <a:rPr lang="zh-CN" altLang="en-US" smtClean="0"/>
              <a:t>2024/10/7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D031DA3-1C52-85A0-A7A7-70306B490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4D83220-5771-467C-3105-1F934035F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81892-C093-48A1-BB2A-6141CF8CB9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8860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95B2DE4D-4763-1194-58D3-6B07E41EA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5A117-2E22-42A7-8365-7A4370C13AF1}" type="datetimeFigureOut">
              <a:rPr lang="zh-CN" altLang="en-US" smtClean="0"/>
              <a:t>2024/10/7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C562C49-4DEC-4EDF-49BC-43DF5959C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F1EA037-AAEC-F5E0-B613-D49C0FFD5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81892-C093-48A1-BB2A-6141CF8CB9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220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4D3F440-0944-6149-41EF-F984AB72B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70BEE9F-BFEB-F641-7305-A5E168BB12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6925ACC-EC52-27D6-F986-92863FAC1E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0C1577C-AE19-7F89-EF9E-FA7321C22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5A117-2E22-42A7-8365-7A4370C13AF1}" type="datetimeFigureOut">
              <a:rPr lang="zh-CN" altLang="en-US" smtClean="0"/>
              <a:t>2024/10/7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97BA77E-9F98-501B-B1FF-F8DB8EC30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B5C1E9A-91FA-7B5E-893C-F7EEF0C0A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81892-C093-48A1-BB2A-6141CF8CB9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2491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737B461-05D2-0C93-EA54-D7DD3D320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362D0B70-F9AB-B93E-334C-B407879FD1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4FEA676-D8E3-7CCE-4292-23991A254B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594BD52-DC23-FAB1-556B-5CE177111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5A117-2E22-42A7-8365-7A4370C13AF1}" type="datetimeFigureOut">
              <a:rPr lang="zh-CN" altLang="en-US" smtClean="0"/>
              <a:t>2024/10/7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4160CBE-F295-2E67-C050-7F77B52D1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5D26197-0EBF-49C5-092C-11C803086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81892-C093-48A1-BB2A-6141CF8CB9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6143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850E284-019E-B0C6-50A9-DCDB4F0BB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08B61AE-8299-2DF5-54B4-BE04D1BBCE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D631BAF-7F16-C14A-2376-2D4F97DD0A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5A117-2E22-42A7-8365-7A4370C13AF1}" type="datetimeFigureOut">
              <a:rPr lang="zh-CN" altLang="en-US" smtClean="0"/>
              <a:t>2024/10/7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10A9CFE-7A47-4422-60F5-192FA41EE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1F36671-E58B-DFFE-96B0-1300F7816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81892-C093-48A1-BB2A-6141CF8CB9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8872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607ADB9-C2D8-6A03-843D-047147B144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74E42FC-AC69-AF27-F7AD-9BA2A7366F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78DD4C6-D614-D247-6FAF-FB385FE87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5A117-2E22-42A7-8365-7A4370C13AF1}" type="datetimeFigureOut">
              <a:rPr lang="zh-CN" altLang="en-US" smtClean="0"/>
              <a:t>2024/10/7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B50F453-9CF8-1CA6-1DE0-75CA1AFC0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2BFF5A2-1708-B14B-EDFC-89D44FE6A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81892-C093-48A1-BB2A-6141CF8CB9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35224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通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d"/>
          <p:cNvPicPr/>
          <p:nvPr>
            <p:custDataLst>
              <p:tags r:id="rId1"/>
            </p:custDataLst>
          </p:nvPr>
        </p:nvPicPr>
        <p:blipFill>
          <a:blip r:embed="rId9">
            <a:lum bright="18000"/>
          </a:blip>
          <a:stretch>
            <a:fillRect/>
          </a:stretch>
        </p:blipFill>
        <p:spPr>
          <a:xfrm>
            <a:off x="35" y="0"/>
            <a:ext cx="12191930" cy="6857365"/>
          </a:xfrm>
          <a:prstGeom prst="rect">
            <a:avLst/>
          </a:prstGeom>
        </p:spPr>
      </p:pic>
      <p:pic>
        <p:nvPicPr>
          <p:cNvPr id="13" name="图片 12" descr="12-01"/>
          <p:cNvPicPr/>
          <p:nvPr>
            <p:custDataLst>
              <p:tags r:id="rId2"/>
            </p:custDataLst>
          </p:nvPr>
        </p:nvPicPr>
        <p:blipFill>
          <a:blip r:embed="rId10"/>
          <a:srcRect l="13424" t="1658" r="-81338" b="-63824"/>
          <a:stretch>
            <a:fillRect/>
          </a:stretch>
        </p:blipFill>
        <p:spPr>
          <a:xfrm>
            <a:off x="2540" y="0"/>
            <a:ext cx="2199918" cy="2010058"/>
          </a:xfrm>
          <a:prstGeom prst="rect">
            <a:avLst/>
          </a:prstGeom>
        </p:spPr>
      </p:pic>
      <p:pic>
        <p:nvPicPr>
          <p:cNvPr id="6" name="图片 5" descr="4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/>
          <a:srcRect l="-17684" t="13064" r="12782" b="-23305"/>
          <a:stretch>
            <a:fillRect/>
          </a:stretch>
        </p:blipFill>
        <p:spPr>
          <a:xfrm flipV="1">
            <a:off x="9980295" y="4863389"/>
            <a:ext cx="2214245" cy="199459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2024/10/7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4379901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3176552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0856825" y="5373301"/>
            <a:ext cx="1335140" cy="1487553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lvl="0" algn="ctr"/>
            <a:endParaRPr lang="en-US" altLang="zh-CN" baseline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幼圆" panose="02010509060101010101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237600"/>
            <a:ext cx="11037600" cy="441964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579600" y="1663200"/>
            <a:ext cx="5342400" cy="2894400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5"/>
            </p:custDataLst>
          </p:nvPr>
        </p:nvSpPr>
        <p:spPr>
          <a:xfrm>
            <a:off x="6242400" y="1663200"/>
            <a:ext cx="5367600" cy="2894400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6"/>
            </p:custDataLst>
          </p:nvPr>
        </p:nvSpPr>
        <p:spPr>
          <a:xfrm>
            <a:off x="572400" y="4816800"/>
            <a:ext cx="5342400" cy="781200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7"/>
            </p:custDataLst>
          </p:nvPr>
        </p:nvSpPr>
        <p:spPr>
          <a:xfrm>
            <a:off x="6253200" y="4813200"/>
            <a:ext cx="5367600" cy="781200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2024/10/7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4344694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391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=""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99E64C-8548-3B6D-A632-2C9DA9E9D5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07C612EE-AD49-85DC-7661-1C38AB13C9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EE136F4-8573-D78A-F771-D9748845D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5A117-2E22-42A7-8365-7A4370C13AF1}" type="datetimeFigureOut">
              <a:rPr lang="zh-CN" altLang="en-US" smtClean="0"/>
              <a:t>2024/10/7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1C6DA8B-6442-7D64-7D55-3F64BF6B0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2B3E2B5-856E-0CD8-7481-39E241311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81892-C093-48A1-BB2A-6141CF8CB9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50569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61E201B-0A1A-B3EB-D098-2EE8E09BD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D611536-5860-C6D7-5116-F88580B7EA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D08AF95-6F88-7EEE-8149-AD78A6975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5A117-2E22-42A7-8365-7A4370C13AF1}" type="datetimeFigureOut">
              <a:rPr lang="zh-CN" altLang="en-US" smtClean="0"/>
              <a:t>2024/10/7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98613B4-F4E2-764F-D434-27A4411AB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D0AA345-589A-7944-2A2B-0C616C0A9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81892-C093-48A1-BB2A-6141CF8CB9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06377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05838A6-9EC5-F668-585C-73A4C2881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94FEF7D-2B68-AC97-D6AF-6B3DC9F7FE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3A12DD3-6148-BBC9-3577-098287D09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5A117-2E22-42A7-8365-7A4370C13AF1}" type="datetimeFigureOut">
              <a:rPr lang="zh-CN" altLang="en-US" smtClean="0"/>
              <a:t>2024/10/7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AB41557-7A34-B638-CA91-9E92E5936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4F999DF-8C9C-18AA-0251-8E4D9C868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81892-C093-48A1-BB2A-6141CF8CB9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59033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B4B18C-CCA9-CCD1-E1B6-BA272EA2F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F429F48-B933-3795-6F03-B559601BF6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3743E63-6450-E3AC-0826-91772E97F1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DC38525-65B8-7388-5065-D63EF5355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5A117-2E22-42A7-8365-7A4370C13AF1}" type="datetimeFigureOut">
              <a:rPr lang="zh-CN" altLang="en-US" smtClean="0"/>
              <a:t>2024/10/7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80CCA48-346F-3C1B-CB3B-0F99891A0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5A814D9-7FE4-DA30-358B-19433BD1C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81892-C093-48A1-BB2A-6141CF8CB9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7729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AAD534-F3EE-5534-C97D-0C4D802E7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1C42210-5E8A-1CD5-4EEF-DF4B97C5F2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7BB99EE-DF00-859F-043F-806997C46F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E84A09C3-B425-1DF4-0780-89929A6FE7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D9F0BC9E-BCB8-C235-1CE8-45FE5A3859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10CD0E50-ED39-4922-7F93-A089EAA17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5A117-2E22-42A7-8365-7A4370C13AF1}" type="datetimeFigureOut">
              <a:rPr lang="zh-CN" altLang="en-US" smtClean="0"/>
              <a:t>2024/10/7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4DAE990B-220A-25E8-537F-FC0FB2C87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6ECC1032-4B77-0502-0C80-F9443015E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81892-C093-48A1-BB2A-6141CF8CB9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64369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114362B-F7E7-E594-57D3-1131955E9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A629A06-DC9E-59B8-812D-2E7CD0208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5A117-2E22-42A7-8365-7A4370C13AF1}" type="datetimeFigureOut">
              <a:rPr lang="zh-CN" altLang="en-US" smtClean="0"/>
              <a:t>2024/10/7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D031DA3-1C52-85A0-A7A7-70306B490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4D83220-5771-467C-3105-1F934035F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81892-C093-48A1-BB2A-6141CF8CB9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7460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95B2DE4D-4763-1194-58D3-6B07E41EA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5A117-2E22-42A7-8365-7A4370C13AF1}" type="datetimeFigureOut">
              <a:rPr lang="zh-CN" altLang="en-US" smtClean="0"/>
              <a:t>2024/10/7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C562C49-4DEC-4EDF-49BC-43DF5959C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F1EA037-AAEC-F5E0-B613-D49C0FFD5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81892-C093-48A1-BB2A-6141CF8CB9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17241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4D3F440-0944-6149-41EF-F984AB72B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70BEE9F-BFEB-F641-7305-A5E168BB12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6925ACC-EC52-27D6-F986-92863FAC1E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0C1577C-AE19-7F89-EF9E-FA7321C22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5A117-2E22-42A7-8365-7A4370C13AF1}" type="datetimeFigureOut">
              <a:rPr lang="zh-CN" altLang="en-US" smtClean="0"/>
              <a:t>2024/10/7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97BA77E-9F98-501B-B1FF-F8DB8EC30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B5C1E9A-91FA-7B5E-893C-F7EEF0C0A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81892-C093-48A1-BB2A-6141CF8CB9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58695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737B461-05D2-0C93-EA54-D7DD3D320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362D0B70-F9AB-B93E-334C-B407879FD1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4FEA676-D8E3-7CCE-4292-23991A254B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594BD52-DC23-FAB1-556B-5CE177111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5A117-2E22-42A7-8365-7A4370C13AF1}" type="datetimeFigureOut">
              <a:rPr lang="zh-CN" altLang="en-US" smtClean="0"/>
              <a:t>2024/10/7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4160CBE-F295-2E67-C050-7F77B52D1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5D26197-0EBF-49C5-092C-11C803086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81892-C093-48A1-BB2A-6141CF8CB9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58518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850E284-019E-B0C6-50A9-DCDB4F0BB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08B61AE-8299-2DF5-54B4-BE04D1BBCE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D631BAF-7F16-C14A-2376-2D4F97DD0A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5A117-2E22-42A7-8365-7A4370C13AF1}" type="datetimeFigureOut">
              <a:rPr lang="zh-CN" altLang="en-US" smtClean="0"/>
              <a:t>2024/10/7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10A9CFE-7A47-4422-60F5-192FA41EE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1F36671-E58B-DFFE-96B0-1300F7816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81892-C093-48A1-BB2A-6141CF8CB9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18549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607ADB9-C2D8-6A03-843D-047147B144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74E42FC-AC69-AF27-F7AD-9BA2A7366F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78DD4C6-D614-D247-6FAF-FB385FE87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5A117-2E22-42A7-8365-7A4370C13AF1}" type="datetimeFigureOut">
              <a:rPr lang="zh-CN" altLang="en-US" smtClean="0"/>
              <a:t>2024/10/7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B50F453-9CF8-1CA6-1DE0-75CA1AFC0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2BFF5A2-1708-B14B-EDFC-89D44FE6A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81892-C093-48A1-BB2A-6141CF8CB9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34541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通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d"/>
          <p:cNvPicPr/>
          <p:nvPr>
            <p:custDataLst>
              <p:tags r:id="rId1"/>
            </p:custDataLst>
          </p:nvPr>
        </p:nvPicPr>
        <p:blipFill>
          <a:blip r:embed="rId9">
            <a:lum bright="18000"/>
          </a:blip>
          <a:stretch>
            <a:fillRect/>
          </a:stretch>
        </p:blipFill>
        <p:spPr>
          <a:xfrm>
            <a:off x="35" y="0"/>
            <a:ext cx="12191930" cy="6857365"/>
          </a:xfrm>
          <a:prstGeom prst="rect">
            <a:avLst/>
          </a:prstGeom>
        </p:spPr>
      </p:pic>
      <p:pic>
        <p:nvPicPr>
          <p:cNvPr id="13" name="图片 12" descr="12-01"/>
          <p:cNvPicPr/>
          <p:nvPr>
            <p:custDataLst>
              <p:tags r:id="rId2"/>
            </p:custDataLst>
          </p:nvPr>
        </p:nvPicPr>
        <p:blipFill>
          <a:blip r:embed="rId10"/>
          <a:srcRect l="13424" t="1658" r="-81338" b="-63824"/>
          <a:stretch>
            <a:fillRect/>
          </a:stretch>
        </p:blipFill>
        <p:spPr>
          <a:xfrm>
            <a:off x="2540" y="0"/>
            <a:ext cx="2199918" cy="2010058"/>
          </a:xfrm>
          <a:prstGeom prst="rect">
            <a:avLst/>
          </a:prstGeom>
        </p:spPr>
      </p:pic>
      <p:pic>
        <p:nvPicPr>
          <p:cNvPr id="6" name="图片 5" descr="4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/>
          <a:srcRect l="-17684" t="13064" r="12782" b="-23305"/>
          <a:stretch>
            <a:fillRect/>
          </a:stretch>
        </p:blipFill>
        <p:spPr>
          <a:xfrm flipV="1">
            <a:off x="9980295" y="4863389"/>
            <a:ext cx="2214245" cy="199459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2024/10/7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4050233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8742523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0856825" y="5373301"/>
            <a:ext cx="1335140" cy="1487553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lvl="0" algn="ctr"/>
            <a:endParaRPr lang="en-US" altLang="zh-CN" baseline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幼圆" panose="02010509060101010101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237600"/>
            <a:ext cx="11037600" cy="441964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579600" y="1663200"/>
            <a:ext cx="5342400" cy="2894400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5"/>
            </p:custDataLst>
          </p:nvPr>
        </p:nvSpPr>
        <p:spPr>
          <a:xfrm>
            <a:off x="6242400" y="1663200"/>
            <a:ext cx="5367600" cy="2894400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6"/>
            </p:custDataLst>
          </p:nvPr>
        </p:nvSpPr>
        <p:spPr>
          <a:xfrm>
            <a:off x="572400" y="4816800"/>
            <a:ext cx="5342400" cy="781200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7"/>
            </p:custDataLst>
          </p:nvPr>
        </p:nvSpPr>
        <p:spPr>
          <a:xfrm>
            <a:off x="6253200" y="4813200"/>
            <a:ext cx="5367600" cy="781200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2024/10/7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幼圆" panose="0201050906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488997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CC37B864-F876-59F7-08D9-24DBDB49A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87A8C6F-A0A1-BE8C-DED4-8F581F76E1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A284C1D-EC0F-36A0-9488-AE2591EE81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5A117-2E22-42A7-8365-7A4370C13AF1}" type="datetimeFigureOut">
              <a:rPr lang="zh-CN" altLang="en-US" smtClean="0"/>
              <a:t>2024/10/7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3B907EA-B273-741F-52AC-FF9B2D7421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DBC9F7D-3A65-6B8B-3926-4D47F055FD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681892-C093-48A1-BB2A-6141CF8CB9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577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77" r:id="rId14"/>
    <p:sldLayoutId id="2147483678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CC37B864-F876-59F7-08D9-24DBDB49A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87A8C6F-A0A1-BE8C-DED4-8F581F76E1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A284C1D-EC0F-36A0-9488-AE2591EE81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5A117-2E22-42A7-8365-7A4370C13AF1}" type="datetimeFigureOut">
              <a:rPr lang="zh-CN" altLang="en-US" smtClean="0"/>
              <a:t>2024/10/7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3B907EA-B273-741F-52AC-FF9B2D7421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DBC9F7D-3A65-6B8B-3926-4D47F055FD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681892-C093-48A1-BB2A-6141CF8CB9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4020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37.xml"/><Relationship Id="rId7" Type="http://schemas.openxmlformats.org/officeDocument/2006/relationships/tags" Target="../tags/tag41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9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49.xml"/><Relationship Id="rId13" Type="http://schemas.openxmlformats.org/officeDocument/2006/relationships/image" Target="../media/image7.wmf"/><Relationship Id="rId3" Type="http://schemas.openxmlformats.org/officeDocument/2006/relationships/tags" Target="../tags/tag44.xml"/><Relationship Id="rId7" Type="http://schemas.openxmlformats.org/officeDocument/2006/relationships/tags" Target="../tags/tag48.xml"/><Relationship Id="rId12" Type="http://schemas.openxmlformats.org/officeDocument/2006/relationships/oleObject" Target="../embeddings/oleObject1.bin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tags" Target="../tags/tag47.xml"/><Relationship Id="rId11" Type="http://schemas.openxmlformats.org/officeDocument/2006/relationships/image" Target="../media/image6.png"/><Relationship Id="rId5" Type="http://schemas.openxmlformats.org/officeDocument/2006/relationships/tags" Target="../tags/tag46.xml"/><Relationship Id="rId10" Type="http://schemas.openxmlformats.org/officeDocument/2006/relationships/slideLayout" Target="../slideLayouts/slideLayout12.xml"/><Relationship Id="rId4" Type="http://schemas.openxmlformats.org/officeDocument/2006/relationships/tags" Target="../tags/tag45.xml"/><Relationship Id="rId9" Type="http://schemas.openxmlformats.org/officeDocument/2006/relationships/tags" Target="../tags/tag50.xml"/><Relationship Id="rId1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58.xml"/><Relationship Id="rId13" Type="http://schemas.openxmlformats.org/officeDocument/2006/relationships/tags" Target="../tags/tag63.xml"/><Relationship Id="rId18" Type="http://schemas.openxmlformats.org/officeDocument/2006/relationships/oleObject" Target="../embeddings/oleObject2.bin"/><Relationship Id="rId26" Type="http://schemas.openxmlformats.org/officeDocument/2006/relationships/image" Target="../media/image13.wmf"/><Relationship Id="rId3" Type="http://schemas.openxmlformats.org/officeDocument/2006/relationships/tags" Target="../tags/tag53.xml"/><Relationship Id="rId21" Type="http://schemas.openxmlformats.org/officeDocument/2006/relationships/image" Target="../media/image10.wmf"/><Relationship Id="rId7" Type="http://schemas.openxmlformats.org/officeDocument/2006/relationships/tags" Target="../tags/tag57.xml"/><Relationship Id="rId12" Type="http://schemas.openxmlformats.org/officeDocument/2006/relationships/tags" Target="../tags/tag62.xml"/><Relationship Id="rId17" Type="http://schemas.openxmlformats.org/officeDocument/2006/relationships/slideLayout" Target="../slideLayouts/slideLayout7.xml"/><Relationship Id="rId25" Type="http://schemas.openxmlformats.org/officeDocument/2006/relationships/oleObject" Target="../embeddings/oleObject4.bin"/><Relationship Id="rId2" Type="http://schemas.openxmlformats.org/officeDocument/2006/relationships/tags" Target="../tags/tag52.xml"/><Relationship Id="rId16" Type="http://schemas.openxmlformats.org/officeDocument/2006/relationships/tags" Target="../tags/tag66.xml"/><Relationship Id="rId20" Type="http://schemas.openxmlformats.org/officeDocument/2006/relationships/oleObject" Target="../embeddings/oleObject3.bin"/><Relationship Id="rId29" Type="http://schemas.openxmlformats.org/officeDocument/2006/relationships/oleObject" Target="../embeddings/oleObject6.bin"/><Relationship Id="rId1" Type="http://schemas.openxmlformats.org/officeDocument/2006/relationships/tags" Target="../tags/tag51.xml"/><Relationship Id="rId6" Type="http://schemas.openxmlformats.org/officeDocument/2006/relationships/tags" Target="../tags/tag56.xml"/><Relationship Id="rId11" Type="http://schemas.openxmlformats.org/officeDocument/2006/relationships/tags" Target="../tags/tag61.xml"/><Relationship Id="rId24" Type="http://schemas.microsoft.com/office/2007/relationships/hdphoto" Target="../media/hdphoto1.wdp"/><Relationship Id="rId5" Type="http://schemas.openxmlformats.org/officeDocument/2006/relationships/tags" Target="../tags/tag55.xml"/><Relationship Id="rId15" Type="http://schemas.openxmlformats.org/officeDocument/2006/relationships/tags" Target="../tags/tag65.xml"/><Relationship Id="rId23" Type="http://schemas.openxmlformats.org/officeDocument/2006/relationships/image" Target="../media/image12.png"/><Relationship Id="rId28" Type="http://schemas.openxmlformats.org/officeDocument/2006/relationships/image" Target="../media/image14.wmf"/><Relationship Id="rId10" Type="http://schemas.openxmlformats.org/officeDocument/2006/relationships/tags" Target="../tags/tag60.xml"/><Relationship Id="rId19" Type="http://schemas.openxmlformats.org/officeDocument/2006/relationships/image" Target="../media/image9.wmf"/><Relationship Id="rId4" Type="http://schemas.openxmlformats.org/officeDocument/2006/relationships/tags" Target="../tags/tag54.xml"/><Relationship Id="rId9" Type="http://schemas.openxmlformats.org/officeDocument/2006/relationships/tags" Target="../tags/tag59.xml"/><Relationship Id="rId14" Type="http://schemas.openxmlformats.org/officeDocument/2006/relationships/tags" Target="../tags/tag64.xml"/><Relationship Id="rId22" Type="http://schemas.openxmlformats.org/officeDocument/2006/relationships/image" Target="../media/image11.jpeg"/><Relationship Id="rId27" Type="http://schemas.openxmlformats.org/officeDocument/2006/relationships/oleObject" Target="../embeddings/oleObject5.bin"/><Relationship Id="rId30" Type="http://schemas.openxmlformats.org/officeDocument/2006/relationships/image" Target="../media/image15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69.xml"/><Relationship Id="rId7" Type="http://schemas.openxmlformats.org/officeDocument/2006/relationships/slideLayout" Target="../slideLayouts/slideLayout13.xml"/><Relationship Id="rId2" Type="http://schemas.openxmlformats.org/officeDocument/2006/relationships/tags" Target="../tags/tag68.xml"/><Relationship Id="rId1" Type="http://schemas.openxmlformats.org/officeDocument/2006/relationships/tags" Target="../tags/tag67.xml"/><Relationship Id="rId6" Type="http://schemas.openxmlformats.org/officeDocument/2006/relationships/tags" Target="../tags/tag72.xml"/><Relationship Id="rId5" Type="http://schemas.openxmlformats.org/officeDocument/2006/relationships/tags" Target="../tags/tag71.xml"/><Relationship Id="rId4" Type="http://schemas.openxmlformats.org/officeDocument/2006/relationships/tags" Target="../tags/tag70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tags" Target="../tags/tag75.xml"/><Relationship Id="rId7" Type="http://schemas.openxmlformats.org/officeDocument/2006/relationships/image" Target="../media/image16.jpeg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slideLayout" Target="../slideLayouts/slideLayout13.xml"/><Relationship Id="rId5" Type="http://schemas.openxmlformats.org/officeDocument/2006/relationships/tags" Target="../tags/tag77.xml"/><Relationship Id="rId4" Type="http://schemas.openxmlformats.org/officeDocument/2006/relationships/tags" Target="../tags/tag76.xml"/><Relationship Id="rId9" Type="http://schemas.openxmlformats.org/officeDocument/2006/relationships/image" Target="../media/image18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85.xml"/><Relationship Id="rId13" Type="http://schemas.openxmlformats.org/officeDocument/2006/relationships/tags" Target="../tags/tag90.xml"/><Relationship Id="rId18" Type="http://schemas.openxmlformats.org/officeDocument/2006/relationships/tags" Target="../tags/tag95.xml"/><Relationship Id="rId3" Type="http://schemas.openxmlformats.org/officeDocument/2006/relationships/tags" Target="../tags/tag80.xml"/><Relationship Id="rId7" Type="http://schemas.openxmlformats.org/officeDocument/2006/relationships/tags" Target="../tags/tag84.xml"/><Relationship Id="rId12" Type="http://schemas.openxmlformats.org/officeDocument/2006/relationships/tags" Target="../tags/tag89.xml"/><Relationship Id="rId17" Type="http://schemas.openxmlformats.org/officeDocument/2006/relationships/tags" Target="../tags/tag94.xml"/><Relationship Id="rId2" Type="http://schemas.openxmlformats.org/officeDocument/2006/relationships/tags" Target="../tags/tag79.xml"/><Relationship Id="rId16" Type="http://schemas.openxmlformats.org/officeDocument/2006/relationships/tags" Target="../tags/tag93.xml"/><Relationship Id="rId20" Type="http://schemas.openxmlformats.org/officeDocument/2006/relationships/slideLayout" Target="../slideLayouts/slideLayout29.xml"/><Relationship Id="rId1" Type="http://schemas.openxmlformats.org/officeDocument/2006/relationships/tags" Target="../tags/tag78.xml"/><Relationship Id="rId6" Type="http://schemas.openxmlformats.org/officeDocument/2006/relationships/tags" Target="../tags/tag83.xml"/><Relationship Id="rId11" Type="http://schemas.openxmlformats.org/officeDocument/2006/relationships/tags" Target="../tags/tag88.xml"/><Relationship Id="rId5" Type="http://schemas.openxmlformats.org/officeDocument/2006/relationships/tags" Target="../tags/tag82.xml"/><Relationship Id="rId15" Type="http://schemas.openxmlformats.org/officeDocument/2006/relationships/tags" Target="../tags/tag92.xml"/><Relationship Id="rId10" Type="http://schemas.openxmlformats.org/officeDocument/2006/relationships/tags" Target="../tags/tag87.xml"/><Relationship Id="rId19" Type="http://schemas.openxmlformats.org/officeDocument/2006/relationships/tags" Target="../tags/tag96.xml"/><Relationship Id="rId4" Type="http://schemas.openxmlformats.org/officeDocument/2006/relationships/tags" Target="../tags/tag81.xml"/><Relationship Id="rId9" Type="http://schemas.openxmlformats.org/officeDocument/2006/relationships/tags" Target="../tags/tag86.xml"/><Relationship Id="rId14" Type="http://schemas.openxmlformats.org/officeDocument/2006/relationships/tags" Target="../tags/tag9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13" Type="http://schemas.openxmlformats.org/officeDocument/2006/relationships/oleObject" Target="../embeddings/oleObject10.bin"/><Relationship Id="rId3" Type="http://schemas.openxmlformats.org/officeDocument/2006/relationships/tags" Target="../tags/tag99.xml"/><Relationship Id="rId7" Type="http://schemas.openxmlformats.org/officeDocument/2006/relationships/oleObject" Target="../embeddings/oleObject7.bin"/><Relationship Id="rId12" Type="http://schemas.openxmlformats.org/officeDocument/2006/relationships/image" Target="../media/image21.wmf"/><Relationship Id="rId2" Type="http://schemas.openxmlformats.org/officeDocument/2006/relationships/tags" Target="../tags/tag98.xml"/><Relationship Id="rId1" Type="http://schemas.openxmlformats.org/officeDocument/2006/relationships/tags" Target="../tags/tag97.xml"/><Relationship Id="rId6" Type="http://schemas.openxmlformats.org/officeDocument/2006/relationships/slideLayout" Target="../slideLayouts/slideLayout12.xml"/><Relationship Id="rId11" Type="http://schemas.openxmlformats.org/officeDocument/2006/relationships/oleObject" Target="../embeddings/oleObject9.bin"/><Relationship Id="rId5" Type="http://schemas.openxmlformats.org/officeDocument/2006/relationships/tags" Target="../tags/tag101.xml"/><Relationship Id="rId15" Type="http://schemas.openxmlformats.org/officeDocument/2006/relationships/image" Target="../media/image23.png"/><Relationship Id="rId10" Type="http://schemas.openxmlformats.org/officeDocument/2006/relationships/image" Target="../media/image20.wmf"/><Relationship Id="rId4" Type="http://schemas.openxmlformats.org/officeDocument/2006/relationships/tags" Target="../tags/tag100.xml"/><Relationship Id="rId9" Type="http://schemas.openxmlformats.org/officeDocument/2006/relationships/oleObject" Target="../embeddings/oleObject8.bin"/><Relationship Id="rId14" Type="http://schemas.openxmlformats.org/officeDocument/2006/relationships/image" Target="../media/image22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109.xml"/><Relationship Id="rId13" Type="http://schemas.openxmlformats.org/officeDocument/2006/relationships/tags" Target="../tags/tag114.xml"/><Relationship Id="rId18" Type="http://schemas.openxmlformats.org/officeDocument/2006/relationships/tags" Target="../tags/tag119.xml"/><Relationship Id="rId26" Type="http://schemas.openxmlformats.org/officeDocument/2006/relationships/oleObject" Target="../embeddings/oleObject11.bin"/><Relationship Id="rId3" Type="http://schemas.openxmlformats.org/officeDocument/2006/relationships/tags" Target="../tags/tag104.xml"/><Relationship Id="rId21" Type="http://schemas.openxmlformats.org/officeDocument/2006/relationships/tags" Target="../tags/tag122.xml"/><Relationship Id="rId7" Type="http://schemas.openxmlformats.org/officeDocument/2006/relationships/tags" Target="../tags/tag108.xml"/><Relationship Id="rId12" Type="http://schemas.openxmlformats.org/officeDocument/2006/relationships/tags" Target="../tags/tag113.xml"/><Relationship Id="rId17" Type="http://schemas.openxmlformats.org/officeDocument/2006/relationships/tags" Target="../tags/tag118.xml"/><Relationship Id="rId25" Type="http://schemas.openxmlformats.org/officeDocument/2006/relationships/image" Target="../media/image25.png"/><Relationship Id="rId2" Type="http://schemas.openxmlformats.org/officeDocument/2006/relationships/tags" Target="../tags/tag103.xml"/><Relationship Id="rId16" Type="http://schemas.openxmlformats.org/officeDocument/2006/relationships/tags" Target="../tags/tag117.xml"/><Relationship Id="rId20" Type="http://schemas.openxmlformats.org/officeDocument/2006/relationships/tags" Target="../tags/tag121.xml"/><Relationship Id="rId1" Type="http://schemas.openxmlformats.org/officeDocument/2006/relationships/tags" Target="../tags/tag102.xml"/><Relationship Id="rId6" Type="http://schemas.openxmlformats.org/officeDocument/2006/relationships/tags" Target="../tags/tag107.xml"/><Relationship Id="rId11" Type="http://schemas.openxmlformats.org/officeDocument/2006/relationships/tags" Target="../tags/tag112.xml"/><Relationship Id="rId24" Type="http://schemas.openxmlformats.org/officeDocument/2006/relationships/image" Target="../media/image24.png"/><Relationship Id="rId5" Type="http://schemas.openxmlformats.org/officeDocument/2006/relationships/tags" Target="../tags/tag106.xml"/><Relationship Id="rId15" Type="http://schemas.openxmlformats.org/officeDocument/2006/relationships/tags" Target="../tags/tag116.xml"/><Relationship Id="rId23" Type="http://schemas.openxmlformats.org/officeDocument/2006/relationships/slideLayout" Target="../slideLayouts/slideLayout14.xml"/><Relationship Id="rId10" Type="http://schemas.openxmlformats.org/officeDocument/2006/relationships/tags" Target="../tags/tag111.xml"/><Relationship Id="rId19" Type="http://schemas.openxmlformats.org/officeDocument/2006/relationships/tags" Target="../tags/tag120.xml"/><Relationship Id="rId4" Type="http://schemas.openxmlformats.org/officeDocument/2006/relationships/tags" Target="../tags/tag105.xml"/><Relationship Id="rId9" Type="http://schemas.openxmlformats.org/officeDocument/2006/relationships/tags" Target="../tags/tag110.xml"/><Relationship Id="rId14" Type="http://schemas.openxmlformats.org/officeDocument/2006/relationships/tags" Target="../tags/tag115.xml"/><Relationship Id="rId22" Type="http://schemas.openxmlformats.org/officeDocument/2006/relationships/tags" Target="../tags/tag123.xml"/><Relationship Id="rId27" Type="http://schemas.openxmlformats.org/officeDocument/2006/relationships/image" Target="../media/image26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tags" Target="../tags/tag126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125.xml"/><Relationship Id="rId1" Type="http://schemas.openxmlformats.org/officeDocument/2006/relationships/tags" Target="../tags/tag124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10" Type="http://schemas.openxmlformats.org/officeDocument/2006/relationships/image" Target="../media/image29.png"/><Relationship Id="rId4" Type="http://schemas.openxmlformats.org/officeDocument/2006/relationships/tags" Target="../tags/tag127.xml"/><Relationship Id="rId9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tags" Target="../tags/tag132.xml"/><Relationship Id="rId7" Type="http://schemas.openxmlformats.org/officeDocument/2006/relationships/image" Target="../media/image30.png"/><Relationship Id="rId2" Type="http://schemas.openxmlformats.org/officeDocument/2006/relationships/tags" Target="../tags/tag131.xml"/><Relationship Id="rId1" Type="http://schemas.openxmlformats.org/officeDocument/2006/relationships/tags" Target="../tags/tag130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134.xml"/><Relationship Id="rId4" Type="http://schemas.openxmlformats.org/officeDocument/2006/relationships/tags" Target="../tags/tag13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142.xml"/><Relationship Id="rId13" Type="http://schemas.openxmlformats.org/officeDocument/2006/relationships/tags" Target="../tags/tag147.xml"/><Relationship Id="rId18" Type="http://schemas.openxmlformats.org/officeDocument/2006/relationships/tags" Target="../tags/tag152.xml"/><Relationship Id="rId3" Type="http://schemas.openxmlformats.org/officeDocument/2006/relationships/tags" Target="../tags/tag137.xml"/><Relationship Id="rId21" Type="http://schemas.openxmlformats.org/officeDocument/2006/relationships/slideLayout" Target="../slideLayouts/slideLayout1.xml"/><Relationship Id="rId7" Type="http://schemas.openxmlformats.org/officeDocument/2006/relationships/tags" Target="../tags/tag141.xml"/><Relationship Id="rId12" Type="http://schemas.openxmlformats.org/officeDocument/2006/relationships/tags" Target="../tags/tag146.xml"/><Relationship Id="rId17" Type="http://schemas.openxmlformats.org/officeDocument/2006/relationships/tags" Target="../tags/tag151.xml"/><Relationship Id="rId2" Type="http://schemas.openxmlformats.org/officeDocument/2006/relationships/tags" Target="../tags/tag136.xml"/><Relationship Id="rId16" Type="http://schemas.openxmlformats.org/officeDocument/2006/relationships/tags" Target="../tags/tag150.xml"/><Relationship Id="rId20" Type="http://schemas.openxmlformats.org/officeDocument/2006/relationships/tags" Target="../tags/tag154.xml"/><Relationship Id="rId1" Type="http://schemas.openxmlformats.org/officeDocument/2006/relationships/tags" Target="../tags/tag135.xml"/><Relationship Id="rId6" Type="http://schemas.openxmlformats.org/officeDocument/2006/relationships/tags" Target="../tags/tag140.xml"/><Relationship Id="rId11" Type="http://schemas.openxmlformats.org/officeDocument/2006/relationships/tags" Target="../tags/tag145.xml"/><Relationship Id="rId5" Type="http://schemas.openxmlformats.org/officeDocument/2006/relationships/tags" Target="../tags/tag139.xml"/><Relationship Id="rId15" Type="http://schemas.openxmlformats.org/officeDocument/2006/relationships/tags" Target="../tags/tag149.xml"/><Relationship Id="rId10" Type="http://schemas.openxmlformats.org/officeDocument/2006/relationships/tags" Target="../tags/tag144.xml"/><Relationship Id="rId19" Type="http://schemas.openxmlformats.org/officeDocument/2006/relationships/tags" Target="../tags/tag153.xml"/><Relationship Id="rId4" Type="http://schemas.openxmlformats.org/officeDocument/2006/relationships/tags" Target="../tags/tag138.xml"/><Relationship Id="rId9" Type="http://schemas.openxmlformats.org/officeDocument/2006/relationships/tags" Target="../tags/tag143.xml"/><Relationship Id="rId14" Type="http://schemas.openxmlformats.org/officeDocument/2006/relationships/tags" Target="../tags/tag148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13" Type="http://schemas.openxmlformats.org/officeDocument/2006/relationships/image" Target="../media/image35.wmf"/><Relationship Id="rId18" Type="http://schemas.openxmlformats.org/officeDocument/2006/relationships/oleObject" Target="../embeddings/oleObject17.bin"/><Relationship Id="rId3" Type="http://schemas.openxmlformats.org/officeDocument/2006/relationships/tags" Target="../tags/tag157.xml"/><Relationship Id="rId21" Type="http://schemas.openxmlformats.org/officeDocument/2006/relationships/image" Target="../media/image39.wmf"/><Relationship Id="rId7" Type="http://schemas.openxmlformats.org/officeDocument/2006/relationships/oleObject" Target="../embeddings/oleObject12.bin"/><Relationship Id="rId12" Type="http://schemas.openxmlformats.org/officeDocument/2006/relationships/oleObject" Target="../embeddings/oleObject14.bin"/><Relationship Id="rId17" Type="http://schemas.openxmlformats.org/officeDocument/2006/relationships/image" Target="../media/image37.wmf"/><Relationship Id="rId2" Type="http://schemas.openxmlformats.org/officeDocument/2006/relationships/tags" Target="../tags/tag156.xml"/><Relationship Id="rId16" Type="http://schemas.openxmlformats.org/officeDocument/2006/relationships/oleObject" Target="../embeddings/oleObject16.bin"/><Relationship Id="rId20" Type="http://schemas.openxmlformats.org/officeDocument/2006/relationships/oleObject" Target="../embeddings/oleObject18.bin"/><Relationship Id="rId1" Type="http://schemas.openxmlformats.org/officeDocument/2006/relationships/tags" Target="../tags/tag155.xml"/><Relationship Id="rId6" Type="http://schemas.openxmlformats.org/officeDocument/2006/relationships/slideLayout" Target="../slideLayouts/slideLayout12.xml"/><Relationship Id="rId11" Type="http://schemas.openxmlformats.org/officeDocument/2006/relationships/image" Target="../media/image34.wmf"/><Relationship Id="rId5" Type="http://schemas.openxmlformats.org/officeDocument/2006/relationships/tags" Target="../tags/tag159.xml"/><Relationship Id="rId15" Type="http://schemas.openxmlformats.org/officeDocument/2006/relationships/image" Target="../media/image36.wmf"/><Relationship Id="rId23" Type="http://schemas.openxmlformats.org/officeDocument/2006/relationships/image" Target="../media/image40.wmf"/><Relationship Id="rId10" Type="http://schemas.openxmlformats.org/officeDocument/2006/relationships/oleObject" Target="../embeddings/oleObject13.bin"/><Relationship Id="rId19" Type="http://schemas.openxmlformats.org/officeDocument/2006/relationships/image" Target="../media/image38.wmf"/><Relationship Id="rId4" Type="http://schemas.openxmlformats.org/officeDocument/2006/relationships/tags" Target="../tags/tag158.xml"/><Relationship Id="rId9" Type="http://schemas.openxmlformats.org/officeDocument/2006/relationships/image" Target="../media/image33.emf"/><Relationship Id="rId14" Type="http://schemas.openxmlformats.org/officeDocument/2006/relationships/oleObject" Target="../embeddings/oleObject15.bin"/><Relationship Id="rId22" Type="http://schemas.openxmlformats.org/officeDocument/2006/relationships/oleObject" Target="../embeddings/oleObject19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167.xml"/><Relationship Id="rId13" Type="http://schemas.openxmlformats.org/officeDocument/2006/relationships/tags" Target="../tags/tag172.xml"/><Relationship Id="rId18" Type="http://schemas.openxmlformats.org/officeDocument/2006/relationships/tags" Target="../tags/tag177.xml"/><Relationship Id="rId3" Type="http://schemas.openxmlformats.org/officeDocument/2006/relationships/tags" Target="../tags/tag162.xml"/><Relationship Id="rId7" Type="http://schemas.openxmlformats.org/officeDocument/2006/relationships/tags" Target="../tags/tag166.xml"/><Relationship Id="rId12" Type="http://schemas.openxmlformats.org/officeDocument/2006/relationships/tags" Target="../tags/tag171.xml"/><Relationship Id="rId17" Type="http://schemas.openxmlformats.org/officeDocument/2006/relationships/tags" Target="../tags/tag176.xml"/><Relationship Id="rId2" Type="http://schemas.openxmlformats.org/officeDocument/2006/relationships/tags" Target="../tags/tag161.xml"/><Relationship Id="rId16" Type="http://schemas.openxmlformats.org/officeDocument/2006/relationships/tags" Target="../tags/tag175.xml"/><Relationship Id="rId20" Type="http://schemas.openxmlformats.org/officeDocument/2006/relationships/image" Target="../media/image41.png"/><Relationship Id="rId1" Type="http://schemas.openxmlformats.org/officeDocument/2006/relationships/tags" Target="../tags/tag160.xml"/><Relationship Id="rId6" Type="http://schemas.openxmlformats.org/officeDocument/2006/relationships/tags" Target="../tags/tag165.xml"/><Relationship Id="rId11" Type="http://schemas.openxmlformats.org/officeDocument/2006/relationships/tags" Target="../tags/tag170.xml"/><Relationship Id="rId5" Type="http://schemas.openxmlformats.org/officeDocument/2006/relationships/tags" Target="../tags/tag164.xml"/><Relationship Id="rId15" Type="http://schemas.openxmlformats.org/officeDocument/2006/relationships/tags" Target="../tags/tag174.xml"/><Relationship Id="rId10" Type="http://schemas.openxmlformats.org/officeDocument/2006/relationships/tags" Target="../tags/tag169.xml"/><Relationship Id="rId19" Type="http://schemas.openxmlformats.org/officeDocument/2006/relationships/slideLayout" Target="../slideLayouts/slideLayout1.xml"/><Relationship Id="rId4" Type="http://schemas.openxmlformats.org/officeDocument/2006/relationships/tags" Target="../tags/tag163.xml"/><Relationship Id="rId9" Type="http://schemas.openxmlformats.org/officeDocument/2006/relationships/tags" Target="../tags/tag168.xml"/><Relationship Id="rId14" Type="http://schemas.openxmlformats.org/officeDocument/2006/relationships/tags" Target="../tags/tag17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85.xml"/><Relationship Id="rId13" Type="http://schemas.openxmlformats.org/officeDocument/2006/relationships/tags" Target="../tags/tag190.xml"/><Relationship Id="rId18" Type="http://schemas.openxmlformats.org/officeDocument/2006/relationships/tags" Target="../tags/tag195.xml"/><Relationship Id="rId26" Type="http://schemas.openxmlformats.org/officeDocument/2006/relationships/tags" Target="../tags/tag203.xml"/><Relationship Id="rId3" Type="http://schemas.openxmlformats.org/officeDocument/2006/relationships/tags" Target="../tags/tag180.xml"/><Relationship Id="rId21" Type="http://schemas.openxmlformats.org/officeDocument/2006/relationships/tags" Target="../tags/tag198.xml"/><Relationship Id="rId7" Type="http://schemas.openxmlformats.org/officeDocument/2006/relationships/tags" Target="../tags/tag184.xml"/><Relationship Id="rId12" Type="http://schemas.openxmlformats.org/officeDocument/2006/relationships/tags" Target="../tags/tag189.xml"/><Relationship Id="rId17" Type="http://schemas.openxmlformats.org/officeDocument/2006/relationships/tags" Target="../tags/tag194.xml"/><Relationship Id="rId25" Type="http://schemas.openxmlformats.org/officeDocument/2006/relationships/tags" Target="../tags/tag202.xml"/><Relationship Id="rId2" Type="http://schemas.openxmlformats.org/officeDocument/2006/relationships/tags" Target="../tags/tag179.xml"/><Relationship Id="rId16" Type="http://schemas.openxmlformats.org/officeDocument/2006/relationships/tags" Target="../tags/tag193.xml"/><Relationship Id="rId20" Type="http://schemas.openxmlformats.org/officeDocument/2006/relationships/tags" Target="../tags/tag197.xml"/><Relationship Id="rId1" Type="http://schemas.openxmlformats.org/officeDocument/2006/relationships/tags" Target="../tags/tag178.xml"/><Relationship Id="rId6" Type="http://schemas.openxmlformats.org/officeDocument/2006/relationships/tags" Target="../tags/tag183.xml"/><Relationship Id="rId11" Type="http://schemas.openxmlformats.org/officeDocument/2006/relationships/tags" Target="../tags/tag188.xml"/><Relationship Id="rId24" Type="http://schemas.openxmlformats.org/officeDocument/2006/relationships/tags" Target="../tags/tag201.xml"/><Relationship Id="rId5" Type="http://schemas.openxmlformats.org/officeDocument/2006/relationships/tags" Target="../tags/tag182.xml"/><Relationship Id="rId15" Type="http://schemas.openxmlformats.org/officeDocument/2006/relationships/tags" Target="../tags/tag192.xml"/><Relationship Id="rId23" Type="http://schemas.openxmlformats.org/officeDocument/2006/relationships/tags" Target="../tags/tag200.xml"/><Relationship Id="rId10" Type="http://schemas.openxmlformats.org/officeDocument/2006/relationships/tags" Target="../tags/tag187.xml"/><Relationship Id="rId19" Type="http://schemas.openxmlformats.org/officeDocument/2006/relationships/tags" Target="../tags/tag196.xml"/><Relationship Id="rId4" Type="http://schemas.openxmlformats.org/officeDocument/2006/relationships/tags" Target="../tags/tag181.xml"/><Relationship Id="rId9" Type="http://schemas.openxmlformats.org/officeDocument/2006/relationships/tags" Target="../tags/tag186.xml"/><Relationship Id="rId14" Type="http://schemas.openxmlformats.org/officeDocument/2006/relationships/tags" Target="../tags/tag191.xml"/><Relationship Id="rId22" Type="http://schemas.openxmlformats.org/officeDocument/2006/relationships/tags" Target="../tags/tag199.xml"/><Relationship Id="rId27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13" Type="http://schemas.openxmlformats.org/officeDocument/2006/relationships/image" Target="../media/image45.wmf"/><Relationship Id="rId3" Type="http://schemas.openxmlformats.org/officeDocument/2006/relationships/tags" Target="../tags/tag206.xml"/><Relationship Id="rId7" Type="http://schemas.openxmlformats.org/officeDocument/2006/relationships/image" Target="../media/image42.emf"/><Relationship Id="rId12" Type="http://schemas.openxmlformats.org/officeDocument/2006/relationships/oleObject" Target="../embeddings/oleObject22.bin"/><Relationship Id="rId17" Type="http://schemas.openxmlformats.org/officeDocument/2006/relationships/image" Target="../media/image47.wmf"/><Relationship Id="rId2" Type="http://schemas.openxmlformats.org/officeDocument/2006/relationships/tags" Target="../tags/tag205.xml"/><Relationship Id="rId16" Type="http://schemas.openxmlformats.org/officeDocument/2006/relationships/oleObject" Target="../embeddings/oleObject24.bin"/><Relationship Id="rId1" Type="http://schemas.openxmlformats.org/officeDocument/2006/relationships/tags" Target="../tags/tag204.xml"/><Relationship Id="rId6" Type="http://schemas.openxmlformats.org/officeDocument/2006/relationships/slideLayout" Target="../slideLayouts/slideLayout12.xml"/><Relationship Id="rId11" Type="http://schemas.openxmlformats.org/officeDocument/2006/relationships/image" Target="../media/image44.wmf"/><Relationship Id="rId5" Type="http://schemas.openxmlformats.org/officeDocument/2006/relationships/tags" Target="../tags/tag208.xml"/><Relationship Id="rId15" Type="http://schemas.openxmlformats.org/officeDocument/2006/relationships/image" Target="../media/image46.wmf"/><Relationship Id="rId10" Type="http://schemas.openxmlformats.org/officeDocument/2006/relationships/oleObject" Target="../embeddings/oleObject21.bin"/><Relationship Id="rId4" Type="http://schemas.openxmlformats.org/officeDocument/2006/relationships/tags" Target="../tags/tag207.xml"/><Relationship Id="rId9" Type="http://schemas.openxmlformats.org/officeDocument/2006/relationships/image" Target="../media/image43.wmf"/><Relationship Id="rId14" Type="http://schemas.openxmlformats.org/officeDocument/2006/relationships/oleObject" Target="../embeddings/oleObject23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tags" Target="../tags/tag211.xml"/><Relationship Id="rId7" Type="http://schemas.openxmlformats.org/officeDocument/2006/relationships/notesSlide" Target="../notesSlides/notesSlide1.xml"/><Relationship Id="rId2" Type="http://schemas.openxmlformats.org/officeDocument/2006/relationships/tags" Target="../tags/tag210.xml"/><Relationship Id="rId1" Type="http://schemas.openxmlformats.org/officeDocument/2006/relationships/tags" Target="../tags/tag209.xml"/><Relationship Id="rId6" Type="http://schemas.openxmlformats.org/officeDocument/2006/relationships/slideLayout" Target="../slideLayouts/slideLayout15.xml"/><Relationship Id="rId5" Type="http://schemas.openxmlformats.org/officeDocument/2006/relationships/tags" Target="../tags/tag213.xml"/><Relationship Id="rId4" Type="http://schemas.openxmlformats.org/officeDocument/2006/relationships/tags" Target="../tags/tag21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Word_Document2.docx"/><Relationship Id="rId13" Type="http://schemas.openxmlformats.org/officeDocument/2006/relationships/image" Target="../media/image53.emf"/><Relationship Id="rId3" Type="http://schemas.openxmlformats.org/officeDocument/2006/relationships/package" Target="../embeddings/Microsoft_Word_Document.docx"/><Relationship Id="rId7" Type="http://schemas.openxmlformats.org/officeDocument/2006/relationships/image" Target="../media/image48.png"/><Relationship Id="rId12" Type="http://schemas.openxmlformats.org/officeDocument/2006/relationships/package" Target="../embeddings/Microsoft_Word_Document4.docx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0.emf"/><Relationship Id="rId11" Type="http://schemas.openxmlformats.org/officeDocument/2006/relationships/image" Target="../media/image52.emf"/><Relationship Id="rId5" Type="http://schemas.openxmlformats.org/officeDocument/2006/relationships/package" Target="../embeddings/Microsoft_Word_Document1.docx"/><Relationship Id="rId10" Type="http://schemas.openxmlformats.org/officeDocument/2006/relationships/package" Target="../embeddings/Microsoft_Word_Document3.docx"/><Relationship Id="rId4" Type="http://schemas.openxmlformats.org/officeDocument/2006/relationships/image" Target="../media/image49.emf"/><Relationship Id="rId9" Type="http://schemas.openxmlformats.org/officeDocument/2006/relationships/image" Target="../media/image51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216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215.xml"/><Relationship Id="rId1" Type="http://schemas.openxmlformats.org/officeDocument/2006/relationships/tags" Target="../tags/tag214.xml"/><Relationship Id="rId6" Type="http://schemas.openxmlformats.org/officeDocument/2006/relationships/tags" Target="../tags/tag219.xml"/><Relationship Id="rId5" Type="http://schemas.openxmlformats.org/officeDocument/2006/relationships/tags" Target="../tags/tag218.xml"/><Relationship Id="rId4" Type="http://schemas.openxmlformats.org/officeDocument/2006/relationships/tags" Target="../tags/tag2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/>
          <p:cNvSpPr txBox="1"/>
          <p:nvPr>
            <p:custDataLst>
              <p:tags r:id="rId1"/>
            </p:custDataLst>
          </p:nvPr>
        </p:nvSpPr>
        <p:spPr>
          <a:xfrm flipH="1">
            <a:off x="775970" y="2057400"/>
            <a:ext cx="640207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gradFill>
                  <a:gsLst>
                    <a:gs pos="0">
                      <a:srgbClr val="963BDE"/>
                    </a:gs>
                    <a:gs pos="100000">
                      <a:srgbClr val="6D75D4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</a:t>
            </a:r>
            <a:r>
              <a:rPr lang="zh-CN" altLang="en-US" sz="3200" b="1" dirty="0">
                <a:gradFill>
                  <a:gsLst>
                    <a:gs pos="0">
                      <a:srgbClr val="963BDE"/>
                    </a:gs>
                    <a:gs pos="100000">
                      <a:srgbClr val="6D75D4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二</a:t>
            </a:r>
            <a:r>
              <a:rPr lang="en-US" altLang="zh-CN" sz="3200" b="1" dirty="0">
                <a:gradFill>
                  <a:gsLst>
                    <a:gs pos="0">
                      <a:srgbClr val="963BDE"/>
                    </a:gs>
                    <a:gs pos="100000">
                      <a:srgbClr val="6D75D4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章 </a:t>
            </a:r>
            <a:r>
              <a:rPr lang="zh-CN" altLang="en-US" sz="3200" b="1" dirty="0">
                <a:gradFill>
                  <a:gsLst>
                    <a:gs pos="0">
                      <a:srgbClr val="963BDE"/>
                    </a:gs>
                    <a:gs pos="100000">
                      <a:srgbClr val="6D75D4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直线</a:t>
            </a:r>
            <a:r>
              <a:rPr lang="en-US" altLang="zh-CN" sz="3200" b="1" dirty="0">
                <a:gradFill>
                  <a:gsLst>
                    <a:gs pos="0">
                      <a:srgbClr val="963BDE"/>
                    </a:gs>
                    <a:gs pos="100000">
                      <a:srgbClr val="6D75D4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lang="zh-CN" altLang="en-US" sz="3200" b="1" dirty="0">
                <a:gradFill>
                  <a:gsLst>
                    <a:gs pos="0">
                      <a:srgbClr val="963BDE"/>
                    </a:gs>
                    <a:gs pos="100000">
                      <a:srgbClr val="6D75D4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圆的方程</a:t>
            </a:r>
          </a:p>
          <a:p>
            <a:pPr algn="ctr"/>
            <a:r>
              <a:rPr lang="zh-CN" altLang="en-US" sz="6000" b="1" dirty="0">
                <a:latin typeface="微软雅黑" panose="020B0503020204020204" charset="-122"/>
                <a:ea typeface="微软雅黑" panose="020B0503020204020204" charset="-122"/>
              </a:rPr>
              <a:t>对称问题</a:t>
            </a:r>
          </a:p>
        </p:txBody>
      </p:sp>
      <p:grpSp>
        <p:nvGrpSpPr>
          <p:cNvPr id="38" name="组合 37"/>
          <p:cNvGrpSpPr/>
          <p:nvPr>
            <p:custDataLst>
              <p:tags r:id="rId2"/>
            </p:custDataLst>
          </p:nvPr>
        </p:nvGrpSpPr>
        <p:grpSpPr>
          <a:xfrm>
            <a:off x="5513705" y="-1361440"/>
            <a:ext cx="4653280" cy="5729605"/>
            <a:chOff x="10984" y="966"/>
            <a:chExt cx="7328" cy="9023"/>
          </a:xfrm>
        </p:grpSpPr>
        <p:sp>
          <p:nvSpPr>
            <p:cNvPr id="17" name="平行四边形 8"/>
            <p:cNvSpPr/>
            <p:nvPr>
              <p:custDataLst>
                <p:tags r:id="rId4"/>
              </p:custDataLst>
            </p:nvPr>
          </p:nvSpPr>
          <p:spPr>
            <a:xfrm flipH="1">
              <a:off x="11281" y="1200"/>
              <a:ext cx="7010" cy="8720"/>
            </a:xfrm>
            <a:custGeom>
              <a:avLst/>
              <a:gdLst>
                <a:gd name="connsiteX0" fmla="*/ 25 w 7009"/>
                <a:gd name="connsiteY0" fmla="*/ 7745 h 8720"/>
                <a:gd name="connsiteX1" fmla="*/ 2032 w 7009"/>
                <a:gd name="connsiteY1" fmla="*/ 467 h 8720"/>
                <a:gd name="connsiteX2" fmla="*/ 2644 w 7009"/>
                <a:gd name="connsiteY2" fmla="*/ 0 h 8720"/>
                <a:gd name="connsiteX3" fmla="*/ 6375 w 7009"/>
                <a:gd name="connsiteY3" fmla="*/ 0 h 8720"/>
                <a:gd name="connsiteX4" fmla="*/ 6987 w 7009"/>
                <a:gd name="connsiteY4" fmla="*/ 800 h 8720"/>
                <a:gd name="connsiteX5" fmla="*/ 4952 w 7009"/>
                <a:gd name="connsiteY5" fmla="*/ 8253 h 8720"/>
                <a:gd name="connsiteX6" fmla="*/ 4340 w 7009"/>
                <a:gd name="connsiteY6" fmla="*/ 8720 h 8720"/>
                <a:gd name="connsiteX7" fmla="*/ 700 w 7009"/>
                <a:gd name="connsiteY7" fmla="*/ 8705 h 8720"/>
                <a:gd name="connsiteX8" fmla="*/ 25 w 7009"/>
                <a:gd name="connsiteY8" fmla="*/ 7745 h 8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10" h="8720">
                  <a:moveTo>
                    <a:pt x="25" y="7745"/>
                  </a:moveTo>
                  <a:lnTo>
                    <a:pt x="2032" y="467"/>
                  </a:lnTo>
                  <a:cubicBezTo>
                    <a:pt x="2107" y="191"/>
                    <a:pt x="2358" y="0"/>
                    <a:pt x="2644" y="0"/>
                  </a:cubicBezTo>
                  <a:lnTo>
                    <a:pt x="6375" y="0"/>
                  </a:lnTo>
                  <a:cubicBezTo>
                    <a:pt x="6794" y="0"/>
                    <a:pt x="7097" y="397"/>
                    <a:pt x="6987" y="800"/>
                  </a:cubicBezTo>
                  <a:lnTo>
                    <a:pt x="4952" y="8253"/>
                  </a:lnTo>
                  <a:cubicBezTo>
                    <a:pt x="4877" y="8529"/>
                    <a:pt x="4626" y="8720"/>
                    <a:pt x="4340" y="8720"/>
                  </a:cubicBezTo>
                  <a:lnTo>
                    <a:pt x="700" y="8705"/>
                  </a:lnTo>
                  <a:cubicBezTo>
                    <a:pt x="175" y="8720"/>
                    <a:pt x="-85" y="8148"/>
                    <a:pt x="25" y="7745"/>
                  </a:cubicBezTo>
                </a:path>
              </a:pathLst>
            </a:custGeom>
            <a:noFill/>
            <a:ln w="28575" cmpd="sng">
              <a:noFill/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3" name="平行四边形 8"/>
            <p:cNvSpPr/>
            <p:nvPr>
              <p:custDataLst>
                <p:tags r:id="rId5"/>
              </p:custDataLst>
            </p:nvPr>
          </p:nvSpPr>
          <p:spPr>
            <a:xfrm flipH="1">
              <a:off x="11212" y="1156"/>
              <a:ext cx="7100" cy="8833"/>
            </a:xfrm>
            <a:custGeom>
              <a:avLst/>
              <a:gdLst>
                <a:gd name="connsiteX0" fmla="*/ 25 w 7009"/>
                <a:gd name="connsiteY0" fmla="*/ 7745 h 8720"/>
                <a:gd name="connsiteX1" fmla="*/ 2032 w 7009"/>
                <a:gd name="connsiteY1" fmla="*/ 467 h 8720"/>
                <a:gd name="connsiteX2" fmla="*/ 2644 w 7009"/>
                <a:gd name="connsiteY2" fmla="*/ 0 h 8720"/>
                <a:gd name="connsiteX3" fmla="*/ 6375 w 7009"/>
                <a:gd name="connsiteY3" fmla="*/ 0 h 8720"/>
                <a:gd name="connsiteX4" fmla="*/ 6987 w 7009"/>
                <a:gd name="connsiteY4" fmla="*/ 800 h 8720"/>
                <a:gd name="connsiteX5" fmla="*/ 4952 w 7009"/>
                <a:gd name="connsiteY5" fmla="*/ 8253 h 8720"/>
                <a:gd name="connsiteX6" fmla="*/ 4340 w 7009"/>
                <a:gd name="connsiteY6" fmla="*/ 8720 h 8720"/>
                <a:gd name="connsiteX7" fmla="*/ 700 w 7009"/>
                <a:gd name="connsiteY7" fmla="*/ 8705 h 8720"/>
                <a:gd name="connsiteX8" fmla="*/ 25 w 7009"/>
                <a:gd name="connsiteY8" fmla="*/ 7745 h 8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10" h="8720">
                  <a:moveTo>
                    <a:pt x="25" y="7745"/>
                  </a:moveTo>
                  <a:lnTo>
                    <a:pt x="2032" y="467"/>
                  </a:lnTo>
                  <a:cubicBezTo>
                    <a:pt x="2107" y="191"/>
                    <a:pt x="2358" y="0"/>
                    <a:pt x="2644" y="0"/>
                  </a:cubicBezTo>
                  <a:lnTo>
                    <a:pt x="6375" y="0"/>
                  </a:lnTo>
                  <a:cubicBezTo>
                    <a:pt x="6794" y="0"/>
                    <a:pt x="7097" y="397"/>
                    <a:pt x="6987" y="800"/>
                  </a:cubicBezTo>
                  <a:lnTo>
                    <a:pt x="4952" y="8253"/>
                  </a:lnTo>
                  <a:cubicBezTo>
                    <a:pt x="4877" y="8529"/>
                    <a:pt x="4626" y="8720"/>
                    <a:pt x="4340" y="8720"/>
                  </a:cubicBezTo>
                  <a:lnTo>
                    <a:pt x="700" y="8705"/>
                  </a:lnTo>
                  <a:cubicBezTo>
                    <a:pt x="175" y="8720"/>
                    <a:pt x="-85" y="8148"/>
                    <a:pt x="25" y="7745"/>
                  </a:cubicBezTo>
                </a:path>
              </a:pathLst>
            </a:custGeom>
            <a:gradFill>
              <a:gsLst>
                <a:gs pos="0">
                  <a:srgbClr val="617FD0"/>
                </a:gs>
                <a:gs pos="100000">
                  <a:srgbClr val="9545DE"/>
                </a:gs>
              </a:gsLst>
              <a:lin ang="20220000" scaled="0"/>
            </a:gradFill>
            <a:ln>
              <a:noFill/>
              <a:prstDash val="dash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1" name="任意多边形 20"/>
            <p:cNvSpPr/>
            <p:nvPr>
              <p:custDataLst>
                <p:tags r:id="rId6"/>
              </p:custDataLst>
            </p:nvPr>
          </p:nvSpPr>
          <p:spPr>
            <a:xfrm>
              <a:off x="10996" y="974"/>
              <a:ext cx="7020" cy="8753"/>
            </a:xfrm>
            <a:custGeom>
              <a:avLst/>
              <a:gdLst>
                <a:gd name="connsiteX0" fmla="*/ 0 w 7020"/>
                <a:gd name="connsiteY0" fmla="*/ 708 h 8753"/>
                <a:gd name="connsiteX1" fmla="*/ 838 w 7020"/>
                <a:gd name="connsiteY1" fmla="*/ 0 h 8753"/>
                <a:gd name="connsiteX2" fmla="*/ 3750 w 7020"/>
                <a:gd name="connsiteY2" fmla="*/ 3 h 8753"/>
                <a:gd name="connsiteX3" fmla="*/ 5000 w 7020"/>
                <a:gd name="connsiteY3" fmla="*/ 708 h 8753"/>
                <a:gd name="connsiteX4" fmla="*/ 7019 w 7020"/>
                <a:gd name="connsiteY4" fmla="*/ 7891 h 8753"/>
                <a:gd name="connsiteX5" fmla="*/ 6123 w 7020"/>
                <a:gd name="connsiteY5" fmla="*/ 8733 h 8753"/>
                <a:gd name="connsiteX6" fmla="*/ 3056 w 7020"/>
                <a:gd name="connsiteY6" fmla="*/ 8753 h 8753"/>
                <a:gd name="connsiteX7" fmla="*/ 1966 w 7020"/>
                <a:gd name="connsiteY7" fmla="*/ 7912 h 8753"/>
                <a:gd name="connsiteX8" fmla="*/ 0 w 7020"/>
                <a:gd name="connsiteY8" fmla="*/ 708 h 8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19" h="8753">
                  <a:moveTo>
                    <a:pt x="0" y="708"/>
                  </a:moveTo>
                  <a:cubicBezTo>
                    <a:pt x="0" y="243"/>
                    <a:pt x="342" y="0"/>
                    <a:pt x="838" y="0"/>
                  </a:cubicBezTo>
                  <a:lnTo>
                    <a:pt x="3750" y="3"/>
                  </a:lnTo>
                  <a:cubicBezTo>
                    <a:pt x="4386" y="26"/>
                    <a:pt x="4761" y="26"/>
                    <a:pt x="5000" y="708"/>
                  </a:cubicBezTo>
                  <a:lnTo>
                    <a:pt x="7019" y="7891"/>
                  </a:lnTo>
                  <a:cubicBezTo>
                    <a:pt x="7045" y="8503"/>
                    <a:pt x="6618" y="8733"/>
                    <a:pt x="6123" y="8733"/>
                  </a:cubicBezTo>
                  <a:lnTo>
                    <a:pt x="3056" y="8753"/>
                  </a:lnTo>
                  <a:cubicBezTo>
                    <a:pt x="2560" y="8753"/>
                    <a:pt x="2352" y="8730"/>
                    <a:pt x="1966" y="7912"/>
                  </a:cubicBezTo>
                  <a:lnTo>
                    <a:pt x="0" y="708"/>
                  </a:lnTo>
                  <a:close/>
                </a:path>
              </a:pathLst>
            </a:custGeom>
            <a:blipFill rotWithShape="1">
              <a:blip r:embed="rId9"/>
              <a:stretch>
                <a:fillRect l="-23000" r="-74000"/>
              </a:stretch>
            </a:blip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平行四边形 8"/>
            <p:cNvSpPr/>
            <p:nvPr>
              <p:custDataLst>
                <p:tags r:id="rId7"/>
              </p:custDataLst>
            </p:nvPr>
          </p:nvSpPr>
          <p:spPr>
            <a:xfrm flipH="1">
              <a:off x="10984" y="966"/>
              <a:ext cx="7040" cy="8761"/>
            </a:xfrm>
            <a:custGeom>
              <a:avLst/>
              <a:gdLst>
                <a:gd name="connsiteX0" fmla="*/ 21 w 7039"/>
                <a:gd name="connsiteY0" fmla="*/ 7853 h 8761"/>
                <a:gd name="connsiteX1" fmla="*/ 2061 w 7039"/>
                <a:gd name="connsiteY1" fmla="*/ 602 h 8761"/>
                <a:gd name="connsiteX2" fmla="*/ 2884 w 7039"/>
                <a:gd name="connsiteY2" fmla="*/ 3 h 8761"/>
                <a:gd name="connsiteX3" fmla="*/ 6388 w 7039"/>
                <a:gd name="connsiteY3" fmla="*/ 0 h 8761"/>
                <a:gd name="connsiteX4" fmla="*/ 6995 w 7039"/>
                <a:gd name="connsiteY4" fmla="*/ 893 h 8761"/>
                <a:gd name="connsiteX5" fmla="*/ 5094 w 7039"/>
                <a:gd name="connsiteY5" fmla="*/ 7871 h 8761"/>
                <a:gd name="connsiteX6" fmla="*/ 4108 w 7039"/>
                <a:gd name="connsiteY6" fmla="*/ 8761 h 8761"/>
                <a:gd name="connsiteX7" fmla="*/ 815 w 7039"/>
                <a:gd name="connsiteY7" fmla="*/ 8738 h 8761"/>
                <a:gd name="connsiteX8" fmla="*/ 21 w 7039"/>
                <a:gd name="connsiteY8" fmla="*/ 7853 h 8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40" h="8761">
                  <a:moveTo>
                    <a:pt x="21" y="7853"/>
                  </a:moveTo>
                  <a:lnTo>
                    <a:pt x="2061" y="602"/>
                  </a:lnTo>
                  <a:cubicBezTo>
                    <a:pt x="2161" y="242"/>
                    <a:pt x="2595" y="3"/>
                    <a:pt x="2884" y="3"/>
                  </a:cubicBezTo>
                  <a:lnTo>
                    <a:pt x="6388" y="0"/>
                  </a:lnTo>
                  <a:cubicBezTo>
                    <a:pt x="6925" y="93"/>
                    <a:pt x="7141" y="460"/>
                    <a:pt x="6995" y="893"/>
                  </a:cubicBezTo>
                  <a:lnTo>
                    <a:pt x="5094" y="7871"/>
                  </a:lnTo>
                  <a:cubicBezTo>
                    <a:pt x="4975" y="8125"/>
                    <a:pt x="4734" y="8745"/>
                    <a:pt x="4108" y="8761"/>
                  </a:cubicBezTo>
                  <a:lnTo>
                    <a:pt x="815" y="8738"/>
                  </a:lnTo>
                  <a:cubicBezTo>
                    <a:pt x="245" y="8738"/>
                    <a:pt x="-90" y="8257"/>
                    <a:pt x="21" y="7853"/>
                  </a:cubicBezTo>
                </a:path>
              </a:pathLst>
            </a:custGeom>
            <a:gradFill flip="none" rotWithShape="1">
              <a:gsLst>
                <a:gs pos="42000">
                  <a:srgbClr val="B2ABE9">
                    <a:alpha val="44000"/>
                  </a:srgbClr>
                </a:gs>
                <a:gs pos="0">
                  <a:srgbClr val="AE1FDF">
                    <a:alpha val="0"/>
                  </a:srgbClr>
                </a:gs>
                <a:gs pos="100000">
                  <a:srgbClr val="6580D1"/>
                </a:gs>
              </a:gsLst>
              <a:lin ang="1656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00" name="圆角矩形 99"/>
          <p:cNvSpPr/>
          <p:nvPr>
            <p:custDataLst>
              <p:tags r:id="rId3"/>
            </p:custDataLst>
          </p:nvPr>
        </p:nvSpPr>
        <p:spPr>
          <a:xfrm>
            <a:off x="2413000" y="4747260"/>
            <a:ext cx="3087370" cy="32893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6D75D4"/>
              </a:gs>
              <a:gs pos="100000">
                <a:srgbClr val="963BDE">
                  <a:alpha val="65000"/>
                </a:srgbClr>
              </a:gs>
            </a:gsLst>
            <a:lin ang="1038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dist"/>
            <a:r>
              <a:rPr lang="en-US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·</a:t>
            </a:r>
            <a:r>
              <a:rPr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选择性必修第一册</a:t>
            </a:r>
            <a:r>
              <a:rPr lang="en-US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·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圆角矩形 2">
            <a:extLst>
              <a:ext uri="{FF2B5EF4-FFF2-40B4-BE49-F238E27FC236}">
                <a16:creationId xmlns:a16="http://schemas.microsoft.com/office/drawing/2014/main" id="{16729FB5-A4DD-B113-3D0E-EF243BAECCB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521752" y="4687847"/>
            <a:ext cx="5996940" cy="635635"/>
          </a:xfrm>
          <a:prstGeom prst="roundRect">
            <a:avLst/>
          </a:prstGeom>
          <a:gradFill>
            <a:gsLst>
              <a:gs pos="0">
                <a:srgbClr val="4F8DD9"/>
              </a:gs>
              <a:gs pos="100000">
                <a:srgbClr val="7348E2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2800" b="1" kern="100" baseline="-25000">
              <a:solidFill>
                <a:schemeClr val="bg1"/>
              </a:solidFill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28675" name="图片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8845177" y="1063463"/>
            <a:ext cx="2927985" cy="2527300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256092772"/>
              </p:ext>
            </p:extLst>
          </p:nvPr>
        </p:nvGraphicFramePr>
        <p:xfrm>
          <a:off x="922487" y="1362710"/>
          <a:ext cx="7440930" cy="25412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09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52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30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57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4709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1" dirty="0" err="1">
                          <a:latin typeface="Times New Roman" panose="02020603050405020304" pitchFamily="18" charset="0"/>
                          <a:ea typeface="黑体" panose="02010609060101010101" charset="-122"/>
                          <a:cs typeface="微软雅黑" panose="020B0503020204020204" pitchFamily="34" charset="-122"/>
                        </a:rPr>
                        <a:t>方程组的解</a:t>
                      </a:r>
                      <a:endParaRPr lang="en-US" altLang="en-US" sz="2400" b="1" dirty="0">
                        <a:latin typeface="Times New Roman" panose="02020603050405020304" pitchFamily="18" charset="0"/>
                        <a:ea typeface="黑体" panose="02010609060101010101" charset="-122"/>
                        <a:cs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400" b="1"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唯一解</a:t>
                      </a:r>
                    </a:p>
                  </a:txBody>
                  <a:tcPr marL="68580" marR="6858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1"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无数</a:t>
                      </a:r>
                      <a:r>
                        <a:rPr lang="zh-CN" altLang="en-US" sz="2400" b="1"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个解</a:t>
                      </a:r>
                    </a:p>
                  </a:txBody>
                  <a:tcPr marL="68580" marR="6858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1"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无解</a:t>
                      </a:r>
                      <a:endParaRPr lang="en-US" altLang="en-US" sz="2400" b="1">
                        <a:latin typeface="Times New Roman" panose="02020603050405020304" pitchFamily="18" charset="0"/>
                        <a:ea typeface="黑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709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1"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直线</a:t>
                      </a:r>
                      <a:r>
                        <a:rPr lang="en-US" sz="2400" b="1" i="1"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en-US" sz="2400" b="1" baseline="-25000"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2400" b="1"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和</a:t>
                      </a:r>
                      <a:r>
                        <a:rPr lang="en-US" sz="2400" b="1" i="1"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en-US" sz="2400" b="1" baseline="-25000"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zh-CN" altLang="en-US" sz="2400" b="1"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交点</a:t>
                      </a:r>
                      <a:r>
                        <a:rPr lang="en-US" sz="2400" b="1"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个数</a:t>
                      </a:r>
                      <a:endParaRPr lang="en-US" altLang="en-US" sz="2400" b="1">
                        <a:latin typeface="Times New Roman" panose="02020603050405020304" pitchFamily="18" charset="0"/>
                        <a:ea typeface="黑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1"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1个</a:t>
                      </a:r>
                      <a:endParaRPr lang="en-US" altLang="en-US" sz="2400" b="1">
                        <a:latin typeface="Times New Roman" panose="02020603050405020304" pitchFamily="18" charset="0"/>
                        <a:ea typeface="黑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1"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无数个</a:t>
                      </a:r>
                      <a:endParaRPr lang="en-US" altLang="en-US" sz="2400" b="1">
                        <a:latin typeface="Times New Roman" panose="02020603050405020304" pitchFamily="18" charset="0"/>
                        <a:ea typeface="黑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1"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0个</a:t>
                      </a:r>
                      <a:endParaRPr lang="en-US" altLang="en-US" sz="2400" b="1">
                        <a:latin typeface="Times New Roman" panose="02020603050405020304" pitchFamily="18" charset="0"/>
                        <a:ea typeface="黑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709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1" dirty="0"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直线</a:t>
                      </a:r>
                      <a:r>
                        <a:rPr lang="en-US" sz="2400" b="1" i="1" dirty="0"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en-US" sz="2400" b="1" baseline="-25000" dirty="0"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2400" b="1" dirty="0"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和</a:t>
                      </a:r>
                      <a:r>
                        <a:rPr lang="en-US" sz="2400" b="1" i="1" dirty="0"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en-US" sz="2400" b="1" baseline="-25000" dirty="0"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2400" b="1" dirty="0"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的位置关系</a:t>
                      </a:r>
                      <a:endParaRPr lang="en-US" altLang="en-US" sz="2400" b="1" dirty="0">
                        <a:latin typeface="Times New Roman" panose="02020603050405020304" pitchFamily="18" charset="0"/>
                        <a:ea typeface="黑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1" dirty="0" err="1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相交</a:t>
                      </a:r>
                      <a:endParaRPr lang="en-US" altLang="en-US" sz="240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ea typeface="黑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1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重合</a:t>
                      </a:r>
                      <a:endParaRPr lang="en-US" altLang="en-US" sz="2400" b="1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ea typeface="黑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400" b="1" dirty="0" err="1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平行</a:t>
                      </a:r>
                      <a:endParaRPr lang="en-US" altLang="en-US" sz="240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ea typeface="黑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文本框 5"/>
          <p:cNvSpPr txBox="1"/>
          <p:nvPr/>
        </p:nvSpPr>
        <p:spPr>
          <a:xfrm>
            <a:off x="784100" y="799673"/>
            <a:ext cx="4512774" cy="52758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defTabSz="685800">
              <a:lnSpc>
                <a:spcPct val="110000"/>
              </a:lnSpc>
            </a:pPr>
            <a:r>
              <a:rPr lang="zh-CN" altLang="en-US" sz="28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charset="-122"/>
              </a:rPr>
              <a:t>交点个数与直线位置关系：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F743E606-8907-D2B3-4207-3FDC9E7D888B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605790" y="327025"/>
            <a:ext cx="5932805" cy="521970"/>
            <a:chOff x="952" y="529"/>
            <a:chExt cx="9343" cy="822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BB10498E-94BB-0FE1-C9B6-15583E0C25B0}"/>
                </a:ext>
              </a:extLst>
            </p:cNvPr>
            <p:cNvSpPr txBox="1"/>
            <p:nvPr>
              <p:custDataLst>
                <p:tags r:id="rId6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复习回顾</a:t>
              </a:r>
            </a:p>
          </p:txBody>
        </p: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A44C9049-2CC7-5132-62CD-0DD17064A51E}"/>
                </a:ext>
              </a:extLst>
            </p:cNvPr>
            <p:cNvGrpSpPr/>
            <p:nvPr>
              <p:custDataLst>
                <p:tags r:id="rId7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9" name="平行四边形 8">
                <a:extLst>
                  <a:ext uri="{FF2B5EF4-FFF2-40B4-BE49-F238E27FC236}">
                    <a16:creationId xmlns:a16="http://schemas.microsoft.com/office/drawing/2014/main" id="{16582D20-4026-3B35-D6B7-13AC66D7A5DB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0" name="平行四边形 8">
                <a:extLst>
                  <a:ext uri="{FF2B5EF4-FFF2-40B4-BE49-F238E27FC236}">
                    <a16:creationId xmlns:a16="http://schemas.microsoft.com/office/drawing/2014/main" id="{1D1EA4CE-81D4-18B4-2A3F-1D52EE735AB8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80D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graphicFrame>
        <p:nvGraphicFramePr>
          <p:cNvPr id="11" name="对象 10">
            <a:extLst>
              <a:ext uri="{FF2B5EF4-FFF2-40B4-BE49-F238E27FC236}">
                <a16:creationId xmlns:a16="http://schemas.microsoft.com/office/drawing/2014/main" id="{AB6D05D8-906B-A643-1939-D118702066C0}"/>
              </a:ext>
            </a:extLst>
          </p:cNvPr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53954982"/>
              </p:ext>
            </p:extLst>
          </p:nvPr>
        </p:nvGraphicFramePr>
        <p:xfrm>
          <a:off x="548018" y="4150905"/>
          <a:ext cx="10382250" cy="12077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2" imgW="4927600" imgH="571500" progId="Equation.DSMT4">
                  <p:embed/>
                </p:oleObj>
              </mc:Choice>
              <mc:Fallback>
                <p:oleObj r:id="rId12" imgW="4927600" imgH="571500" progId="Equation.DSMT4">
                  <p:embed/>
                  <p:pic>
                    <p:nvPicPr>
                      <p:cNvPr id="53252" name="对象 53251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548018" y="4150905"/>
                        <a:ext cx="10382250" cy="120777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图片 12">
            <a:extLst>
              <a:ext uri="{FF2B5EF4-FFF2-40B4-BE49-F238E27FC236}">
                <a16:creationId xmlns:a16="http://schemas.microsoft.com/office/drawing/2014/main" id="{37C60C00-C161-6F18-E4C3-7ABF2AC0E79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241776" y="4687847"/>
            <a:ext cx="2669624" cy="2139784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>
            <p:custDataLst>
              <p:tags r:id="rId1"/>
            </p:custDataLst>
          </p:nvPr>
        </p:nvGrpSpPr>
        <p:grpSpPr>
          <a:xfrm>
            <a:off x="605790" y="327025"/>
            <a:ext cx="5932805" cy="521970"/>
            <a:chOff x="952" y="529"/>
            <a:chExt cx="9343" cy="822"/>
          </a:xfrm>
        </p:grpSpPr>
        <p:sp>
          <p:nvSpPr>
            <p:cNvPr id="39" name="文本框 38"/>
            <p:cNvSpPr txBox="1"/>
            <p:nvPr>
              <p:custDataLst>
                <p:tags r:id="rId13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 dirty="0">
                  <a:latin typeface="黑体" panose="02010609060101010101" charset="-122"/>
                  <a:ea typeface="黑体" panose="02010609060101010101" charset="-122"/>
                </a:rPr>
                <a:t>复习回顾</a:t>
              </a:r>
              <a:endParaRPr lang="zh-CN" altLang="en-US" sz="28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  <p:grpSp>
          <p:nvGrpSpPr>
            <p:cNvPr id="40" name="组合 39"/>
            <p:cNvGrpSpPr/>
            <p:nvPr>
              <p:custDataLst>
                <p:tags r:id="rId14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41" name="平行四边形 8"/>
              <p:cNvSpPr/>
              <p:nvPr>
                <p:custDataLst>
                  <p:tags r:id="rId15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42" name="平行四边形 8"/>
              <p:cNvSpPr/>
              <p:nvPr>
                <p:custDataLst>
                  <p:tags r:id="rId16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80D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cxnSp>
        <p:nvCxnSpPr>
          <p:cNvPr id="13" name="直接连接符 12"/>
          <p:cNvCxnSpPr/>
          <p:nvPr>
            <p:custDataLst>
              <p:tags r:id="rId2"/>
            </p:custDataLst>
          </p:nvPr>
        </p:nvCxnSpPr>
        <p:spPr>
          <a:xfrm>
            <a:off x="10941050" y="476885"/>
            <a:ext cx="737870" cy="0"/>
          </a:xfrm>
          <a:prstGeom prst="line">
            <a:avLst/>
          </a:prstGeom>
          <a:ln>
            <a:solidFill>
              <a:srgbClr val="CF32F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圆角矩形 20"/>
          <p:cNvSpPr/>
          <p:nvPr>
            <p:custDataLst>
              <p:tags r:id="rId3"/>
            </p:custDataLst>
          </p:nvPr>
        </p:nvSpPr>
        <p:spPr>
          <a:xfrm>
            <a:off x="127379" y="2616493"/>
            <a:ext cx="1336675" cy="49847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733DE2"/>
              </a:gs>
              <a:gs pos="100000">
                <a:srgbClr val="699CDE"/>
              </a:gs>
            </a:gsLst>
            <a:lin ang="180000" scaled="1"/>
          </a:gra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400" dirty="0">
                <a:latin typeface="黑体" panose="02010609060101010101" charset="-122"/>
                <a:ea typeface="黑体" panose="02010609060101010101" charset="-122"/>
                <a:sym typeface="思源黑体 CN Normal" panose="020B0400000000000000" pitchFamily="34" charset="-122"/>
              </a:rPr>
              <a:t>公式</a:t>
            </a:r>
          </a:p>
        </p:txBody>
      </p:sp>
      <p:graphicFrame>
        <p:nvGraphicFramePr>
          <p:cNvPr id="68614" name="对象 68613"/>
          <p:cNvGraphicFramePr>
            <a:graphicFrameLocks noChangeAspect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46880658"/>
              </p:ext>
            </p:extLst>
          </p:nvPr>
        </p:nvGraphicFramePr>
        <p:xfrm>
          <a:off x="1708835" y="2716466"/>
          <a:ext cx="7254240" cy="4737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8" imgW="3505200" imgH="228600" progId="Equation.DSMT4">
                  <p:embed/>
                </p:oleObj>
              </mc:Choice>
              <mc:Fallback>
                <p:oleObj r:id="rId18" imgW="3505200" imgH="228600" progId="Equation.DSMT4">
                  <p:embed/>
                  <p:pic>
                    <p:nvPicPr>
                      <p:cNvPr id="68614" name="对象 68613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708835" y="2716466"/>
                        <a:ext cx="7254240" cy="47371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83201959"/>
              </p:ext>
            </p:extLst>
          </p:nvPr>
        </p:nvGraphicFramePr>
        <p:xfrm>
          <a:off x="3550467" y="3429000"/>
          <a:ext cx="3069590" cy="11563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0" imgW="1282700" imgH="482600" progId="Equation.DSMT4">
                  <p:embed/>
                </p:oleObj>
              </mc:Choice>
              <mc:Fallback>
                <p:oleObj r:id="rId20" imgW="1282700" imgH="482600" progId="Equation.DSMT4">
                  <p:embed/>
                  <p:pic>
                    <p:nvPicPr>
                      <p:cNvPr id="5" name="对象 4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3550467" y="3429000"/>
                        <a:ext cx="3069590" cy="115633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图片 1">
            <a:extLst>
              <a:ext uri="{FF2B5EF4-FFF2-40B4-BE49-F238E27FC236}">
                <a16:creationId xmlns:a16="http://schemas.microsoft.com/office/drawing/2014/main" id="{34C4DCB3-272B-D8D8-15D2-FE80C7C9FEA8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2">
            <a:clrChange>
              <a:clrFrom>
                <a:srgbClr val="D7E3E1">
                  <a:alpha val="100000"/>
                </a:srgbClr>
              </a:clrFrom>
              <a:clrTo>
                <a:srgbClr val="D7E3E1">
                  <a:alpha val="100000"/>
                  <a:alpha val="0"/>
                </a:srgbClr>
              </a:clrTo>
            </a:clrChange>
          </a:blip>
          <a:srcRect l="67809" t="68368" r="12998" b="18079"/>
          <a:stretch>
            <a:fillRect/>
          </a:stretch>
        </p:blipFill>
        <p:spPr>
          <a:xfrm>
            <a:off x="9739452" y="2481238"/>
            <a:ext cx="2188426" cy="2188426"/>
          </a:xfrm>
          <a:prstGeom prst="rect">
            <a:avLst/>
          </a:prstGeom>
        </p:spPr>
      </p:pic>
      <p:sp>
        <p:nvSpPr>
          <p:cNvPr id="6" name="圆角矩形 5">
            <a:extLst>
              <a:ext uri="{FF2B5EF4-FFF2-40B4-BE49-F238E27FC236}">
                <a16:creationId xmlns:a16="http://schemas.microsoft.com/office/drawing/2014/main" id="{3BF62ED3-015F-4BEA-B125-994DB2E11EF9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224665" y="4941284"/>
            <a:ext cx="1118870" cy="498475"/>
          </a:xfrm>
          <a:prstGeom prst="roundRect">
            <a:avLst>
              <a:gd name="adj" fmla="val 35416"/>
            </a:avLst>
          </a:prstGeom>
          <a:gradFill>
            <a:gsLst>
              <a:gs pos="0">
                <a:srgbClr val="145AE2"/>
              </a:gs>
              <a:gs pos="100000">
                <a:srgbClr val="7E5CC9"/>
              </a:gs>
            </a:gsLst>
            <a:lin ang="114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latin typeface="黑体" panose="02010609060101010101" charset="-122"/>
                <a:ea typeface="黑体" panose="02010609060101010101" charset="-122"/>
              </a:rPr>
              <a:t>公式</a:t>
            </a:r>
          </a:p>
        </p:txBody>
      </p:sp>
      <p:pic>
        <p:nvPicPr>
          <p:cNvPr id="9" name="Picture 16">
            <a:extLst>
              <a:ext uri="{FF2B5EF4-FFF2-40B4-BE49-F238E27FC236}">
                <a16:creationId xmlns:a16="http://schemas.microsoft.com/office/drawing/2014/main" id="{8F1494D5-1434-079F-7051-DB7923B0D7B6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64752" y="4953573"/>
            <a:ext cx="2188426" cy="191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id="{92B31AB0-5BC5-855C-2762-713B728A034E}"/>
              </a:ext>
            </a:extLst>
          </p:cNvPr>
          <p:cNvGraphicFramePr>
            <a:graphicFrameLocks noChangeAspect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1940209676"/>
              </p:ext>
            </p:extLst>
          </p:nvPr>
        </p:nvGraphicFramePr>
        <p:xfrm>
          <a:off x="3550467" y="5557685"/>
          <a:ext cx="2212340" cy="1122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5" imgW="952500" imgH="482600" progId="Equation.DSMT4">
                  <p:embed/>
                </p:oleObj>
              </mc:Choice>
              <mc:Fallback>
                <p:oleObj r:id="rId25" imgW="952500" imgH="482600" progId="Equation.DSMT4">
                  <p:embed/>
                  <p:pic>
                    <p:nvPicPr>
                      <p:cNvPr id="2" name="对象 1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3550467" y="5557685"/>
                        <a:ext cx="2212340" cy="11220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extLst>
              <a:ext uri="{FF2B5EF4-FFF2-40B4-BE49-F238E27FC236}">
                <a16:creationId xmlns:a16="http://schemas.microsoft.com/office/drawing/2014/main" id="{A9560D00-3B1D-8D6D-E22B-82C74B91F574}"/>
              </a:ext>
            </a:extLst>
          </p:cNvPr>
          <p:cNvGraphicFramePr>
            <a:graphicFrameLocks noChangeAspect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3803795978"/>
              </p:ext>
            </p:extLst>
          </p:nvPr>
        </p:nvGraphicFramePr>
        <p:xfrm>
          <a:off x="1539540" y="5061817"/>
          <a:ext cx="8733790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7" imgW="4279900" imgH="228600" progId="Equation.DSMT4">
                  <p:embed/>
                </p:oleObj>
              </mc:Choice>
              <mc:Fallback>
                <p:oleObj r:id="rId27" imgW="4279900" imgH="228600" progId="Equation.DSMT4">
                  <p:embed/>
                  <p:pic>
                    <p:nvPicPr>
                      <p:cNvPr id="78852" name="对象 78851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1539540" y="5061817"/>
                        <a:ext cx="8733790" cy="4667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extLst>
              <a:ext uri="{FF2B5EF4-FFF2-40B4-BE49-F238E27FC236}">
                <a16:creationId xmlns:a16="http://schemas.microsoft.com/office/drawing/2014/main" id="{62FB3FD4-4E6D-7100-4BFE-960042DC9A66}"/>
              </a:ext>
            </a:extLst>
          </p:cNvPr>
          <p:cNvGraphicFramePr>
            <a:graphicFrameLocks noChangeAspect="1"/>
          </p:cNvGraphicFramePr>
          <p:nvPr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2605770586"/>
              </p:ext>
            </p:extLst>
          </p:nvPr>
        </p:nvGraphicFramePr>
        <p:xfrm>
          <a:off x="1648450" y="1113615"/>
          <a:ext cx="6304280" cy="12395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9" imgW="2920365" imgH="609600" progId="Equation.DSMT4">
                  <p:embed/>
                </p:oleObj>
              </mc:Choice>
              <mc:Fallback>
                <p:oleObj r:id="rId29" imgW="2920365" imgH="609600" progId="Equation.DSMT4">
                  <p:embed/>
                  <p:pic>
                    <p:nvPicPr>
                      <p:cNvPr id="57357" name="对象 57356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648450" y="1113615"/>
                        <a:ext cx="6304280" cy="123952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圆角矩形 20">
            <a:extLst>
              <a:ext uri="{FF2B5EF4-FFF2-40B4-BE49-F238E27FC236}">
                <a16:creationId xmlns:a16="http://schemas.microsoft.com/office/drawing/2014/main" id="{219B48DE-0752-EB58-3858-E514EF0C353F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202865" y="1073788"/>
            <a:ext cx="1336675" cy="49847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733DE2"/>
              </a:gs>
              <a:gs pos="100000">
                <a:srgbClr val="699CDE"/>
              </a:gs>
            </a:gsLst>
            <a:lin ang="180000" scaled="1"/>
          </a:gra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400" dirty="0">
                <a:latin typeface="黑体" panose="02010609060101010101" charset="-122"/>
                <a:ea typeface="黑体" panose="02010609060101010101" charset="-122"/>
                <a:sym typeface="思源黑体 CN Normal" panose="020B0400000000000000" pitchFamily="34" charset="-122"/>
              </a:rPr>
              <a:t>公式</a:t>
            </a:r>
          </a:p>
        </p:txBody>
      </p:sp>
    </p:spTree>
    <p:extLst>
      <p:ext uri="{BB962C8B-B14F-4D97-AF65-F5344CB8AC3E}">
        <p14:creationId xmlns:p14="http://schemas.microsoft.com/office/powerpoint/2010/main" val="1949153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94945" y="1051553"/>
            <a:ext cx="109759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楷体" panose="02010609060101010101" charset="-122"/>
                <a:ea typeface="楷体" panose="02010609060101010101" charset="-122"/>
              </a:rPr>
              <a:t>思考：在直线方程中，对称性问题都可以分成哪几类？</a:t>
            </a:r>
          </a:p>
        </p:txBody>
      </p:sp>
      <p:sp>
        <p:nvSpPr>
          <p:cNvPr id="4" name="矩形 3"/>
          <p:cNvSpPr/>
          <p:nvPr/>
        </p:nvSpPr>
        <p:spPr>
          <a:xfrm>
            <a:off x="909955" y="2257425"/>
            <a:ext cx="2667544" cy="9359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/>
              </a:rPr>
              <a:t>点关于点的对称</a:t>
            </a:r>
          </a:p>
        </p:txBody>
      </p:sp>
      <p:sp>
        <p:nvSpPr>
          <p:cNvPr id="5" name="矩形 4"/>
          <p:cNvSpPr/>
          <p:nvPr/>
        </p:nvSpPr>
        <p:spPr>
          <a:xfrm>
            <a:off x="909955" y="4705350"/>
            <a:ext cx="2667544" cy="9359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/>
              </a:rPr>
              <a:t>直线关于点的对称</a:t>
            </a:r>
          </a:p>
        </p:txBody>
      </p:sp>
      <p:sp>
        <p:nvSpPr>
          <p:cNvPr id="6" name="矩形 5"/>
          <p:cNvSpPr/>
          <p:nvPr/>
        </p:nvSpPr>
        <p:spPr>
          <a:xfrm>
            <a:off x="8650241" y="2113280"/>
            <a:ext cx="3015343" cy="9359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/>
              </a:rPr>
              <a:t>点关于直线的对称</a:t>
            </a:r>
          </a:p>
        </p:txBody>
      </p:sp>
      <p:sp>
        <p:nvSpPr>
          <p:cNvPr id="7" name="矩形 6"/>
          <p:cNvSpPr/>
          <p:nvPr/>
        </p:nvSpPr>
        <p:spPr>
          <a:xfrm>
            <a:off x="8650242" y="4633595"/>
            <a:ext cx="3015343" cy="9359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/>
              </a:rPr>
              <a:t>直线关于直线的对称</a:t>
            </a:r>
          </a:p>
        </p:txBody>
      </p:sp>
      <p:sp>
        <p:nvSpPr>
          <p:cNvPr id="16" name="标题 9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541270" y="3544825"/>
            <a:ext cx="5108319" cy="738039"/>
          </a:xfrm>
          <a:prstGeom prst="rect">
            <a:avLst/>
          </a:prstGeom>
          <a:solidFill>
            <a:schemeClr val="accent1"/>
          </a:solidFill>
        </p:spPr>
        <p:txBody>
          <a:bodyPr vert="horz" lIns="101600" tIns="38100" rIns="63500" bIns="38100" rtlCol="0" anchor="ctr" anchorCtr="0">
            <a:normAutofit/>
          </a:bodyPr>
          <a:lstStyle>
            <a:lvl1pPr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buNone/>
              <a:defRPr sz="3600" b="1" u="none" strike="noStrike" kern="1200" cap="none" spc="0" normalizeH="0" baseline="0">
                <a:solidFill>
                  <a:schemeClr val="accent1"/>
                </a:solidFill>
                <a:uFillTx/>
                <a:latin typeface="微软雅黑" panose="020B0503020204020204" charset="-122"/>
                <a:ea typeface="汉仪旗黑-85S" panose="00020600040101010101" pitchFamily="18" charset="-122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方正魏碑_GBK" panose="03000509000000000000" charset="-122"/>
                <a:ea typeface="方正魏碑_GBK" panose="03000509000000000000" charset="-122"/>
                <a:cs typeface="Arial"/>
                <a:sym typeface="Arial" panose="020B0604020202020204" pitchFamily="34" charset="0"/>
              </a:rPr>
              <a:t>几类常见的对称问题</a:t>
            </a:r>
          </a:p>
        </p:txBody>
      </p:sp>
      <p:cxnSp>
        <p:nvCxnSpPr>
          <p:cNvPr id="8" name="直接连接符 7"/>
          <p:cNvCxnSpPr>
            <a:stCxn id="4" idx="3"/>
            <a:endCxn id="16" idx="0"/>
          </p:cNvCxnSpPr>
          <p:nvPr/>
        </p:nvCxnSpPr>
        <p:spPr>
          <a:xfrm>
            <a:off x="3577590" y="2725420"/>
            <a:ext cx="2517775" cy="8191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9" name="直接连接符 8"/>
          <p:cNvCxnSpPr>
            <a:stCxn id="5" idx="3"/>
            <a:endCxn id="16" idx="2"/>
          </p:cNvCxnSpPr>
          <p:nvPr/>
        </p:nvCxnSpPr>
        <p:spPr>
          <a:xfrm flipV="1">
            <a:off x="3577590" y="4282440"/>
            <a:ext cx="2517775" cy="89090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0" name="直接连接符 9"/>
          <p:cNvCxnSpPr>
            <a:stCxn id="16" idx="0"/>
            <a:endCxn id="6" idx="1"/>
          </p:cNvCxnSpPr>
          <p:nvPr/>
        </p:nvCxnSpPr>
        <p:spPr>
          <a:xfrm flipV="1">
            <a:off x="6095365" y="2581275"/>
            <a:ext cx="2554605" cy="96329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1" name="直接连接符 10"/>
          <p:cNvCxnSpPr>
            <a:endCxn id="7" idx="1"/>
          </p:cNvCxnSpPr>
          <p:nvPr/>
        </p:nvCxnSpPr>
        <p:spPr>
          <a:xfrm>
            <a:off x="6091555" y="4291330"/>
            <a:ext cx="2558415" cy="81026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8D5D3DC8-CE1A-049A-B189-08BB4ADDEF7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605790" y="327025"/>
            <a:ext cx="5932805" cy="521970"/>
            <a:chOff x="952" y="529"/>
            <a:chExt cx="9343" cy="822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531BD5A2-506F-F39D-D8F7-C393164471B9}"/>
                </a:ext>
              </a:extLst>
            </p:cNvPr>
            <p:cNvSpPr txBox="1"/>
            <p:nvPr>
              <p:custDataLst>
                <p:tags r:id="rId3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新知探究</a:t>
              </a:r>
            </a:p>
          </p:txBody>
        </p: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3597E036-5228-AD7A-16D0-3E8EB6019492}"/>
                </a:ext>
              </a:extLst>
            </p:cNvPr>
            <p:cNvGrpSpPr/>
            <p:nvPr>
              <p:custDataLst>
                <p:tags r:id="rId4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15" name="平行四边形 8">
                <a:extLst>
                  <a:ext uri="{FF2B5EF4-FFF2-40B4-BE49-F238E27FC236}">
                    <a16:creationId xmlns:a16="http://schemas.microsoft.com/office/drawing/2014/main" id="{FBB45DA4-2B16-AC5E-286C-05D9C2FE0647}"/>
                  </a:ext>
                </a:extLst>
              </p:cNvPr>
              <p:cNvSpPr/>
              <p:nvPr>
                <p:custDataLst>
                  <p:tags r:id="rId5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7" name="平行四边形 8">
                <a:extLst>
                  <a:ext uri="{FF2B5EF4-FFF2-40B4-BE49-F238E27FC236}">
                    <a16:creationId xmlns:a16="http://schemas.microsoft.com/office/drawing/2014/main" id="{C5A75072-885D-230D-7D13-99E93EC35C00}"/>
                  </a:ext>
                </a:extLst>
              </p:cNvPr>
              <p:cNvSpPr/>
              <p:nvPr>
                <p:custDataLst>
                  <p:tags r:id="rId6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80D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468678" y="893128"/>
            <a:ext cx="11009630" cy="18148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zh-CN" sz="2800" b="1" dirty="0">
                <a:latin typeface="黑体" panose="02010609060101010101" pitchFamily="49" charset="-122"/>
                <a:ea typeface="黑体" panose="02010609060101010101" pitchFamily="49" charset="-122"/>
                <a:cs typeface="仿宋" panose="02010609060101010101" charset="-122"/>
              </a:rPr>
              <a:t>唐代诗人李欣的诗《古从军行》开头两句说：“</a:t>
            </a:r>
            <a:r>
              <a:rPr lang="zh-CN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仿宋" panose="02010609060101010101" charset="-122"/>
              </a:rPr>
              <a:t>百日登山望烽火，黄昏饮马傍交河</a:t>
            </a:r>
            <a:r>
              <a:rPr lang="zh-CN" sz="2800" b="1" dirty="0">
                <a:latin typeface="黑体" panose="02010609060101010101" pitchFamily="49" charset="-122"/>
                <a:ea typeface="黑体" panose="02010609060101010101" pitchFamily="49" charset="-122"/>
                <a:cs typeface="仿宋" panose="02010609060101010101" charset="-122"/>
              </a:rPr>
              <a:t>”诗中蕴含着一个有趣的数学问题-----“将军饮马”问题，即</a:t>
            </a:r>
            <a:r>
              <a:rPr lang="zh-CN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仿宋" panose="02010609060101010101" charset="-122"/>
              </a:rPr>
              <a:t>将军在观望烽火之后从山脚下某处出发，先到河边饮马，然后回到军营，怎样走才能使路程最短</a:t>
            </a:r>
            <a:r>
              <a:rPr lang="zh-CN" sz="2800" b="1" dirty="0">
                <a:latin typeface="黑体" panose="02010609060101010101" pitchFamily="49" charset="-122"/>
                <a:ea typeface="黑体" panose="02010609060101010101" pitchFamily="49" charset="-122"/>
                <a:cs typeface="仿宋" panose="02010609060101010101" charset="-122"/>
              </a:rPr>
              <a:t>？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  <a:cs typeface="仿宋" panose="02010609060101010101" charset="-122"/>
            </a:endParaRPr>
          </a:p>
        </p:txBody>
      </p:sp>
      <p:pic>
        <p:nvPicPr>
          <p:cNvPr id="101" name="图片 100"/>
          <p:cNvPicPr/>
          <p:nvPr/>
        </p:nvPicPr>
        <p:blipFill>
          <a:blip r:embed="rId7"/>
          <a:stretch>
            <a:fillRect/>
          </a:stretch>
        </p:blipFill>
        <p:spPr>
          <a:xfrm>
            <a:off x="802005" y="3025140"/>
            <a:ext cx="2822575" cy="2743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2"/>
          <p:cNvPicPr/>
          <p:nvPr/>
        </p:nvPicPr>
        <p:blipFill>
          <a:blip r:embed="rId8"/>
          <a:stretch>
            <a:fillRect/>
          </a:stretch>
        </p:blipFill>
        <p:spPr>
          <a:xfrm>
            <a:off x="4332605" y="3317240"/>
            <a:ext cx="3043555" cy="2451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/>
          <p:cNvPicPr/>
          <p:nvPr/>
        </p:nvPicPr>
        <p:blipFill>
          <a:blip r:embed="rId9"/>
          <a:stretch>
            <a:fillRect/>
          </a:stretch>
        </p:blipFill>
        <p:spPr>
          <a:xfrm>
            <a:off x="8934450" y="2888615"/>
            <a:ext cx="2351405" cy="271970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1AF3F2AD-C9D6-578B-FB82-25BE48E7F562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605790" y="327025"/>
            <a:ext cx="5932805" cy="521970"/>
            <a:chOff x="952" y="529"/>
            <a:chExt cx="9343" cy="822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5150BEAF-1CE9-2ED1-1F1F-3C4B31227E2A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新知探究</a:t>
              </a:r>
            </a:p>
          </p:txBody>
        </p: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D65D7233-8E03-8FCD-D50D-793FB491B0B7}"/>
                </a:ext>
              </a:extLst>
            </p:cNvPr>
            <p:cNvGrpSpPr/>
            <p:nvPr>
              <p:custDataLst>
                <p:tags r:id="rId3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8" name="平行四边形 8">
                <a:extLst>
                  <a:ext uri="{FF2B5EF4-FFF2-40B4-BE49-F238E27FC236}">
                    <a16:creationId xmlns:a16="http://schemas.microsoft.com/office/drawing/2014/main" id="{4D81FAD1-AFDB-26E3-8A6E-61095347A0DD}"/>
                  </a:ext>
                </a:extLst>
              </p:cNvPr>
              <p:cNvSpPr/>
              <p:nvPr>
                <p:custDataLst>
                  <p:tags r:id="rId4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9" name="平行四边形 8">
                <a:extLst>
                  <a:ext uri="{FF2B5EF4-FFF2-40B4-BE49-F238E27FC236}">
                    <a16:creationId xmlns:a16="http://schemas.microsoft.com/office/drawing/2014/main" id="{B0868533-3726-66D4-7407-E64F63EE3170}"/>
                  </a:ext>
                </a:extLst>
              </p:cNvPr>
              <p:cNvSpPr/>
              <p:nvPr>
                <p:custDataLst>
                  <p:tags r:id="rId5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80D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239299" y="655189"/>
            <a:ext cx="3785870" cy="625475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4">
                    <a:lumMod val="60000"/>
                    <a:lumOff val="40000"/>
                  </a:schemeClr>
                </a:solidFill>
              </a14:hiddenFill>
            </a:ext>
          </a:extLst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1.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 点关于点的对称</a:t>
            </a:r>
          </a:p>
        </p:txBody>
      </p:sp>
      <p:cxnSp>
        <p:nvCxnSpPr>
          <p:cNvPr id="10" name="直接箭头连接符 9"/>
          <p:cNvCxnSpPr/>
          <p:nvPr>
            <p:custDataLst>
              <p:tags r:id="rId3"/>
            </p:custDataLst>
          </p:nvPr>
        </p:nvCxnSpPr>
        <p:spPr>
          <a:xfrm>
            <a:off x="509270" y="4074795"/>
            <a:ext cx="29880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/>
          <p:nvPr>
            <p:custDataLst>
              <p:tags r:id="rId4"/>
            </p:custDataLst>
          </p:nvPr>
        </p:nvCxnSpPr>
        <p:spPr>
          <a:xfrm flipH="1" flipV="1">
            <a:off x="1586865" y="2228215"/>
            <a:ext cx="13335" cy="294259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>
            <p:custDataLst>
              <p:tags r:id="rId5"/>
            </p:custDataLst>
          </p:nvPr>
        </p:nvSpPr>
        <p:spPr>
          <a:xfrm>
            <a:off x="1148715" y="3787140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椭圆 12"/>
          <p:cNvSpPr/>
          <p:nvPr>
            <p:custDataLst>
              <p:tags r:id="rId6"/>
            </p:custDataLst>
          </p:nvPr>
        </p:nvSpPr>
        <p:spPr>
          <a:xfrm>
            <a:off x="2671445" y="2781935"/>
            <a:ext cx="10795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14" name="直接连接符 13"/>
          <p:cNvCxnSpPr>
            <a:endCxn id="13" idx="3"/>
          </p:cNvCxnSpPr>
          <p:nvPr>
            <p:custDataLst>
              <p:tags r:id="rId7"/>
            </p:custDataLst>
          </p:nvPr>
        </p:nvCxnSpPr>
        <p:spPr>
          <a:xfrm flipV="1">
            <a:off x="1243965" y="2874010"/>
            <a:ext cx="1443355" cy="9740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>
            <p:custDataLst>
              <p:tags r:id="rId8"/>
            </p:custDataLst>
          </p:nvPr>
        </p:nvSpPr>
        <p:spPr>
          <a:xfrm>
            <a:off x="1930400" y="3293745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文本框 15"/>
          <p:cNvSpPr txBox="1"/>
          <p:nvPr>
            <p:custDataLst>
              <p:tags r:id="rId9"/>
            </p:custDataLst>
          </p:nvPr>
        </p:nvSpPr>
        <p:spPr>
          <a:xfrm>
            <a:off x="1930400" y="3203575"/>
            <a:ext cx="67500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M</a:t>
            </a:r>
          </a:p>
        </p:txBody>
      </p:sp>
      <p:sp>
        <p:nvSpPr>
          <p:cNvPr id="17" name="文本框 16"/>
          <p:cNvSpPr txBox="1"/>
          <p:nvPr>
            <p:custDataLst>
              <p:tags r:id="rId10"/>
            </p:custDataLst>
          </p:nvPr>
        </p:nvSpPr>
        <p:spPr>
          <a:xfrm>
            <a:off x="799465" y="3494405"/>
            <a:ext cx="45783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P</a:t>
            </a:r>
          </a:p>
        </p:txBody>
      </p:sp>
      <p:sp>
        <p:nvSpPr>
          <p:cNvPr id="18" name="文本框 17"/>
          <p:cNvSpPr txBox="1"/>
          <p:nvPr>
            <p:custDataLst>
              <p:tags r:id="rId11"/>
            </p:custDataLst>
          </p:nvPr>
        </p:nvSpPr>
        <p:spPr>
          <a:xfrm>
            <a:off x="2779395" y="2461260"/>
            <a:ext cx="45783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Q</a:t>
            </a:r>
          </a:p>
        </p:txBody>
      </p:sp>
      <p:sp>
        <p:nvSpPr>
          <p:cNvPr id="19" name="文本框 18"/>
          <p:cNvSpPr txBox="1"/>
          <p:nvPr>
            <p:custDataLst>
              <p:tags r:id="rId12"/>
            </p:custDataLst>
          </p:nvPr>
        </p:nvSpPr>
        <p:spPr>
          <a:xfrm>
            <a:off x="1175385" y="3983355"/>
            <a:ext cx="3568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O</a:t>
            </a:r>
          </a:p>
        </p:txBody>
      </p:sp>
      <p:sp>
        <p:nvSpPr>
          <p:cNvPr id="20" name="文本框 19"/>
          <p:cNvSpPr txBox="1"/>
          <p:nvPr>
            <p:custDataLst>
              <p:tags r:id="rId13"/>
            </p:custDataLst>
          </p:nvPr>
        </p:nvSpPr>
        <p:spPr>
          <a:xfrm>
            <a:off x="3117215" y="3937635"/>
            <a:ext cx="3568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x</a:t>
            </a:r>
          </a:p>
        </p:txBody>
      </p:sp>
      <p:sp>
        <p:nvSpPr>
          <p:cNvPr id="9" name="文本框 8"/>
          <p:cNvSpPr txBox="1"/>
          <p:nvPr>
            <p:custDataLst>
              <p:tags r:id="rId14"/>
            </p:custDataLst>
          </p:nvPr>
        </p:nvSpPr>
        <p:spPr>
          <a:xfrm>
            <a:off x="634957" y="1245139"/>
            <a:ext cx="10418871" cy="637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华文中宋" panose="02010600040101010101" charset="-122"/>
              </a:rPr>
              <a:t>问题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华文中宋" panose="02010600040101010101" charset="-122"/>
              </a:rPr>
              <a:t>1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华文中宋" panose="02010600040101010101" charset="-122"/>
              </a:rPr>
              <a:t>点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华文中宋" panose="02010600040101010101" charset="-122"/>
              </a:rPr>
              <a:t>P(</a:t>
            </a:r>
            <a:r>
              <a:rPr kumimoji="0" lang="en-US" altLang="zh-CN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华文中宋" panose="02010600040101010101" charset="-122"/>
              </a:rPr>
              <a:t>x</a:t>
            </a:r>
            <a:r>
              <a:rPr kumimoji="0" lang="en-US" altLang="zh-CN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华文中宋" panose="02010600040101010101" charset="-122"/>
              </a:rPr>
              <a:t>0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华文中宋" panose="02010600040101010101" charset="-122"/>
              </a:rPr>
              <a:t>,</a:t>
            </a:r>
            <a:r>
              <a:rPr kumimoji="0" lang="en-US" altLang="zh-CN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华文中宋" panose="02010600040101010101" charset="-122"/>
              </a:rPr>
              <a:t>y</a:t>
            </a:r>
            <a:r>
              <a:rPr kumimoji="0" lang="en-US" altLang="zh-CN" sz="2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华文中宋" panose="02010600040101010101" charset="-122"/>
              </a:rPr>
              <a:t>0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华文中宋" panose="02010600040101010101" charset="-122"/>
              </a:rPr>
              <a:t>)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华文中宋" panose="02010600040101010101" charset="-122"/>
              </a:rPr>
              <a:t>与点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华文中宋" panose="02010600040101010101" charset="-122"/>
              </a:rPr>
              <a:t>Q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华文中宋" panose="02010600040101010101" charset="-122"/>
              </a:rPr>
              <a:t>关于点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华文中宋" panose="02010600040101010101" charset="-122"/>
              </a:rPr>
              <a:t>M(</a:t>
            </a:r>
            <a:r>
              <a:rPr kumimoji="0" lang="en-US" altLang="zh-CN" sz="2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华文中宋" panose="02010600040101010101" charset="-122"/>
              </a:rPr>
              <a:t>a</a:t>
            </a: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华文中宋" panose="02010600040101010101" charset="-122"/>
              </a:rPr>
              <a:t>,</a:t>
            </a:r>
            <a:r>
              <a:rPr kumimoji="0" lang="en-US" altLang="zh-CN" sz="2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华文中宋" panose="02010600040101010101" charset="-122"/>
              </a:rPr>
              <a:t>b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华文中宋" panose="02010600040101010101" charset="-122"/>
              </a:rPr>
              <a:t>)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华文中宋" panose="02010600040101010101" charset="-122"/>
              </a:rPr>
              <a:t>对称，求点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华文中宋" panose="02010600040101010101" charset="-122"/>
              </a:rPr>
              <a:t>Q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华文中宋" panose="02010600040101010101" charset="-122"/>
              </a:rPr>
              <a:t>的坐标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华文中宋" panose="02010600040101010101" charset="-122"/>
              </a:rPr>
              <a:t>(</a:t>
            </a:r>
            <a:r>
              <a:rPr kumimoji="0" lang="en-US" altLang="zh-CN" sz="2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华文中宋" panose="02010600040101010101" charset="-122"/>
              </a:rPr>
              <a:t>x</a:t>
            </a: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华文中宋" panose="02010600040101010101" charset="-122"/>
              </a:rPr>
              <a:t>,</a:t>
            </a:r>
            <a:r>
              <a:rPr kumimoji="0" lang="en-US" altLang="zh-CN" sz="2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华文中宋" panose="02010600040101010101" charset="-122"/>
              </a:rPr>
              <a:t>y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华文中宋" panose="02010600040101010101" charset="-122"/>
              </a:rPr>
              <a:t>).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6F89B432-5AC0-C356-78BC-0CD127670BCC}"/>
              </a:ext>
            </a:extLst>
          </p:cNvPr>
          <p:cNvGrpSpPr/>
          <p:nvPr>
            <p:custDataLst>
              <p:tags r:id="rId15"/>
            </p:custDataLst>
          </p:nvPr>
        </p:nvGrpSpPr>
        <p:grpSpPr>
          <a:xfrm>
            <a:off x="329247" y="94456"/>
            <a:ext cx="5932805" cy="521970"/>
            <a:chOff x="952" y="529"/>
            <a:chExt cx="9343" cy="822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6E532887-D192-7C2A-214E-555B0A02DD4A}"/>
                </a:ext>
              </a:extLst>
            </p:cNvPr>
            <p:cNvSpPr txBox="1"/>
            <p:nvPr>
              <p:custDataLst>
                <p:tags r:id="rId16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黑体" panose="02010609060101010101" charset="-122"/>
                  <a:ea typeface="黑体" panose="02010609060101010101" charset="-122"/>
                  <a:cs typeface="+mn-cs"/>
                </a:rPr>
                <a:t>新知探究</a:t>
              </a:r>
            </a:p>
          </p:txBody>
        </p: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AD6BC598-94BB-8BEC-D4D4-257E50BEA7F9}"/>
                </a:ext>
              </a:extLst>
            </p:cNvPr>
            <p:cNvGrpSpPr/>
            <p:nvPr>
              <p:custDataLst>
                <p:tags r:id="rId17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5" name="平行四边形 8">
                <a:extLst>
                  <a:ext uri="{FF2B5EF4-FFF2-40B4-BE49-F238E27FC236}">
                    <a16:creationId xmlns:a16="http://schemas.microsoft.com/office/drawing/2014/main" id="{03FFC55D-D6EA-49CC-1D93-046E00B324C4}"/>
                  </a:ext>
                </a:extLst>
              </p:cNvPr>
              <p:cNvSpPr/>
              <p:nvPr>
                <p:custDataLst>
                  <p:tags r:id="rId18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6" name="平行四边形 8">
                <a:extLst>
                  <a:ext uri="{FF2B5EF4-FFF2-40B4-BE49-F238E27FC236}">
                    <a16:creationId xmlns:a16="http://schemas.microsoft.com/office/drawing/2014/main" id="{0EE0CCDF-D1C2-C07F-650F-992B1FB45616}"/>
                  </a:ext>
                </a:extLst>
              </p:cNvPr>
              <p:cNvSpPr/>
              <p:nvPr>
                <p:custDataLst>
                  <p:tags r:id="rId19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80D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26" name="文本框 25"/>
          <p:cNvSpPr txBox="1"/>
          <p:nvPr/>
        </p:nvSpPr>
        <p:spPr>
          <a:xfrm>
            <a:off x="3591559" y="5343334"/>
            <a:ext cx="3874454" cy="52322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charset="-122"/>
              </a:rPr>
              <a:t>本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D41D5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charset="-122"/>
                <a:cs typeface="+mn-cs"/>
              </a:rPr>
              <a:t>质：中点公式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599788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939" name="对象 3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5389217"/>
              </p:ext>
            </p:extLst>
          </p:nvPr>
        </p:nvGraphicFramePr>
        <p:xfrm>
          <a:off x="656429" y="1434950"/>
          <a:ext cx="6937375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768400" imgH="215640" progId="Equation.DSMT4">
                  <p:embed/>
                </p:oleObj>
              </mc:Choice>
              <mc:Fallback>
                <p:oleObj name="Equation" r:id="rId7" imgW="2768400" imgH="215640" progId="Equation.DSMT4">
                  <p:embed/>
                  <p:pic>
                    <p:nvPicPr>
                      <p:cNvPr id="39939" name="对象 3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56429" y="1434950"/>
                        <a:ext cx="6937375" cy="539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8525744"/>
              </p:ext>
            </p:extLst>
          </p:nvPr>
        </p:nvGraphicFramePr>
        <p:xfrm>
          <a:off x="1211478" y="2880262"/>
          <a:ext cx="4884522" cy="198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2005965" imgH="812800" progId="Equation.KSEE3">
                  <p:embed/>
                </p:oleObj>
              </mc:Choice>
              <mc:Fallback>
                <p:oleObj r:id="rId9" imgW="2005965" imgH="812800" progId="Equation.KSEE3">
                  <p:embed/>
                  <p:pic>
                    <p:nvPicPr>
                      <p:cNvPr id="12" name="对象 11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211478" y="2880262"/>
                        <a:ext cx="4884522" cy="198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7031973"/>
              </p:ext>
            </p:extLst>
          </p:nvPr>
        </p:nvGraphicFramePr>
        <p:xfrm>
          <a:off x="725440" y="2160322"/>
          <a:ext cx="2282785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1" imgW="914400" imgH="215900" progId="Equation.KSEE3">
                  <p:embed/>
                </p:oleObj>
              </mc:Choice>
              <mc:Fallback>
                <p:oleObj r:id="rId11" imgW="914400" imgH="215900" progId="Equation.KSEE3">
                  <p:embed/>
                  <p:pic>
                    <p:nvPicPr>
                      <p:cNvPr id="13" name="对象 1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25440" y="2160322"/>
                        <a:ext cx="2282785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6166721"/>
              </p:ext>
            </p:extLst>
          </p:nvPr>
        </p:nvGraphicFramePr>
        <p:xfrm>
          <a:off x="1530063" y="4977230"/>
          <a:ext cx="4143962" cy="108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3" imgW="1752600" imgH="457200" progId="Equation.KSEE3">
                  <p:embed/>
                </p:oleObj>
              </mc:Choice>
              <mc:Fallback>
                <p:oleObj r:id="rId13" imgW="1752600" imgH="457200" progId="Equation.KSEE3">
                  <p:embed/>
                  <p:pic>
                    <p:nvPicPr>
                      <p:cNvPr id="14" name="对象 13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530063" y="4977230"/>
                        <a:ext cx="4143962" cy="108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" name="图片 16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69813" y="1960256"/>
            <a:ext cx="2263775" cy="212788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06F51A23-7817-971A-096B-54CAE9B33CE3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339732" y="231775"/>
            <a:ext cx="5932805" cy="521970"/>
            <a:chOff x="952" y="529"/>
            <a:chExt cx="9343" cy="822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4A7B765B-CBA3-97B6-3C9D-5EEC00753541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新知探究</a:t>
              </a:r>
            </a:p>
          </p:txBody>
        </p: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08525028-52AB-70CA-E4F8-0CD759990559}"/>
                </a:ext>
              </a:extLst>
            </p:cNvPr>
            <p:cNvGrpSpPr/>
            <p:nvPr>
              <p:custDataLst>
                <p:tags r:id="rId3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5" name="平行四边形 8">
                <a:extLst>
                  <a:ext uri="{FF2B5EF4-FFF2-40B4-BE49-F238E27FC236}">
                    <a16:creationId xmlns:a16="http://schemas.microsoft.com/office/drawing/2014/main" id="{C5A30991-D776-D6C0-23C5-8F8830870964}"/>
                  </a:ext>
                </a:extLst>
              </p:cNvPr>
              <p:cNvSpPr/>
              <p:nvPr>
                <p:custDataLst>
                  <p:tags r:id="rId4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6" name="平行四边形 8">
                <a:extLst>
                  <a:ext uri="{FF2B5EF4-FFF2-40B4-BE49-F238E27FC236}">
                    <a16:creationId xmlns:a16="http://schemas.microsoft.com/office/drawing/2014/main" id="{8A7FF001-82DC-5082-AAA4-58FB5916E3C6}"/>
                  </a:ext>
                </a:extLst>
              </p:cNvPr>
              <p:cNvSpPr/>
              <p:nvPr>
                <p:custDataLst>
                  <p:tags r:id="rId5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80D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FADF0E7B-8B03-23DE-87A0-644637C2D51E}"/>
              </a:ext>
            </a:extLst>
          </p:cNvPr>
          <p:cNvSpPr txBox="1"/>
          <p:nvPr/>
        </p:nvSpPr>
        <p:spPr>
          <a:xfrm>
            <a:off x="471298" y="763341"/>
            <a:ext cx="4487862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1.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点关于点的对称：</a:t>
            </a:r>
          </a:p>
        </p:txBody>
      </p:sp>
    </p:spTree>
    <p:extLst>
      <p:ext uri="{BB962C8B-B14F-4D97-AF65-F5344CB8AC3E}">
        <p14:creationId xmlns:p14="http://schemas.microsoft.com/office/powerpoint/2010/main" val="35557095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箭头连接符 4"/>
          <p:cNvCxnSpPr/>
          <p:nvPr>
            <p:custDataLst>
              <p:tags r:id="rId2"/>
            </p:custDataLst>
          </p:nvPr>
        </p:nvCxnSpPr>
        <p:spPr>
          <a:xfrm>
            <a:off x="454025" y="4079875"/>
            <a:ext cx="29880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直接箭头连接符 1"/>
          <p:cNvCxnSpPr/>
          <p:nvPr>
            <p:custDataLst>
              <p:tags r:id="rId3"/>
            </p:custDataLst>
          </p:nvPr>
        </p:nvCxnSpPr>
        <p:spPr>
          <a:xfrm flipH="1" flipV="1">
            <a:off x="1531620" y="2233295"/>
            <a:ext cx="13335" cy="294259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>
            <p:custDataLst>
              <p:tags r:id="rId4"/>
            </p:custDataLst>
          </p:nvPr>
        </p:nvCxnSpPr>
        <p:spPr>
          <a:xfrm>
            <a:off x="848995" y="2787015"/>
            <a:ext cx="1404620" cy="22161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椭圆 3"/>
          <p:cNvSpPr/>
          <p:nvPr>
            <p:custDataLst>
              <p:tags r:id="rId5"/>
            </p:custDataLst>
          </p:nvPr>
        </p:nvSpPr>
        <p:spPr>
          <a:xfrm>
            <a:off x="1875155" y="3298825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>
          <a:xfrm>
            <a:off x="1875155" y="3208655"/>
            <a:ext cx="67500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M</a:t>
            </a:r>
          </a:p>
        </p:txBody>
      </p:sp>
      <p:sp>
        <p:nvSpPr>
          <p:cNvPr id="16" name="文本框 15"/>
          <p:cNvSpPr txBox="1"/>
          <p:nvPr>
            <p:custDataLst>
              <p:tags r:id="rId7"/>
            </p:custDataLst>
          </p:nvPr>
        </p:nvSpPr>
        <p:spPr>
          <a:xfrm>
            <a:off x="542925" y="2809875"/>
            <a:ext cx="6108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l</a:t>
            </a:r>
            <a:r>
              <a:rPr kumimoji="0" lang="en-US" altLang="zh-CN" sz="3200" b="1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2</a:t>
            </a:r>
          </a:p>
        </p:txBody>
      </p:sp>
      <p:sp>
        <p:nvSpPr>
          <p:cNvPr id="17" name="文本框 16"/>
          <p:cNvSpPr txBox="1"/>
          <p:nvPr>
            <p:custDataLst>
              <p:tags r:id="rId8"/>
            </p:custDataLst>
          </p:nvPr>
        </p:nvSpPr>
        <p:spPr>
          <a:xfrm>
            <a:off x="2017395" y="2163445"/>
            <a:ext cx="5727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l</a:t>
            </a:r>
            <a:r>
              <a:rPr kumimoji="0" lang="en-US" altLang="zh-CN" sz="3200" b="1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</a:t>
            </a:r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1120140" y="3988435"/>
            <a:ext cx="3568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O</a:t>
            </a:r>
          </a:p>
        </p:txBody>
      </p:sp>
      <p:sp>
        <p:nvSpPr>
          <p:cNvPr id="22" name="文本框 21"/>
          <p:cNvSpPr txBox="1"/>
          <p:nvPr>
            <p:custDataLst>
              <p:tags r:id="rId10"/>
            </p:custDataLst>
          </p:nvPr>
        </p:nvSpPr>
        <p:spPr>
          <a:xfrm>
            <a:off x="3061970" y="3942715"/>
            <a:ext cx="3568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x</a:t>
            </a:r>
          </a:p>
        </p:txBody>
      </p:sp>
      <p:cxnSp>
        <p:nvCxnSpPr>
          <p:cNvPr id="23" name="直接连接符 22"/>
          <p:cNvCxnSpPr/>
          <p:nvPr>
            <p:custDataLst>
              <p:tags r:id="rId11"/>
            </p:custDataLst>
          </p:nvPr>
        </p:nvCxnSpPr>
        <p:spPr>
          <a:xfrm>
            <a:off x="1874520" y="2314575"/>
            <a:ext cx="1492250" cy="234505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2"/>
            </p:custDataLst>
          </p:nvPr>
        </p:nvCxnSpPr>
        <p:spPr>
          <a:xfrm flipV="1">
            <a:off x="1407160" y="3039110"/>
            <a:ext cx="935355" cy="6743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>
            <p:custDataLst>
              <p:tags r:id="rId13"/>
            </p:custDataLst>
          </p:nvPr>
        </p:nvSpPr>
        <p:spPr>
          <a:xfrm>
            <a:off x="3701906" y="2455227"/>
            <a:ext cx="15271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</a:t>
            </a:r>
            <a:r>
              <a:rPr kumimoji="0" lang="en-US" altLang="zh-CN" sz="3600" b="1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// </a:t>
            </a:r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</a:t>
            </a:r>
            <a:r>
              <a:rPr kumimoji="0" lang="en-US" altLang="zh-CN" sz="3600" b="1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8" name="文本框 27"/>
          <p:cNvSpPr txBox="1"/>
          <p:nvPr>
            <p:custDataLst>
              <p:tags r:id="rId14"/>
            </p:custDataLst>
          </p:nvPr>
        </p:nvSpPr>
        <p:spPr>
          <a:xfrm>
            <a:off x="5812970" y="2452827"/>
            <a:ext cx="43668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设</a:t>
            </a:r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</a:t>
            </a:r>
            <a:r>
              <a:rPr kumimoji="0" lang="en-US" altLang="zh-CN" sz="36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</a:t>
            </a:r>
            <a:r>
              <a:rPr kumimoji="0" lang="en-US" altLang="zh-CN" sz="36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Ax</a:t>
            </a: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kumimoji="0" lang="en-US" altLang="zh-CN" sz="36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By</a:t>
            </a:r>
            <a:r>
              <a:rPr kumimoji="0" lang="en-US" altLang="zh-CN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kumimoji="0" lang="en-US" altLang="zh-CN" sz="36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=0</a:t>
            </a:r>
          </a:p>
        </p:txBody>
      </p:sp>
      <p:pic>
        <p:nvPicPr>
          <p:cNvPr id="30" name="图片 29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3418840" y="2698775"/>
            <a:ext cx="3211195" cy="1308100"/>
          </a:xfrm>
          <a:prstGeom prst="rect">
            <a:avLst/>
          </a:prstGeom>
        </p:spPr>
      </p:pic>
      <p:sp>
        <p:nvSpPr>
          <p:cNvPr id="31" name="文本框 30"/>
          <p:cNvSpPr txBox="1"/>
          <p:nvPr>
            <p:custDataLst>
              <p:tags r:id="rId16"/>
            </p:custDataLst>
          </p:nvPr>
        </p:nvSpPr>
        <p:spPr>
          <a:xfrm>
            <a:off x="3856715" y="4263862"/>
            <a:ext cx="463550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D41D5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+mn-ea"/>
              </a:rPr>
              <a:t>斜率相等，求对称点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1D41D5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</p:txBody>
      </p:sp>
      <p:pic>
        <p:nvPicPr>
          <p:cNvPr id="53250" name="图片 1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7069455" y="3606165"/>
            <a:ext cx="4471670" cy="2715895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8" name="对象 3">
            <a:hlinkClick r:id="" action="ppaction://ole?verb=0"/>
            <a:extLst>
              <a:ext uri="{FF2B5EF4-FFF2-40B4-BE49-F238E27FC236}">
                <a16:creationId xmlns:a16="http://schemas.microsoft.com/office/drawing/2014/main" id="{7D7136A2-6F47-8EBD-12BD-D2ADC121930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5301587"/>
              </p:ext>
            </p:extLst>
          </p:nvPr>
        </p:nvGraphicFramePr>
        <p:xfrm>
          <a:off x="336870" y="1317677"/>
          <a:ext cx="11207750" cy="633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6" imgW="3822480" imgH="215640" progId="Equation.DSMT4">
                  <p:embed/>
                </p:oleObj>
              </mc:Choice>
              <mc:Fallback>
                <p:oleObj name="Equation" r:id="rId26" imgW="3822480" imgH="215640" progId="Equation.DSMT4">
                  <p:embed/>
                  <p:pic>
                    <p:nvPicPr>
                      <p:cNvPr id="8" name="对象 3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7D7136A2-6F47-8EBD-12BD-D2ADC121930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336870" y="1317677"/>
                        <a:ext cx="11207750" cy="6334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文本框 8">
            <a:extLst>
              <a:ext uri="{FF2B5EF4-FFF2-40B4-BE49-F238E27FC236}">
                <a16:creationId xmlns:a16="http://schemas.microsoft.com/office/drawing/2014/main" id="{92B6E2EE-68C5-A7D9-7931-31F174B88296}"/>
              </a:ext>
            </a:extLst>
          </p:cNvPr>
          <p:cNvSpPr txBox="1"/>
          <p:nvPr/>
        </p:nvSpPr>
        <p:spPr>
          <a:xfrm>
            <a:off x="162093" y="734263"/>
            <a:ext cx="4487862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charset="-122"/>
                <a:cs typeface="+mn-cs"/>
              </a:rPr>
              <a:t>2.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charset="-122"/>
                <a:cs typeface="+mn-cs"/>
              </a:rPr>
              <a:t>线关于点的对称：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41082058-AB1F-B1B2-5AF6-E1B65D75722E}"/>
              </a:ext>
            </a:extLst>
          </p:cNvPr>
          <p:cNvGrpSpPr/>
          <p:nvPr>
            <p:custDataLst>
              <p:tags r:id="rId18"/>
            </p:custDataLst>
          </p:nvPr>
        </p:nvGrpSpPr>
        <p:grpSpPr>
          <a:xfrm>
            <a:off x="274002" y="85880"/>
            <a:ext cx="5932805" cy="521970"/>
            <a:chOff x="952" y="529"/>
            <a:chExt cx="9343" cy="822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966F7463-913D-1525-73D3-AD7C65D7299E}"/>
                </a:ext>
              </a:extLst>
            </p:cNvPr>
            <p:cNvSpPr txBox="1"/>
            <p:nvPr>
              <p:custDataLst>
                <p:tags r:id="rId19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黑体" panose="02010609060101010101" charset="-122"/>
                  <a:ea typeface="黑体" panose="02010609060101010101" charset="-122"/>
                  <a:cs typeface="+mn-cs"/>
                </a:rPr>
                <a:t>新知探究</a:t>
              </a:r>
            </a:p>
          </p:txBody>
        </p: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268A6F97-BA37-41E2-46F5-D962C32E0E2E}"/>
                </a:ext>
              </a:extLst>
            </p:cNvPr>
            <p:cNvGrpSpPr/>
            <p:nvPr>
              <p:custDataLst>
                <p:tags r:id="rId20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15" name="平行四边形 8">
                <a:extLst>
                  <a:ext uri="{FF2B5EF4-FFF2-40B4-BE49-F238E27FC236}">
                    <a16:creationId xmlns:a16="http://schemas.microsoft.com/office/drawing/2014/main" id="{A1D7E3D1-455E-55AE-1DF9-8994823EA232}"/>
                  </a:ext>
                </a:extLst>
              </p:cNvPr>
              <p:cNvSpPr/>
              <p:nvPr>
                <p:custDataLst>
                  <p:tags r:id="rId21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平行四边形 8">
                <a:extLst>
                  <a:ext uri="{FF2B5EF4-FFF2-40B4-BE49-F238E27FC236}">
                    <a16:creationId xmlns:a16="http://schemas.microsoft.com/office/drawing/2014/main" id="{0E56BF7C-83D5-2AB2-3C50-0AFD88A6B335}"/>
                  </a:ext>
                </a:extLst>
              </p:cNvPr>
              <p:cNvSpPr/>
              <p:nvPr>
                <p:custDataLst>
                  <p:tags r:id="rId22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80D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4702452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8" grpId="0"/>
      <p:bldP spid="3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ract_161095"/>
          <p:cNvSpPr/>
          <p:nvPr>
            <p:custDataLst>
              <p:tags r:id="rId1"/>
            </p:custDataLst>
          </p:nvPr>
        </p:nvSpPr>
        <p:spPr>
          <a:xfrm>
            <a:off x="443636" y="248432"/>
            <a:ext cx="540000" cy="576000"/>
          </a:xfrm>
          <a:custGeom>
            <a:avLst/>
            <a:gdLst>
              <a:gd name="connsiteX0" fmla="*/ 342783 w 592255"/>
              <a:gd name="connsiteY0" fmla="*/ 421981 h 604886"/>
              <a:gd name="connsiteX1" fmla="*/ 401023 w 592255"/>
              <a:gd name="connsiteY1" fmla="*/ 480079 h 604886"/>
              <a:gd name="connsiteX2" fmla="*/ 317332 w 592255"/>
              <a:gd name="connsiteY2" fmla="*/ 506024 h 604886"/>
              <a:gd name="connsiteX3" fmla="*/ 70561 w 592255"/>
              <a:gd name="connsiteY3" fmla="*/ 279499 h 604886"/>
              <a:gd name="connsiteX4" fmla="*/ 54778 w 592255"/>
              <a:gd name="connsiteY4" fmla="*/ 295259 h 604886"/>
              <a:gd name="connsiteX5" fmla="*/ 70561 w 592255"/>
              <a:gd name="connsiteY5" fmla="*/ 311111 h 604886"/>
              <a:gd name="connsiteX6" fmla="*/ 264791 w 592255"/>
              <a:gd name="connsiteY6" fmla="*/ 311111 h 604886"/>
              <a:gd name="connsiteX7" fmla="*/ 280668 w 592255"/>
              <a:gd name="connsiteY7" fmla="*/ 295259 h 604886"/>
              <a:gd name="connsiteX8" fmla="*/ 264791 w 592255"/>
              <a:gd name="connsiteY8" fmla="*/ 279499 h 604886"/>
              <a:gd name="connsiteX9" fmla="*/ 522524 w 592255"/>
              <a:gd name="connsiteY9" fmla="*/ 230890 h 604886"/>
              <a:gd name="connsiteX10" fmla="*/ 592255 w 592255"/>
              <a:gd name="connsiteY10" fmla="*/ 300981 h 604886"/>
              <a:gd name="connsiteX11" fmla="*/ 429302 w 592255"/>
              <a:gd name="connsiteY11" fmla="*/ 464250 h 604886"/>
              <a:gd name="connsiteX12" fmla="*/ 359107 w 592255"/>
              <a:gd name="connsiteY12" fmla="*/ 394159 h 604886"/>
              <a:gd name="connsiteX13" fmla="*/ 70561 w 592255"/>
              <a:gd name="connsiteY13" fmla="*/ 184757 h 604886"/>
              <a:gd name="connsiteX14" fmla="*/ 54778 w 592255"/>
              <a:gd name="connsiteY14" fmla="*/ 200609 h 604886"/>
              <a:gd name="connsiteX15" fmla="*/ 70561 w 592255"/>
              <a:gd name="connsiteY15" fmla="*/ 216461 h 604886"/>
              <a:gd name="connsiteX16" fmla="*/ 264791 w 592255"/>
              <a:gd name="connsiteY16" fmla="*/ 216461 h 604886"/>
              <a:gd name="connsiteX17" fmla="*/ 280668 w 592255"/>
              <a:gd name="connsiteY17" fmla="*/ 200609 h 604886"/>
              <a:gd name="connsiteX18" fmla="*/ 264791 w 592255"/>
              <a:gd name="connsiteY18" fmla="*/ 184757 h 604886"/>
              <a:gd name="connsiteX19" fmla="*/ 70561 w 592255"/>
              <a:gd name="connsiteY19" fmla="*/ 89366 h 604886"/>
              <a:gd name="connsiteX20" fmla="*/ 54778 w 592255"/>
              <a:gd name="connsiteY20" fmla="*/ 105218 h 604886"/>
              <a:gd name="connsiteX21" fmla="*/ 70561 w 592255"/>
              <a:gd name="connsiteY21" fmla="*/ 120977 h 604886"/>
              <a:gd name="connsiteX22" fmla="*/ 264791 w 592255"/>
              <a:gd name="connsiteY22" fmla="*/ 120977 h 604886"/>
              <a:gd name="connsiteX23" fmla="*/ 280668 w 592255"/>
              <a:gd name="connsiteY23" fmla="*/ 105218 h 604886"/>
              <a:gd name="connsiteX24" fmla="*/ 264791 w 592255"/>
              <a:gd name="connsiteY24" fmla="*/ 89366 h 604886"/>
              <a:gd name="connsiteX25" fmla="*/ 341325 w 592255"/>
              <a:gd name="connsiteY25" fmla="*/ 37894 h 604886"/>
              <a:gd name="connsiteX26" fmla="*/ 426921 w 592255"/>
              <a:gd name="connsiteY26" fmla="*/ 123419 h 604886"/>
              <a:gd name="connsiteX27" fmla="*/ 341325 w 592255"/>
              <a:gd name="connsiteY27" fmla="*/ 123419 h 604886"/>
              <a:gd name="connsiteX28" fmla="*/ 0 w 592255"/>
              <a:gd name="connsiteY28" fmla="*/ 0 h 604886"/>
              <a:gd name="connsiteX29" fmla="*/ 309635 w 592255"/>
              <a:gd name="connsiteY29" fmla="*/ 0 h 604886"/>
              <a:gd name="connsiteX30" fmla="*/ 309635 w 592255"/>
              <a:gd name="connsiteY30" fmla="*/ 138776 h 604886"/>
              <a:gd name="connsiteX31" fmla="*/ 325511 w 592255"/>
              <a:gd name="connsiteY31" fmla="*/ 154628 h 604886"/>
              <a:gd name="connsiteX32" fmla="*/ 464870 w 592255"/>
              <a:gd name="connsiteY32" fmla="*/ 154628 h 604886"/>
              <a:gd name="connsiteX33" fmla="*/ 464870 w 592255"/>
              <a:gd name="connsiteY33" fmla="*/ 243901 h 604886"/>
              <a:gd name="connsiteX34" fmla="*/ 320126 w 592255"/>
              <a:gd name="connsiteY34" fmla="*/ 388332 h 604886"/>
              <a:gd name="connsiteX35" fmla="*/ 270176 w 592255"/>
              <a:gd name="connsiteY35" fmla="*/ 552972 h 604886"/>
              <a:gd name="connsiteX36" fmla="*/ 416963 w 592255"/>
              <a:gd name="connsiteY36" fmla="*/ 521361 h 604886"/>
              <a:gd name="connsiteX37" fmla="*/ 465520 w 592255"/>
              <a:gd name="connsiteY37" fmla="*/ 472877 h 604886"/>
              <a:gd name="connsiteX38" fmla="*/ 465520 w 592255"/>
              <a:gd name="connsiteY38" fmla="*/ 604886 h 604886"/>
              <a:gd name="connsiteX39" fmla="*/ 0 w 592255"/>
              <a:gd name="connsiteY39" fmla="*/ 604886 h 604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592255" h="604886">
                <a:moveTo>
                  <a:pt x="342783" y="421981"/>
                </a:moveTo>
                <a:lnTo>
                  <a:pt x="401023" y="480079"/>
                </a:lnTo>
                <a:lnTo>
                  <a:pt x="317332" y="506024"/>
                </a:lnTo>
                <a:close/>
                <a:moveTo>
                  <a:pt x="70561" y="279499"/>
                </a:moveTo>
                <a:cubicBezTo>
                  <a:pt x="61927" y="279499"/>
                  <a:pt x="54778" y="286637"/>
                  <a:pt x="54778" y="295259"/>
                </a:cubicBezTo>
                <a:cubicBezTo>
                  <a:pt x="54778" y="303973"/>
                  <a:pt x="61927" y="311111"/>
                  <a:pt x="70561" y="311111"/>
                </a:cubicBezTo>
                <a:lnTo>
                  <a:pt x="264791" y="311111"/>
                </a:lnTo>
                <a:cubicBezTo>
                  <a:pt x="273519" y="311111"/>
                  <a:pt x="280668" y="303973"/>
                  <a:pt x="280668" y="295259"/>
                </a:cubicBezTo>
                <a:cubicBezTo>
                  <a:pt x="280668" y="286637"/>
                  <a:pt x="273519" y="279499"/>
                  <a:pt x="264791" y="279499"/>
                </a:cubicBezTo>
                <a:close/>
                <a:moveTo>
                  <a:pt x="522524" y="230890"/>
                </a:moveTo>
                <a:lnTo>
                  <a:pt x="592255" y="300981"/>
                </a:lnTo>
                <a:lnTo>
                  <a:pt x="429302" y="464250"/>
                </a:lnTo>
                <a:lnTo>
                  <a:pt x="359107" y="394159"/>
                </a:lnTo>
                <a:close/>
                <a:moveTo>
                  <a:pt x="70561" y="184757"/>
                </a:moveTo>
                <a:cubicBezTo>
                  <a:pt x="62020" y="184757"/>
                  <a:pt x="54778" y="191617"/>
                  <a:pt x="54778" y="200609"/>
                </a:cubicBezTo>
                <a:cubicBezTo>
                  <a:pt x="54778" y="209230"/>
                  <a:pt x="61927" y="216461"/>
                  <a:pt x="70561" y="216461"/>
                </a:cubicBezTo>
                <a:lnTo>
                  <a:pt x="264791" y="216461"/>
                </a:lnTo>
                <a:cubicBezTo>
                  <a:pt x="273519" y="216461"/>
                  <a:pt x="280668" y="209230"/>
                  <a:pt x="280668" y="200609"/>
                </a:cubicBezTo>
                <a:cubicBezTo>
                  <a:pt x="280668" y="191988"/>
                  <a:pt x="273519" y="184757"/>
                  <a:pt x="264791" y="184757"/>
                </a:cubicBezTo>
                <a:close/>
                <a:moveTo>
                  <a:pt x="70561" y="89366"/>
                </a:moveTo>
                <a:cubicBezTo>
                  <a:pt x="62020" y="89366"/>
                  <a:pt x="54778" y="96504"/>
                  <a:pt x="54778" y="105218"/>
                </a:cubicBezTo>
                <a:cubicBezTo>
                  <a:pt x="54778" y="113839"/>
                  <a:pt x="61927" y="120977"/>
                  <a:pt x="70561" y="120977"/>
                </a:cubicBezTo>
                <a:lnTo>
                  <a:pt x="264791" y="120977"/>
                </a:lnTo>
                <a:cubicBezTo>
                  <a:pt x="273519" y="120977"/>
                  <a:pt x="280668" y="113839"/>
                  <a:pt x="280668" y="105218"/>
                </a:cubicBezTo>
                <a:cubicBezTo>
                  <a:pt x="280668" y="96504"/>
                  <a:pt x="273519" y="89366"/>
                  <a:pt x="264791" y="89366"/>
                </a:cubicBezTo>
                <a:close/>
                <a:moveTo>
                  <a:pt x="341325" y="37894"/>
                </a:moveTo>
                <a:lnTo>
                  <a:pt x="426921" y="123419"/>
                </a:lnTo>
                <a:lnTo>
                  <a:pt x="341325" y="123419"/>
                </a:lnTo>
                <a:close/>
                <a:moveTo>
                  <a:pt x="0" y="0"/>
                </a:moveTo>
                <a:lnTo>
                  <a:pt x="309635" y="0"/>
                </a:lnTo>
                <a:lnTo>
                  <a:pt x="309635" y="138776"/>
                </a:lnTo>
                <a:cubicBezTo>
                  <a:pt x="309635" y="147490"/>
                  <a:pt x="316784" y="154628"/>
                  <a:pt x="325511" y="154628"/>
                </a:cubicBezTo>
                <a:lnTo>
                  <a:pt x="464870" y="154628"/>
                </a:lnTo>
                <a:lnTo>
                  <a:pt x="464870" y="243901"/>
                </a:lnTo>
                <a:lnTo>
                  <a:pt x="320126" y="388332"/>
                </a:lnTo>
                <a:lnTo>
                  <a:pt x="270176" y="552972"/>
                </a:lnTo>
                <a:lnTo>
                  <a:pt x="416963" y="521361"/>
                </a:lnTo>
                <a:lnTo>
                  <a:pt x="465520" y="472877"/>
                </a:lnTo>
                <a:lnTo>
                  <a:pt x="465520" y="604886"/>
                </a:lnTo>
                <a:lnTo>
                  <a:pt x="0" y="60488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汉仪细等线简" panose="00020600040101010101" pitchFamily="49" charset="-122"/>
              <a:ea typeface="汉仪细等线简" panose="00020600040101010101" pitchFamily="49" charset="-122"/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06705" y="798404"/>
            <a:ext cx="11578590" cy="823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例</a:t>
            </a:r>
            <a:r>
              <a:rPr lang="en-US" altLang="zh-CN" sz="2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2 </a:t>
            </a:r>
            <a:r>
              <a:rPr lang="zh-CN" altLang="en-US" sz="2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已知直线</a:t>
            </a:r>
            <a:r>
              <a:rPr lang="en-US" altLang="zh-CN" sz="2800" b="1" i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l</a:t>
            </a:r>
            <a:r>
              <a:rPr lang="en-US" altLang="zh-CN" sz="2800" b="1" baseline="-25000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:3</a:t>
            </a:r>
            <a:r>
              <a:rPr lang="en-US" altLang="zh-CN" sz="2800" b="1" i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x</a:t>
            </a:r>
            <a:r>
              <a:rPr lang="en-US" altLang="zh-CN" sz="2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-</a:t>
            </a:r>
            <a:r>
              <a:rPr lang="en-US" altLang="zh-CN" sz="2800" b="1" i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y</a:t>
            </a:r>
            <a:r>
              <a:rPr lang="en-US" altLang="zh-CN" sz="2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-4=0</a:t>
            </a:r>
            <a:r>
              <a:rPr lang="zh-CN" altLang="en-US" sz="2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与直线</a:t>
            </a:r>
            <a:r>
              <a:rPr lang="en-US" altLang="zh-CN" sz="2800" b="1" i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l</a:t>
            </a:r>
            <a:r>
              <a:rPr lang="en-US" altLang="zh-CN" sz="2800" b="1" baseline="-25000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2</a:t>
            </a:r>
            <a:r>
              <a:rPr lang="zh-CN" altLang="en-US" sz="2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关于点</a:t>
            </a:r>
            <a:r>
              <a:rPr lang="en-US" altLang="zh-CN" sz="2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M(2,-1)</a:t>
            </a:r>
            <a:r>
              <a:rPr lang="zh-CN" altLang="en-US" sz="2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对称，求直线</a:t>
            </a:r>
            <a:r>
              <a:rPr lang="en-US" altLang="zh-CN" sz="2800" b="1" i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l</a:t>
            </a:r>
            <a:r>
              <a:rPr lang="en-US" altLang="zh-CN" sz="2800" b="1" baseline="-25000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2</a:t>
            </a:r>
            <a:r>
              <a:rPr lang="zh-CN" altLang="en-US" sz="2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的方程</a:t>
            </a:r>
            <a:r>
              <a:rPr lang="en-US" altLang="zh-CN" sz="36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.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9939" y="1836624"/>
            <a:ext cx="8034883" cy="373295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10388600" y="10185400"/>
            <a:ext cx="0" cy="0"/>
          </a:xfrm>
          <a:prstGeom prst="rect">
            <a:avLst/>
          </a:prstGeom>
          <a:ln>
            <a:noFill/>
          </a:ln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DC7E9DF8-E1B1-DCE7-9786-2F4E2837617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287655" y="120386"/>
            <a:ext cx="5932805" cy="521970"/>
            <a:chOff x="952" y="529"/>
            <a:chExt cx="9343" cy="822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90D9DE94-D469-7549-FDFE-05B6DE0ED3B4}"/>
                </a:ext>
              </a:extLst>
            </p:cNvPr>
            <p:cNvSpPr txBox="1"/>
            <p:nvPr>
              <p:custDataLst>
                <p:tags r:id="rId3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新知探究</a:t>
              </a:r>
            </a:p>
          </p:txBody>
        </p: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547C067A-86F9-3E47-13D2-4F29D3B76025}"/>
                </a:ext>
              </a:extLst>
            </p:cNvPr>
            <p:cNvGrpSpPr/>
            <p:nvPr>
              <p:custDataLst>
                <p:tags r:id="rId4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9" name="平行四边形 8">
                <a:extLst>
                  <a:ext uri="{FF2B5EF4-FFF2-40B4-BE49-F238E27FC236}">
                    <a16:creationId xmlns:a16="http://schemas.microsoft.com/office/drawing/2014/main" id="{54E2F227-0DF7-9DAF-08EE-30D3F641FFEE}"/>
                  </a:ext>
                </a:extLst>
              </p:cNvPr>
              <p:cNvSpPr/>
              <p:nvPr>
                <p:custDataLst>
                  <p:tags r:id="rId5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0" name="平行四边形 8">
                <a:extLst>
                  <a:ext uri="{FF2B5EF4-FFF2-40B4-BE49-F238E27FC236}">
                    <a16:creationId xmlns:a16="http://schemas.microsoft.com/office/drawing/2014/main" id="{79E7CA96-7CA5-3458-6EF8-83C04A42838A}"/>
                  </a:ext>
                </a:extLst>
              </p:cNvPr>
              <p:cNvSpPr/>
              <p:nvPr>
                <p:custDataLst>
                  <p:tags r:id="rId6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80D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pic>
        <p:nvPicPr>
          <p:cNvPr id="12" name="图片 11">
            <a:extLst>
              <a:ext uri="{FF2B5EF4-FFF2-40B4-BE49-F238E27FC236}">
                <a16:creationId xmlns:a16="http://schemas.microsoft.com/office/drawing/2014/main" id="{2C29221D-84C0-B094-D2C8-D04192CE869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95442" y="2237736"/>
            <a:ext cx="2837743" cy="26845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87655" y="737870"/>
            <a:ext cx="11578590" cy="657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例</a:t>
            </a:r>
            <a:r>
              <a:rPr lang="en-US" altLang="zh-CN" sz="2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2  </a:t>
            </a:r>
            <a:r>
              <a:rPr lang="zh-CN" altLang="en-US" sz="2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已知直线</a:t>
            </a:r>
            <a:r>
              <a:rPr lang="en-US" altLang="zh-CN" sz="2800" b="1" i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l</a:t>
            </a:r>
            <a:r>
              <a:rPr lang="en-US" altLang="zh-CN" sz="2800" b="1" baseline="-25000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:3</a:t>
            </a:r>
            <a:r>
              <a:rPr lang="en-US" altLang="zh-CN" sz="2800" b="1" i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x</a:t>
            </a:r>
            <a:r>
              <a:rPr lang="en-US" altLang="zh-CN" sz="2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-</a:t>
            </a:r>
            <a:r>
              <a:rPr lang="en-US" altLang="zh-CN" sz="2800" b="1" i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y</a:t>
            </a:r>
            <a:r>
              <a:rPr lang="en-US" altLang="zh-CN" sz="2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-4=0</a:t>
            </a:r>
            <a:r>
              <a:rPr lang="zh-CN" altLang="en-US" sz="2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与直线</a:t>
            </a:r>
            <a:r>
              <a:rPr lang="en-US" altLang="zh-CN" sz="2800" b="1" i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l</a:t>
            </a:r>
            <a:r>
              <a:rPr lang="en-US" altLang="zh-CN" sz="2800" b="1" baseline="-25000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2</a:t>
            </a:r>
            <a:r>
              <a:rPr lang="zh-CN" altLang="en-US" sz="2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关于点</a:t>
            </a:r>
            <a:r>
              <a:rPr lang="en-US" altLang="zh-CN" sz="2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M(2,-1)</a:t>
            </a:r>
            <a:r>
              <a:rPr lang="zh-CN" altLang="en-US" sz="2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对称，求直线</a:t>
            </a:r>
            <a:r>
              <a:rPr lang="en-US" altLang="zh-CN" sz="2800" b="1" i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l</a:t>
            </a:r>
            <a:r>
              <a:rPr lang="en-US" altLang="zh-CN" sz="2800" b="1" baseline="-25000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2</a:t>
            </a:r>
            <a:r>
              <a:rPr lang="zh-CN" altLang="en-US" sz="2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的方程</a:t>
            </a:r>
            <a:r>
              <a:rPr lang="en-US" altLang="zh-CN" sz="2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.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8764" y="1628011"/>
            <a:ext cx="9569748" cy="3392563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id="{DD6EFFBB-CF15-6418-EFFD-FA5F33DF8816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287655" y="120386"/>
            <a:ext cx="5932805" cy="521970"/>
            <a:chOff x="952" y="529"/>
            <a:chExt cx="9343" cy="822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D2580EC2-CD38-7A39-B3CC-F348DA13779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新知探究</a:t>
              </a:r>
            </a:p>
          </p:txBody>
        </p: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4CD9BE5D-1D25-6EC4-A856-763244EFC30F}"/>
                </a:ext>
              </a:extLst>
            </p:cNvPr>
            <p:cNvGrpSpPr/>
            <p:nvPr>
              <p:custDataLst>
                <p:tags r:id="rId3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7" name="平行四边形 8">
                <a:extLst>
                  <a:ext uri="{FF2B5EF4-FFF2-40B4-BE49-F238E27FC236}">
                    <a16:creationId xmlns:a16="http://schemas.microsoft.com/office/drawing/2014/main" id="{7F6ED14A-C110-E5D8-A9C3-00A7A2841E48}"/>
                  </a:ext>
                </a:extLst>
              </p:cNvPr>
              <p:cNvSpPr/>
              <p:nvPr>
                <p:custDataLst>
                  <p:tags r:id="rId4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9" name="平行四边形 8">
                <a:extLst>
                  <a:ext uri="{FF2B5EF4-FFF2-40B4-BE49-F238E27FC236}">
                    <a16:creationId xmlns:a16="http://schemas.microsoft.com/office/drawing/2014/main" id="{F8FA7E04-4B2C-8F66-FE78-1C890F2F4AB1}"/>
                  </a:ext>
                </a:extLst>
              </p:cNvPr>
              <p:cNvSpPr/>
              <p:nvPr>
                <p:custDataLst>
                  <p:tags r:id="rId5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80D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pic>
        <p:nvPicPr>
          <p:cNvPr id="10" name="图片 9">
            <a:extLst>
              <a:ext uri="{FF2B5EF4-FFF2-40B4-BE49-F238E27FC236}">
                <a16:creationId xmlns:a16="http://schemas.microsoft.com/office/drawing/2014/main" id="{E25CD723-8180-4A34-6569-495D30175D8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53727" y="4468079"/>
            <a:ext cx="3936657" cy="23899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31318"/>
          <p:cNvSpPr/>
          <p:nvPr/>
        </p:nvSpPr>
        <p:spPr>
          <a:xfrm>
            <a:off x="429260" y="127635"/>
            <a:ext cx="5510530" cy="89535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>
            <a:lvl1pPr defTabSz="584200">
              <a:lnSpc>
                <a:spcPct val="100000"/>
              </a:lnSpc>
              <a:spcBef>
                <a:spcPct val="0"/>
              </a:spcBef>
              <a:defRPr sz="3500" cap="all">
                <a:solidFill>
                  <a:srgbClr val="FFFFFF"/>
                </a:solidFill>
              </a:defRPr>
            </a:lvl1pPr>
          </a:lstStyle>
          <a:p>
            <a:pPr marL="0" marR="0" lvl="0" indent="0" algn="l" defTabSz="584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汉仪铁线黑-65简" panose="00020600040101010101" pitchFamily="18" charset="-122"/>
                <a:ea typeface="汉仪铁线黑-65简" panose="00020600040101010101" pitchFamily="18" charset="-122"/>
                <a:cs typeface="+mn-ea"/>
                <a:sym typeface="+mn-lt"/>
              </a:rPr>
              <a:t>（一）点线点对称</a:t>
            </a:r>
          </a:p>
        </p:txBody>
      </p:sp>
      <p:sp>
        <p:nvSpPr>
          <p:cNvPr id="5" name="矩形 4"/>
          <p:cNvSpPr/>
          <p:nvPr>
            <p:custDataLst>
              <p:tags r:id="rId1"/>
            </p:custDataLst>
          </p:nvPr>
        </p:nvSpPr>
        <p:spPr>
          <a:xfrm>
            <a:off x="318135" y="1169035"/>
            <a:ext cx="11400790" cy="4947285"/>
          </a:xfrm>
          <a:prstGeom prst="rect">
            <a:avLst/>
          </a:prstGeom>
          <a:noFill/>
          <a:ln>
            <a:solidFill>
              <a:schemeClr val="bg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indent="0">
              <a:buFont typeface="Arial" panose="020B0604020202020204" pitchFamily="34" charset="0"/>
              <a:buNone/>
            </a:pPr>
            <a:endParaRPr lang="zh-CN" altLang="en-US" sz="36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0" algn="l"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chemeClr val="tx1"/>
                </a:solidFill>
                <a:latin typeface="Times New Roman" panose="02020603050405020304" charset="0"/>
                <a:ea typeface="华文楷体" panose="02010600040101010101" charset="-122"/>
                <a:cs typeface="Times New Roman" panose="02020603050405020304" charset="0"/>
                <a:sym typeface="+mn-ea"/>
              </a:rPr>
              <a:t> </a:t>
            </a:r>
          </a:p>
          <a:p>
            <a:pPr indent="0">
              <a:buFont typeface="Arial" panose="020B0604020202020204" pitchFamily="34" charset="0"/>
              <a:buNone/>
            </a:pPr>
            <a:endParaRPr lang="en-US" altLang="zh-CN" sz="3600" b="1" kern="100">
              <a:solidFill>
                <a:schemeClr val="tx1"/>
              </a:solidFill>
              <a:latin typeface="Times New Roman" panose="02020603050405020304" charset="0"/>
              <a:ea typeface="华文楷体" panose="02010600040101010101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2"/>
            </p:custDataLst>
          </p:nvPr>
        </p:nvSpPr>
        <p:spPr>
          <a:xfrm>
            <a:off x="318135" y="1412875"/>
            <a:ext cx="11508740" cy="656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charset="0"/>
              </a:rPr>
              <a:t>问题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charset="0"/>
              </a:rPr>
              <a:t>3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charset="0"/>
              </a:rPr>
              <a:t>：点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charset="0"/>
              </a:rPr>
              <a:t>P(</a:t>
            </a:r>
            <a:r>
              <a:rPr lang="en-US" altLang="zh-CN" sz="2800" b="1" i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charset="0"/>
              </a:rPr>
              <a:t>x</a:t>
            </a:r>
            <a:r>
              <a:rPr lang="en-US" altLang="zh-CN" sz="2800" b="1" baseline="-250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charset="0"/>
              </a:rPr>
              <a:t>0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charset="0"/>
              </a:rPr>
              <a:t>,</a:t>
            </a:r>
            <a:r>
              <a:rPr lang="en-US" altLang="zh-CN" sz="2800" b="1" i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charset="0"/>
              </a:rPr>
              <a:t>y</a:t>
            </a:r>
            <a:r>
              <a:rPr lang="en-US" altLang="zh-CN" sz="2800" b="1" baseline="-250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charset="0"/>
              </a:rPr>
              <a:t>0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charset="0"/>
              </a:rPr>
              <a:t>)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charset="0"/>
              </a:rPr>
              <a:t>与点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charset="0"/>
              </a:rPr>
              <a:t>Q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charset="0"/>
              </a:rPr>
              <a:t>关于直线</a:t>
            </a:r>
            <a:r>
              <a:rPr lang="en-US" altLang="zh-CN" sz="2800" b="1" i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charset="0"/>
              </a:rPr>
              <a:t>l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charset="0"/>
              </a:rPr>
              <a:t>:A</a:t>
            </a:r>
            <a:r>
              <a:rPr lang="en-US" altLang="zh-CN" sz="2800" b="1" i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charset="0"/>
              </a:rPr>
              <a:t>x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charset="0"/>
              </a:rPr>
              <a:t>+B</a:t>
            </a:r>
            <a:r>
              <a:rPr lang="en-US" altLang="zh-CN" sz="2800" b="1" i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charset="0"/>
              </a:rPr>
              <a:t>y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charset="0"/>
              </a:rPr>
              <a:t>+C=0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charset="0"/>
              </a:rPr>
              <a:t>对称，求点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charset="0"/>
              </a:rPr>
              <a:t>Q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charset="0"/>
              </a:rPr>
              <a:t>的坐标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charset="0"/>
              </a:rPr>
              <a:t>(</a:t>
            </a:r>
            <a:r>
              <a:rPr lang="en-US" altLang="zh-CN" sz="2800" b="1" i="1" dirty="0" err="1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charset="0"/>
              </a:rPr>
              <a:t>x</a:t>
            </a:r>
            <a:r>
              <a:rPr lang="en-US" altLang="zh-CN" sz="2800" b="1" dirty="0" err="1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charset="0"/>
              </a:rPr>
              <a:t>,</a:t>
            </a:r>
            <a:r>
              <a:rPr lang="en-US" altLang="zh-CN" sz="2800" b="1" i="1" dirty="0" err="1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charset="0"/>
              </a:rPr>
              <a:t>y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charset="0"/>
              </a:rPr>
              <a:t>).</a:t>
            </a:r>
          </a:p>
        </p:txBody>
      </p:sp>
      <p:cxnSp>
        <p:nvCxnSpPr>
          <p:cNvPr id="11" name="直接箭头连接符 10"/>
          <p:cNvCxnSpPr/>
          <p:nvPr>
            <p:custDataLst>
              <p:tags r:id="rId3"/>
            </p:custDataLst>
          </p:nvPr>
        </p:nvCxnSpPr>
        <p:spPr>
          <a:xfrm>
            <a:off x="318135" y="4835525"/>
            <a:ext cx="29880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/>
          <p:nvPr>
            <p:custDataLst>
              <p:tags r:id="rId4"/>
            </p:custDataLst>
          </p:nvPr>
        </p:nvCxnSpPr>
        <p:spPr>
          <a:xfrm flipH="1" flipV="1">
            <a:off x="1446212" y="2995116"/>
            <a:ext cx="13335" cy="294259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椭圆 12"/>
          <p:cNvSpPr/>
          <p:nvPr>
            <p:custDataLst>
              <p:tags r:id="rId5"/>
            </p:custDataLst>
          </p:nvPr>
        </p:nvSpPr>
        <p:spPr>
          <a:xfrm>
            <a:off x="957580" y="4547870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>
            <p:custDataLst>
              <p:tags r:id="rId6"/>
            </p:custDataLst>
          </p:nvPr>
        </p:nvSpPr>
        <p:spPr>
          <a:xfrm>
            <a:off x="2480310" y="3542665"/>
            <a:ext cx="10795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" name="直接连接符 14"/>
          <p:cNvCxnSpPr>
            <a:endCxn id="14" idx="3"/>
          </p:cNvCxnSpPr>
          <p:nvPr>
            <p:custDataLst>
              <p:tags r:id="rId7"/>
            </p:custDataLst>
          </p:nvPr>
        </p:nvCxnSpPr>
        <p:spPr>
          <a:xfrm flipV="1">
            <a:off x="1052830" y="3634740"/>
            <a:ext cx="1443355" cy="9740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>
            <p:custDataLst>
              <p:tags r:id="rId8"/>
            </p:custDataLst>
          </p:nvPr>
        </p:nvSpPr>
        <p:spPr>
          <a:xfrm>
            <a:off x="608330" y="4255135"/>
            <a:ext cx="45783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P</a:t>
            </a:r>
          </a:p>
        </p:txBody>
      </p:sp>
      <p:sp>
        <p:nvSpPr>
          <p:cNvPr id="19" name="文本框 18"/>
          <p:cNvSpPr txBox="1"/>
          <p:nvPr>
            <p:custDataLst>
              <p:tags r:id="rId9"/>
            </p:custDataLst>
          </p:nvPr>
        </p:nvSpPr>
        <p:spPr>
          <a:xfrm>
            <a:off x="2588260" y="3221990"/>
            <a:ext cx="45783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Q</a:t>
            </a:r>
          </a:p>
        </p:txBody>
      </p:sp>
      <p:sp>
        <p:nvSpPr>
          <p:cNvPr id="20" name="文本框 19"/>
          <p:cNvSpPr txBox="1"/>
          <p:nvPr>
            <p:custDataLst>
              <p:tags r:id="rId10"/>
            </p:custDataLst>
          </p:nvPr>
        </p:nvSpPr>
        <p:spPr>
          <a:xfrm>
            <a:off x="984250" y="4744085"/>
            <a:ext cx="3568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O</a:t>
            </a:r>
          </a:p>
        </p:txBody>
      </p:sp>
      <p:sp>
        <p:nvSpPr>
          <p:cNvPr id="21" name="文本框 20"/>
          <p:cNvSpPr txBox="1"/>
          <p:nvPr>
            <p:custDataLst>
              <p:tags r:id="rId11"/>
            </p:custDataLst>
          </p:nvPr>
        </p:nvSpPr>
        <p:spPr>
          <a:xfrm>
            <a:off x="2926080" y="4698365"/>
            <a:ext cx="3568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 b="1" i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x</a:t>
            </a:r>
          </a:p>
        </p:txBody>
      </p:sp>
      <p:sp>
        <p:nvSpPr>
          <p:cNvPr id="26" name="文本框 25"/>
          <p:cNvSpPr txBox="1"/>
          <p:nvPr>
            <p:custDataLst>
              <p:tags r:id="rId12"/>
            </p:custDataLst>
          </p:nvPr>
        </p:nvSpPr>
        <p:spPr>
          <a:xfrm>
            <a:off x="957580" y="2905760"/>
            <a:ext cx="356870" cy="50228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US" altLang="zh-CN" sz="3200" b="1" i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y</a:t>
            </a:r>
          </a:p>
        </p:txBody>
      </p:sp>
      <p:cxnSp>
        <p:nvCxnSpPr>
          <p:cNvPr id="27" name="直接连接符 26"/>
          <p:cNvCxnSpPr/>
          <p:nvPr>
            <p:custDataLst>
              <p:tags r:id="rId13"/>
            </p:custDataLst>
          </p:nvPr>
        </p:nvCxnSpPr>
        <p:spPr>
          <a:xfrm>
            <a:off x="1296670" y="3321685"/>
            <a:ext cx="1325880" cy="207137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/>
          <p:cNvSpPr txBox="1"/>
          <p:nvPr/>
        </p:nvSpPr>
        <p:spPr>
          <a:xfrm>
            <a:off x="2125345" y="5015230"/>
            <a:ext cx="56578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600" b="1" i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l</a:t>
            </a:r>
          </a:p>
        </p:txBody>
      </p:sp>
      <p:sp>
        <p:nvSpPr>
          <p:cNvPr id="37" name="椭圆 36"/>
          <p:cNvSpPr/>
          <p:nvPr>
            <p:custDataLst>
              <p:tags r:id="rId14"/>
            </p:custDataLst>
          </p:nvPr>
        </p:nvSpPr>
        <p:spPr>
          <a:xfrm>
            <a:off x="1748155" y="4044950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>
            <p:custDataLst>
              <p:tags r:id="rId15"/>
            </p:custDataLst>
          </p:nvPr>
        </p:nvSpPr>
        <p:spPr>
          <a:xfrm>
            <a:off x="1748155" y="3954780"/>
            <a:ext cx="67500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M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4315405" y="3030348"/>
            <a:ext cx="198818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PQ⊥ </a:t>
            </a:r>
            <a:r>
              <a:rPr lang="en-US" altLang="zh-CN" sz="3600" b="1" i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l</a:t>
            </a:r>
            <a:endParaRPr lang="en-US" altLang="zh-CN" sz="3600" b="1" dirty="0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4424905" y="4254296"/>
            <a:ext cx="526986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PQ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的中点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M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在直线</a:t>
            </a:r>
            <a:r>
              <a:rPr lang="en-US" altLang="zh-CN" sz="3600" b="1" i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l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上</a:t>
            </a:r>
          </a:p>
        </p:txBody>
      </p:sp>
      <p:sp>
        <p:nvSpPr>
          <p:cNvPr id="41" name="左大括号 40"/>
          <p:cNvSpPr/>
          <p:nvPr/>
        </p:nvSpPr>
        <p:spPr>
          <a:xfrm>
            <a:off x="4106013" y="3429000"/>
            <a:ext cx="241300" cy="1207135"/>
          </a:xfrm>
          <a:prstGeom prst="leftBrace">
            <a:avLst>
              <a:gd name="adj1" fmla="val 274789"/>
              <a:gd name="adj2" fmla="val 46133"/>
            </a:avLst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泪滴形 41"/>
          <p:cNvSpPr/>
          <p:nvPr/>
        </p:nvSpPr>
        <p:spPr>
          <a:xfrm rot="11400000">
            <a:off x="8947381" y="2360612"/>
            <a:ext cx="2603500" cy="1922145"/>
          </a:xfrm>
          <a:prstGeom prst="teardrop">
            <a:avLst>
              <a:gd name="adj" fmla="val 12422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/>
        </p:nvSpPr>
        <p:spPr>
          <a:xfrm rot="1020000">
            <a:off x="9239207" y="2621480"/>
            <a:ext cx="205994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一垂直</a:t>
            </a:r>
          </a:p>
          <a:p>
            <a:pPr>
              <a:lnSpc>
                <a:spcPct val="120000"/>
              </a:lnSpc>
            </a:pPr>
            <a:r>
              <a:rPr lang="zh-CN" altLang="en-US" sz="40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二中点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DECEFC3C-B83B-4A55-39AB-ECEDE1A8BEA1}"/>
              </a:ext>
            </a:extLst>
          </p:cNvPr>
          <p:cNvGrpSpPr/>
          <p:nvPr>
            <p:custDataLst>
              <p:tags r:id="rId16"/>
            </p:custDataLst>
          </p:nvPr>
        </p:nvGrpSpPr>
        <p:grpSpPr>
          <a:xfrm>
            <a:off x="339732" y="231775"/>
            <a:ext cx="5932805" cy="521970"/>
            <a:chOff x="952" y="529"/>
            <a:chExt cx="9343" cy="822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0B05A85C-AA37-7EC6-D9CD-00820C6F547E}"/>
                </a:ext>
              </a:extLst>
            </p:cNvPr>
            <p:cNvSpPr txBox="1"/>
            <p:nvPr>
              <p:custDataLst>
                <p:tags r:id="rId17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新知探究</a:t>
              </a:r>
            </a:p>
          </p:txBody>
        </p: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CD7FA605-A879-73CB-3165-6BEE2170E6F9}"/>
                </a:ext>
              </a:extLst>
            </p:cNvPr>
            <p:cNvGrpSpPr/>
            <p:nvPr>
              <p:custDataLst>
                <p:tags r:id="rId18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8" name="平行四边形 8">
                <a:extLst>
                  <a:ext uri="{FF2B5EF4-FFF2-40B4-BE49-F238E27FC236}">
                    <a16:creationId xmlns:a16="http://schemas.microsoft.com/office/drawing/2014/main" id="{E89CA312-08CC-6737-6952-DC9BACB0C55F}"/>
                  </a:ext>
                </a:extLst>
              </p:cNvPr>
              <p:cNvSpPr/>
              <p:nvPr>
                <p:custDataLst>
                  <p:tags r:id="rId19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0" name="平行四边形 8">
                <a:extLst>
                  <a:ext uri="{FF2B5EF4-FFF2-40B4-BE49-F238E27FC236}">
                    <a16:creationId xmlns:a16="http://schemas.microsoft.com/office/drawing/2014/main" id="{B0CD6EB2-F7B7-0F91-4F2C-CFAB2494DB9F}"/>
                  </a:ext>
                </a:extLst>
              </p:cNvPr>
              <p:cNvSpPr/>
              <p:nvPr>
                <p:custDataLst>
                  <p:tags r:id="rId20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80D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D4F1968A-3327-398E-7B9C-88438AC6747E}"/>
              </a:ext>
            </a:extLst>
          </p:cNvPr>
          <p:cNvSpPr txBox="1"/>
          <p:nvPr/>
        </p:nvSpPr>
        <p:spPr>
          <a:xfrm>
            <a:off x="236379" y="776068"/>
            <a:ext cx="4487862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）点关于直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线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的对称：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1" grpId="0" animBg="1"/>
      <p:bldP spid="42" grpId="0" animBg="1"/>
      <p:bldP spid="4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87" name="对象 3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770423"/>
              </p:ext>
            </p:extLst>
          </p:nvPr>
        </p:nvGraphicFramePr>
        <p:xfrm>
          <a:off x="410457" y="1334043"/>
          <a:ext cx="8272463" cy="522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3416040" imgH="215640" progId="Equation.DSMT4">
                  <p:embed/>
                </p:oleObj>
              </mc:Choice>
              <mc:Fallback>
                <p:oleObj name="Equation" r:id="rId7" imgW="3416040" imgH="215640" progId="Equation.DSMT4">
                  <p:embed/>
                  <p:pic>
                    <p:nvPicPr>
                      <p:cNvPr id="41987" name="对象 3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10457" y="1334043"/>
                        <a:ext cx="8272463" cy="5222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图片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13571" y="1714219"/>
            <a:ext cx="3041015" cy="2880995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5" name="对象 4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3064484"/>
              </p:ext>
            </p:extLst>
          </p:nvPr>
        </p:nvGraphicFramePr>
        <p:xfrm>
          <a:off x="1349506" y="1960410"/>
          <a:ext cx="5158740" cy="49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0" imgW="2400300" imgH="228600" progId="Equation.KSEE3">
                  <p:embed/>
                </p:oleObj>
              </mc:Choice>
              <mc:Fallback>
                <p:oleObj r:id="rId10" imgW="2400300" imgH="228600" progId="Equation.KSEE3">
                  <p:embed/>
                  <p:pic>
                    <p:nvPicPr>
                      <p:cNvPr id="5" name="对象 4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349506" y="1960410"/>
                        <a:ext cx="5158740" cy="4921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1940013"/>
              </p:ext>
            </p:extLst>
          </p:nvPr>
        </p:nvGraphicFramePr>
        <p:xfrm>
          <a:off x="1894975" y="2466483"/>
          <a:ext cx="2607945" cy="86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2" imgW="1193800" imgH="393700" progId="Equation.KSEE3">
                  <p:embed/>
                </p:oleObj>
              </mc:Choice>
              <mc:Fallback>
                <p:oleObj r:id="rId12" imgW="1193800" imgH="393700" progId="Equation.KSEE3">
                  <p:embed/>
                  <p:pic>
                    <p:nvPicPr>
                      <p:cNvPr id="10" name="对象 9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894975" y="2466483"/>
                        <a:ext cx="2607945" cy="8604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4138939"/>
              </p:ext>
            </p:extLst>
          </p:nvPr>
        </p:nvGraphicFramePr>
        <p:xfrm>
          <a:off x="1907244" y="3360713"/>
          <a:ext cx="5437505" cy="8597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2489200" imgH="393700" progId="Equation.KSEE3">
                  <p:embed/>
                </p:oleObj>
              </mc:Choice>
              <mc:Fallback>
                <p:oleObj r:id="rId14" imgW="2489200" imgH="393700" progId="Equation.KSEE3">
                  <p:embed/>
                  <p:pic>
                    <p:nvPicPr>
                      <p:cNvPr id="12" name="对象 11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907244" y="3360713"/>
                        <a:ext cx="5437505" cy="8597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6456528"/>
              </p:ext>
            </p:extLst>
          </p:nvPr>
        </p:nvGraphicFramePr>
        <p:xfrm>
          <a:off x="1894975" y="4391517"/>
          <a:ext cx="3095834" cy="8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6" imgW="1409700" imgH="393700" progId="Equation.KSEE3">
                  <p:embed/>
                </p:oleObj>
              </mc:Choice>
              <mc:Fallback>
                <p:oleObj r:id="rId16" imgW="1409700" imgH="393700" progId="Equation.KSEE3">
                  <p:embed/>
                  <p:pic>
                    <p:nvPicPr>
                      <p:cNvPr id="13" name="对象 1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894975" y="4391517"/>
                        <a:ext cx="3095834" cy="86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3764720"/>
              </p:ext>
            </p:extLst>
          </p:nvPr>
        </p:nvGraphicFramePr>
        <p:xfrm>
          <a:off x="4860167" y="2730900"/>
          <a:ext cx="2171065" cy="4914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8" imgW="952500" imgH="215900" progId="Equation.KSEE3">
                  <p:embed/>
                </p:oleObj>
              </mc:Choice>
              <mc:Fallback>
                <p:oleObj r:id="rId18" imgW="952500" imgH="215900" progId="Equation.KSEE3">
                  <p:embed/>
                  <p:pic>
                    <p:nvPicPr>
                      <p:cNvPr id="14" name="对象 13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4860167" y="2730900"/>
                        <a:ext cx="2171065" cy="491490"/>
                      </a:xfrm>
                      <a:prstGeom prst="rect">
                        <a:avLst/>
                      </a:prstGeom>
                      <a:solidFill>
                        <a:srgbClr val="FFF2CC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6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1111134"/>
              </p:ext>
            </p:extLst>
          </p:nvPr>
        </p:nvGraphicFramePr>
        <p:xfrm>
          <a:off x="5199553" y="4577454"/>
          <a:ext cx="2226945" cy="49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0" imgW="977900" imgH="215900" progId="Equation.KSEE3">
                  <p:embed/>
                </p:oleObj>
              </mc:Choice>
              <mc:Fallback>
                <p:oleObj r:id="rId20" imgW="977900" imgH="215900" progId="Equation.KSEE3">
                  <p:embed/>
                  <p:pic>
                    <p:nvPicPr>
                      <p:cNvPr id="17" name="对象 16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5199553" y="4577454"/>
                        <a:ext cx="2226945" cy="492125"/>
                      </a:xfrm>
                      <a:prstGeom prst="rect">
                        <a:avLst/>
                      </a:prstGeom>
                      <a:solidFill>
                        <a:srgbClr val="FFF2CC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9447896"/>
              </p:ext>
            </p:extLst>
          </p:nvPr>
        </p:nvGraphicFramePr>
        <p:xfrm>
          <a:off x="1950169" y="5375959"/>
          <a:ext cx="6563402" cy="10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2" imgW="2984500" imgH="457200" progId="Equation.KSEE3">
                  <p:embed/>
                </p:oleObj>
              </mc:Choice>
              <mc:Fallback>
                <p:oleObj r:id="rId22" imgW="2984500" imgH="457200" progId="Equation.KSEE3">
                  <p:embed/>
                  <p:pic>
                    <p:nvPicPr>
                      <p:cNvPr id="20" name="对象 19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1950169" y="5375959"/>
                        <a:ext cx="6563402" cy="10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文本框 10">
            <a:extLst>
              <a:ext uri="{FF2B5EF4-FFF2-40B4-BE49-F238E27FC236}">
                <a16:creationId xmlns:a16="http://schemas.microsoft.com/office/drawing/2014/main" id="{DA9EB175-5967-F74D-4E2F-A1A8C089D7A3}"/>
              </a:ext>
            </a:extLst>
          </p:cNvPr>
          <p:cNvSpPr txBox="1"/>
          <p:nvPr/>
        </p:nvSpPr>
        <p:spPr>
          <a:xfrm>
            <a:off x="372305" y="760033"/>
            <a:ext cx="4487862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）点关于直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线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的对称：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9EF009AE-353D-E04C-4FD8-DBCB7A1F05BB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305226" y="178587"/>
            <a:ext cx="5932805" cy="521970"/>
            <a:chOff x="952" y="529"/>
            <a:chExt cx="9343" cy="822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12F355DE-8932-A2AD-57E5-F2912D65DC09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新知探究</a:t>
              </a:r>
            </a:p>
          </p:txBody>
        </p: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5ADAB1B3-FDE6-0645-4843-43BFD975EE70}"/>
                </a:ext>
              </a:extLst>
            </p:cNvPr>
            <p:cNvGrpSpPr/>
            <p:nvPr>
              <p:custDataLst>
                <p:tags r:id="rId3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7" name="平行四边形 8">
                <a:extLst>
                  <a:ext uri="{FF2B5EF4-FFF2-40B4-BE49-F238E27FC236}">
                    <a16:creationId xmlns:a16="http://schemas.microsoft.com/office/drawing/2014/main" id="{25A0B07C-AC51-0586-EC49-ED9FA5B797ED}"/>
                  </a:ext>
                </a:extLst>
              </p:cNvPr>
              <p:cNvSpPr/>
              <p:nvPr>
                <p:custDataLst>
                  <p:tags r:id="rId4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8" name="平行四边形 8">
                <a:extLst>
                  <a:ext uri="{FF2B5EF4-FFF2-40B4-BE49-F238E27FC236}">
                    <a16:creationId xmlns:a16="http://schemas.microsoft.com/office/drawing/2014/main" id="{6899B9D5-CF95-EF0D-41DA-1EFF45F89596}"/>
                  </a:ext>
                </a:extLst>
              </p:cNvPr>
              <p:cNvSpPr/>
              <p:nvPr>
                <p:custDataLst>
                  <p:tags r:id="rId5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80D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971110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>
            <p:custDataLst>
              <p:tags r:id="rId1"/>
            </p:custDataLst>
          </p:nvPr>
        </p:nvSpPr>
        <p:spPr>
          <a:xfrm>
            <a:off x="281940" y="1213485"/>
            <a:ext cx="11508740" cy="1303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问题</a:t>
            </a:r>
            <a:r>
              <a:rPr lang="en-US" altLang="zh-CN" sz="2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4</a:t>
            </a:r>
            <a:r>
              <a:rPr lang="zh-CN" altLang="en-US" sz="2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：直线</a:t>
            </a:r>
            <a:r>
              <a:rPr lang="en-US" altLang="zh-CN" sz="2800" b="1" i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l</a:t>
            </a:r>
            <a:r>
              <a:rPr lang="en-US" altLang="zh-CN" sz="2800" b="1" baseline="-25000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</a:t>
            </a:r>
            <a:r>
              <a:rPr lang="en-US" altLang="zh-CN" sz="2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:</a:t>
            </a:r>
            <a:r>
              <a:rPr lang="en-US" altLang="zh-CN" sz="2800" b="1" i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A</a:t>
            </a:r>
            <a:r>
              <a:rPr lang="en-US" altLang="zh-CN" sz="2800" b="1" baseline="-25000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</a:t>
            </a:r>
            <a:r>
              <a:rPr lang="en-US" altLang="zh-CN" sz="2800" b="1" i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x</a:t>
            </a:r>
            <a:r>
              <a:rPr lang="en-US" altLang="zh-CN" sz="2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+</a:t>
            </a:r>
            <a:r>
              <a:rPr lang="en-US" altLang="zh-CN" sz="2800" b="1" i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B</a:t>
            </a:r>
            <a:r>
              <a:rPr lang="en-US" altLang="zh-CN" sz="2800" b="1" baseline="-25000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</a:t>
            </a:r>
            <a:r>
              <a:rPr lang="en-US" altLang="zh-CN" sz="2800" b="1" i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y</a:t>
            </a:r>
            <a:r>
              <a:rPr lang="en-US" altLang="zh-CN" sz="2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+</a:t>
            </a:r>
            <a:r>
              <a:rPr lang="en-US" altLang="zh-CN" sz="2800" b="1" i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C</a:t>
            </a:r>
            <a:r>
              <a:rPr lang="en-US" altLang="zh-CN" sz="2800" b="1" baseline="-25000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</a:t>
            </a:r>
            <a:r>
              <a:rPr lang="en-US" altLang="zh-CN" sz="2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=0</a:t>
            </a:r>
            <a:r>
              <a:rPr lang="zh-CN" altLang="en-US" sz="2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与直线</a:t>
            </a:r>
            <a:r>
              <a:rPr lang="en-US" altLang="zh-CN" sz="2800" b="1" i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l</a:t>
            </a:r>
            <a:r>
              <a:rPr lang="en-US" altLang="zh-CN" sz="2800" b="1" baseline="-25000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zh-CN" altLang="en-US" sz="2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关于直线</a:t>
            </a:r>
            <a:r>
              <a:rPr lang="en-US" altLang="zh-CN" sz="2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l:</a:t>
            </a:r>
            <a:r>
              <a:rPr lang="en-US" altLang="zh-CN" sz="2800" b="1" i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Ax</a:t>
            </a:r>
            <a:r>
              <a:rPr lang="en-US" altLang="zh-CN" sz="2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+</a:t>
            </a:r>
            <a:r>
              <a:rPr lang="en-US" altLang="zh-CN" sz="2800" b="1" i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By</a:t>
            </a:r>
            <a:r>
              <a:rPr lang="en-US" altLang="zh-CN" sz="2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+</a:t>
            </a:r>
            <a:r>
              <a:rPr lang="en-US" altLang="zh-CN" sz="2800" b="1" i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C</a:t>
            </a:r>
            <a:r>
              <a:rPr lang="en-US" altLang="zh-CN" sz="2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=0</a:t>
            </a:r>
            <a:r>
              <a:rPr lang="zh-CN" altLang="en-US" sz="2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对称，求直线</a:t>
            </a:r>
            <a:r>
              <a:rPr lang="en-US" altLang="zh-CN" sz="2800" b="1" i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l</a:t>
            </a:r>
            <a:r>
              <a:rPr lang="en-US" altLang="zh-CN" sz="2800" b="1" baseline="-25000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zh-CN" altLang="en-US" sz="2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的方程</a:t>
            </a:r>
            <a:r>
              <a:rPr lang="en-US" altLang="zh-CN" sz="2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.</a:t>
            </a:r>
          </a:p>
        </p:txBody>
      </p:sp>
      <p:cxnSp>
        <p:nvCxnSpPr>
          <p:cNvPr id="11" name="直接箭头连接符 10"/>
          <p:cNvCxnSpPr/>
          <p:nvPr>
            <p:custDataLst>
              <p:tags r:id="rId2"/>
            </p:custDataLst>
          </p:nvPr>
        </p:nvCxnSpPr>
        <p:spPr>
          <a:xfrm>
            <a:off x="407035" y="4986020"/>
            <a:ext cx="29880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/>
          <p:nvPr>
            <p:custDataLst>
              <p:tags r:id="rId3"/>
            </p:custDataLst>
          </p:nvPr>
        </p:nvCxnSpPr>
        <p:spPr>
          <a:xfrm flipH="1" flipV="1">
            <a:off x="1484630" y="3139440"/>
            <a:ext cx="13335" cy="294259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>
            <p:custDataLst>
              <p:tags r:id="rId4"/>
            </p:custDataLst>
          </p:nvPr>
        </p:nvCxnSpPr>
        <p:spPr>
          <a:xfrm>
            <a:off x="802005" y="3693160"/>
            <a:ext cx="1404620" cy="22161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>
            <p:custDataLst>
              <p:tags r:id="rId5"/>
            </p:custDataLst>
          </p:nvPr>
        </p:nvSpPr>
        <p:spPr>
          <a:xfrm>
            <a:off x="495935" y="3716020"/>
            <a:ext cx="6108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 b="1" i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l</a:t>
            </a:r>
            <a:r>
              <a:rPr lang="en-US" altLang="zh-CN" sz="3200" b="1" baseline="-250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2</a:t>
            </a:r>
          </a:p>
        </p:txBody>
      </p:sp>
      <p:sp>
        <p:nvSpPr>
          <p:cNvPr id="17" name="文本框 16"/>
          <p:cNvSpPr txBox="1"/>
          <p:nvPr>
            <p:custDataLst>
              <p:tags r:id="rId6"/>
            </p:custDataLst>
          </p:nvPr>
        </p:nvSpPr>
        <p:spPr>
          <a:xfrm>
            <a:off x="1970405" y="3069590"/>
            <a:ext cx="5727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 b="1" i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l</a:t>
            </a:r>
            <a:r>
              <a:rPr lang="en-US" altLang="zh-CN" sz="3200" b="1" baseline="-250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1</a:t>
            </a:r>
          </a:p>
        </p:txBody>
      </p:sp>
      <p:sp>
        <p:nvSpPr>
          <p:cNvPr id="18" name="文本框 17"/>
          <p:cNvSpPr txBox="1"/>
          <p:nvPr>
            <p:custDataLst>
              <p:tags r:id="rId7"/>
            </p:custDataLst>
          </p:nvPr>
        </p:nvSpPr>
        <p:spPr>
          <a:xfrm>
            <a:off x="1073150" y="4894580"/>
            <a:ext cx="3568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O</a:t>
            </a:r>
          </a:p>
        </p:txBody>
      </p:sp>
      <p:sp>
        <p:nvSpPr>
          <p:cNvPr id="19" name="文本框 18"/>
          <p:cNvSpPr txBox="1"/>
          <p:nvPr>
            <p:custDataLst>
              <p:tags r:id="rId8"/>
            </p:custDataLst>
          </p:nvPr>
        </p:nvSpPr>
        <p:spPr>
          <a:xfrm>
            <a:off x="3014980" y="4848860"/>
            <a:ext cx="3568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 b="1" i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x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4911438" y="3428761"/>
            <a:ext cx="15271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i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l</a:t>
            </a:r>
            <a:r>
              <a:rPr lang="en-US" altLang="zh-CN" sz="3600" b="1" baseline="-250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 </a:t>
            </a:r>
            <a:r>
              <a:rPr lang="en-US" altLang="zh-CN" sz="36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// </a:t>
            </a:r>
            <a:r>
              <a:rPr lang="en-US" altLang="zh-CN" sz="3600" b="1" i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l</a:t>
            </a:r>
            <a:r>
              <a:rPr lang="en-US" altLang="zh-CN" sz="3600" b="1" baseline="-2500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endParaRPr lang="en-US" altLang="zh-CN" sz="3600" b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cxnSp>
        <p:nvCxnSpPr>
          <p:cNvPr id="21" name="直接连接符 20"/>
          <p:cNvCxnSpPr/>
          <p:nvPr>
            <p:custDataLst>
              <p:tags r:id="rId9"/>
            </p:custDataLst>
          </p:nvPr>
        </p:nvCxnSpPr>
        <p:spPr>
          <a:xfrm>
            <a:off x="1827530" y="3220720"/>
            <a:ext cx="1492250" cy="234505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0"/>
            </p:custDataLst>
          </p:nvPr>
        </p:nvCxnSpPr>
        <p:spPr>
          <a:xfrm flipV="1">
            <a:off x="1360170" y="3945255"/>
            <a:ext cx="935355" cy="6743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6602730" y="3492500"/>
            <a:ext cx="43668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➯</a:t>
            </a:r>
            <a:r>
              <a:rPr lang="en-US" altLang="zh-CN" sz="36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 </a:t>
            </a:r>
            <a:r>
              <a:rPr lang="zh-CN" altLang="en-US" sz="36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设</a:t>
            </a:r>
            <a:r>
              <a:rPr lang="en-US" altLang="zh-CN" sz="3600" b="1" i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l</a:t>
            </a:r>
            <a:r>
              <a:rPr lang="en-US" altLang="zh-CN" sz="3600" b="1" baseline="-25000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en-US" altLang="zh-CN" sz="36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: </a:t>
            </a:r>
            <a:r>
              <a:rPr lang="en-US" altLang="zh-CN" sz="3600" b="1" i="1" dirty="0" err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Ax</a:t>
            </a:r>
            <a:r>
              <a:rPr lang="en-US" altLang="zh-CN" sz="3600" b="1" dirty="0" err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+</a:t>
            </a:r>
            <a:r>
              <a:rPr lang="en-US" altLang="zh-CN" sz="3600" b="1" i="1" dirty="0" err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By</a:t>
            </a:r>
            <a:r>
              <a:rPr lang="en-US" altLang="zh-CN" sz="3600" b="1" dirty="0" err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+</a:t>
            </a:r>
            <a:r>
              <a:rPr lang="en-US" altLang="zh-CN" sz="3600" b="1" i="1" dirty="0" err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m</a:t>
            </a:r>
            <a:r>
              <a:rPr lang="en-US" altLang="zh-CN" sz="36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=0</a:t>
            </a:r>
          </a:p>
        </p:txBody>
      </p:sp>
      <p:sp>
        <p:nvSpPr>
          <p:cNvPr id="26" name="文本框 25"/>
          <p:cNvSpPr txBox="1"/>
          <p:nvPr>
            <p:custDataLst>
              <p:tags r:id="rId11"/>
            </p:custDataLst>
          </p:nvPr>
        </p:nvSpPr>
        <p:spPr>
          <a:xfrm>
            <a:off x="1106170" y="2928620"/>
            <a:ext cx="356870" cy="50228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US" altLang="zh-CN" sz="3200" b="1" i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y</a:t>
            </a:r>
          </a:p>
        </p:txBody>
      </p:sp>
      <p:cxnSp>
        <p:nvCxnSpPr>
          <p:cNvPr id="27" name="直接连接符 26"/>
          <p:cNvCxnSpPr/>
          <p:nvPr>
            <p:custDataLst>
              <p:tags r:id="rId12"/>
            </p:custDataLst>
          </p:nvPr>
        </p:nvCxnSpPr>
        <p:spPr>
          <a:xfrm>
            <a:off x="1315085" y="3430905"/>
            <a:ext cx="1492250" cy="23450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/>
          <p:cNvSpPr txBox="1"/>
          <p:nvPr>
            <p:custDataLst>
              <p:tags r:id="rId13"/>
            </p:custDataLst>
          </p:nvPr>
        </p:nvSpPr>
        <p:spPr>
          <a:xfrm>
            <a:off x="2348865" y="5273675"/>
            <a:ext cx="5727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 b="1" i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l</a:t>
            </a:r>
            <a:endParaRPr lang="en-US" altLang="zh-CN" sz="3200" b="1" baseline="-25000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118514" y="2385246"/>
            <a:ext cx="2851630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 anchor="t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charset="0"/>
              </a:rPr>
              <a:t>①</a:t>
            </a:r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若</a:t>
            </a:r>
            <a:r>
              <a:rPr lang="en-US" altLang="zh-CN" sz="3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charset="0"/>
              </a:rPr>
              <a:t>l</a:t>
            </a:r>
            <a:r>
              <a:rPr lang="en-US" altLang="zh-CN" sz="3200" b="1" baseline="-25000" dirty="0">
                <a:solidFill>
                  <a:srgbClr val="FF0000"/>
                </a:solidFill>
                <a:latin typeface="Times New Roman" panose="02020603050405020304" charset="0"/>
              </a:rPr>
              <a:t>1 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charset="0"/>
              </a:rPr>
              <a:t>// 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charset="0"/>
              </a:rPr>
              <a:t>l  </a:t>
            </a: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567639" y="3653472"/>
            <a:ext cx="3389630" cy="148717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EEE1B02F-3E8F-98B0-80DB-577C32F5D257}"/>
              </a:ext>
            </a:extLst>
          </p:cNvPr>
          <p:cNvSpPr txBox="1"/>
          <p:nvPr/>
        </p:nvSpPr>
        <p:spPr>
          <a:xfrm>
            <a:off x="281940" y="857885"/>
            <a:ext cx="4487862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4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）直线关于直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线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的对称：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1F9FA3CE-EF21-1E79-9A6A-D8378FB21048}"/>
              </a:ext>
            </a:extLst>
          </p:cNvPr>
          <p:cNvGrpSpPr/>
          <p:nvPr>
            <p:custDataLst>
              <p:tags r:id="rId14"/>
            </p:custDataLst>
          </p:nvPr>
        </p:nvGrpSpPr>
        <p:grpSpPr>
          <a:xfrm>
            <a:off x="281940" y="204788"/>
            <a:ext cx="5932805" cy="521970"/>
            <a:chOff x="952" y="529"/>
            <a:chExt cx="9343" cy="822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756525E4-4195-18B8-C43C-A9D6EE603D26}"/>
                </a:ext>
              </a:extLst>
            </p:cNvPr>
            <p:cNvSpPr txBox="1"/>
            <p:nvPr>
              <p:custDataLst>
                <p:tags r:id="rId15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新知探究</a:t>
              </a:r>
            </a:p>
          </p:txBody>
        </p:sp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A95D7009-20A5-AAF4-12C9-49B027860F2D}"/>
                </a:ext>
              </a:extLst>
            </p:cNvPr>
            <p:cNvGrpSpPr/>
            <p:nvPr>
              <p:custDataLst>
                <p:tags r:id="rId16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6" name="平行四边形 8">
                <a:extLst>
                  <a:ext uri="{FF2B5EF4-FFF2-40B4-BE49-F238E27FC236}">
                    <a16:creationId xmlns:a16="http://schemas.microsoft.com/office/drawing/2014/main" id="{93023C8F-5A3A-44F0-BE69-8496464F0581}"/>
                  </a:ext>
                </a:extLst>
              </p:cNvPr>
              <p:cNvSpPr/>
              <p:nvPr>
                <p:custDataLst>
                  <p:tags r:id="rId17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7" name="平行四边形 8">
                <a:extLst>
                  <a:ext uri="{FF2B5EF4-FFF2-40B4-BE49-F238E27FC236}">
                    <a16:creationId xmlns:a16="http://schemas.microsoft.com/office/drawing/2014/main" id="{DEF5676E-2B28-629C-6161-06D5A41EE207}"/>
                  </a:ext>
                </a:extLst>
              </p:cNvPr>
              <p:cNvSpPr/>
              <p:nvPr>
                <p:custDataLst>
                  <p:tags r:id="rId18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80D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>
            <p:custDataLst>
              <p:tags r:id="rId1"/>
            </p:custDataLst>
          </p:nvPr>
        </p:nvSpPr>
        <p:spPr>
          <a:xfrm>
            <a:off x="318135" y="1169035"/>
            <a:ext cx="11400790" cy="5361305"/>
          </a:xfrm>
          <a:prstGeom prst="rect">
            <a:avLst/>
          </a:prstGeom>
          <a:noFill/>
          <a:ln>
            <a:solidFill>
              <a:schemeClr val="bg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indent="0">
              <a:buFont typeface="Arial" panose="020B0604020202020204" pitchFamily="34" charset="0"/>
              <a:buNone/>
            </a:pPr>
            <a:endParaRPr lang="zh-CN" altLang="en-US" sz="360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0" algn="l"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chemeClr val="tx1"/>
                </a:solidFill>
                <a:latin typeface="Times New Roman" panose="02020603050405020304" charset="0"/>
                <a:ea typeface="华文楷体" panose="02010600040101010101" charset="-122"/>
                <a:cs typeface="Times New Roman" panose="02020603050405020304" charset="0"/>
                <a:sym typeface="+mn-ea"/>
              </a:rPr>
              <a:t> </a:t>
            </a:r>
          </a:p>
          <a:p>
            <a:pPr indent="0">
              <a:buFont typeface="Arial" panose="020B0604020202020204" pitchFamily="34" charset="0"/>
              <a:buNone/>
            </a:pPr>
            <a:endParaRPr lang="en-US" altLang="zh-CN" sz="3600" b="1" kern="100">
              <a:solidFill>
                <a:schemeClr val="tx1"/>
              </a:solidFill>
              <a:latin typeface="Times New Roman" panose="02020603050405020304" charset="0"/>
              <a:ea typeface="华文楷体" panose="02010600040101010101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2"/>
            </p:custDataLst>
          </p:nvPr>
        </p:nvSpPr>
        <p:spPr>
          <a:xfrm>
            <a:off x="318135" y="1292014"/>
            <a:ext cx="11508740" cy="1303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问题</a:t>
            </a:r>
            <a:r>
              <a:rPr lang="en-US" altLang="zh-CN" sz="2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4</a:t>
            </a:r>
            <a:r>
              <a:rPr lang="zh-CN" altLang="en-US" sz="2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：直线</a:t>
            </a:r>
            <a:r>
              <a:rPr lang="en-US" altLang="zh-CN" sz="2800" b="1" i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l</a:t>
            </a:r>
            <a:r>
              <a:rPr lang="en-US" altLang="zh-CN" sz="2800" b="1" baseline="-25000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</a:t>
            </a:r>
            <a:r>
              <a:rPr lang="en-US" altLang="zh-CN" sz="2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:</a:t>
            </a:r>
            <a:r>
              <a:rPr lang="en-US" altLang="zh-CN" sz="2800" b="1" i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A</a:t>
            </a:r>
            <a:r>
              <a:rPr lang="en-US" altLang="zh-CN" sz="2800" b="1" baseline="-25000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</a:t>
            </a:r>
            <a:r>
              <a:rPr lang="en-US" altLang="zh-CN" sz="2800" b="1" i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x</a:t>
            </a:r>
            <a:r>
              <a:rPr lang="en-US" altLang="zh-CN" sz="2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+</a:t>
            </a:r>
            <a:r>
              <a:rPr lang="en-US" altLang="zh-CN" sz="2800" b="1" i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B</a:t>
            </a:r>
            <a:r>
              <a:rPr lang="en-US" altLang="zh-CN" sz="2800" b="1" baseline="-25000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</a:t>
            </a:r>
            <a:r>
              <a:rPr lang="en-US" altLang="zh-CN" sz="2800" b="1" i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y</a:t>
            </a:r>
            <a:r>
              <a:rPr lang="en-US" altLang="zh-CN" sz="2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+</a:t>
            </a:r>
            <a:r>
              <a:rPr lang="en-US" altLang="zh-CN" sz="2800" b="1" i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C</a:t>
            </a:r>
            <a:r>
              <a:rPr lang="en-US" altLang="zh-CN" sz="2800" b="1" baseline="-25000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</a:t>
            </a:r>
            <a:r>
              <a:rPr lang="en-US" altLang="zh-CN" sz="2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=0</a:t>
            </a:r>
            <a:r>
              <a:rPr lang="zh-CN" altLang="en-US" sz="2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与直线</a:t>
            </a:r>
            <a:r>
              <a:rPr lang="en-US" altLang="zh-CN" sz="2800" b="1" i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l</a:t>
            </a:r>
            <a:r>
              <a:rPr lang="en-US" altLang="zh-CN" sz="2800" b="1" baseline="-25000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zh-CN" altLang="en-US" sz="2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关于直线</a:t>
            </a:r>
            <a:r>
              <a:rPr lang="en-US" altLang="zh-CN" sz="2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l:</a:t>
            </a:r>
            <a:r>
              <a:rPr lang="en-US" altLang="zh-CN" sz="2800" b="1" i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Ax</a:t>
            </a:r>
            <a:r>
              <a:rPr lang="en-US" altLang="zh-CN" sz="2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+</a:t>
            </a:r>
            <a:r>
              <a:rPr lang="en-US" altLang="zh-CN" sz="2800" b="1" i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By</a:t>
            </a:r>
            <a:r>
              <a:rPr lang="en-US" altLang="zh-CN" sz="2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+</a:t>
            </a:r>
            <a:r>
              <a:rPr lang="en-US" altLang="zh-CN" sz="2800" b="1" i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C</a:t>
            </a:r>
            <a:r>
              <a:rPr lang="en-US" altLang="zh-CN" sz="2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=0</a:t>
            </a:r>
            <a:r>
              <a:rPr lang="zh-CN" altLang="en-US" sz="2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对称，求直线</a:t>
            </a:r>
            <a:r>
              <a:rPr lang="en-US" altLang="zh-CN" sz="2800" b="1" i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l</a:t>
            </a:r>
            <a:r>
              <a:rPr lang="en-US" altLang="zh-CN" sz="2800" b="1" baseline="-25000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zh-CN" altLang="en-US" sz="2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的方程</a:t>
            </a:r>
            <a:r>
              <a:rPr lang="en-US" altLang="zh-CN" sz="2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.</a:t>
            </a:r>
          </a:p>
        </p:txBody>
      </p:sp>
      <p:cxnSp>
        <p:nvCxnSpPr>
          <p:cNvPr id="11" name="直接箭头连接符 10"/>
          <p:cNvCxnSpPr/>
          <p:nvPr>
            <p:custDataLst>
              <p:tags r:id="rId3"/>
            </p:custDataLst>
          </p:nvPr>
        </p:nvCxnSpPr>
        <p:spPr>
          <a:xfrm>
            <a:off x="407035" y="4986020"/>
            <a:ext cx="29880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/>
          <p:nvPr>
            <p:custDataLst>
              <p:tags r:id="rId4"/>
            </p:custDataLst>
          </p:nvPr>
        </p:nvCxnSpPr>
        <p:spPr>
          <a:xfrm flipH="1" flipV="1">
            <a:off x="1484630" y="3139440"/>
            <a:ext cx="13335" cy="294259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>
            <p:custDataLst>
              <p:tags r:id="rId5"/>
            </p:custDataLst>
          </p:nvPr>
        </p:nvCxnSpPr>
        <p:spPr>
          <a:xfrm>
            <a:off x="802005" y="3693160"/>
            <a:ext cx="2748280" cy="161734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>
            <p:custDataLst>
              <p:tags r:id="rId6"/>
            </p:custDataLst>
          </p:nvPr>
        </p:nvSpPr>
        <p:spPr>
          <a:xfrm>
            <a:off x="495935" y="3716020"/>
            <a:ext cx="6108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 b="1" i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l</a:t>
            </a:r>
            <a:r>
              <a:rPr lang="en-US" altLang="zh-CN" sz="3200" b="1" baseline="-250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2</a:t>
            </a:r>
          </a:p>
        </p:txBody>
      </p:sp>
      <p:sp>
        <p:nvSpPr>
          <p:cNvPr id="17" name="文本框 16"/>
          <p:cNvSpPr txBox="1"/>
          <p:nvPr>
            <p:custDataLst>
              <p:tags r:id="rId7"/>
            </p:custDataLst>
          </p:nvPr>
        </p:nvSpPr>
        <p:spPr>
          <a:xfrm>
            <a:off x="1840230" y="2762250"/>
            <a:ext cx="5727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 b="1" i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l</a:t>
            </a:r>
            <a:r>
              <a:rPr lang="en-US" altLang="zh-CN" sz="3200" b="1" baseline="-2500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1</a:t>
            </a:r>
          </a:p>
        </p:txBody>
      </p:sp>
      <p:sp>
        <p:nvSpPr>
          <p:cNvPr id="18" name="文本框 17"/>
          <p:cNvSpPr txBox="1"/>
          <p:nvPr>
            <p:custDataLst>
              <p:tags r:id="rId8"/>
            </p:custDataLst>
          </p:nvPr>
        </p:nvSpPr>
        <p:spPr>
          <a:xfrm>
            <a:off x="1073150" y="4894580"/>
            <a:ext cx="3568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O</a:t>
            </a:r>
          </a:p>
        </p:txBody>
      </p:sp>
      <p:sp>
        <p:nvSpPr>
          <p:cNvPr id="19" name="文本框 18"/>
          <p:cNvSpPr txBox="1"/>
          <p:nvPr>
            <p:custDataLst>
              <p:tags r:id="rId9"/>
            </p:custDataLst>
          </p:nvPr>
        </p:nvSpPr>
        <p:spPr>
          <a:xfrm>
            <a:off x="3014980" y="4848860"/>
            <a:ext cx="3568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 b="1" i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x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4336731" y="3059025"/>
            <a:ext cx="64617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求出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l</a:t>
            </a:r>
            <a:r>
              <a:rPr lang="en-US" altLang="zh-CN" sz="2800" b="1" baseline="-25000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与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l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的交点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M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，点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M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也在直线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l</a:t>
            </a:r>
            <a:r>
              <a:rPr lang="en-US" altLang="zh-CN" sz="2800" b="1" baseline="-25000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上</a:t>
            </a:r>
          </a:p>
        </p:txBody>
      </p:sp>
      <p:cxnSp>
        <p:nvCxnSpPr>
          <p:cNvPr id="21" name="直接连接符 20"/>
          <p:cNvCxnSpPr/>
          <p:nvPr>
            <p:custDataLst>
              <p:tags r:id="rId10"/>
            </p:custDataLst>
          </p:nvPr>
        </p:nvCxnSpPr>
        <p:spPr>
          <a:xfrm>
            <a:off x="1827530" y="3220720"/>
            <a:ext cx="184150" cy="275272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左大括号 23"/>
          <p:cNvSpPr/>
          <p:nvPr/>
        </p:nvSpPr>
        <p:spPr>
          <a:xfrm>
            <a:off x="3908115" y="3220720"/>
            <a:ext cx="401955" cy="1869440"/>
          </a:xfrm>
          <a:prstGeom prst="leftBrace">
            <a:avLst>
              <a:gd name="adj1" fmla="val 274789"/>
              <a:gd name="adj2" fmla="val 46133"/>
            </a:avLst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11"/>
            </p:custDataLst>
          </p:nvPr>
        </p:nvSpPr>
        <p:spPr>
          <a:xfrm>
            <a:off x="1106170" y="2928620"/>
            <a:ext cx="356870" cy="50228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US" altLang="zh-CN" sz="3200" b="1" i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y</a:t>
            </a:r>
          </a:p>
        </p:txBody>
      </p:sp>
      <p:cxnSp>
        <p:nvCxnSpPr>
          <p:cNvPr id="27" name="直接连接符 26"/>
          <p:cNvCxnSpPr/>
          <p:nvPr>
            <p:custDataLst>
              <p:tags r:id="rId12"/>
            </p:custDataLst>
          </p:nvPr>
        </p:nvCxnSpPr>
        <p:spPr>
          <a:xfrm>
            <a:off x="1315085" y="3430905"/>
            <a:ext cx="1492250" cy="23450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/>
          <p:cNvSpPr txBox="1"/>
          <p:nvPr>
            <p:custDataLst>
              <p:tags r:id="rId13"/>
            </p:custDataLst>
          </p:nvPr>
        </p:nvSpPr>
        <p:spPr>
          <a:xfrm>
            <a:off x="2348865" y="5273675"/>
            <a:ext cx="5727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 b="1" i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l</a:t>
            </a:r>
            <a:endParaRPr lang="en-US" altLang="zh-CN" sz="3200" b="1" baseline="-25000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6" name="椭圆 5"/>
          <p:cNvSpPr/>
          <p:nvPr>
            <p:custDataLst>
              <p:tags r:id="rId14"/>
            </p:custDataLst>
          </p:nvPr>
        </p:nvSpPr>
        <p:spPr>
          <a:xfrm>
            <a:off x="1851025" y="4296410"/>
            <a:ext cx="108000" cy="1080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5"/>
            </p:custDataLst>
          </p:nvPr>
        </p:nvSpPr>
        <p:spPr>
          <a:xfrm>
            <a:off x="2036445" y="3993515"/>
            <a:ext cx="67500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M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310070" y="4136053"/>
            <a:ext cx="716851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在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l</a:t>
            </a:r>
            <a:r>
              <a:rPr lang="en-US" altLang="zh-CN" sz="2800" b="1" baseline="-25000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1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上任取一点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P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，求出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P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关于直线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l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的对称点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Q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，点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Q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也在直线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l</a:t>
            </a:r>
            <a:r>
              <a:rPr lang="en-US" altLang="zh-CN" sz="2800" b="1" baseline="-25000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上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4306569" y="5548704"/>
            <a:ext cx="6522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用</a:t>
            </a:r>
            <a:r>
              <a:rPr lang="en-US" altLang="zh-CN" sz="2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M</a:t>
            </a:r>
            <a:r>
              <a:rPr lang="zh-CN" altLang="en-US" sz="2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，</a:t>
            </a:r>
            <a:r>
              <a:rPr lang="en-US" altLang="zh-CN" sz="2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Q</a:t>
            </a:r>
            <a:r>
              <a:rPr lang="zh-CN" altLang="en-US" sz="2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两点求出直线</a:t>
            </a:r>
            <a:r>
              <a:rPr lang="en-US" altLang="zh-CN" sz="2800" b="1" i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l</a:t>
            </a:r>
            <a:r>
              <a:rPr lang="en-US" altLang="zh-CN" sz="2800" b="1" baseline="-25000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zh-CN" altLang="en-US" sz="2800" b="1" dirty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的方程</a:t>
            </a:r>
          </a:p>
        </p:txBody>
      </p:sp>
      <p:sp>
        <p:nvSpPr>
          <p:cNvPr id="10" name="椭圆 9"/>
          <p:cNvSpPr/>
          <p:nvPr>
            <p:custDataLst>
              <p:tags r:id="rId16"/>
            </p:custDataLst>
          </p:nvPr>
        </p:nvSpPr>
        <p:spPr>
          <a:xfrm>
            <a:off x="1800860" y="3545205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>
            <p:custDataLst>
              <p:tags r:id="rId17"/>
            </p:custDataLst>
          </p:nvPr>
        </p:nvSpPr>
        <p:spPr>
          <a:xfrm>
            <a:off x="1218565" y="3933825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18"/>
            </p:custDataLst>
          </p:nvPr>
        </p:nvSpPr>
        <p:spPr>
          <a:xfrm>
            <a:off x="1903095" y="3339465"/>
            <a:ext cx="70231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P</a:t>
            </a:r>
          </a:p>
        </p:txBody>
      </p:sp>
      <p:sp>
        <p:nvSpPr>
          <p:cNvPr id="35" name="文本框 34"/>
          <p:cNvSpPr txBox="1"/>
          <p:nvPr>
            <p:custDataLst>
              <p:tags r:id="rId19"/>
            </p:custDataLst>
          </p:nvPr>
        </p:nvSpPr>
        <p:spPr>
          <a:xfrm>
            <a:off x="979170" y="3938905"/>
            <a:ext cx="70231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  <a:sym typeface="+mn-ea"/>
              </a:rPr>
              <a:t>Q</a:t>
            </a:r>
          </a:p>
        </p:txBody>
      </p:sp>
      <p:sp>
        <p:nvSpPr>
          <p:cNvPr id="25" name="文本框 24"/>
          <p:cNvSpPr txBox="1"/>
          <p:nvPr>
            <p:custDataLst>
              <p:tags r:id="rId20"/>
            </p:custDataLst>
          </p:nvPr>
        </p:nvSpPr>
        <p:spPr>
          <a:xfrm>
            <a:off x="3783223" y="2157067"/>
            <a:ext cx="2841863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 anchor="t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②若</a:t>
            </a:r>
            <a:r>
              <a:rPr lang="en-US" altLang="zh-CN" sz="3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charset="0"/>
              </a:rPr>
              <a:t>l</a:t>
            </a:r>
            <a:r>
              <a:rPr lang="en-US" altLang="zh-CN" sz="3200" b="1" baseline="-25000" dirty="0">
                <a:solidFill>
                  <a:srgbClr val="FF0000"/>
                </a:solidFill>
                <a:latin typeface="Times New Roman" panose="02020603050405020304" charset="0"/>
              </a:rPr>
              <a:t>1 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charset="0"/>
              </a:rPr>
              <a:t>// 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charset="0"/>
              </a:rPr>
              <a:t>l  </a:t>
            </a:r>
          </a:p>
        </p:txBody>
      </p:sp>
      <p:cxnSp>
        <p:nvCxnSpPr>
          <p:cNvPr id="36" name="直接连接符 35"/>
          <p:cNvCxnSpPr>
            <a:cxnSpLocks/>
          </p:cNvCxnSpPr>
          <p:nvPr>
            <p:custDataLst>
              <p:tags r:id="rId21"/>
            </p:custDataLst>
          </p:nvPr>
        </p:nvCxnSpPr>
        <p:spPr>
          <a:xfrm>
            <a:off x="5273166" y="2386810"/>
            <a:ext cx="325377" cy="21071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>
            <a:extLst>
              <a:ext uri="{FF2B5EF4-FFF2-40B4-BE49-F238E27FC236}">
                <a16:creationId xmlns:a16="http://schemas.microsoft.com/office/drawing/2014/main" id="{938AB637-D8F0-4FED-EB6E-D9803EBC78EE}"/>
              </a:ext>
            </a:extLst>
          </p:cNvPr>
          <p:cNvSpPr txBox="1"/>
          <p:nvPr/>
        </p:nvSpPr>
        <p:spPr>
          <a:xfrm>
            <a:off x="169069" y="796564"/>
            <a:ext cx="4487862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4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）直线关于直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线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的对称：</a:t>
            </a: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C7BDFFEE-30E1-C203-BD2A-A0648895268C}"/>
              </a:ext>
            </a:extLst>
          </p:cNvPr>
          <p:cNvGrpSpPr/>
          <p:nvPr>
            <p:custDataLst>
              <p:tags r:id="rId22"/>
            </p:custDataLst>
          </p:nvPr>
        </p:nvGrpSpPr>
        <p:grpSpPr>
          <a:xfrm>
            <a:off x="281940" y="204788"/>
            <a:ext cx="5932805" cy="521970"/>
            <a:chOff x="952" y="529"/>
            <a:chExt cx="9343" cy="822"/>
          </a:xfrm>
        </p:grpSpPr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EEB03512-2F6E-1952-4824-BD98AF8776FB}"/>
                </a:ext>
              </a:extLst>
            </p:cNvPr>
            <p:cNvSpPr txBox="1"/>
            <p:nvPr>
              <p:custDataLst>
                <p:tags r:id="rId23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新知探究</a:t>
              </a:r>
            </a:p>
          </p:txBody>
        </p:sp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86497134-F173-59F7-0485-9D62D4EEBBA7}"/>
                </a:ext>
              </a:extLst>
            </p:cNvPr>
            <p:cNvGrpSpPr/>
            <p:nvPr>
              <p:custDataLst>
                <p:tags r:id="rId24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32" name="平行四边形 8">
                <a:extLst>
                  <a:ext uri="{FF2B5EF4-FFF2-40B4-BE49-F238E27FC236}">
                    <a16:creationId xmlns:a16="http://schemas.microsoft.com/office/drawing/2014/main" id="{1566EC60-5ABB-4599-EE16-E942CDB4DBD5}"/>
                  </a:ext>
                </a:extLst>
              </p:cNvPr>
              <p:cNvSpPr/>
              <p:nvPr>
                <p:custDataLst>
                  <p:tags r:id="rId25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33" name="平行四边形 8">
                <a:extLst>
                  <a:ext uri="{FF2B5EF4-FFF2-40B4-BE49-F238E27FC236}">
                    <a16:creationId xmlns:a16="http://schemas.microsoft.com/office/drawing/2014/main" id="{1C79ACD7-D580-B3A1-31CB-08E1ECBF85AA}"/>
                  </a:ext>
                </a:extLst>
              </p:cNvPr>
              <p:cNvSpPr/>
              <p:nvPr>
                <p:custDataLst>
                  <p:tags r:id="rId26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80D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4" grpId="0" animBg="1"/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529346" y="752247"/>
            <a:ext cx="4487862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4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）线关于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线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的对称：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4268152" y="762703"/>
            <a:ext cx="463550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b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求交点</a:t>
            </a:r>
            <a:r>
              <a:rPr lang="en-US" altLang="zh-CN" sz="2800" b="1" i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P</a:t>
            </a:r>
            <a:r>
              <a:rPr lang="zh-CN" altLang="en-US" sz="2800" b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，求对称点</a:t>
            </a:r>
            <a:r>
              <a:rPr lang="en-US" altLang="zh-CN" sz="2800" b="1" i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A</a:t>
            </a:r>
            <a:r>
              <a:rPr lang="en-US" altLang="zh-CN" sz="2800" b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charset="-122"/>
                <a:sym typeface="+mn-ea"/>
              </a:rPr>
              <a:t>'</a:t>
            </a:r>
            <a:endParaRPr lang="zh-CN" altLang="en-US" sz="2800" b="1" dirty="0">
              <a:solidFill>
                <a:srgbClr val="1D41D5"/>
              </a:solidFill>
              <a:latin typeface="Times New Roman" panose="02020603050405020304" pitchFamily="18" charset="0"/>
              <a:ea typeface="黑体" panose="0201060906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64650" y="2132330"/>
            <a:ext cx="2813685" cy="2424430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44035" name="对象 3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7180758"/>
              </p:ext>
            </p:extLst>
          </p:nvPr>
        </p:nvGraphicFramePr>
        <p:xfrm>
          <a:off x="682321" y="1364580"/>
          <a:ext cx="9495893" cy="5219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924000" imgH="215640" progId="Equation.DSMT4">
                  <p:embed/>
                </p:oleObj>
              </mc:Choice>
              <mc:Fallback>
                <p:oleObj name="Equation" r:id="rId8" imgW="3924000" imgH="215640" progId="Equation.DSMT4">
                  <p:embed/>
                  <p:pic>
                    <p:nvPicPr>
                      <p:cNvPr id="44035" name="对象 3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82321" y="1364580"/>
                        <a:ext cx="9495893" cy="52197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917748" y="2276541"/>
          <a:ext cx="8684260" cy="10077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0" imgW="3937000" imgH="457200" progId="Equation.KSEE3">
                  <p:embed/>
                </p:oleObj>
              </mc:Choice>
              <mc:Fallback>
                <p:oleObj r:id="rId10" imgW="3937000" imgH="457200" progId="Equation.KSEE3">
                  <p:embed/>
                  <p:pic>
                    <p:nvPicPr>
                      <p:cNvPr id="6" name="对象 5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917748" y="2276541"/>
                        <a:ext cx="8684260" cy="10077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917748" y="3356518"/>
          <a:ext cx="7962900" cy="467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2" imgW="3683000" imgH="215900" progId="Equation.KSEE3">
                  <p:embed/>
                </p:oleObj>
              </mc:Choice>
              <mc:Fallback>
                <p:oleObj r:id="rId12" imgW="3683000" imgH="215900" progId="Equation.KSEE3">
                  <p:embed/>
                  <p:pic>
                    <p:nvPicPr>
                      <p:cNvPr id="3" name="对象 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917748" y="3356518"/>
                        <a:ext cx="7962900" cy="4679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917848" y="5552823"/>
          <a:ext cx="6620442" cy="8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3022600" imgH="393700" progId="Equation.KSEE3">
                  <p:embed/>
                </p:oleObj>
              </mc:Choice>
              <mc:Fallback>
                <p:oleObj r:id="rId14" imgW="3022600" imgH="393700" progId="Equation.KSEE3">
                  <p:embed/>
                  <p:pic>
                    <p:nvPicPr>
                      <p:cNvPr id="11" name="对象 10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917848" y="5552823"/>
                        <a:ext cx="6620442" cy="86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917748" y="3789152"/>
          <a:ext cx="8567420" cy="18357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6" imgW="3911600" imgH="838200" progId="Equation.KSEE3">
                  <p:embed/>
                </p:oleObj>
              </mc:Choice>
              <mc:Fallback>
                <p:oleObj r:id="rId16" imgW="3911600" imgH="838200" progId="Equation.KSEE3">
                  <p:embed/>
                  <p:pic>
                    <p:nvPicPr>
                      <p:cNvPr id="12" name="对象 11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917748" y="3789152"/>
                        <a:ext cx="8567420" cy="183578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组合 3">
            <a:extLst>
              <a:ext uri="{FF2B5EF4-FFF2-40B4-BE49-F238E27FC236}">
                <a16:creationId xmlns:a16="http://schemas.microsoft.com/office/drawing/2014/main" id="{58C0F9D4-2603-CDD7-6685-FDFB589C819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290567" y="160827"/>
            <a:ext cx="5932805" cy="521970"/>
            <a:chOff x="952" y="529"/>
            <a:chExt cx="9343" cy="822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B3447CE5-AAA6-5802-62C9-B12E7DBC32FC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新知探究</a:t>
              </a:r>
            </a:p>
          </p:txBody>
        </p: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B01C75B6-233C-4FBC-4E59-E0C281703641}"/>
                </a:ext>
              </a:extLst>
            </p:cNvPr>
            <p:cNvGrpSpPr/>
            <p:nvPr>
              <p:custDataLst>
                <p:tags r:id="rId3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10" name="平行四边形 8">
                <a:extLst>
                  <a:ext uri="{FF2B5EF4-FFF2-40B4-BE49-F238E27FC236}">
                    <a16:creationId xmlns:a16="http://schemas.microsoft.com/office/drawing/2014/main" id="{D6A800A5-4866-1FDC-C843-2DE6F245178C}"/>
                  </a:ext>
                </a:extLst>
              </p:cNvPr>
              <p:cNvSpPr/>
              <p:nvPr>
                <p:custDataLst>
                  <p:tags r:id="rId4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3" name="平行四边形 8">
                <a:extLst>
                  <a:ext uri="{FF2B5EF4-FFF2-40B4-BE49-F238E27FC236}">
                    <a16:creationId xmlns:a16="http://schemas.microsoft.com/office/drawing/2014/main" id="{9CDD36DD-14D6-9551-CC23-1A5E3BE108D9}"/>
                  </a:ext>
                </a:extLst>
              </p:cNvPr>
              <p:cNvSpPr/>
              <p:nvPr>
                <p:custDataLst>
                  <p:tags r:id="rId5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80D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200218" y="751809"/>
            <a:ext cx="11412000" cy="1310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en-US" sz="28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例</a:t>
            </a:r>
            <a:r>
              <a:rPr lang="en-US" altLang="zh-CN" sz="28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5 </a:t>
            </a:r>
            <a:r>
              <a:rPr lang="zh-CN" altLang="zh-CN" sz="28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一束光线从原点</a:t>
            </a:r>
            <a:r>
              <a:rPr lang="en-US" altLang="zh-CN" sz="28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O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(0,0)</a:t>
            </a:r>
            <a:r>
              <a:rPr lang="zh-CN" altLang="zh-CN" sz="28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出发，经过直线</a:t>
            </a:r>
            <a:r>
              <a:rPr lang="en-US" altLang="zh-CN" sz="28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l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：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8</a:t>
            </a:r>
            <a:r>
              <a:rPr lang="en-US" altLang="zh-CN" sz="28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x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＋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6</a:t>
            </a:r>
            <a:r>
              <a:rPr lang="en-US" altLang="zh-CN" sz="28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y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＝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25</a:t>
            </a:r>
            <a:r>
              <a:rPr lang="zh-CN" altLang="zh-CN" sz="28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反射后通过点</a:t>
            </a:r>
            <a:r>
              <a:rPr lang="en-US" altLang="zh-CN" sz="28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P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－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4,3)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zh-CN" altLang="zh-CN" sz="28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求反射光线的方程及光线从</a:t>
            </a:r>
            <a:r>
              <a:rPr lang="en-US" altLang="zh-CN" sz="28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O</a:t>
            </a:r>
            <a:r>
              <a:rPr lang="zh-CN" altLang="zh-CN" sz="28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点到达</a:t>
            </a:r>
            <a:r>
              <a:rPr lang="en-US" altLang="zh-CN" sz="28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P</a:t>
            </a:r>
            <a:r>
              <a:rPr lang="zh-CN" altLang="zh-CN" sz="28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点所经过的路程</a:t>
            </a:r>
            <a:r>
              <a:rPr lang="en-US" altLang="zh-CN" sz="2800" kern="100" dirty="0">
                <a:latin typeface="黑体" panose="02010609060101010101" pitchFamily="49" charset="-122"/>
                <a:ea typeface="黑体" panose="02010609060101010101" pitchFamily="49" charset="-122"/>
                <a:cs typeface="Courier New" panose="02070309020205020404" pitchFamily="49" charset="0"/>
              </a:rPr>
              <a:t>.</a:t>
            </a:r>
            <a:endParaRPr lang="zh-CN" altLang="zh-CN" sz="2800" kern="100" dirty="0">
              <a:effectLst/>
              <a:latin typeface="黑体" panose="02010609060101010101" pitchFamily="49" charset="-122"/>
              <a:ea typeface="黑体" panose="02010609060101010101" pitchFamily="49" charset="-122"/>
              <a:cs typeface="Courier New" panose="02070309020205020404" pitchFamily="49" charset="0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7349E5D1-296F-DC42-0869-F2EF088C5804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290567" y="160827"/>
            <a:ext cx="5932805" cy="521970"/>
            <a:chOff x="952" y="529"/>
            <a:chExt cx="9343" cy="822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9E46E562-5355-AF57-876B-09AF601CAC8B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新知探究</a:t>
              </a:r>
            </a:p>
          </p:txBody>
        </p: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7905E5F6-D601-D18E-814F-3C3765C0027B}"/>
                </a:ext>
              </a:extLst>
            </p:cNvPr>
            <p:cNvGrpSpPr/>
            <p:nvPr>
              <p:custDataLst>
                <p:tags r:id="rId3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8" name="平行四边形 8">
                <a:extLst>
                  <a:ext uri="{FF2B5EF4-FFF2-40B4-BE49-F238E27FC236}">
                    <a16:creationId xmlns:a16="http://schemas.microsoft.com/office/drawing/2014/main" id="{58D836D4-8187-38C3-25D5-F91EBFCD4521}"/>
                  </a:ext>
                </a:extLst>
              </p:cNvPr>
              <p:cNvSpPr/>
              <p:nvPr>
                <p:custDataLst>
                  <p:tags r:id="rId4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9" name="平行四边形 8">
                <a:extLst>
                  <a:ext uri="{FF2B5EF4-FFF2-40B4-BE49-F238E27FC236}">
                    <a16:creationId xmlns:a16="http://schemas.microsoft.com/office/drawing/2014/main" id="{32ACD537-D18D-193C-88C8-8C0CF9ECC80C}"/>
                  </a:ext>
                </a:extLst>
              </p:cNvPr>
              <p:cNvSpPr/>
              <p:nvPr>
                <p:custDataLst>
                  <p:tags r:id="rId5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80D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pic>
        <p:nvPicPr>
          <p:cNvPr id="10" name="Picture 11" descr="A377">
            <a:extLst>
              <a:ext uri="{FF2B5EF4-FFF2-40B4-BE49-F238E27FC236}">
                <a16:creationId xmlns:a16="http://schemas.microsoft.com/office/drawing/2014/main" id="{CC415E06-F007-BCBB-DD3E-786D592326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64" y="2695180"/>
            <a:ext cx="3487479" cy="2248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9472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444170" y="643012"/>
            <a:ext cx="10909212" cy="657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en-US" sz="28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解：</a:t>
            </a:r>
            <a:r>
              <a:rPr lang="zh-CN" altLang="zh-CN" sz="28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如图，设原点关于</a:t>
            </a:r>
            <a:r>
              <a:rPr lang="en-US" altLang="zh-CN" sz="28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l</a:t>
            </a:r>
            <a:r>
              <a:rPr lang="zh-CN" altLang="zh-CN" sz="28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的对称点</a:t>
            </a:r>
            <a:r>
              <a:rPr lang="en-US" altLang="zh-CN" sz="2800" i="1" kern="100" dirty="0">
                <a:latin typeface="黑体" panose="02010609060101010101" pitchFamily="49" charset="-122"/>
                <a:ea typeface="黑体" panose="02010609060101010101" pitchFamily="49" charset="-122"/>
                <a:cs typeface="Courier New" panose="02070309020205020404" pitchFamily="49" charset="0"/>
              </a:rPr>
              <a:t>A</a:t>
            </a:r>
            <a:r>
              <a:rPr lang="zh-CN" altLang="zh-CN" sz="28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的坐标为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en-US" altLang="zh-CN" sz="28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a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b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en-US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则</a:t>
            </a:r>
            <a:endParaRPr lang="en-US" altLang="zh-CN" sz="2800" kern="100" dirty="0">
              <a:latin typeface="Times New Roman" panose="02020603050405020304" pitchFamily="18" charset="0"/>
              <a:ea typeface="仿宋_GB2312" panose="0201060903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28" name="对象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3112965"/>
              </p:ext>
            </p:extLst>
          </p:nvPr>
        </p:nvGraphicFramePr>
        <p:xfrm>
          <a:off x="709133" y="1384447"/>
          <a:ext cx="4005262" cy="2163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3" imgW="4062308" imgH="2195536" progId="Word.Document.12">
                  <p:embed/>
                </p:oleObj>
              </mc:Choice>
              <mc:Fallback>
                <p:oleObj name="文档" r:id="rId3" imgW="4062308" imgH="2195536" progId="Word.Document.12">
                  <p:embed/>
                  <p:pic>
                    <p:nvPicPr>
                      <p:cNvPr id="28" name="对象 2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09133" y="1384447"/>
                        <a:ext cx="4005262" cy="2163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328080"/>
              </p:ext>
            </p:extLst>
          </p:nvPr>
        </p:nvGraphicFramePr>
        <p:xfrm>
          <a:off x="3278588" y="1488821"/>
          <a:ext cx="10474325" cy="1308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5" imgW="10617920" imgH="1321998" progId="Word.Document.12">
                  <p:embed/>
                </p:oleObj>
              </mc:Choice>
              <mc:Fallback>
                <p:oleObj name="文档" r:id="rId5" imgW="10617920" imgH="1321998" progId="Word.Document.12">
                  <p:embed/>
                  <p:pic>
                    <p:nvPicPr>
                      <p:cNvPr id="15" name="对象 1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78588" y="1488821"/>
                        <a:ext cx="10474325" cy="1308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矩形 15"/>
          <p:cNvSpPr/>
          <p:nvPr/>
        </p:nvSpPr>
        <p:spPr>
          <a:xfrm>
            <a:off x="444170" y="3041008"/>
            <a:ext cx="10909212" cy="1304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因为反射光线的反向延长线过</a:t>
            </a:r>
            <a:r>
              <a:rPr lang="en-US" altLang="zh-CN" sz="28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A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(4,3)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又由反射光线过</a:t>
            </a:r>
            <a:r>
              <a:rPr lang="en-US" altLang="zh-CN" sz="28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P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4,3)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zh-CN" sz="28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故反射光线所在直线的方程为</a:t>
            </a:r>
            <a:r>
              <a:rPr lang="en-US" altLang="zh-CN" sz="28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y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3.</a:t>
            </a:r>
            <a:endParaRPr lang="zh-CN" altLang="zh-CN" sz="28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pic>
        <p:nvPicPr>
          <p:cNvPr id="551947" name="Picture 11" descr="A377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1768" y="1113227"/>
            <a:ext cx="3487479" cy="2248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22FBCC3B-BEE9-1480-8F2E-1C648EF6E554}"/>
              </a:ext>
            </a:extLst>
          </p:cNvPr>
          <p:cNvSpPr txBox="1"/>
          <p:nvPr/>
        </p:nvSpPr>
        <p:spPr>
          <a:xfrm>
            <a:off x="5325035" y="1701937"/>
            <a:ext cx="6094562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所以</a:t>
            </a:r>
            <a:r>
              <a:rPr lang="en-US" altLang="zh-CN" sz="28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A</a:t>
            </a:r>
            <a:r>
              <a:rPr lang="zh-CN" altLang="zh-CN" sz="28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的坐标为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(4,3).</a:t>
            </a:r>
          </a:p>
        </p:txBody>
      </p:sp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id="{0BF17BE1-DF3B-B93A-A741-E8721F7C596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2233343"/>
              </p:ext>
            </p:extLst>
          </p:nvPr>
        </p:nvGraphicFramePr>
        <p:xfrm>
          <a:off x="590809" y="4389625"/>
          <a:ext cx="8113712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8" imgW="8323256" imgH="1334637" progId="Word.Document.12">
                  <p:embed/>
                </p:oleObj>
              </mc:Choice>
              <mc:Fallback>
                <p:oleObj name="文档" r:id="rId8" imgW="8323256" imgH="1334637" progId="Word.Document.12">
                  <p:embed/>
                  <p:pic>
                    <p:nvPicPr>
                      <p:cNvPr id="28" name="对象 27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90809" y="4389625"/>
                        <a:ext cx="8113712" cy="1295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CE8E05FF-4C8F-0371-7A53-356F3F6F730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1607844"/>
              </p:ext>
            </p:extLst>
          </p:nvPr>
        </p:nvGraphicFramePr>
        <p:xfrm>
          <a:off x="3613997" y="4201898"/>
          <a:ext cx="10474325" cy="1563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10" imgW="10645088" imgH="1784870" progId="Word.Document.12">
                  <p:embed/>
                </p:oleObj>
              </mc:Choice>
              <mc:Fallback>
                <p:oleObj name="Document" r:id="rId10" imgW="10645088" imgH="1784870" progId="Word.Document.12">
                  <p:embed/>
                  <p:pic>
                    <p:nvPicPr>
                      <p:cNvPr id="15" name="对象 14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613997" y="4201898"/>
                        <a:ext cx="10474325" cy="15636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extLst>
              <a:ext uri="{FF2B5EF4-FFF2-40B4-BE49-F238E27FC236}">
                <a16:creationId xmlns:a16="http://schemas.microsoft.com/office/drawing/2014/main" id="{F555754D-A55F-C8CB-9EFC-52DA49EE146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0949723"/>
              </p:ext>
            </p:extLst>
          </p:nvPr>
        </p:nvGraphicFramePr>
        <p:xfrm>
          <a:off x="709133" y="5473553"/>
          <a:ext cx="9063037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12" imgW="9307337" imgH="1033732" progId="Word.Document.12">
                  <p:embed/>
                </p:oleObj>
              </mc:Choice>
              <mc:Fallback>
                <p:oleObj name="文档" r:id="rId12" imgW="9307337" imgH="1033732" progId="Word.Document.12">
                  <p:embed/>
                  <p:pic>
                    <p:nvPicPr>
                      <p:cNvPr id="13" name="对象 12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709133" y="5473553"/>
                        <a:ext cx="9063037" cy="1006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文本框 12">
            <a:extLst>
              <a:ext uri="{FF2B5EF4-FFF2-40B4-BE49-F238E27FC236}">
                <a16:creationId xmlns:a16="http://schemas.microsoft.com/office/drawing/2014/main" id="{AFE6AE8E-1B13-25F7-F4D2-51C2E362CEA9}"/>
              </a:ext>
            </a:extLst>
          </p:cNvPr>
          <p:cNvSpPr txBox="1"/>
          <p:nvPr/>
        </p:nvSpPr>
        <p:spPr>
          <a:xfrm>
            <a:off x="618344" y="6225514"/>
            <a:ext cx="10138161" cy="5878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4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由</a:t>
            </a:r>
            <a:r>
              <a:rPr lang="en-US" altLang="zh-CN" sz="24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A</a:t>
            </a:r>
            <a:r>
              <a:rPr lang="en-US" altLang="zh-CN" sz="24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(4,3)</a:t>
            </a:r>
            <a:r>
              <a:rPr lang="zh-CN" altLang="zh-CN" sz="24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P</a:t>
            </a:r>
            <a:r>
              <a:rPr lang="en-US" altLang="zh-CN" sz="24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(</a:t>
            </a:r>
            <a:r>
              <a:rPr lang="zh-CN" altLang="zh-CN" sz="24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4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4,3)</a:t>
            </a:r>
            <a:r>
              <a:rPr lang="zh-CN" altLang="zh-CN" sz="24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知，</a:t>
            </a:r>
            <a:r>
              <a:rPr lang="en-US" altLang="zh-CN" sz="24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|</a:t>
            </a:r>
            <a:r>
              <a:rPr lang="en-US" altLang="zh-CN" sz="24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AP</a:t>
            </a:r>
            <a:r>
              <a:rPr lang="en-US" altLang="zh-CN" sz="24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|</a:t>
            </a:r>
            <a:r>
              <a:rPr lang="zh-CN" altLang="zh-CN" sz="24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4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8</a:t>
            </a:r>
            <a:r>
              <a:rPr lang="zh-CN" altLang="zh-CN" sz="24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，即光线从</a:t>
            </a:r>
            <a:r>
              <a:rPr lang="en-US" altLang="zh-CN" sz="24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O</a:t>
            </a:r>
            <a:r>
              <a:rPr lang="zh-CN" altLang="zh-CN" sz="24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点到达</a:t>
            </a:r>
            <a:r>
              <a:rPr lang="en-US" altLang="zh-CN" sz="24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P</a:t>
            </a:r>
            <a:r>
              <a:rPr lang="zh-CN" altLang="zh-CN" sz="24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点所经过的路程为</a:t>
            </a:r>
            <a:r>
              <a:rPr lang="en-US" altLang="zh-CN" sz="24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8.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894247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51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16" grpId="0"/>
      <p:bldP spid="3" grpId="0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ECBE2604-ACAA-632A-8372-C1CBB6D04003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664994" y="690469"/>
            <a:ext cx="5987415" cy="521970"/>
            <a:chOff x="952" y="579"/>
            <a:chExt cx="9429" cy="822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AC9FB9F9-6A8B-EC64-205E-0BDACCDB1740}"/>
                </a:ext>
              </a:extLst>
            </p:cNvPr>
            <p:cNvSpPr txBox="1"/>
            <p:nvPr>
              <p:custDataLst>
                <p:tags r:id="rId3"/>
              </p:custDataLst>
            </p:nvPr>
          </p:nvSpPr>
          <p:spPr>
            <a:xfrm>
              <a:off x="1970" y="57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 dirty="0">
                  <a:latin typeface="黑体" panose="02010609060101010101" charset="-122"/>
                  <a:ea typeface="黑体" panose="02010609060101010101" charset="-122"/>
                </a:rPr>
                <a:t>课后作业</a:t>
              </a:r>
              <a:endParaRPr lang="zh-CN" altLang="en-US" sz="28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CDDAAD91-F344-EB8C-2F93-618433BC1F4A}"/>
                </a:ext>
              </a:extLst>
            </p:cNvPr>
            <p:cNvGrpSpPr/>
            <p:nvPr>
              <p:custDataLst>
                <p:tags r:id="rId4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5" name="平行四边形 8">
                <a:extLst>
                  <a:ext uri="{FF2B5EF4-FFF2-40B4-BE49-F238E27FC236}">
                    <a16:creationId xmlns:a16="http://schemas.microsoft.com/office/drawing/2014/main" id="{DB96B035-6142-94F2-AC86-1534F2DB9610}"/>
                  </a:ext>
                </a:extLst>
              </p:cNvPr>
              <p:cNvSpPr/>
              <p:nvPr>
                <p:custDataLst>
                  <p:tags r:id="rId5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6" name="平行四边形 8">
                <a:extLst>
                  <a:ext uri="{FF2B5EF4-FFF2-40B4-BE49-F238E27FC236}">
                    <a16:creationId xmlns:a16="http://schemas.microsoft.com/office/drawing/2014/main" id="{F0A1C4A2-BABC-25E0-EF4E-C8CB60E6B981}"/>
                  </a:ext>
                </a:extLst>
              </p:cNvPr>
              <p:cNvSpPr/>
              <p:nvPr>
                <p:custDataLst>
                  <p:tags r:id="rId6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387DE8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sp>
        <p:nvSpPr>
          <p:cNvPr id="12" name="文本框 11">
            <a:extLst>
              <a:ext uri="{FF2B5EF4-FFF2-40B4-BE49-F238E27FC236}">
                <a16:creationId xmlns:a16="http://schemas.microsoft.com/office/drawing/2014/main" id="{486577AF-F2EA-EF4D-20E7-4934EEE27C0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05790" y="1557721"/>
            <a:ext cx="81202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8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1.</a:t>
            </a:r>
            <a:r>
              <a:rPr lang="zh-CN" altLang="en-US" sz="2800" b="1" dirty="0">
                <a:latin typeface="黑体" panose="02010609060101010101" charset="-122"/>
                <a:ea typeface="黑体" panose="02010609060101010101" charset="-122"/>
              </a:rPr>
              <a:t>教材</a:t>
            </a:r>
            <a:r>
              <a:rPr lang="en-US" altLang="zh-CN" sz="2800" b="1" dirty="0">
                <a:latin typeface="黑体" panose="02010609060101010101" charset="-122"/>
                <a:ea typeface="黑体" panose="02010609060101010101" charset="-122"/>
              </a:rPr>
              <a:t>P79  </a:t>
            </a:r>
            <a:r>
              <a:rPr lang="zh-CN" altLang="en-US" sz="2800" b="1" dirty="0">
                <a:latin typeface="黑体" panose="02010609060101010101" charset="-122"/>
                <a:ea typeface="黑体" panose="02010609060101010101" charset="-122"/>
              </a:rPr>
              <a:t>习题</a:t>
            </a:r>
            <a:r>
              <a:rPr lang="en-US" altLang="zh-CN" sz="2800" b="1" dirty="0">
                <a:latin typeface="黑体" panose="02010609060101010101" charset="-122"/>
                <a:ea typeface="黑体" panose="02010609060101010101" charset="-122"/>
              </a:rPr>
              <a:t>2.3</a:t>
            </a:r>
            <a:endParaRPr lang="zh-CN" altLang="en-US" sz="2800" b="1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4133631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df21db4c21db4c50a9531936c823add3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a3b39295c1bf6da6a834d"/>
  <p:tag name="KSO_WM_CHIP_XID" val="62ea3b65295c1bf6da6a8360"/>
  <p:tag name="KSO_WM_SLIDE_BACKGROUND_TYPE" val="general"/>
  <p:tag name="KSO_WM_TAG_VERSION" val="1.0"/>
  <p:tag name="KSO_WM_TEMPLATE_CATEGORY" val="chip"/>
  <p:tag name="KSO_WM_TEMPLATE_INDEX" val="20225249"/>
  <p:tag name="KSO_WM_UNIT_DEC_AREA_ID" val="07a38579f4ff482892932fca097986c3"/>
  <p:tag name="KSO_WM_UNIT_DEC_CHANGEPICRESERVED" val="1"/>
  <p:tag name="KSO_WM_UNIT_DEC_SUPPORTCHANGEPIC" val="0"/>
  <p:tag name="KSO_WM_UNIT_ID" val="chip20225249_1*i*1"/>
  <p:tag name="KSO_WM_UNIT_INDEX" val="1"/>
  <p:tag name="KSO_WM_UNIT_SUBTYPE" val="v"/>
  <p:tag name="KSO_WM_UNIT_TYPE" val="i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b0a782fc3c8e4bcc8cd24002ee30c614"/>
  <p:tag name="KSO_WM_BEAUTIFY_FLAG" val="#wm#"/>
  <p:tag name="KSO_WM_CHIP_FILLAREA_FILL_RULE" val="{&quot;fill_align&quot;:&quot;lt&quot;,&quot;fill_effect&quot;:[],&quot;fill_mode&quot;:&quot;adaptive&quot;,&quot;sacle_strategy&quot;:&quot;stretch&quot;}"/>
  <p:tag name="KSO_WM_CHIP_GROUPID" val="62ea3b39295c1bf6da6a834d"/>
  <p:tag name="KSO_WM_CHIP_XID" val="62ea3b65295c1bf6da6a835e"/>
  <p:tag name="KSO_WM_SLIDE_BACKGROUND_TYPE" val="general"/>
  <p:tag name="KSO_WM_TAG_VERSION" val="1.0"/>
  <p:tag name="KSO_WM_TEMPLATE_CATEGORY" val="chip"/>
  <p:tag name="KSO_WM_TEMPLATE_INDEX" val="20225249"/>
  <p:tag name="KSO_WM_UNIT_DEC_AREA_ID" val="4c9b3f477b69424bbf3f102870b00b40"/>
  <p:tag name="KSO_WM_UNIT_DEC_CHANGEPICRESERVED" val="1"/>
  <p:tag name="KSO_WM_UNIT_DEC_SUPPORTCHANGEPIC" val="0"/>
  <p:tag name="KSO_WM_UNIT_ID" val="chip20225249_2*i*1"/>
  <p:tag name="KSO_WM_UNIT_INDEX" val="1"/>
  <p:tag name="KSO_WM_UNIT_SUBTYPE" val="t"/>
  <p:tag name="KSO_WM_UNIT_TYPE" val="i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8d53036d528f42ab9bc01162b03fe262"/>
  <p:tag name="KSO_WM_BEAUTIFY_FLAG" val="#wm#"/>
  <p:tag name="KSO_WM_CHIP_FILLAREA_FILL_RULE" val="{&quot;fill_align&quot;:&quot;rb&quot;,&quot;fill_effect&quot;:[],&quot;fill_mode&quot;:&quot;adaptive&quot;,&quot;sacle_strategy&quot;:&quot;stretch&quot;}"/>
  <p:tag name="KSO_WM_CHIP_GROUPID" val="62ea3b39295c1bf6da6a834d"/>
  <p:tag name="KSO_WM_CHIP_XID" val="62ea3b65295c1bf6da6a835f"/>
  <p:tag name="KSO_WM_SLIDE_BACKGROUND_TYPE" val="general"/>
  <p:tag name="KSO_WM_TAG_VERSION" val="1.0"/>
  <p:tag name="KSO_WM_TEMPLATE_CATEGORY" val="chip"/>
  <p:tag name="KSO_WM_TEMPLATE_INDEX" val="20225249"/>
  <p:tag name="KSO_WM_UNIT_DEC_AREA_ID" val="8ba0d015e6f7463ca0aeea78f30a6285"/>
  <p:tag name="KSO_WM_UNIT_DEC_CHANGEPICRESERVED" val="1"/>
  <p:tag name="KSO_WM_UNIT_DEC_SUPPORTCHANGEPIC" val="0"/>
  <p:tag name="KSO_WM_UNIT_ID" val="chip20225249_3*i*1"/>
  <p:tag name="KSO_WM_UNIT_INDEX" val="1"/>
  <p:tag name="KSO_WM_UNIT_SUBTYPE" val="t"/>
  <p:tag name="KSO_WM_UNIT_TYPE" val="i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TEXT_FILL_FORE_SCHEMECOLOR_INDEX" val="13"/>
  <p:tag name="KSO_WM_UNIT_TEXT_FILL_FORE_SCHEMECOLOR_INDEX_BRIGHTNESS" val="0"/>
  <p:tag name="KSO_WM_UNIT_TEXT_FILL_TYPE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TEXT_FILL_FORE_SCHEMECOLOR_INDEX" val="13"/>
  <p:tag name="KSO_WM_UNIT_TEXT_FILL_FORE_SCHEMECOLOR_INDEX_BRIGHTNESS" val="0"/>
  <p:tag name="KSO_WM_UNIT_TEXT_FILL_TYPE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TEXT_FILL_FORE_SCHEMECOLOR_INDEX" val="13"/>
  <p:tag name="KSO_WM_UNIT_TEXT_FILL_FORE_SCHEMECOLOR_INDEX_BRIGHTNESS" val="0"/>
  <p:tag name="KSO_WM_UNIT_TEXT_FILL_TYPE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TEXT_FILL_FORE_SCHEMECOLOR_INDEX" val="13"/>
  <p:tag name="KSO_WM_UNIT_TEXT_FILL_FORE_SCHEMECOLOR_INDEX_BRIGHTNESS" val="0"/>
  <p:tag name="KSO_WM_UNIT_TEXT_FILL_TYPE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89"/>
  <p:tag name="KSO_WM_BEAUTIFY_FLAG" val="#wm#"/>
  <p:tag name="KSO_WM_SLIDE_BACKGROUND_TYPE" val="navigation"/>
  <p:tag name="KSO_WM_SLIDE_BK_DARK_LIGHT" val="2"/>
  <p:tag name="KSO_WM_TAG_VERSION" val="1.0"/>
  <p:tag name="KSO_WM_UNIT_BLOCK" val="0"/>
  <p:tag name="KSO_WM_UNIT_COMPATIBLE" val="0"/>
  <p:tag name="KSO_WM_UNIT_DEC_AREA_ID" val="b7215f7867e346a4a7b3b8e57695dc22"/>
  <p:tag name="KSO_WM_UNIT_DECORATE_INFO" val="{&quot;ReferentInfo&quot;:{&quot;Id&quot;:&quot;slide&quot;,&quot;X&quot;:{&quot;Pos&quot;:2},&quot;Y&quot;:{&quot;Pos&quot;:2}},&quot;DecorateInfoX&quot;:{&quot;Pos&quot;:2,&quot;IsAbs&quot;:true},&quot;DecorateInfoY&quot;:{&quot;Pos&quot;:2,&quot;IsAbs&quot;:true},&quot;DecorateInfoW&quot;:{&quot;IsAbs&quot;:true},&quot;DecorateInfoH&quot;:{&quot;IsAbs&quot;:true},&quot;whChangeMode&quot;:0}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M_LIMIT_TYPE" val="0"/>
  <p:tag name="KSO_WM_UNIT_TYPE" val="i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90"/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BLOCK" val="0"/>
  <p:tag name="KSO_WM_UNIT_COMPATIBLE" val="0"/>
  <p:tag name="KSO_WM_UNIT_DEC_AREA_ID" val="3f8c29ce16b7484a978d31097142f002"/>
  <p:tag name="KSO_WM_UNIT_DECORATE_INFO" val="{&quot;ReferentInfo&quot;:{&quot;Id&quot;:&quot;slide&quot;,&quot;X&quot;:{&quot;Pos&quot;:1},&quot;Y&quot;:{&quot;Pos&quot;:0}},&quot;DecorateInfoX&quot;:{&quot;Pos&quot;:1,&quot;IsAbs&quot;:true},&quot;DecorateInfoY&quot;:{&quot;Pos&quot;:0,&quot;IsAbs&quot;:tru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M_LIMIT_TYPE" val="2"/>
  <p:tag name="KSO_WM_UNIT_SUBTYPE" val="h"/>
  <p:tag name="KSO_WM_UNIT_TYPE" val="i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91"/>
  <p:tag name="KSO_WM_BEAUTIFY_FLAG" val="#wm#"/>
  <p:tag name="KSO_WM_SLIDE_BACKGROUND_TYPE" val="navigation"/>
  <p:tag name="KSO_WM_SLIDE_BK_DARK_LIGHT" val="2"/>
  <p:tag name="KSO_WM_TAG_VERSION" val="1.0"/>
  <p:tag name="KSO_WM_UNIT_BLOCK" val="0"/>
  <p:tag name="KSO_WM_UNIT_COMPATIBLE" val="0"/>
  <p:tag name="KSO_WM_UNIT_DEC_AREA_ID" val="989e3180991b48faacff3b9e2063694c"/>
  <p:tag name="KSO_WM_UNIT_DIAGRAM_ISNUMVISUAL" val="0"/>
  <p:tag name="KSO_WM_UNIT_DIAGRAM_ISREFERUNIT" val="0"/>
  <p:tag name="KSO_WM_UNIT_HIGHLIGHT" val="0"/>
  <p:tag name="KSO_WM_UNIT_ID" val="_17**"/>
  <p:tag name="KSO_WM_UNIT_LAYERLEVEL" val="1"/>
  <p:tag name="KSO_WM_UNIT_SM_LIMIT_TYPE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92"/>
  <p:tag name="KSO_WM_BEAUTIFY_FLAG" val="#wm#"/>
  <p:tag name="KSO_WM_SLIDE_BACKGROUND_TYPE" val="navigation"/>
  <p:tag name="KSO_WM_SLIDE_BK_DARK_LIGHT" val="2"/>
  <p:tag name="KSO_WM_TAG_VERSION" val="1.0"/>
  <p:tag name="KSO_WM_UNIT_BLOCK" val="0"/>
  <p:tag name="KSO_WM_UNIT_COMPATIBLE" val="0"/>
  <p:tag name="KSO_WM_UNIT_DEC_AREA_ID" val="c5e2028d2b674e5fa7a61a306c660bb7"/>
  <p:tag name="KSO_WM_UNIT_DIAGRAM_ISNUMVISUAL" val="0"/>
  <p:tag name="KSO_WM_UNIT_DIAGRAM_ISREFERUNIT" val="0"/>
  <p:tag name="KSO_WM_UNIT_HIGHLIGHT" val="0"/>
  <p:tag name="KSO_WM_UNIT_ID" val="_17**"/>
  <p:tag name="KSO_WM_UNIT_LAYERLEVEL" val="1"/>
  <p:tag name="KSO_WM_UNIT_SM_LIMIT_TYPE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93"/>
  <p:tag name="KSO_WM_BEAUTIFY_FLAG" val="#wm#"/>
  <p:tag name="KSO_WM_SLIDE_BACKGROUND_TYPE" val="navigation"/>
  <p:tag name="KSO_WM_SLIDE_BK_DARK_LIGHT" val="2"/>
  <p:tag name="KSO_WM_TAG_VERSION" val="1.0"/>
  <p:tag name="KSO_WM_UNIT_BLOCK" val="0"/>
  <p:tag name="KSO_WM_UNIT_COMPATIBLE" val="0"/>
  <p:tag name="KSO_WM_UNIT_DEC_AREA_ID" val="a1cfa20934cf4214b3bda13369c67f5e"/>
  <p:tag name="KSO_WM_UNIT_DIAGRAM_ISNUMVISUAL" val="0"/>
  <p:tag name="KSO_WM_UNIT_DIAGRAM_ISREFERUNIT" val="0"/>
  <p:tag name="KSO_WM_UNIT_HIGHLIGHT" val="0"/>
  <p:tag name="KSO_WM_UNIT_ID" val="_17**"/>
  <p:tag name="KSO_WM_UNIT_LAYERLEVEL" val="1"/>
  <p:tag name="KSO_WM_UNIT_SM_LIMIT_TYPE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94"/>
  <p:tag name="KSO_WM_BEAUTIFY_FLAG" val="#wm#"/>
  <p:tag name="KSO_WM_SLIDE_BACKGROUND_TYPE" val="navigation"/>
  <p:tag name="KSO_WM_SLIDE_BK_DARK_LIGHT" val="2"/>
  <p:tag name="KSO_WM_TAG_VERSION" val="1.0"/>
  <p:tag name="KSO_WM_UNIT_BLOCK" val="0"/>
  <p:tag name="KSO_WM_UNIT_COMPATIBLE" val="0"/>
  <p:tag name="KSO_WM_UNIT_DEC_AREA_ID" val="20ece7fbf343473a91c37bf5e9ae7686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95"/>
  <p:tag name="KSO_WM_BEAUTIFY_FLAG" val="#wm#"/>
  <p:tag name="KSO_WM_SLIDE_BACKGROUND_TYPE" val="navigation"/>
  <p:tag name="KSO_WM_SLIDE_BK_DARK_LIGHT" val="2"/>
  <p:tag name="KSO_WM_TAG_VERSION" val="1.0"/>
  <p:tag name="KSO_WM_UNIT_BLOCK" val="0"/>
  <p:tag name="KSO_WM_UNIT_COMPATIBLE" val="0"/>
  <p:tag name="KSO_WM_UNIT_DEC_AREA_ID" val="a204d43e515d4ceebffec9172ec4731a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96"/>
  <p:tag name="KSO_WM_BEAUTIFY_FLAG" val="#wm#"/>
  <p:tag name="KSO_WM_SLIDE_BACKGROUND_TYPE" val="navigation"/>
  <p:tag name="KSO_WM_SLIDE_BK_DARK_LIGHT" val="2"/>
  <p:tag name="KSO_WM_TAG_VERSION" val="1.0"/>
  <p:tag name="KSO_WM_UNIT_BLOCK" val="0"/>
  <p:tag name="KSO_WM_UNIT_COMPATIBLE" val="0"/>
  <p:tag name="KSO_WM_UNIT_DEC_AREA_ID" val="f384c68c68ce46d1850e0ba1cf411120"/>
  <p:tag name="KSO_WM_UNIT_DIAGRAM_ISNUMVISUAL" val="0"/>
  <p:tag name="KSO_WM_UNIT_DIAGRAM_ISREFERUNIT" val="0"/>
  <p:tag name="KSO_WM_UNIT_HIGHLIGHT" val="0"/>
  <p:tag name="KSO_WM_UNIT_ID" val="_17**"/>
  <p:tag name="KSO_WM_UNIT_LAYERLEVEL" val="1"/>
  <p:tag name="KSO_WM_UNIT_SM_LIMIT_TYPE" val="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97"/>
  <p:tag name="KSO_WM_BEAUTIFY_FLAG" val="#wm#"/>
  <p:tag name="KSO_WM_SLIDE_BACKGROUND_TYPE" val="navigation"/>
  <p:tag name="KSO_WM_SLIDE_BK_DARK_LIGHT" val="2"/>
  <p:tag name="KSO_WM_TAG_VERSION" val="1.0"/>
  <p:tag name="KSO_WM_UNIT_BLOCK" val="0"/>
  <p:tag name="KSO_WM_UNIT_COMPATIBLE" val="0"/>
  <p:tag name="KSO_WM_UNIT_DEC_AREA_ID" val="7cb39f055fbc4b68b4abc4bb4f9b5cce"/>
  <p:tag name="KSO_WM_UNIT_DIAGRAM_ISNUMVISUAL" val="0"/>
  <p:tag name="KSO_WM_UNIT_DIAGRAM_ISREFERUNIT" val="0"/>
  <p:tag name="KSO_WM_UNIT_HIGHLIGHT" val="0"/>
  <p:tag name="KSO_WM_UNIT_ID" val="_17**"/>
  <p:tag name="KSO_WM_UNIT_LAYERLEVEL" val="1"/>
  <p:tag name="KSO_WM_UNIT_SM_LIMIT_TYPE" val="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98"/>
  <p:tag name="KSO_WM_BEAUTIFY_FLAG" val="#wm#"/>
  <p:tag name="KSO_WM_SLIDE_BACKGROUND_TYPE" val="navigation"/>
  <p:tag name="KSO_WM_SLIDE_BK_DARK_LIGHT" val="2"/>
  <p:tag name="KSO_WM_TAG_VERSION" val="1.0"/>
  <p:tag name="KSO_WM_UNIT_BLOCK" val="0"/>
  <p:tag name="KSO_WM_UNIT_COMPATIBLE" val="0"/>
  <p:tag name="KSO_WM_UNIT_DEC_AREA_ID" val="01f5d671ecf34438bbd0f5342be7f50d"/>
  <p:tag name="KSO_WM_UNIT_DIAGRAM_ISNUMVISUAL" val="0"/>
  <p:tag name="KSO_WM_UNIT_DIAGRAM_ISREFERUNIT" val="0"/>
  <p:tag name="KSO_WM_UNIT_HIGHLIGHT" val="0"/>
  <p:tag name="KSO_WM_UNIT_ID" val="_17**"/>
  <p:tag name="KSO_WM_UNIT_LAYERLEVEL" val="1"/>
  <p:tag name="KSO_WM_UNIT_SM_LIMIT_TYPE" val="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df21db4c21db4c50a9531936c823add3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a3b39295c1bf6da6a834d"/>
  <p:tag name="KSO_WM_CHIP_XID" val="62ea3b65295c1bf6da6a8360"/>
  <p:tag name="KSO_WM_SLIDE_BACKGROUND_TYPE" val="general"/>
  <p:tag name="KSO_WM_TAG_VERSION" val="1.0"/>
  <p:tag name="KSO_WM_TEMPLATE_CATEGORY" val="chip"/>
  <p:tag name="KSO_WM_TEMPLATE_INDEX" val="20225249"/>
  <p:tag name="KSO_WM_UNIT_DEC_AREA_ID" val="07a38579f4ff482892932fca097986c3"/>
  <p:tag name="KSO_WM_UNIT_DEC_CHANGEPICRESERVED" val="1"/>
  <p:tag name="KSO_WM_UNIT_DEC_SUPPORTCHANGEPIC" val="0"/>
  <p:tag name="KSO_WM_UNIT_ID" val="chip20225249_1*i*1"/>
  <p:tag name="KSO_WM_UNIT_INDEX" val="1"/>
  <p:tag name="KSO_WM_UNIT_SUBTYPE" val="v"/>
  <p:tag name="KSO_WM_UNIT_TYPE" val="i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b0a782fc3c8e4bcc8cd24002ee30c614"/>
  <p:tag name="KSO_WM_BEAUTIFY_FLAG" val="#wm#"/>
  <p:tag name="KSO_WM_CHIP_FILLAREA_FILL_RULE" val="{&quot;fill_align&quot;:&quot;lt&quot;,&quot;fill_effect&quot;:[],&quot;fill_mode&quot;:&quot;adaptive&quot;,&quot;sacle_strategy&quot;:&quot;stretch&quot;}"/>
  <p:tag name="KSO_WM_CHIP_GROUPID" val="62ea3b39295c1bf6da6a834d"/>
  <p:tag name="KSO_WM_CHIP_XID" val="62ea3b65295c1bf6da6a835e"/>
  <p:tag name="KSO_WM_SLIDE_BACKGROUND_TYPE" val="general"/>
  <p:tag name="KSO_WM_TAG_VERSION" val="1.0"/>
  <p:tag name="KSO_WM_TEMPLATE_CATEGORY" val="chip"/>
  <p:tag name="KSO_WM_TEMPLATE_INDEX" val="20225249"/>
  <p:tag name="KSO_WM_UNIT_DEC_AREA_ID" val="4c9b3f477b69424bbf3f102870b00b40"/>
  <p:tag name="KSO_WM_UNIT_DEC_CHANGEPICRESERVED" val="1"/>
  <p:tag name="KSO_WM_UNIT_DEC_SUPPORTCHANGEPIC" val="0"/>
  <p:tag name="KSO_WM_UNIT_ID" val="chip20225249_2*i*1"/>
  <p:tag name="KSO_WM_UNIT_INDEX" val="1"/>
  <p:tag name="KSO_WM_UNIT_SUBTYPE" val="t"/>
  <p:tag name="KSO_WM_UNIT_TYPE" val="i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8d53036d528f42ab9bc01162b03fe262"/>
  <p:tag name="KSO_WM_BEAUTIFY_FLAG" val="#wm#"/>
  <p:tag name="KSO_WM_CHIP_FILLAREA_FILL_RULE" val="{&quot;fill_align&quot;:&quot;rb&quot;,&quot;fill_effect&quot;:[],&quot;fill_mode&quot;:&quot;adaptive&quot;,&quot;sacle_strategy&quot;:&quot;stretch&quot;}"/>
  <p:tag name="KSO_WM_CHIP_GROUPID" val="62ea3b39295c1bf6da6a834d"/>
  <p:tag name="KSO_WM_CHIP_XID" val="62ea3b65295c1bf6da6a835f"/>
  <p:tag name="KSO_WM_SLIDE_BACKGROUND_TYPE" val="general"/>
  <p:tag name="KSO_WM_TAG_VERSION" val="1.0"/>
  <p:tag name="KSO_WM_TEMPLATE_CATEGORY" val="chip"/>
  <p:tag name="KSO_WM_TEMPLATE_INDEX" val="20225249"/>
  <p:tag name="KSO_WM_UNIT_DEC_AREA_ID" val="8ba0d015e6f7463ca0aeea78f30a6285"/>
  <p:tag name="KSO_WM_UNIT_DEC_CHANGEPICRESERVED" val="1"/>
  <p:tag name="KSO_WM_UNIT_DEC_SUPPORTCHANGEPIC" val="0"/>
  <p:tag name="KSO_WM_UNIT_ID" val="chip20225249_3*i*1"/>
  <p:tag name="KSO_WM_UNIT_INDEX" val="1"/>
  <p:tag name="KSO_WM_UNIT_SUBTYPE" val="t"/>
  <p:tag name="KSO_WM_UNIT_TYPE" val="i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TEXT_FILL_FORE_SCHEMECOLOR_INDEX" val="13"/>
  <p:tag name="KSO_WM_UNIT_TEXT_FILL_FORE_SCHEMECOLOR_INDEX_BRIGHTNESS" val="0"/>
  <p:tag name="KSO_WM_UNIT_TEXT_FILL_TYPE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TEXT_FILL_FORE_SCHEMECOLOR_INDEX" val="13"/>
  <p:tag name="KSO_WM_UNIT_TEXT_FILL_FORE_SCHEMECOLOR_INDEX_BRIGHTNESS" val="0"/>
  <p:tag name="KSO_WM_UNIT_TEXT_FILL_TYPE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TEXT_FILL_FORE_SCHEMECOLOR_INDEX" val="13"/>
  <p:tag name="KSO_WM_UNIT_TEXT_FILL_FORE_SCHEMECOLOR_INDEX_BRIGHTNESS" val="0"/>
  <p:tag name="KSO_WM_UNIT_TEXT_FILL_TYPE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TEXT_FILL_FORE_SCHEMECOLOR_INDEX" val="13"/>
  <p:tag name="KSO_WM_UNIT_TEXT_FILL_FORE_SCHEMECOLOR_INDEX_BRIGHTNESS" val="0"/>
  <p:tag name="KSO_WM_UNIT_TEXT_FILL_TYPE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89"/>
  <p:tag name="KSO_WM_BEAUTIFY_FLAG" val="#wm#"/>
  <p:tag name="KSO_WM_SLIDE_BACKGROUND_TYPE" val="navigation"/>
  <p:tag name="KSO_WM_SLIDE_BK_DARK_LIGHT" val="2"/>
  <p:tag name="KSO_WM_TAG_VERSION" val="1.0"/>
  <p:tag name="KSO_WM_UNIT_BLOCK" val="0"/>
  <p:tag name="KSO_WM_UNIT_COMPATIBLE" val="0"/>
  <p:tag name="KSO_WM_UNIT_DEC_AREA_ID" val="b7215f7867e346a4a7b3b8e57695dc22"/>
  <p:tag name="KSO_WM_UNIT_DECORATE_INFO" val="{&quot;ReferentInfo&quot;:{&quot;Id&quot;:&quot;slide&quot;,&quot;X&quot;:{&quot;Pos&quot;:2},&quot;Y&quot;:{&quot;Pos&quot;:2}},&quot;DecorateInfoX&quot;:{&quot;Pos&quot;:2,&quot;IsAbs&quot;:true},&quot;DecorateInfoY&quot;:{&quot;Pos&quot;:2,&quot;IsAbs&quot;:true},&quot;DecorateInfoW&quot;:{&quot;IsAbs&quot;:true},&quot;DecorateInfoH&quot;:{&quot;IsAbs&quot;:true},&quot;whChangeMode&quot;:0}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M_LIMIT_TYPE" val="0"/>
  <p:tag name="KSO_WM_UNIT_TYPE" val="i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90"/>
  <p:tag name="KSO_WM_BEAUTIFY_FLAG" val="#wm#"/>
  <p:tag name="KSO_WM_SLIDE_BACKGROUND_TYPE" val="navigation"/>
  <p:tag name="KSO_WM_SLIDE_BK_DARK_LIGHT" val="2"/>
  <p:tag name="KSO_WM_TAG_VERSION" val="1.0"/>
  <p:tag name="KSO_WM_UNIT_BK_DARK_LIGHT" val="2"/>
  <p:tag name="KSO_WM_UNIT_BLOCK" val="0"/>
  <p:tag name="KSO_WM_UNIT_COMPATIBLE" val="0"/>
  <p:tag name="KSO_WM_UNIT_DEC_AREA_ID" val="3f8c29ce16b7484a978d31097142f002"/>
  <p:tag name="KSO_WM_UNIT_DECORATE_INFO" val="{&quot;ReferentInfo&quot;:{&quot;Id&quot;:&quot;slide&quot;,&quot;X&quot;:{&quot;Pos&quot;:1},&quot;Y&quot;:{&quot;Pos&quot;:0}},&quot;DecorateInfoX&quot;:{&quot;Pos&quot;:1,&quot;IsAbs&quot;:true},&quot;DecorateInfoY&quot;:{&quot;Pos&quot;:0,&quot;IsAbs&quot;:true},&quot;DecorateInfoW&quot;:{&quot;IsAbs&quot;:false},&quot;DecorateInfoH&quot;:{&quot;IsAbs&quot;:false},&quot;whChangeMode&quot;:0}"/>
  <p:tag name="KSO_WM_UNIT_DIAGRAM_ISNUMVISUAL" val="0"/>
  <p:tag name="KSO_WM_UNIT_DIAGRAM_ISREFERUNIT" val="0"/>
  <p:tag name="KSO_WM_UNIT_HIGHLIGHT" val="0"/>
  <p:tag name="KSO_WM_UNIT_ID" val="_17*i*1"/>
  <p:tag name="KSO_WM_UNIT_INDEX" val="1"/>
  <p:tag name="KSO_WM_UNIT_LAYERLEVEL" val="1"/>
  <p:tag name="KSO_WM_UNIT_SM_LIMIT_TYPE" val="2"/>
  <p:tag name="KSO_WM_UNIT_SUBTYPE" val="h"/>
  <p:tag name="KSO_WM_UNIT_TYPE" val="i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91"/>
  <p:tag name="KSO_WM_BEAUTIFY_FLAG" val="#wm#"/>
  <p:tag name="KSO_WM_SLIDE_BACKGROUND_TYPE" val="navigation"/>
  <p:tag name="KSO_WM_SLIDE_BK_DARK_LIGHT" val="2"/>
  <p:tag name="KSO_WM_TAG_VERSION" val="1.0"/>
  <p:tag name="KSO_WM_UNIT_BLOCK" val="0"/>
  <p:tag name="KSO_WM_UNIT_COMPATIBLE" val="0"/>
  <p:tag name="KSO_WM_UNIT_DEC_AREA_ID" val="989e3180991b48faacff3b9e2063694c"/>
  <p:tag name="KSO_WM_UNIT_DIAGRAM_ISNUMVISUAL" val="0"/>
  <p:tag name="KSO_WM_UNIT_DIAGRAM_ISREFERUNIT" val="0"/>
  <p:tag name="KSO_WM_UNIT_HIGHLIGHT" val="0"/>
  <p:tag name="KSO_WM_UNIT_ID" val="_17**"/>
  <p:tag name="KSO_WM_UNIT_LAYERLEVEL" val="1"/>
  <p:tag name="KSO_WM_UNIT_SM_LIMIT_TYPE" val="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92"/>
  <p:tag name="KSO_WM_BEAUTIFY_FLAG" val="#wm#"/>
  <p:tag name="KSO_WM_SLIDE_BACKGROUND_TYPE" val="navigation"/>
  <p:tag name="KSO_WM_SLIDE_BK_DARK_LIGHT" val="2"/>
  <p:tag name="KSO_WM_TAG_VERSION" val="1.0"/>
  <p:tag name="KSO_WM_UNIT_BLOCK" val="0"/>
  <p:tag name="KSO_WM_UNIT_COMPATIBLE" val="0"/>
  <p:tag name="KSO_WM_UNIT_DEC_AREA_ID" val="c5e2028d2b674e5fa7a61a306c660bb7"/>
  <p:tag name="KSO_WM_UNIT_DIAGRAM_ISNUMVISUAL" val="0"/>
  <p:tag name="KSO_WM_UNIT_DIAGRAM_ISREFERUNIT" val="0"/>
  <p:tag name="KSO_WM_UNIT_HIGHLIGHT" val="0"/>
  <p:tag name="KSO_WM_UNIT_ID" val="_17**"/>
  <p:tag name="KSO_WM_UNIT_LAYERLEVEL" val="1"/>
  <p:tag name="KSO_WM_UNIT_SM_LIMIT_TYPE" val="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93"/>
  <p:tag name="KSO_WM_BEAUTIFY_FLAG" val="#wm#"/>
  <p:tag name="KSO_WM_SLIDE_BACKGROUND_TYPE" val="navigation"/>
  <p:tag name="KSO_WM_SLIDE_BK_DARK_LIGHT" val="2"/>
  <p:tag name="KSO_WM_TAG_VERSION" val="1.0"/>
  <p:tag name="KSO_WM_UNIT_BLOCK" val="0"/>
  <p:tag name="KSO_WM_UNIT_COMPATIBLE" val="0"/>
  <p:tag name="KSO_WM_UNIT_DEC_AREA_ID" val="a1cfa20934cf4214b3bda13369c67f5e"/>
  <p:tag name="KSO_WM_UNIT_DIAGRAM_ISNUMVISUAL" val="0"/>
  <p:tag name="KSO_WM_UNIT_DIAGRAM_ISREFERUNIT" val="0"/>
  <p:tag name="KSO_WM_UNIT_HIGHLIGHT" val="0"/>
  <p:tag name="KSO_WM_UNIT_ID" val="_17**"/>
  <p:tag name="KSO_WM_UNIT_LAYERLEVEL" val="1"/>
  <p:tag name="KSO_WM_UNIT_SM_LIMIT_TYPE" val="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94"/>
  <p:tag name="KSO_WM_BEAUTIFY_FLAG" val="#wm#"/>
  <p:tag name="KSO_WM_SLIDE_BACKGROUND_TYPE" val="navigation"/>
  <p:tag name="KSO_WM_SLIDE_BK_DARK_LIGHT" val="2"/>
  <p:tag name="KSO_WM_TAG_VERSION" val="1.0"/>
  <p:tag name="KSO_WM_UNIT_BLOCK" val="0"/>
  <p:tag name="KSO_WM_UNIT_COMPATIBLE" val="0"/>
  <p:tag name="KSO_WM_UNIT_DEC_AREA_ID" val="20ece7fbf343473a91c37bf5e9ae7686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95"/>
  <p:tag name="KSO_WM_BEAUTIFY_FLAG" val="#wm#"/>
  <p:tag name="KSO_WM_SLIDE_BACKGROUND_TYPE" val="navigation"/>
  <p:tag name="KSO_WM_SLIDE_BK_DARK_LIGHT" val="2"/>
  <p:tag name="KSO_WM_TAG_VERSION" val="1.0"/>
  <p:tag name="KSO_WM_UNIT_BLOCK" val="0"/>
  <p:tag name="KSO_WM_UNIT_COMPATIBLE" val="0"/>
  <p:tag name="KSO_WM_UNIT_DEC_AREA_ID" val="a204d43e515d4ceebffec9172ec4731a"/>
  <p:tag name="KSO_WM_UNIT_DIAGRAM_ISNUMVISUAL" val="0"/>
  <p:tag name="KSO_WM_UNIT_DIAGRAM_ISREFERUNIT" val="0"/>
  <p:tag name="KSO_WM_UNIT_HIGHLIGHT" val="0"/>
  <p:tag name="KSO_WM_UNIT_ID" val="_17**"/>
  <p:tag name="KSO_WM_UNIT_LAYERLEVEL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96"/>
  <p:tag name="KSO_WM_BEAUTIFY_FLAG" val="#wm#"/>
  <p:tag name="KSO_WM_SLIDE_BACKGROUND_TYPE" val="navigation"/>
  <p:tag name="KSO_WM_SLIDE_BK_DARK_LIGHT" val="2"/>
  <p:tag name="KSO_WM_TAG_VERSION" val="1.0"/>
  <p:tag name="KSO_WM_UNIT_BLOCK" val="0"/>
  <p:tag name="KSO_WM_UNIT_COMPATIBLE" val="0"/>
  <p:tag name="KSO_WM_UNIT_DEC_AREA_ID" val="f384c68c68ce46d1850e0ba1cf411120"/>
  <p:tag name="KSO_WM_UNIT_DIAGRAM_ISNUMVISUAL" val="0"/>
  <p:tag name="KSO_WM_UNIT_DIAGRAM_ISREFERUNIT" val="0"/>
  <p:tag name="KSO_WM_UNIT_HIGHLIGHT" val="0"/>
  <p:tag name="KSO_WM_UNIT_ID" val="_17**"/>
  <p:tag name="KSO_WM_UNIT_LAYERLEVEL" val="1"/>
  <p:tag name="KSO_WM_UNIT_SM_LIMIT_TYPE" val="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97"/>
  <p:tag name="KSO_WM_BEAUTIFY_FLAG" val="#wm#"/>
  <p:tag name="KSO_WM_SLIDE_BACKGROUND_TYPE" val="navigation"/>
  <p:tag name="KSO_WM_SLIDE_BK_DARK_LIGHT" val="2"/>
  <p:tag name="KSO_WM_TAG_VERSION" val="1.0"/>
  <p:tag name="KSO_WM_UNIT_BLOCK" val="0"/>
  <p:tag name="KSO_WM_UNIT_COMPATIBLE" val="0"/>
  <p:tag name="KSO_WM_UNIT_DEC_AREA_ID" val="7cb39f055fbc4b68b4abc4bb4f9b5cce"/>
  <p:tag name="KSO_WM_UNIT_DIAGRAM_ISNUMVISUAL" val="0"/>
  <p:tag name="KSO_WM_UNIT_DIAGRAM_ISREFERUNIT" val="0"/>
  <p:tag name="KSO_WM_UNIT_HIGHLIGHT" val="0"/>
  <p:tag name="KSO_WM_UNIT_ID" val="_17**"/>
  <p:tag name="KSO_WM_UNIT_LAYERLEVEL" val="1"/>
  <p:tag name="KSO_WM_UNIT_SM_LIMIT_TYPE" val="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98"/>
  <p:tag name="KSO_WM_BEAUTIFY_FLAG" val="#wm#"/>
  <p:tag name="KSO_WM_SLIDE_BACKGROUND_TYPE" val="navigation"/>
  <p:tag name="KSO_WM_SLIDE_BK_DARK_LIGHT" val="2"/>
  <p:tag name="KSO_WM_TAG_VERSION" val="1.0"/>
  <p:tag name="KSO_WM_UNIT_BLOCK" val="0"/>
  <p:tag name="KSO_WM_UNIT_COMPATIBLE" val="0"/>
  <p:tag name="KSO_WM_UNIT_DEC_AREA_ID" val="01f5d671ecf34438bbd0f5342be7f50d"/>
  <p:tag name="KSO_WM_UNIT_DIAGRAM_ISNUMVISUAL" val="0"/>
  <p:tag name="KSO_WM_UNIT_DIAGRAM_ISREFERUNIT" val="0"/>
  <p:tag name="KSO_WM_UNIT_HIGHLIGHT" val="0"/>
  <p:tag name="KSO_WM_UNIT_ID" val="_17**"/>
  <p:tag name="KSO_WM_UNIT_LAYERLEVEL" val="1"/>
  <p:tag name="KSO_WM_UNIT_SM_LIMIT_TYPE" val="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03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08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14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09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10"/>
  <p:tag name="KSO_WM_BEAUTIFY_FLAG" val="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1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1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82"/>
  <p:tag name="KSO_WM_BEAUTIFY_FLAG" val="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3980,&quot;width&quot;:4611}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45a20563-68c2-4386-afd6-356a8ce17601}"/>
  <p:tag name="TABLE_ENDDRAG_ORIGIN_RECT" val="534*135"/>
  <p:tag name="TABLE_ENDDRAG_RECT" val="92*154*534*135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39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83"/>
  <p:tag name="KSO_WM_BEAUTIFY_FLAG" val="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40"/>
  <p:tag name="KSO_WM_BEAUTIFY_FLAG" val="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4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42"/>
  <p:tag name="KSO_WM_BEAUTIFY_FLAG" val="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43"/>
  <p:tag name="KSO_WM_BEAUTIFY_FLAG" val="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5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7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73"/>
  <p:tag name="KSO_WM_DIAGRAM_VIRTUALLY_FRAME" val="{&quot;height&quot;:361.528188976378,&quot;left&quot;:121,&quot;top&quot;:118.59480314960629,&quot;width&quot;:718}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74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77"/>
  <p:tag name="KSO_WM_BEAUTIFY_FLAG" val="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10"/>
  <p:tag name="KSO_WM_BEAUTIFY_FLAG" val="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23"/>
  <p:tag name="KSO_WM_BEAUTIFY_FLAG" val=""/>
  <p:tag name="KSO_WM_DIAGRAM_VIRTUALLY_FRAME" val="{&quot;height&quot;:169.4,&quot;left&quot;:95.25,&quot;top&quot;:270,&quot;width&quot;:762.05}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7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21"/>
  <p:tag name="KSO_WM_DIAGRAM_VIRTUALLY_FRAME" val="{&quot;height&quot;:385.8,&quot;left&quot;:24.1,&quot;top&quot;:77.25,&quot;width&quot;:864.45}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25"/>
  <p:tag name="KSO_WM_BEAUTIFY_FLAG" val=""/>
  <p:tag name="KSO_WM_DIAGRAM_VIRTUALLY_FRAME" val="{&quot;height&quot;:385.8,&quot;left&quot;:24.1,&quot;top&quot;:77.25,&quot;width&quot;:864.45}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81"/>
  <p:tag name="KSO_WM_BEAUTIFY_FLAG" val="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73"/>
  <p:tag name="KSO_WM_DIAGRAM_VIRTUALLY_FRAME" val="{&quot;height&quot;:361.528188976378,&quot;left&quot;:121,&quot;top&quot;:118.59480314960629,&quot;width&quot;:718}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6"/>
  <p:tag name="KSO_WM_BEAUTIFY_FLAG" val="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7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8"/>
  <p:tag name="KSO_WM_BEAUTIFY_FLAG" val="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9"/>
  <p:tag name="KSO_WM_BEAUTIFY_FLAG" val="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20200245"/>
  <p:tag name="KSO_WM_UNIT_COMPATIBLE" val="0"/>
  <p:tag name="KSO_WM_UNIT_DIAGRAM_ISNUMVISUAL" val="0"/>
  <p:tag name="KSO_WM_UNIT_DIAGRAM_ISREFERUNIT" val="0"/>
  <p:tag name="KSO_WM_UNIT_HIGHLIGHT" val="0"/>
  <p:tag name="KSO_WM_UNIT_ID" val="custom20200245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点击此处添加小标题"/>
  <p:tag name="KSO_WM_UNIT_TYPE" val="a"/>
  <p:tag name="KSO_WM_UNIT_VALUE" val="12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5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6"/>
  <p:tag name="KSO_WM_BEAUTIFY_FLAG" val="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7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8"/>
  <p:tag name="KSO_WM_BEAUTIFY_FLAG" val="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9"/>
  <p:tag name="KSO_WM_BEAUTIFY_FLAG" val="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5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6"/>
  <p:tag name="KSO_WM_BEAUTIFY_FLAG" val="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7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8"/>
  <p:tag name="KSO_WM_BEAUTIFY_FLAG" val="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9"/>
  <p:tag name="KSO_WM_BEAUTIFY_FLAG" val="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2369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54"/>
  <p:tag name="KSO_WM_BEAUTIFY_FLAG" val="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55"/>
  <p:tag name="KSO_WM_BEAUTIFY_FLAG" val="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56"/>
  <p:tag name="KSO_WM_BEAUTIFY_FLAG" val="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57"/>
  <p:tag name="KSO_WM_BEAUTIFY_FLAG" val="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58"/>
  <p:tag name="KSO_WM_BEAUTIFY_FLAG" val="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59"/>
  <p:tag name="KSO_WM_BEAUTIFY_FLAG" val="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60"/>
  <p:tag name="KSO_WM_BEAUTIFY_FLAG" val="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61"/>
  <p:tag name="KSO_WM_BEAUTIFY_FLAG" val="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62"/>
  <p:tag name="KSO_WM_BEAUTIFY_FLAG" val="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63"/>
  <p:tag name="KSO_WM_BEAUTIFY_FLAG" val="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64"/>
  <p:tag name="KSO_WM_BEAUTIFY_FLAG" val="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65"/>
  <p:tag name="KSO_WM_BEAUTIFY_FLAG" val="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70"/>
  <p:tag name="KSO_WM_BEAUTIFY_FLAG" val="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5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6"/>
  <p:tag name="KSO_WM_BEAUTIFY_FLAG" val="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7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8"/>
  <p:tag name="KSO_WM_BEAUTIFY_FLAG" val="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9"/>
  <p:tag name="KSO_WM_BEAUTIFY_FLAG" val="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5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6"/>
  <p:tag name="KSO_WM_BEAUTIFY_FLAG" val="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8"/>
  <p:tag name="KSO_WM_BEAUTIFY_FLAG" val="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9"/>
  <p:tag name="KSO_WM_BEAUTIFY_FLAG" val="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2369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06"/>
  <p:tag name="KSO_WM_BEAUTIFY_FLAG" val="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07"/>
  <p:tag name="KSO_WM_BEAUTIFY_FLAG" val="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08"/>
  <p:tag name="KSO_WM_BEAUTIFY_FLAG" val="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09"/>
  <p:tag name="KSO_WM_BEAUTIFY_FLAG" val="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10"/>
  <p:tag name="KSO_WM_BEAUTIFY_FLAG" val="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11"/>
  <p:tag name="KSO_WM_BEAUTIFY_FLAG" val="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12"/>
  <p:tag name="KSO_WM_BEAUTIFY_FLAG" val="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13"/>
  <p:tag name="KSO_WM_BEAUTIFY_FLAG" val="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14"/>
  <p:tag name="KSO_WM_BEAUTIFY_FLAG" val="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15"/>
  <p:tag name="KSO_WM_BEAUTIFY_FLAG" val="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16"/>
  <p:tag name="KSO_WM_BEAUTIFY_FLAG" val="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17"/>
  <p:tag name="KSO_WM_BEAUTIFY_FLAG" val="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18"/>
  <p:tag name="KSO_WM_BEAUTIFY_FLAG" val="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19"/>
  <p:tag name="KSO_WM_BEAUTIFY_FLAG" val="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20"/>
  <p:tag name="KSO_WM_BEAUTIFY_FLAG" val="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21"/>
  <p:tag name="KSO_WM_BEAUTIFY_FLAG" val="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5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6"/>
  <p:tag name="KSO_WM_BEAUTIFY_FLAG" val="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7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8"/>
  <p:tag name="KSO_WM_BEAUTIFY_FLAG" val="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9"/>
  <p:tag name="KSO_WM_BEAUTIFY_FLAG" val="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5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6"/>
  <p:tag name="KSO_WM_BEAUTIFY_FLAG" val="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7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8"/>
  <p:tag name="KSO_WM_BEAUTIFY_FLAG" val="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9"/>
  <p:tag name="KSO_WM_BEAUTIFY_FLAG" val="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5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6"/>
  <p:tag name="KSO_WM_BEAUTIFY_FLAG" val="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7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8"/>
  <p:tag name="KSO_WM_BEAUTIFY_FLAG" val="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9"/>
  <p:tag name="KSO_WM_BEAUTIFY_FLAG" val="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5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6"/>
  <p:tag name="KSO_WM_BEAUTIFY_FLAG" val="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7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8"/>
  <p:tag name="KSO_WM_BEAUTIFY_FLAG" val="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9"/>
  <p:tag name="KSO_WM_BEAUTIFY_FLAG" val="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5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6"/>
  <p:tag name="KSO_WM_BEAUTIFY_FLAG" val="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7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8"/>
  <p:tag name="KSO_WM_BEAUTIFY_FLAG" val="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9"/>
  <p:tag name="KSO_WM_BEAUTIFY_FLAG" val="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5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6"/>
  <p:tag name="KSO_WM_BEAUTIFY_FLAG" val="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7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8"/>
  <p:tag name="KSO_WM_BEAUTIFY_FLAG" val="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9"/>
  <p:tag name="KSO_WM_BEAUTIFY_FLAG" val="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5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6"/>
  <p:tag name="KSO_WM_BEAUTIFY_FLAG" val="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7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8"/>
  <p:tag name="KSO_WM_BEAUTIFY_FLAG" val="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9"/>
  <p:tag name="KSO_WM_BEAUTIFY_FLAG" val="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5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6"/>
  <p:tag name="KSO_WM_BEAUTIFY_FLAG" val="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7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8"/>
  <p:tag name="KSO_WM_BEAUTIFY_FLAG" val="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9"/>
  <p:tag name="KSO_WM_BEAUTIFY_FLAG" val="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5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6"/>
  <p:tag name="KSO_WM_BEAUTIFY_FLAG" val="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7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8"/>
  <p:tag name="KSO_WM_BEAUTIFY_FLAG" val="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9"/>
  <p:tag name="KSO_WM_BEAUTIFY_FLAG" val="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02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03"/>
  <p:tag name="KSO_WM_BEAUTIFY_FLAG" val="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03"/>
  <p:tag name="KSO_WM_BEAUTIFY_FLAG" val="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04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05"/>
  <p:tag name="KSO_WM_BEAUTIFY_FLAG" val="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06"/>
  <p:tag name="KSO_WM_BEAUTIFY_FLAG" val="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860</TotalTime>
  <Words>760</Words>
  <Application>Microsoft Office PowerPoint</Application>
  <PresentationFormat>宽屏</PresentationFormat>
  <Paragraphs>118</Paragraphs>
  <Slides>18</Slides>
  <Notes>2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5</vt:i4>
      </vt:variant>
      <vt:variant>
        <vt:lpstr>幻灯片标题</vt:lpstr>
      </vt:variant>
      <vt:variant>
        <vt:i4>18</vt:i4>
      </vt:variant>
    </vt:vector>
  </HeadingPairs>
  <TitlesOfParts>
    <vt:vector size="36" baseType="lpstr">
      <vt:lpstr>等线</vt:lpstr>
      <vt:lpstr>等线 Light</vt:lpstr>
      <vt:lpstr>方正魏碑_GBK</vt:lpstr>
      <vt:lpstr>汉仪铁线黑-65简</vt:lpstr>
      <vt:lpstr>汉仪细等线简</vt:lpstr>
      <vt:lpstr>黑体</vt:lpstr>
      <vt:lpstr>楷体</vt:lpstr>
      <vt:lpstr>宋体</vt:lpstr>
      <vt:lpstr>微软雅黑</vt:lpstr>
      <vt:lpstr>Arial</vt:lpstr>
      <vt:lpstr>Times New Roman</vt:lpstr>
      <vt:lpstr>Office 主题​​</vt:lpstr>
      <vt:lpstr>1_Office 主题​​</vt:lpstr>
      <vt:lpstr>MathType 6.0 Equation</vt:lpstr>
      <vt:lpstr>Equation</vt:lpstr>
      <vt:lpstr>WPS 公式 3.0</vt:lpstr>
      <vt:lpstr>文档</vt:lpstr>
      <vt:lpstr>Document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微软用户</dc:creator>
  <cp:lastModifiedBy>微软用户</cp:lastModifiedBy>
  <cp:revision>12</cp:revision>
  <dcterms:created xsi:type="dcterms:W3CDTF">2024-09-28T09:20:08Z</dcterms:created>
  <dcterms:modified xsi:type="dcterms:W3CDTF">2024-10-07T01:56:06Z</dcterms:modified>
</cp:coreProperties>
</file>